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y="5143500" cx="9144000"/>
  <p:notesSz cx="6858000" cy="9144000"/>
  <p:embeddedFontLst>
    <p:embeddedFont>
      <p:font typeface="Raleway"/>
      <p:regular r:id="rId74"/>
      <p:bold r:id="rId75"/>
      <p:italic r:id="rId76"/>
      <p:boldItalic r:id="rId77"/>
    </p:embeddedFont>
    <p:embeddedFont>
      <p:font typeface="Garamond"/>
      <p:regular r:id="rId78"/>
      <p:bold r:id="rId79"/>
      <p:italic r:id="rId80"/>
      <p:boldItalic r:id="rId81"/>
    </p:embeddedFont>
    <p:embeddedFont>
      <p:font typeface="Fira Sans Extra Condensed Medium"/>
      <p:regular r:id="rId82"/>
      <p:bold r:id="rId83"/>
      <p:italic r:id="rId84"/>
      <p:boldItalic r:id="rId85"/>
    </p:embeddedFont>
    <p:embeddedFont>
      <p:font typeface="Raleway Light"/>
      <p:regular r:id="rId86"/>
      <p:bold r:id="rId87"/>
      <p:italic r:id="rId88"/>
      <p:boldItalic r:id="rId89"/>
    </p:embeddedFont>
    <p:embeddedFont>
      <p:font typeface="Dosis ExtraLight"/>
      <p:regular r:id="rId90"/>
      <p:bold r:id="rId91"/>
    </p:embeddedFont>
    <p:embeddedFont>
      <p:font typeface="Century Gothic"/>
      <p:regular r:id="rId92"/>
      <p:bold r:id="rId93"/>
      <p:italic r:id="rId94"/>
      <p:boldItalic r:id="rId9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96" roundtripDataSignature="AMtx7mgM1m6klyRfgKW2+L4lfCc+nEp3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2C9D5B3-76F7-4266-A432-CCC7F284B09B}">
  <a:tblStyle styleId="{82C9D5B3-76F7-4266-A432-CCC7F284B09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FiraSansExtraCondensedMedium-italic.fntdata"/><Relationship Id="rId83" Type="http://schemas.openxmlformats.org/officeDocument/2006/relationships/font" Target="fonts/FiraSansExtraCondensedMedium-bold.fntdata"/><Relationship Id="rId42" Type="http://schemas.openxmlformats.org/officeDocument/2006/relationships/slide" Target="slides/slide37.xml"/><Relationship Id="rId86" Type="http://schemas.openxmlformats.org/officeDocument/2006/relationships/font" Target="fonts/RalewayLight-regular.fntdata"/><Relationship Id="rId41" Type="http://schemas.openxmlformats.org/officeDocument/2006/relationships/slide" Target="slides/slide36.xml"/><Relationship Id="rId85" Type="http://schemas.openxmlformats.org/officeDocument/2006/relationships/font" Target="fonts/FiraSansExtraCondensedMedium-boldItalic.fntdata"/><Relationship Id="rId44" Type="http://schemas.openxmlformats.org/officeDocument/2006/relationships/slide" Target="slides/slide39.xml"/><Relationship Id="rId88" Type="http://schemas.openxmlformats.org/officeDocument/2006/relationships/font" Target="fonts/RalewayLight-italic.fntdata"/><Relationship Id="rId43" Type="http://schemas.openxmlformats.org/officeDocument/2006/relationships/slide" Target="slides/slide38.xml"/><Relationship Id="rId87" Type="http://schemas.openxmlformats.org/officeDocument/2006/relationships/font" Target="fonts/RalewayLight-bold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RalewayLight-boldItalic.fntdata"/><Relationship Id="rId80" Type="http://schemas.openxmlformats.org/officeDocument/2006/relationships/font" Target="fonts/Garamond-italic.fntdata"/><Relationship Id="rId82" Type="http://schemas.openxmlformats.org/officeDocument/2006/relationships/font" Target="fonts/FiraSansExtraCondensedMedium-regular.fntdata"/><Relationship Id="rId81" Type="http://schemas.openxmlformats.org/officeDocument/2006/relationships/font" Target="fonts/Garamon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Raleway-bold.fntdata"/><Relationship Id="rId30" Type="http://schemas.openxmlformats.org/officeDocument/2006/relationships/slide" Target="slides/slide25.xml"/><Relationship Id="rId74" Type="http://schemas.openxmlformats.org/officeDocument/2006/relationships/font" Target="fonts/Raleway-regular.fntdata"/><Relationship Id="rId33" Type="http://schemas.openxmlformats.org/officeDocument/2006/relationships/slide" Target="slides/slide28.xml"/><Relationship Id="rId77" Type="http://schemas.openxmlformats.org/officeDocument/2006/relationships/font" Target="fonts/Raleway-boldItalic.fntdata"/><Relationship Id="rId32" Type="http://schemas.openxmlformats.org/officeDocument/2006/relationships/slide" Target="slides/slide27.xml"/><Relationship Id="rId76" Type="http://schemas.openxmlformats.org/officeDocument/2006/relationships/font" Target="fonts/Raleway-italic.fntdata"/><Relationship Id="rId35" Type="http://schemas.openxmlformats.org/officeDocument/2006/relationships/slide" Target="slides/slide30.xml"/><Relationship Id="rId79" Type="http://schemas.openxmlformats.org/officeDocument/2006/relationships/font" Target="fonts/Garamond-bold.fntdata"/><Relationship Id="rId34" Type="http://schemas.openxmlformats.org/officeDocument/2006/relationships/slide" Target="slides/slide29.xml"/><Relationship Id="rId78" Type="http://schemas.openxmlformats.org/officeDocument/2006/relationships/font" Target="fonts/Garamond-regular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95" Type="http://schemas.openxmlformats.org/officeDocument/2006/relationships/font" Target="fonts/CenturyGothic-boldItalic.fntdata"/><Relationship Id="rId50" Type="http://schemas.openxmlformats.org/officeDocument/2006/relationships/slide" Target="slides/slide45.xml"/><Relationship Id="rId94" Type="http://schemas.openxmlformats.org/officeDocument/2006/relationships/font" Target="fonts/CenturyGothic-italic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96" Type="http://customschemas.google.com/relationships/presentationmetadata" Target="metadata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DosisExtraLight-bold.fntdata"/><Relationship Id="rId90" Type="http://schemas.openxmlformats.org/officeDocument/2006/relationships/font" Target="fonts/DosisExtraLight-regular.fntdata"/><Relationship Id="rId93" Type="http://schemas.openxmlformats.org/officeDocument/2006/relationships/font" Target="fonts/CenturyGothic-bold.fntdata"/><Relationship Id="rId92" Type="http://schemas.openxmlformats.org/officeDocument/2006/relationships/font" Target="fonts/CenturyGothic-regular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5" name="Google Shape;9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2" name="Google Shape;126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9" name="Google Shape;15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4" name="Google Shape;191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5" name="Google Shape;217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9" name="Google Shape;247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9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1" name="Google Shape;27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0" name="Google Shape;298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4" name="Google Shape;327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3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Google Shape;336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5" name="Google Shape;3365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3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5" name="Google Shape;3625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6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8" name="Google Shape;3668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7" name="Shape 3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8" name="Google Shape;368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9" name="Google Shape;3689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0" name="Shape 3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1" name="Google Shape;371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2" name="Google Shape;3712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3" name="Shape 3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4" name="Google Shape;375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5" name="Google Shape;3755;p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2" name="Shape 3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3" name="Google Shape;376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4" name="Google Shape;3764;p2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1" name="Shape 3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2" name="Google Shape;377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3" name="Google Shape;3773;p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0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Google Shape;378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2" name="Google Shape;3782;p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3" name="Shape 3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4" name="Google Shape;380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5" name="Google Shape;3805;p2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2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Google Shape;402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4" name="Google Shape;4024;p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1" name="Shape 4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2" name="Google Shape;403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3" name="Google Shape;403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3" name="Shape 4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4" name="Google Shape;4064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5" name="Google Shape;406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it-IT" sz="800"/>
              <a:t>TEMPO DI RISPOSTA: </a:t>
            </a:r>
            <a:r>
              <a:rPr lang="it-IT" sz="800"/>
              <a:t>per operazioni standard sarà il più breve possibile. Per operazioni più impegnative, come richieste al DB, si prevede qualche secondo di attesa in più.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it-IT" sz="800"/>
              <a:t>THOUGHPUT: </a:t>
            </a:r>
            <a:r>
              <a:rPr b="0" lang="it-IT" sz="800"/>
              <a:t>software è  sviluppato per permettere un accesso in maniera rapida. Si prevede un massimo di 1000 accessi contemporaneamente.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it-IT" sz="800"/>
              <a:t>MEMORIA: </a:t>
            </a:r>
            <a:r>
              <a:rPr b="0" lang="it-IT" sz="800"/>
              <a:t>La memoria varia a seconda dei dati da trattare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it-IT" sz="800"/>
              <a:t>FAULT TOLLERANCE: </a:t>
            </a:r>
            <a:r>
              <a:rPr b="0" lang="it-IT" sz="800"/>
              <a:t>In presenza di errori verranno mostrati messaggi di errore.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it-IT" sz="800"/>
              <a:t>ROBUSTEZZA: </a:t>
            </a:r>
            <a:r>
              <a:rPr b="0" lang="it-IT" sz="800"/>
              <a:t>Verrà verificata la correttezza degli input.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it-IT" sz="800"/>
              <a:t>SICUREZZA: </a:t>
            </a:r>
            <a:r>
              <a:rPr b="0" lang="it-IT" sz="800"/>
              <a:t>Il sistema darà più sicurezza possibile.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it-IT" sz="800"/>
              <a:t>AFFIDABILITA: </a:t>
            </a:r>
            <a:r>
              <a:rPr b="0" lang="it-IT" sz="800"/>
              <a:t>Il sistema garantisce di effettuare le operazioni nella loro completezza.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it-IT" sz="800"/>
              <a:t>ESTENDIBILITA: </a:t>
            </a:r>
            <a:r>
              <a:rPr b="0" lang="it-IT" sz="800"/>
              <a:t>il sistema garantisce di poter aggiungere nuove funzionalità lasciando inalterato l’integrità originale.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it-IT" sz="800"/>
              <a:t>MODIFICABILITA</a:t>
            </a:r>
            <a:r>
              <a:rPr b="0" lang="it-IT" sz="800"/>
              <a:t>: il sistema sarà aperto all’apporto di modifiche.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it-IT" sz="800"/>
              <a:t>ADATTABILITA’: </a:t>
            </a:r>
            <a:r>
              <a:rPr b="0" lang="it-IT" sz="800"/>
              <a:t>il sistema è adattabile solo all’interno del suo dominio applicativo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it-IT" sz="800"/>
              <a:t>PORTABILITA’: </a:t>
            </a:r>
            <a:r>
              <a:rPr b="0" lang="it-IT" sz="800"/>
              <a:t>Il sistema è stato progettato per eseguire su piattaforme hardware/software differenti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it-IT" sz="800"/>
              <a:t>UTILITA’: </a:t>
            </a:r>
            <a:r>
              <a:rPr b="0" lang="it-IT" sz="800"/>
              <a:t>Il sistema è stato progettato per soddisfare a piano ogni richiesta di un utente.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it-IT" sz="800"/>
              <a:t>USABILITA’: </a:t>
            </a:r>
            <a:r>
              <a:rPr b="0" lang="it-IT" sz="800"/>
              <a:t>Il sistema è usabile ad ogni tipo di utente, consentendo operazioni col minor sforzo possibile.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8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5" name="Shape 4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6" name="Google Shape;4196;p3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7" name="Google Shape;419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-IT"/>
              <a:t>1. </a:t>
            </a:r>
            <a:r>
              <a:rPr b="0" i="0" lang="it-IT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 garantire una maggiore efficienza, a livello implementativo è stata usata la tecnica di sviluppo software </a:t>
            </a:r>
            <a:r>
              <a:rPr b="0" i="1" lang="it-IT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AJAX, </a:t>
            </a:r>
            <a:r>
              <a:rPr b="0" i="0" lang="it-IT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collaborazione con altri linguaggi di programmazione, per far sì che non si debbano ricaricare ogni volta le pagine.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i="0" lang="it-IT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Si è stabilito di dare maggiore priorità ai tempi di rilascio del sistema software, la cui deadline è invalicabile. Nonostante ciò, la qualità del prodotto sarà abbastanza alta e il software sarà, per quanto possibile, privo di bug.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i="0" lang="it-IT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Nel caso si presentino problemi durante l’implementazione del sistema software e/o durante la fase di testing, il software potrebbe subire delle rimodulazioni delle sue funzionalità.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i="0" lang="it-IT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L’applicazione software è basata su architettura Client-Server, pertanto sarà posta attenzione per la portabilità del Client, mentre la portabilità del Server è garantita dalle tecnologie utilizzate orientate al software per il web.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8" name="Shape 4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9" name="Google Shape;441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0" name="Google Shape;442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it-IT"/>
              <a:t>model:</a:t>
            </a:r>
            <a:r>
              <a:rPr lang="it-IT"/>
              <a:t> </a:t>
            </a:r>
            <a:r>
              <a:rPr lang="it-IT" u="sng"/>
              <a:t>implementa la struttura dati centrale</a:t>
            </a:r>
            <a:r>
              <a:rPr lang="it-IT"/>
              <a:t>;</a:t>
            </a:r>
            <a:endParaRPr/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it-IT"/>
              <a:t>controller: </a:t>
            </a:r>
            <a:r>
              <a:rPr lang="it-IT" u="sng"/>
              <a:t>gestisce il flusso di controllo </a:t>
            </a:r>
            <a:r>
              <a:rPr lang="it-IT"/>
              <a:t>(si occupa di prendere l’input dall’utente e di inviarlo al model)</a:t>
            </a:r>
            <a:endParaRPr/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it-IT"/>
              <a:t>View:</a:t>
            </a:r>
            <a:r>
              <a:rPr lang="it-IT"/>
              <a:t> è </a:t>
            </a:r>
            <a:r>
              <a:rPr lang="it-IT" u="sng"/>
              <a:t>la parte di interazione con l’utente.  </a:t>
            </a:r>
            <a:r>
              <a:rPr lang="it-IT"/>
              <a:t>Uno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-IT"/>
              <a:t>DAO: Data Acces Object 🡪  fornisce i metodi per la gestione dei dati persistenti. (DB) (pattern architetturali)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-IT"/>
              <a:t>BEANS: i dati persistenti del sistema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-IT"/>
              <a:t>VIEW: jsp</a:t>
            </a:r>
            <a:endParaRPr/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BOUNDARY: rappresentano l’interazione tra attore e sistema</a:t>
            </a:r>
            <a:endParaRPr/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ENTITY: rappresentano gli oggetti persistenti tracciati nel sistema</a:t>
            </a:r>
            <a:endParaRPr/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CONTROL: sono gli oggetti che realizzano i casi d’uso</a:t>
            </a:r>
            <a:endParaRPr/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0" name="Shape 4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1" name="Google Shape;4451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2" name="Google Shape;445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2" name="Shape 4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3" name="Google Shape;447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4" name="Google Shape;4474;p3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0" name="Shape 4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1" name="Google Shape;4481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2" name="Google Shape;448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it-IT"/>
              <a:t>UML Deployment Diagram</a:t>
            </a:r>
            <a:endParaRPr b="1"/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Sono utili per mostrare il progetto del sistema dopo che le decisioni sono state prese.</a:t>
            </a:r>
            <a:endParaRPr/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Il deployment diagram è un grafo di nodi connessi attraverso associazioni di comunicazione. </a:t>
            </a:r>
            <a:endParaRPr/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 I nodi sono mostrati come box 3-D </a:t>
            </a:r>
            <a:endParaRPr/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 I nodi possono contenere istanze di componenti. </a:t>
            </a:r>
            <a:endParaRPr/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 Le componenti possono contenere oggetti (indica che un oggetto fa  parte di una componente) </a:t>
            </a:r>
            <a:endParaRPr/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Sono </a:t>
            </a:r>
            <a:r>
              <a:rPr lang="it-IT" u="sng"/>
              <a:t>utilizzati per descrivere le relazioni tra le componenti runtime e i nodi hardware</a:t>
            </a:r>
            <a:r>
              <a:rPr lang="it-IT"/>
              <a:t>. Le componenti sono entità autonome (indipendenti) che forniscono servizi ad altre componenti o attori. </a:t>
            </a:r>
            <a:endParaRPr/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0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1" name="Google Shape;449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2" name="Google Shape;4492;p3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3" name="Shape 4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4" name="Google Shape;4504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5" name="Google Shape;450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Le componenti vengono mappate nei nodi hardware 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8" name="Shape 4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9" name="Google Shape;4519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0" name="Google Shape;452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MAT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6" name="Shape 4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7" name="Google Shape;452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8" name="Google Shape;4528;p4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5" name="Shape 4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" name="Google Shape;453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7" name="Google Shape;4537;p4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4" name="Shape 4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5" name="Google Shape;4545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6" name="Google Shape;454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3" name="Shape 4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4" name="Google Shape;4584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5" name="Google Shape;458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Tempo= riuso—&gt;DELEGA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2" name="Shape 4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3" name="Google Shape;4603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4" name="Google Shape;460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8" name="Shape 4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9" name="Google Shape;4699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0" name="Google Shape;470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4" name="Shape 4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5" name="Google Shape;4725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6" name="Google Shape;472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0" name="Shape 4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" name="Google Shape;4751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2" name="Google Shape;475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0" name="Shape 4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" name="Google Shape;4771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2" name="Google Shape;477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PATTERN CREAZIONALE: consente oggetti e classi per creare strutture più complesse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8" name="Shape 4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9" name="Google Shape;4819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0" name="Google Shape;482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PATTERN CREAZIONELE: consente oggetti e classi per creare strutture più complesse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PATTERN ADPTER: permette la collaborazione tra due oggetti con interfacce incompatibili.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6" name="Shape 4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Google Shape;486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8" name="Google Shape;4868;p5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7" name="Shape 4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8" name="Google Shape;4888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9" name="Google Shape;4889;p5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0" name="Shape 4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1" name="Google Shape;4961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2" name="Google Shape;4962;p5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2" name="Shape 4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3" name="Google Shape;4973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4" name="Google Shape;4974;p5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6" name="Shape 4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7" name="Google Shape;4987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8" name="Google Shape;4988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Il testing è un’attività che consiste nel creare stati di fallimento o di errore in modo pianificato.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it-IT"/>
              <a:t>Questa consente allo sviluppatore di scovare fault (cause algoritmiche o meccaniche che portano al comportamento errato) nel sistema prima della consegna al cliente.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7" name="Shape 5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Google Shape;5128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9" name="Google Shape;5129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-IT"/>
              <a:t>Unità: Componenti non individuate nella decomposizione in sottosistemi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5" name="Shape 5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6" name="Google Shape;5136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7" name="Google Shape;5137;p5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3" name="Shape 5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Google Shape;5144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5" name="Google Shape;5145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-IT"/>
              <a:t>Test case generati per il raggiungimento del 75% di branch coverage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2" name="Shape 5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3" name="Google Shape;5153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4" name="Google Shape;5154;p5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1" name="Shape 5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2" name="Google Shape;5162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3" name="Google Shape;5163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-IT"/>
              <a:t>Mockare significa simulare degli oggetti e il loro comportamento, è possibile effettuarlo con efficienza soltanto quando il tutto è ben incapsulato. Oggetti mockati vengono passati alle componenti sottostanti in modo da simulare il comportamento dell’intero modulo oggetto del test.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0" name="Shape 5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" name="Google Shape;5171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2" name="Google Shape;5172;p6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2" name="Shape 5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3" name="Google Shape;5183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4" name="Google Shape;5184;p6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1" name="Shape 5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2" name="Google Shape;5192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3" name="Google Shape;5193;p6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1" name="Shape 5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Google Shape;5202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3" name="Google Shape;5203;p6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0" name="Shape 5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1" name="Google Shape;5221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2" name="Google Shape;5222;p6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9" name="Shape 5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0" name="Google Shape;5230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1" name="Google Shape;5231;p6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7" name="Shape 5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8" name="Google Shape;5238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9" name="Google Shape;5239;p6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7" name="Shape 5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8" name="Google Shape;5258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9" name="Google Shape;5259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3" name="Shape 5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4" name="Google Shape;5424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5" name="Google Shape;5425;p6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70"/>
          <p:cNvSpPr txBox="1"/>
          <p:nvPr>
            <p:ph type="ctrTitle"/>
          </p:nvPr>
        </p:nvSpPr>
        <p:spPr>
          <a:xfrm>
            <a:off x="441688" y="214825"/>
            <a:ext cx="40671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" name="Google Shape;10;p70"/>
          <p:cNvSpPr txBox="1"/>
          <p:nvPr>
            <p:ph idx="1" type="subTitle"/>
          </p:nvPr>
        </p:nvSpPr>
        <p:spPr>
          <a:xfrm>
            <a:off x="1265900" y="2148250"/>
            <a:ext cx="2418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9"/>
          <p:cNvSpPr txBox="1"/>
          <p:nvPr>
            <p:ph idx="1" type="subTitle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78" name="Google Shape;78;p79"/>
          <p:cNvSpPr txBox="1"/>
          <p:nvPr>
            <p:ph type="title"/>
          </p:nvPr>
        </p:nvSpPr>
        <p:spPr>
          <a:xfrm>
            <a:off x="311700" y="34138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2">
  <p:cSld name="Header 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0"/>
          <p:cNvSpPr txBox="1"/>
          <p:nvPr>
            <p:ph type="ctrTitle"/>
          </p:nvPr>
        </p:nvSpPr>
        <p:spPr>
          <a:xfrm flipH="1">
            <a:off x="1631950" y="2035939"/>
            <a:ext cx="41829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1" name="Google Shape;81;p80"/>
          <p:cNvSpPr txBox="1"/>
          <p:nvPr>
            <p:ph idx="1" type="subTitle"/>
          </p:nvPr>
        </p:nvSpPr>
        <p:spPr>
          <a:xfrm flipH="1">
            <a:off x="1631950" y="2449119"/>
            <a:ext cx="2559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80"/>
          <p:cNvSpPr txBox="1"/>
          <p:nvPr>
            <p:ph idx="2" type="title"/>
          </p:nvPr>
        </p:nvSpPr>
        <p:spPr>
          <a:xfrm flipH="1">
            <a:off x="1631950" y="793375"/>
            <a:ext cx="2240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9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1"/>
          <p:cNvSpPr txBox="1"/>
          <p:nvPr>
            <p:ph idx="1" type="body"/>
          </p:nvPr>
        </p:nvSpPr>
        <p:spPr>
          <a:xfrm>
            <a:off x="616650" y="1602561"/>
            <a:ext cx="33594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85" name="Google Shape;85;p81"/>
          <p:cNvSpPr txBox="1"/>
          <p:nvPr>
            <p:ph type="title"/>
          </p:nvPr>
        </p:nvSpPr>
        <p:spPr>
          <a:xfrm>
            <a:off x="602950" y="344150"/>
            <a:ext cx="38175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2"/>
          <p:cNvSpPr txBox="1"/>
          <p:nvPr>
            <p:ph type="title"/>
          </p:nvPr>
        </p:nvSpPr>
        <p:spPr>
          <a:xfrm>
            <a:off x="602951" y="344146"/>
            <a:ext cx="50565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3"/>
          <p:cNvSpPr txBox="1"/>
          <p:nvPr>
            <p:ph type="title"/>
          </p:nvPr>
        </p:nvSpPr>
        <p:spPr>
          <a:xfrm>
            <a:off x="429175" y="271825"/>
            <a:ext cx="4726800" cy="31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5">
  <p:cSld name="Header 5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4"/>
          <p:cNvSpPr txBox="1"/>
          <p:nvPr>
            <p:ph type="ctrTitle"/>
          </p:nvPr>
        </p:nvSpPr>
        <p:spPr>
          <a:xfrm flipH="1">
            <a:off x="2726844" y="1355377"/>
            <a:ext cx="36903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" name="Google Shape;92;p84"/>
          <p:cNvSpPr txBox="1"/>
          <p:nvPr>
            <p:ph idx="1" type="subTitle"/>
          </p:nvPr>
        </p:nvSpPr>
        <p:spPr>
          <a:xfrm flipH="1">
            <a:off x="3292044" y="3057930"/>
            <a:ext cx="2559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3" name="Google Shape;93;p84"/>
          <p:cNvSpPr txBox="1"/>
          <p:nvPr>
            <p:ph idx="2" type="title"/>
          </p:nvPr>
        </p:nvSpPr>
        <p:spPr>
          <a:xfrm flipH="1">
            <a:off x="3451644" y="2126971"/>
            <a:ext cx="2240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9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>
  <p:cSld name="CUSTOM_1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noFill/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1"/>
          <p:cNvSpPr txBox="1"/>
          <p:nvPr>
            <p:ph type="ctrTitle"/>
          </p:nvPr>
        </p:nvSpPr>
        <p:spPr>
          <a:xfrm flipH="1">
            <a:off x="6331013" y="1460238"/>
            <a:ext cx="124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" name="Google Shape;13;p71"/>
          <p:cNvSpPr txBox="1"/>
          <p:nvPr>
            <p:ph idx="1" type="subTitle"/>
          </p:nvPr>
        </p:nvSpPr>
        <p:spPr>
          <a:xfrm flipH="1">
            <a:off x="5812013" y="1857050"/>
            <a:ext cx="2285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71"/>
          <p:cNvSpPr txBox="1"/>
          <p:nvPr>
            <p:ph idx="2" type="ctrTitle"/>
          </p:nvPr>
        </p:nvSpPr>
        <p:spPr>
          <a:xfrm flipH="1">
            <a:off x="6174563" y="3021068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" name="Google Shape;15;p71"/>
          <p:cNvSpPr txBox="1"/>
          <p:nvPr>
            <p:ph idx="3" type="subTitle"/>
          </p:nvPr>
        </p:nvSpPr>
        <p:spPr>
          <a:xfrm flipH="1">
            <a:off x="5812013" y="3417600"/>
            <a:ext cx="2285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71"/>
          <p:cNvSpPr txBox="1"/>
          <p:nvPr>
            <p:ph idx="4" type="title"/>
          </p:nvPr>
        </p:nvSpPr>
        <p:spPr>
          <a:xfrm>
            <a:off x="3492436" y="344146"/>
            <a:ext cx="50565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9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2"/>
          <p:cNvSpPr txBox="1"/>
          <p:nvPr>
            <p:ph type="title"/>
          </p:nvPr>
        </p:nvSpPr>
        <p:spPr>
          <a:xfrm>
            <a:off x="616500" y="347464"/>
            <a:ext cx="475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" name="Google Shape;19;p72"/>
          <p:cNvSpPr txBox="1"/>
          <p:nvPr>
            <p:ph idx="2" type="ctrTitle"/>
          </p:nvPr>
        </p:nvSpPr>
        <p:spPr>
          <a:xfrm flipH="1">
            <a:off x="652624" y="1540500"/>
            <a:ext cx="2652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" name="Google Shape;20;p72"/>
          <p:cNvSpPr txBox="1"/>
          <p:nvPr>
            <p:ph idx="1" type="subTitle"/>
          </p:nvPr>
        </p:nvSpPr>
        <p:spPr>
          <a:xfrm flipH="1">
            <a:off x="652624" y="1918111"/>
            <a:ext cx="2652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" name="Google Shape;21;p72"/>
          <p:cNvSpPr txBox="1"/>
          <p:nvPr>
            <p:ph idx="3" type="title"/>
          </p:nvPr>
        </p:nvSpPr>
        <p:spPr>
          <a:xfrm>
            <a:off x="3311803" y="1765675"/>
            <a:ext cx="82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3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2" name="Google Shape;22;p72"/>
          <p:cNvSpPr txBox="1"/>
          <p:nvPr>
            <p:ph idx="4" type="ctrTitle"/>
          </p:nvPr>
        </p:nvSpPr>
        <p:spPr>
          <a:xfrm flipH="1">
            <a:off x="5806476" y="2158804"/>
            <a:ext cx="2384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3" name="Google Shape;23;p72"/>
          <p:cNvSpPr txBox="1"/>
          <p:nvPr>
            <p:ph idx="5" type="subTitle"/>
          </p:nvPr>
        </p:nvSpPr>
        <p:spPr>
          <a:xfrm flipH="1">
            <a:off x="5806476" y="2525490"/>
            <a:ext cx="2652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" name="Google Shape;24;p72"/>
          <p:cNvSpPr txBox="1"/>
          <p:nvPr>
            <p:ph idx="6" type="title"/>
          </p:nvPr>
        </p:nvSpPr>
        <p:spPr>
          <a:xfrm>
            <a:off x="4852249" y="2320275"/>
            <a:ext cx="947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3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5" name="Google Shape;25;p72"/>
          <p:cNvSpPr txBox="1"/>
          <p:nvPr>
            <p:ph idx="7" type="ctrTitle"/>
          </p:nvPr>
        </p:nvSpPr>
        <p:spPr>
          <a:xfrm flipH="1">
            <a:off x="851824" y="2550833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72"/>
          <p:cNvSpPr txBox="1"/>
          <p:nvPr>
            <p:ph idx="8" type="subTitle"/>
          </p:nvPr>
        </p:nvSpPr>
        <p:spPr>
          <a:xfrm flipH="1">
            <a:off x="699424" y="2931224"/>
            <a:ext cx="2605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" name="Google Shape;27;p72"/>
          <p:cNvSpPr txBox="1"/>
          <p:nvPr>
            <p:ph idx="9" type="title"/>
          </p:nvPr>
        </p:nvSpPr>
        <p:spPr>
          <a:xfrm>
            <a:off x="3198543" y="2687826"/>
            <a:ext cx="1053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3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8" name="Google Shape;28;p72"/>
          <p:cNvSpPr txBox="1"/>
          <p:nvPr>
            <p:ph idx="13" type="ctrTitle"/>
          </p:nvPr>
        </p:nvSpPr>
        <p:spPr>
          <a:xfrm flipH="1">
            <a:off x="5806476" y="3157143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72"/>
          <p:cNvSpPr txBox="1"/>
          <p:nvPr>
            <p:ph idx="14" type="subTitle"/>
          </p:nvPr>
        </p:nvSpPr>
        <p:spPr>
          <a:xfrm flipH="1">
            <a:off x="5806476" y="3523828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" name="Google Shape;30;p72"/>
          <p:cNvSpPr txBox="1"/>
          <p:nvPr>
            <p:ph idx="15" type="title"/>
          </p:nvPr>
        </p:nvSpPr>
        <p:spPr>
          <a:xfrm>
            <a:off x="4852249" y="3318626"/>
            <a:ext cx="947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3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1" name="Google Shape;31;p72"/>
          <p:cNvSpPr txBox="1"/>
          <p:nvPr>
            <p:ph idx="16" type="ctrTitle"/>
          </p:nvPr>
        </p:nvSpPr>
        <p:spPr>
          <a:xfrm flipH="1">
            <a:off x="851824" y="3567989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2" name="Google Shape;32;p72"/>
          <p:cNvSpPr txBox="1"/>
          <p:nvPr>
            <p:ph idx="17" type="subTitle"/>
          </p:nvPr>
        </p:nvSpPr>
        <p:spPr>
          <a:xfrm flipH="1">
            <a:off x="851824" y="3948096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72"/>
          <p:cNvSpPr txBox="1"/>
          <p:nvPr>
            <p:ph idx="18" type="title"/>
          </p:nvPr>
        </p:nvSpPr>
        <p:spPr>
          <a:xfrm>
            <a:off x="3251519" y="3710422"/>
            <a:ext cx="947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3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3"/>
          <p:cNvSpPr txBox="1"/>
          <p:nvPr>
            <p:ph type="ctrTitle"/>
          </p:nvPr>
        </p:nvSpPr>
        <p:spPr>
          <a:xfrm>
            <a:off x="3308350" y="2031176"/>
            <a:ext cx="41829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6" name="Google Shape;36;p73"/>
          <p:cNvSpPr txBox="1"/>
          <p:nvPr>
            <p:ph idx="1" type="subTitle"/>
          </p:nvPr>
        </p:nvSpPr>
        <p:spPr>
          <a:xfrm>
            <a:off x="4931350" y="2450851"/>
            <a:ext cx="2559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" name="Google Shape;37;p73"/>
          <p:cNvSpPr txBox="1"/>
          <p:nvPr>
            <p:ph idx="2" type="title"/>
          </p:nvPr>
        </p:nvSpPr>
        <p:spPr>
          <a:xfrm>
            <a:off x="5250550" y="793375"/>
            <a:ext cx="2240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9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 ">
  <p:cSld name="CUSTOM_2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4"/>
          <p:cNvSpPr txBox="1"/>
          <p:nvPr>
            <p:ph type="ctrTitle"/>
          </p:nvPr>
        </p:nvSpPr>
        <p:spPr>
          <a:xfrm flipH="1">
            <a:off x="4441165" y="2943052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0" name="Google Shape;40;p74"/>
          <p:cNvSpPr txBox="1"/>
          <p:nvPr>
            <p:ph idx="1" type="subTitle"/>
          </p:nvPr>
        </p:nvSpPr>
        <p:spPr>
          <a:xfrm flipH="1">
            <a:off x="3853177" y="3315572"/>
            <a:ext cx="21486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1" name="Google Shape;41;p74"/>
          <p:cNvSpPr txBox="1"/>
          <p:nvPr>
            <p:ph idx="2" type="ctrTitle"/>
          </p:nvPr>
        </p:nvSpPr>
        <p:spPr>
          <a:xfrm flipH="1">
            <a:off x="6965177" y="2943052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2" name="Google Shape;42;p74"/>
          <p:cNvSpPr txBox="1"/>
          <p:nvPr>
            <p:ph idx="3" type="subTitle"/>
          </p:nvPr>
        </p:nvSpPr>
        <p:spPr>
          <a:xfrm flipH="1">
            <a:off x="6541577" y="3315572"/>
            <a:ext cx="1984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3" name="Google Shape;43;p74"/>
          <p:cNvSpPr txBox="1"/>
          <p:nvPr>
            <p:ph idx="4" type="ctrTitle"/>
          </p:nvPr>
        </p:nvSpPr>
        <p:spPr>
          <a:xfrm flipH="1">
            <a:off x="6965177" y="1750201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4" name="Google Shape;44;p74"/>
          <p:cNvSpPr txBox="1"/>
          <p:nvPr>
            <p:ph idx="5" type="subTitle"/>
          </p:nvPr>
        </p:nvSpPr>
        <p:spPr>
          <a:xfrm flipH="1">
            <a:off x="6411377" y="2129507"/>
            <a:ext cx="21144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5" name="Google Shape;45;p74"/>
          <p:cNvSpPr txBox="1"/>
          <p:nvPr>
            <p:ph idx="6" type="ctrTitle"/>
          </p:nvPr>
        </p:nvSpPr>
        <p:spPr>
          <a:xfrm flipH="1">
            <a:off x="4441165" y="1750214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6" name="Google Shape;46;p74"/>
          <p:cNvSpPr txBox="1"/>
          <p:nvPr>
            <p:ph idx="7" type="subTitle"/>
          </p:nvPr>
        </p:nvSpPr>
        <p:spPr>
          <a:xfrm flipH="1">
            <a:off x="3975276" y="2129507"/>
            <a:ext cx="20265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" name="Google Shape;47;p74"/>
          <p:cNvSpPr txBox="1"/>
          <p:nvPr>
            <p:ph idx="8" type="title"/>
          </p:nvPr>
        </p:nvSpPr>
        <p:spPr>
          <a:xfrm>
            <a:off x="5367144" y="347869"/>
            <a:ext cx="316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ix columns">
  <p:cSld name="CUSTOM_3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5"/>
          <p:cNvSpPr txBox="1"/>
          <p:nvPr>
            <p:ph type="ctrTitle"/>
          </p:nvPr>
        </p:nvSpPr>
        <p:spPr>
          <a:xfrm flipH="1">
            <a:off x="914563" y="1934097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" name="Google Shape;50;p75"/>
          <p:cNvSpPr txBox="1"/>
          <p:nvPr>
            <p:ph idx="1" type="subTitle"/>
          </p:nvPr>
        </p:nvSpPr>
        <p:spPr>
          <a:xfrm flipH="1">
            <a:off x="637513" y="2315926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1" name="Google Shape;51;p75"/>
          <p:cNvSpPr txBox="1"/>
          <p:nvPr>
            <p:ph idx="2" type="ctrTitle"/>
          </p:nvPr>
        </p:nvSpPr>
        <p:spPr>
          <a:xfrm flipH="1">
            <a:off x="914563" y="3718921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2" name="Google Shape;52;p75"/>
          <p:cNvSpPr txBox="1"/>
          <p:nvPr>
            <p:ph idx="3" type="subTitle"/>
          </p:nvPr>
        </p:nvSpPr>
        <p:spPr>
          <a:xfrm flipH="1">
            <a:off x="511663" y="4101931"/>
            <a:ext cx="23664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3" name="Google Shape;53;p75"/>
          <p:cNvSpPr txBox="1"/>
          <p:nvPr>
            <p:ph idx="4" type="ctrTitle"/>
          </p:nvPr>
        </p:nvSpPr>
        <p:spPr>
          <a:xfrm flipH="1">
            <a:off x="3791700" y="1934097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" name="Google Shape;54;p75"/>
          <p:cNvSpPr txBox="1"/>
          <p:nvPr>
            <p:ph idx="5" type="subTitle"/>
          </p:nvPr>
        </p:nvSpPr>
        <p:spPr>
          <a:xfrm flipH="1">
            <a:off x="3514650" y="2315926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5" name="Google Shape;55;p75"/>
          <p:cNvSpPr txBox="1"/>
          <p:nvPr>
            <p:ph idx="6" type="ctrTitle"/>
          </p:nvPr>
        </p:nvSpPr>
        <p:spPr>
          <a:xfrm flipH="1">
            <a:off x="6641342" y="3718921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6" name="Google Shape;56;p75"/>
          <p:cNvSpPr txBox="1"/>
          <p:nvPr>
            <p:ph idx="7" type="subTitle"/>
          </p:nvPr>
        </p:nvSpPr>
        <p:spPr>
          <a:xfrm flipH="1">
            <a:off x="6364292" y="4101931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7" name="Google Shape;57;p75"/>
          <p:cNvSpPr txBox="1"/>
          <p:nvPr>
            <p:ph idx="8" type="ctrTitle"/>
          </p:nvPr>
        </p:nvSpPr>
        <p:spPr>
          <a:xfrm flipH="1">
            <a:off x="3791700" y="3718921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" name="Google Shape;58;p75"/>
          <p:cNvSpPr txBox="1"/>
          <p:nvPr>
            <p:ph idx="9" type="subTitle"/>
          </p:nvPr>
        </p:nvSpPr>
        <p:spPr>
          <a:xfrm flipH="1">
            <a:off x="3514650" y="4101931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75"/>
          <p:cNvSpPr txBox="1"/>
          <p:nvPr>
            <p:ph idx="13" type="ctrTitle"/>
          </p:nvPr>
        </p:nvSpPr>
        <p:spPr>
          <a:xfrm flipH="1">
            <a:off x="6641342" y="1934097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0" name="Google Shape;60;p75"/>
          <p:cNvSpPr txBox="1"/>
          <p:nvPr>
            <p:ph idx="14" type="subTitle"/>
          </p:nvPr>
        </p:nvSpPr>
        <p:spPr>
          <a:xfrm flipH="1">
            <a:off x="6364292" y="2315926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75"/>
          <p:cNvSpPr txBox="1"/>
          <p:nvPr>
            <p:ph idx="15" type="title"/>
          </p:nvPr>
        </p:nvSpPr>
        <p:spPr>
          <a:xfrm>
            <a:off x="311700" y="3820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">
  <p:cSld name="CUSTOM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6"/>
          <p:cNvSpPr txBox="1"/>
          <p:nvPr>
            <p:ph type="ctrTitle"/>
          </p:nvPr>
        </p:nvSpPr>
        <p:spPr>
          <a:xfrm flipH="1">
            <a:off x="6465599" y="2949353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4" name="Google Shape;64;p76"/>
          <p:cNvSpPr txBox="1"/>
          <p:nvPr>
            <p:ph idx="1" type="subTitle"/>
          </p:nvPr>
        </p:nvSpPr>
        <p:spPr>
          <a:xfrm flipH="1">
            <a:off x="5965199" y="3552496"/>
            <a:ext cx="25614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5" name="Google Shape;65;p76"/>
          <p:cNvSpPr txBox="1"/>
          <p:nvPr>
            <p:ph idx="2" type="ctrTitle"/>
          </p:nvPr>
        </p:nvSpPr>
        <p:spPr>
          <a:xfrm flipH="1">
            <a:off x="3791699" y="2949353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6" name="Google Shape;66;p76"/>
          <p:cNvSpPr txBox="1"/>
          <p:nvPr>
            <p:ph idx="3" type="subTitle"/>
          </p:nvPr>
        </p:nvSpPr>
        <p:spPr>
          <a:xfrm flipH="1">
            <a:off x="3291299" y="3552496"/>
            <a:ext cx="25614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7" name="Google Shape;67;p76"/>
          <p:cNvSpPr txBox="1"/>
          <p:nvPr>
            <p:ph idx="4" type="ctrTitle"/>
          </p:nvPr>
        </p:nvSpPr>
        <p:spPr>
          <a:xfrm flipH="1">
            <a:off x="1117799" y="2949353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8" name="Google Shape;68;p76"/>
          <p:cNvSpPr txBox="1"/>
          <p:nvPr>
            <p:ph idx="5" type="subTitle"/>
          </p:nvPr>
        </p:nvSpPr>
        <p:spPr>
          <a:xfrm flipH="1">
            <a:off x="617399" y="3552496"/>
            <a:ext cx="25614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9" name="Google Shape;69;p76"/>
          <p:cNvSpPr txBox="1"/>
          <p:nvPr>
            <p:ph idx="6" type="title"/>
          </p:nvPr>
        </p:nvSpPr>
        <p:spPr>
          <a:xfrm>
            <a:off x="4966150" y="344150"/>
            <a:ext cx="35622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7"/>
          <p:cNvSpPr txBox="1"/>
          <p:nvPr>
            <p:ph type="title"/>
          </p:nvPr>
        </p:nvSpPr>
        <p:spPr>
          <a:xfrm>
            <a:off x="3471971" y="344146"/>
            <a:ext cx="50565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3">
  <p:cSld name="CUSTOM_6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8"/>
          <p:cNvSpPr txBox="1"/>
          <p:nvPr>
            <p:ph type="ctrTitle"/>
          </p:nvPr>
        </p:nvSpPr>
        <p:spPr>
          <a:xfrm>
            <a:off x="3801000" y="2347819"/>
            <a:ext cx="36903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4" name="Google Shape;74;p78"/>
          <p:cNvSpPr txBox="1"/>
          <p:nvPr>
            <p:ph idx="1" type="subTitle"/>
          </p:nvPr>
        </p:nvSpPr>
        <p:spPr>
          <a:xfrm>
            <a:off x="4931350" y="2767490"/>
            <a:ext cx="2559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78"/>
          <p:cNvSpPr txBox="1"/>
          <p:nvPr>
            <p:ph idx="2" type="title"/>
          </p:nvPr>
        </p:nvSpPr>
        <p:spPr>
          <a:xfrm>
            <a:off x="5250550" y="3770263"/>
            <a:ext cx="2240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9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b="0" i="0" sz="24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b="0" i="0" sz="24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b="0" i="0" sz="24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b="0" i="0" sz="24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b="0" i="0" sz="24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b="0" i="0" sz="24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b="0" i="0" sz="24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b="0" i="0" sz="24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b="0" i="0" sz="24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/>
        </p:txBody>
      </p:sp>
      <p:sp>
        <p:nvSpPr>
          <p:cNvPr id="7" name="Google Shape;7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●"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Char char="○"/>
              <a:defRPr b="0" i="0" sz="14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■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●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○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■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●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○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Light"/>
              <a:buChar char="■"/>
              <a:defRPr b="0" i="0" sz="1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jpg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jpg"/><Relationship Id="rId4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jpg"/><Relationship Id="rId4" Type="http://schemas.openxmlformats.org/officeDocument/2006/relationships/image" Target="../media/image18.png"/><Relationship Id="rId5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jp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jp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Relationship Id="rId7" Type="http://schemas.openxmlformats.org/officeDocument/2006/relationships/image" Target="../media/image1.png"/><Relationship Id="rId8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jpg"/><Relationship Id="rId4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9" Type="http://schemas.openxmlformats.org/officeDocument/2006/relationships/image" Target="../media/image1.png"/><Relationship Id="rId5" Type="http://schemas.openxmlformats.org/officeDocument/2006/relationships/image" Target="../media/image35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1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Relationship Id="rId7" Type="http://schemas.openxmlformats.org/officeDocument/2006/relationships/image" Target="../media/image40.png"/><Relationship Id="rId8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jpg"/><Relationship Id="rId4" Type="http://schemas.openxmlformats.org/officeDocument/2006/relationships/image" Target="../media/image46.jpg"/><Relationship Id="rId5" Type="http://schemas.openxmlformats.org/officeDocument/2006/relationships/image" Target="../media/image47.jpg"/><Relationship Id="rId6" Type="http://schemas.openxmlformats.org/officeDocument/2006/relationships/image" Target="../media/image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8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png"/><Relationship Id="rId4" Type="http://schemas.openxmlformats.org/officeDocument/2006/relationships/image" Target="../media/image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9.png"/><Relationship Id="rId4" Type="http://schemas.openxmlformats.org/officeDocument/2006/relationships/image" Target="../media/image54.png"/><Relationship Id="rId5" Type="http://schemas.openxmlformats.org/officeDocument/2006/relationships/image" Target="../media/image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9.png"/><Relationship Id="rId4" Type="http://schemas.openxmlformats.org/officeDocument/2006/relationships/image" Target="../media/image69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9" Type="http://schemas.openxmlformats.org/officeDocument/2006/relationships/image" Target="../media/image1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66.png"/><Relationship Id="rId8" Type="http://schemas.openxmlformats.org/officeDocument/2006/relationships/image" Target="../media/image6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9.png"/><Relationship Id="rId4" Type="http://schemas.openxmlformats.org/officeDocument/2006/relationships/image" Target="../media/image70.png"/><Relationship Id="rId5" Type="http://schemas.openxmlformats.org/officeDocument/2006/relationships/image" Target="../media/image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8.png"/><Relationship Id="rId4" Type="http://schemas.openxmlformats.org/officeDocument/2006/relationships/image" Target="../media/image65.png"/><Relationship Id="rId5" Type="http://schemas.openxmlformats.org/officeDocument/2006/relationships/image" Target="../media/image67.png"/><Relationship Id="rId6" Type="http://schemas.openxmlformats.org/officeDocument/2006/relationships/image" Target="../media/image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2.jp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1.png"/><Relationship Id="rId4" Type="http://schemas.openxmlformats.org/officeDocument/2006/relationships/image" Target="../media/image59.png"/><Relationship Id="rId5" Type="http://schemas.openxmlformats.org/officeDocument/2006/relationships/image" Target="../media/image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3.png"/><Relationship Id="rId4" Type="http://schemas.openxmlformats.org/officeDocument/2006/relationships/image" Target="../media/image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9.png"/><Relationship Id="rId4" Type="http://schemas.openxmlformats.org/officeDocument/2006/relationships/hyperlink" Target="http://localhost:8080/EVIM-English-Validation-Internship-Management/" TargetMode="External"/><Relationship Id="rId5" Type="http://schemas.openxmlformats.org/officeDocument/2006/relationships/image" Target="../media/image74.png"/><Relationship Id="rId6" Type="http://schemas.openxmlformats.org/officeDocument/2006/relationships/hyperlink" Target="http://172.19.143.72:8080/EVIM-English-Validation-Internship-Management/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"/>
          <p:cNvGrpSpPr/>
          <p:nvPr/>
        </p:nvGrpSpPr>
        <p:grpSpPr>
          <a:xfrm>
            <a:off x="385938" y="277319"/>
            <a:ext cx="4067100" cy="3071531"/>
            <a:chOff x="517901" y="-109181"/>
            <a:chExt cx="4067100" cy="3071531"/>
          </a:xfrm>
        </p:grpSpPr>
        <p:sp>
          <p:nvSpPr>
            <p:cNvPr id="101" name="Google Shape;101;p1"/>
            <p:cNvSpPr/>
            <p:nvPr/>
          </p:nvSpPr>
          <p:spPr>
            <a:xfrm>
              <a:off x="517901" y="-109181"/>
              <a:ext cx="4067100" cy="27564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 rot="10800000">
              <a:off x="2599025" y="2592150"/>
              <a:ext cx="597000" cy="370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1"/>
          <p:cNvGrpSpPr/>
          <p:nvPr/>
        </p:nvGrpSpPr>
        <p:grpSpPr>
          <a:xfrm>
            <a:off x="2965925" y="1231340"/>
            <a:ext cx="6178075" cy="4067618"/>
            <a:chOff x="238125" y="642425"/>
            <a:chExt cx="7145300" cy="4428825"/>
          </a:xfrm>
        </p:grpSpPr>
        <p:sp>
          <p:nvSpPr>
            <p:cNvPr id="104" name="Google Shape;104;p1"/>
            <p:cNvSpPr/>
            <p:nvPr/>
          </p:nvSpPr>
          <p:spPr>
            <a:xfrm>
              <a:off x="4041800" y="2528075"/>
              <a:ext cx="1887500" cy="1083000"/>
            </a:xfrm>
            <a:custGeom>
              <a:rect b="b" l="l" r="r" t="t"/>
              <a:pathLst>
                <a:path extrusionOk="0" h="43320" w="75500">
                  <a:moveTo>
                    <a:pt x="15174" y="0"/>
                  </a:moveTo>
                  <a:cubicBezTo>
                    <a:pt x="14559" y="0"/>
                    <a:pt x="13944" y="136"/>
                    <a:pt x="13475" y="408"/>
                  </a:cubicBezTo>
                  <a:lnTo>
                    <a:pt x="937" y="7645"/>
                  </a:lnTo>
                  <a:cubicBezTo>
                    <a:pt x="0" y="8187"/>
                    <a:pt x="0" y="9066"/>
                    <a:pt x="937" y="9607"/>
                  </a:cubicBezTo>
                  <a:lnTo>
                    <a:pt x="58626" y="42912"/>
                  </a:lnTo>
                  <a:cubicBezTo>
                    <a:pt x="59095" y="43184"/>
                    <a:pt x="59710" y="43320"/>
                    <a:pt x="60326" y="43320"/>
                  </a:cubicBezTo>
                  <a:cubicBezTo>
                    <a:pt x="60940" y="43320"/>
                    <a:pt x="61554" y="43184"/>
                    <a:pt x="62023" y="42914"/>
                  </a:cubicBezTo>
                  <a:lnTo>
                    <a:pt x="74561" y="35674"/>
                  </a:lnTo>
                  <a:cubicBezTo>
                    <a:pt x="75500" y="35133"/>
                    <a:pt x="75500" y="34254"/>
                    <a:pt x="74561" y="33713"/>
                  </a:cubicBezTo>
                  <a:lnTo>
                    <a:pt x="16873" y="408"/>
                  </a:lnTo>
                  <a:cubicBezTo>
                    <a:pt x="16404" y="136"/>
                    <a:pt x="15789" y="0"/>
                    <a:pt x="15174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506900" y="2259950"/>
              <a:ext cx="1887500" cy="1082975"/>
            </a:xfrm>
            <a:custGeom>
              <a:rect b="b" l="l" r="r" t="t"/>
              <a:pathLst>
                <a:path extrusionOk="0" h="43319" w="75500">
                  <a:moveTo>
                    <a:pt x="15174" y="0"/>
                  </a:moveTo>
                  <a:cubicBezTo>
                    <a:pt x="14560" y="0"/>
                    <a:pt x="13945" y="135"/>
                    <a:pt x="13475" y="406"/>
                  </a:cubicBezTo>
                  <a:lnTo>
                    <a:pt x="938" y="7646"/>
                  </a:lnTo>
                  <a:cubicBezTo>
                    <a:pt x="0" y="8187"/>
                    <a:pt x="0" y="9066"/>
                    <a:pt x="938" y="9607"/>
                  </a:cubicBezTo>
                  <a:lnTo>
                    <a:pt x="58627" y="42913"/>
                  </a:lnTo>
                  <a:cubicBezTo>
                    <a:pt x="59096" y="43183"/>
                    <a:pt x="59711" y="43319"/>
                    <a:pt x="60326" y="43319"/>
                  </a:cubicBezTo>
                  <a:cubicBezTo>
                    <a:pt x="60940" y="43319"/>
                    <a:pt x="61555" y="43183"/>
                    <a:pt x="62023" y="42913"/>
                  </a:cubicBezTo>
                  <a:lnTo>
                    <a:pt x="74563" y="35675"/>
                  </a:lnTo>
                  <a:cubicBezTo>
                    <a:pt x="75500" y="35132"/>
                    <a:pt x="75500" y="34255"/>
                    <a:pt x="74563" y="33713"/>
                  </a:cubicBezTo>
                  <a:lnTo>
                    <a:pt x="16874" y="406"/>
                  </a:lnTo>
                  <a:cubicBezTo>
                    <a:pt x="16404" y="135"/>
                    <a:pt x="15789" y="0"/>
                    <a:pt x="15174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1863325" y="2691000"/>
              <a:ext cx="3057325" cy="1753850"/>
            </a:xfrm>
            <a:custGeom>
              <a:rect b="b" l="l" r="r" t="t"/>
              <a:pathLst>
                <a:path extrusionOk="0" h="70154" w="122293">
                  <a:moveTo>
                    <a:pt x="65131" y="1"/>
                  </a:moveTo>
                  <a:cubicBezTo>
                    <a:pt x="64106" y="1"/>
                    <a:pt x="63081" y="226"/>
                    <a:pt x="62299" y="677"/>
                  </a:cubicBezTo>
                  <a:lnTo>
                    <a:pt x="1565" y="35744"/>
                  </a:lnTo>
                  <a:cubicBezTo>
                    <a:pt x="1" y="36644"/>
                    <a:pt x="1" y="38108"/>
                    <a:pt x="1565" y="39012"/>
                  </a:cubicBezTo>
                  <a:lnTo>
                    <a:pt x="54331" y="69477"/>
                  </a:lnTo>
                  <a:cubicBezTo>
                    <a:pt x="55113" y="69928"/>
                    <a:pt x="56138" y="70153"/>
                    <a:pt x="57163" y="70153"/>
                  </a:cubicBezTo>
                  <a:cubicBezTo>
                    <a:pt x="58187" y="70153"/>
                    <a:pt x="59212" y="69928"/>
                    <a:pt x="59994" y="69477"/>
                  </a:cubicBezTo>
                  <a:lnTo>
                    <a:pt x="120729" y="34410"/>
                  </a:lnTo>
                  <a:cubicBezTo>
                    <a:pt x="122292" y="33508"/>
                    <a:pt x="122292" y="32045"/>
                    <a:pt x="120729" y="31141"/>
                  </a:cubicBezTo>
                  <a:lnTo>
                    <a:pt x="67962" y="677"/>
                  </a:lnTo>
                  <a:cubicBezTo>
                    <a:pt x="67180" y="226"/>
                    <a:pt x="66155" y="1"/>
                    <a:pt x="65131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4899250" y="680625"/>
              <a:ext cx="200000" cy="307250"/>
            </a:xfrm>
            <a:custGeom>
              <a:rect b="b" l="l" r="r" t="t"/>
              <a:pathLst>
                <a:path extrusionOk="0" h="12290" w="8000">
                  <a:moveTo>
                    <a:pt x="7968" y="1"/>
                  </a:moveTo>
                  <a:lnTo>
                    <a:pt x="0" y="4600"/>
                  </a:lnTo>
                  <a:lnTo>
                    <a:pt x="2" y="7670"/>
                  </a:lnTo>
                  <a:lnTo>
                    <a:pt x="8000" y="12289"/>
                  </a:lnTo>
                  <a:lnTo>
                    <a:pt x="7968" y="1"/>
                  </a:lnTo>
                  <a:close/>
                </a:path>
              </a:pathLst>
            </a:custGeom>
            <a:solidFill>
              <a:srgbClr val="7C25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6302025" y="1360550"/>
              <a:ext cx="87325" cy="1754650"/>
            </a:xfrm>
            <a:custGeom>
              <a:rect b="b" l="l" r="r" t="t"/>
              <a:pathLst>
                <a:path extrusionOk="0" h="70186" w="3493">
                  <a:moveTo>
                    <a:pt x="2706" y="1"/>
                  </a:moveTo>
                  <a:lnTo>
                    <a:pt x="11" y="1556"/>
                  </a:lnTo>
                  <a:cubicBezTo>
                    <a:pt x="525" y="2445"/>
                    <a:pt x="836" y="3443"/>
                    <a:pt x="838" y="4348"/>
                  </a:cubicBezTo>
                  <a:cubicBezTo>
                    <a:pt x="838" y="4348"/>
                    <a:pt x="841" y="7217"/>
                    <a:pt x="834" y="7219"/>
                  </a:cubicBezTo>
                  <a:lnTo>
                    <a:pt x="831" y="68072"/>
                  </a:lnTo>
                  <a:cubicBezTo>
                    <a:pt x="831" y="68583"/>
                    <a:pt x="821" y="69711"/>
                    <a:pt x="1" y="70185"/>
                  </a:cubicBezTo>
                  <a:lnTo>
                    <a:pt x="2159" y="68939"/>
                  </a:lnTo>
                  <a:cubicBezTo>
                    <a:pt x="2893" y="68516"/>
                    <a:pt x="3488" y="67440"/>
                    <a:pt x="3488" y="66538"/>
                  </a:cubicBezTo>
                  <a:lnTo>
                    <a:pt x="3489" y="5686"/>
                  </a:lnTo>
                  <a:cubicBezTo>
                    <a:pt x="3489" y="5686"/>
                    <a:pt x="3493" y="5663"/>
                    <a:pt x="3493" y="5625"/>
                  </a:cubicBezTo>
                  <a:cubicBezTo>
                    <a:pt x="3489" y="5581"/>
                    <a:pt x="3486" y="5523"/>
                    <a:pt x="3488" y="5448"/>
                  </a:cubicBezTo>
                  <a:cubicBezTo>
                    <a:pt x="3489" y="5386"/>
                    <a:pt x="3491" y="5324"/>
                    <a:pt x="3489" y="5242"/>
                  </a:cubicBezTo>
                  <a:cubicBezTo>
                    <a:pt x="3493" y="5165"/>
                    <a:pt x="3489" y="5083"/>
                    <a:pt x="3493" y="4983"/>
                  </a:cubicBezTo>
                  <a:cubicBezTo>
                    <a:pt x="3489" y="4796"/>
                    <a:pt x="3491" y="4577"/>
                    <a:pt x="3488" y="4336"/>
                  </a:cubicBezTo>
                  <a:lnTo>
                    <a:pt x="3488" y="3814"/>
                  </a:lnTo>
                  <a:cubicBezTo>
                    <a:pt x="3488" y="3446"/>
                    <a:pt x="3489" y="3043"/>
                    <a:pt x="3488" y="2622"/>
                  </a:cubicBezTo>
                  <a:cubicBezTo>
                    <a:pt x="3486" y="1770"/>
                    <a:pt x="3192" y="829"/>
                    <a:pt x="2706" y="1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5098300" y="704675"/>
              <a:ext cx="1224725" cy="2415250"/>
            </a:xfrm>
            <a:custGeom>
              <a:rect b="b" l="l" r="r" t="t"/>
              <a:pathLst>
                <a:path extrusionOk="0" h="96610" w="48989">
                  <a:moveTo>
                    <a:pt x="1036" y="1"/>
                  </a:moveTo>
                  <a:cubicBezTo>
                    <a:pt x="1026" y="1"/>
                    <a:pt x="1015" y="1"/>
                    <a:pt x="1005" y="1"/>
                  </a:cubicBezTo>
                  <a:cubicBezTo>
                    <a:pt x="903" y="3"/>
                    <a:pt x="801" y="8"/>
                    <a:pt x="699" y="20"/>
                  </a:cubicBezTo>
                  <a:cubicBezTo>
                    <a:pt x="599" y="28"/>
                    <a:pt x="501" y="45"/>
                    <a:pt x="404" y="70"/>
                  </a:cubicBezTo>
                  <a:cubicBezTo>
                    <a:pt x="320" y="90"/>
                    <a:pt x="238" y="113"/>
                    <a:pt x="158" y="143"/>
                  </a:cubicBezTo>
                  <a:cubicBezTo>
                    <a:pt x="136" y="146"/>
                    <a:pt x="115" y="155"/>
                    <a:pt x="100" y="170"/>
                  </a:cubicBezTo>
                  <a:cubicBezTo>
                    <a:pt x="66" y="178"/>
                    <a:pt x="34" y="188"/>
                    <a:pt x="4" y="203"/>
                  </a:cubicBezTo>
                  <a:lnTo>
                    <a:pt x="1" y="212"/>
                  </a:lnTo>
                  <a:lnTo>
                    <a:pt x="33" y="8256"/>
                  </a:lnTo>
                  <a:lnTo>
                    <a:pt x="39" y="11326"/>
                  </a:lnTo>
                  <a:lnTo>
                    <a:pt x="250" y="66734"/>
                  </a:lnTo>
                  <a:cubicBezTo>
                    <a:pt x="255" y="68535"/>
                    <a:pt x="1530" y="70729"/>
                    <a:pt x="3099" y="71628"/>
                  </a:cubicBezTo>
                  <a:lnTo>
                    <a:pt x="38362" y="91779"/>
                  </a:lnTo>
                  <a:lnTo>
                    <a:pt x="46148" y="96230"/>
                  </a:lnTo>
                  <a:cubicBezTo>
                    <a:pt x="46600" y="96487"/>
                    <a:pt x="47027" y="96609"/>
                    <a:pt x="47406" y="96609"/>
                  </a:cubicBezTo>
                  <a:cubicBezTo>
                    <a:pt x="48343" y="96609"/>
                    <a:pt x="48989" y="95867"/>
                    <a:pt x="48989" y="94583"/>
                  </a:cubicBezTo>
                  <a:lnTo>
                    <a:pt x="48989" y="33445"/>
                  </a:lnTo>
                  <a:lnTo>
                    <a:pt x="48989" y="30585"/>
                  </a:lnTo>
                  <a:cubicBezTo>
                    <a:pt x="48987" y="29679"/>
                    <a:pt x="48671" y="28677"/>
                    <a:pt x="48161" y="27793"/>
                  </a:cubicBezTo>
                  <a:cubicBezTo>
                    <a:pt x="47632" y="26876"/>
                    <a:pt x="46964" y="26171"/>
                    <a:pt x="46150" y="25684"/>
                  </a:cubicBezTo>
                  <a:lnTo>
                    <a:pt x="43672" y="24254"/>
                  </a:lnTo>
                  <a:lnTo>
                    <a:pt x="43669" y="24248"/>
                  </a:lnTo>
                  <a:lnTo>
                    <a:pt x="2135" y="272"/>
                  </a:lnTo>
                  <a:cubicBezTo>
                    <a:pt x="2071" y="240"/>
                    <a:pt x="1999" y="207"/>
                    <a:pt x="1929" y="178"/>
                  </a:cubicBezTo>
                  <a:cubicBezTo>
                    <a:pt x="1852" y="146"/>
                    <a:pt x="1774" y="120"/>
                    <a:pt x="1693" y="96"/>
                  </a:cubicBezTo>
                  <a:lnTo>
                    <a:pt x="1541" y="55"/>
                  </a:lnTo>
                  <a:cubicBezTo>
                    <a:pt x="1465" y="40"/>
                    <a:pt x="1388" y="28"/>
                    <a:pt x="1311" y="21"/>
                  </a:cubicBezTo>
                  <a:cubicBezTo>
                    <a:pt x="1221" y="8"/>
                    <a:pt x="1128" y="1"/>
                    <a:pt x="1036" y="1"/>
                  </a:cubicBezTo>
                  <a:close/>
                </a:path>
              </a:pathLst>
            </a:custGeom>
            <a:solidFill>
              <a:srgbClr val="8E2D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4932450" y="744250"/>
              <a:ext cx="1346875" cy="2441925"/>
            </a:xfrm>
            <a:custGeom>
              <a:rect b="b" l="l" r="r" t="t"/>
              <a:pathLst>
                <a:path extrusionOk="0" h="97677" w="53875">
                  <a:moveTo>
                    <a:pt x="7559" y="0"/>
                  </a:moveTo>
                  <a:lnTo>
                    <a:pt x="0" y="4356"/>
                  </a:lnTo>
                  <a:lnTo>
                    <a:pt x="46320" y="31102"/>
                  </a:lnTo>
                  <a:lnTo>
                    <a:pt x="46219" y="97676"/>
                  </a:lnTo>
                  <a:lnTo>
                    <a:pt x="53056" y="93728"/>
                  </a:lnTo>
                  <a:cubicBezTo>
                    <a:pt x="53562" y="93437"/>
                    <a:pt x="53873" y="92898"/>
                    <a:pt x="53873" y="92313"/>
                  </a:cubicBezTo>
                  <a:lnTo>
                    <a:pt x="53875" y="28626"/>
                  </a:lnTo>
                  <a:cubicBezTo>
                    <a:pt x="53875" y="27458"/>
                    <a:pt x="53253" y="26379"/>
                    <a:pt x="52241" y="25796"/>
                  </a:cubicBezTo>
                  <a:lnTo>
                    <a:pt x="75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6087925" y="1419025"/>
              <a:ext cx="191450" cy="1767150"/>
            </a:xfrm>
            <a:custGeom>
              <a:rect b="b" l="l" r="r" t="t"/>
              <a:pathLst>
                <a:path extrusionOk="0" h="70686" w="7658">
                  <a:moveTo>
                    <a:pt x="7218" y="1"/>
                  </a:moveTo>
                  <a:lnTo>
                    <a:pt x="101" y="4111"/>
                  </a:lnTo>
                  <a:lnTo>
                    <a:pt x="0" y="70685"/>
                  </a:lnTo>
                  <a:lnTo>
                    <a:pt x="6837" y="66739"/>
                  </a:lnTo>
                  <a:cubicBezTo>
                    <a:pt x="7343" y="66446"/>
                    <a:pt x="7654" y="65907"/>
                    <a:pt x="7654" y="65324"/>
                  </a:cubicBezTo>
                  <a:lnTo>
                    <a:pt x="7656" y="1637"/>
                  </a:lnTo>
                  <a:cubicBezTo>
                    <a:pt x="7658" y="1062"/>
                    <a:pt x="7505" y="499"/>
                    <a:pt x="7218" y="1"/>
                  </a:cubicBez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4935575" y="727825"/>
              <a:ext cx="217575" cy="121525"/>
            </a:xfrm>
            <a:custGeom>
              <a:rect b="b" l="l" r="r" t="t"/>
              <a:pathLst>
                <a:path extrusionOk="0" h="4861" w="8703">
                  <a:moveTo>
                    <a:pt x="7752" y="0"/>
                  </a:moveTo>
                  <a:cubicBezTo>
                    <a:pt x="7441" y="0"/>
                    <a:pt x="7098" y="82"/>
                    <a:pt x="6826" y="240"/>
                  </a:cubicBezTo>
                  <a:lnTo>
                    <a:pt x="554" y="3854"/>
                  </a:lnTo>
                  <a:cubicBezTo>
                    <a:pt x="84" y="4124"/>
                    <a:pt x="1" y="4515"/>
                    <a:pt x="368" y="4727"/>
                  </a:cubicBezTo>
                  <a:cubicBezTo>
                    <a:pt x="523" y="4817"/>
                    <a:pt x="733" y="4860"/>
                    <a:pt x="959" y="4860"/>
                  </a:cubicBezTo>
                  <a:cubicBezTo>
                    <a:pt x="1270" y="4860"/>
                    <a:pt x="1612" y="4778"/>
                    <a:pt x="1884" y="4620"/>
                  </a:cubicBezTo>
                  <a:lnTo>
                    <a:pt x="8149" y="1003"/>
                  </a:lnTo>
                  <a:cubicBezTo>
                    <a:pt x="8619" y="733"/>
                    <a:pt x="8702" y="342"/>
                    <a:pt x="8336" y="131"/>
                  </a:cubicBezTo>
                  <a:cubicBezTo>
                    <a:pt x="8184" y="43"/>
                    <a:pt x="7976" y="0"/>
                    <a:pt x="7752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6036425" y="1513850"/>
              <a:ext cx="87400" cy="1754650"/>
            </a:xfrm>
            <a:custGeom>
              <a:rect b="b" l="l" r="r" t="t"/>
              <a:pathLst>
                <a:path extrusionOk="0" h="70186" w="3496">
                  <a:moveTo>
                    <a:pt x="2707" y="1"/>
                  </a:moveTo>
                  <a:lnTo>
                    <a:pt x="0" y="1563"/>
                  </a:lnTo>
                  <a:cubicBezTo>
                    <a:pt x="515" y="2453"/>
                    <a:pt x="831" y="3447"/>
                    <a:pt x="831" y="4361"/>
                  </a:cubicBezTo>
                  <a:cubicBezTo>
                    <a:pt x="831" y="4361"/>
                    <a:pt x="832" y="7215"/>
                    <a:pt x="836" y="7220"/>
                  </a:cubicBezTo>
                  <a:lnTo>
                    <a:pt x="831" y="37852"/>
                  </a:lnTo>
                  <a:lnTo>
                    <a:pt x="832" y="68072"/>
                  </a:lnTo>
                  <a:cubicBezTo>
                    <a:pt x="832" y="68553"/>
                    <a:pt x="849" y="69696"/>
                    <a:pt x="0" y="70185"/>
                  </a:cubicBezTo>
                  <a:cubicBezTo>
                    <a:pt x="0" y="70185"/>
                    <a:pt x="1816" y="69139"/>
                    <a:pt x="2159" y="68940"/>
                  </a:cubicBezTo>
                  <a:cubicBezTo>
                    <a:pt x="2892" y="68516"/>
                    <a:pt x="3487" y="67442"/>
                    <a:pt x="3487" y="66540"/>
                  </a:cubicBezTo>
                  <a:lnTo>
                    <a:pt x="3487" y="39391"/>
                  </a:lnTo>
                  <a:cubicBezTo>
                    <a:pt x="3487" y="39391"/>
                    <a:pt x="3492" y="5686"/>
                    <a:pt x="3491" y="5673"/>
                  </a:cubicBezTo>
                  <a:lnTo>
                    <a:pt x="3491" y="5553"/>
                  </a:lnTo>
                  <a:cubicBezTo>
                    <a:pt x="3494" y="5339"/>
                    <a:pt x="3496" y="4908"/>
                    <a:pt x="3491" y="4336"/>
                  </a:cubicBezTo>
                  <a:lnTo>
                    <a:pt x="3491" y="3815"/>
                  </a:lnTo>
                  <a:cubicBezTo>
                    <a:pt x="3489" y="3446"/>
                    <a:pt x="3491" y="3043"/>
                    <a:pt x="3489" y="2622"/>
                  </a:cubicBezTo>
                  <a:cubicBezTo>
                    <a:pt x="3487" y="1770"/>
                    <a:pt x="3193" y="829"/>
                    <a:pt x="2707" y="1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4832825" y="809000"/>
              <a:ext cx="1224500" cy="2464325"/>
            </a:xfrm>
            <a:custGeom>
              <a:rect b="b" l="l" r="r" t="t"/>
              <a:pathLst>
                <a:path extrusionOk="0" h="98573" w="48980">
                  <a:moveTo>
                    <a:pt x="5" y="0"/>
                  </a:moveTo>
                  <a:lnTo>
                    <a:pt x="5" y="0"/>
                  </a:lnTo>
                  <a:cubicBezTo>
                    <a:pt x="1" y="38"/>
                    <a:pt x="1" y="76"/>
                    <a:pt x="5" y="113"/>
                  </a:cubicBezTo>
                  <a:lnTo>
                    <a:pt x="5" y="113"/>
                  </a:lnTo>
                  <a:lnTo>
                    <a:pt x="5" y="0"/>
                  </a:lnTo>
                  <a:close/>
                  <a:moveTo>
                    <a:pt x="5" y="113"/>
                  </a:moveTo>
                  <a:lnTo>
                    <a:pt x="15" y="68295"/>
                  </a:lnTo>
                  <a:cubicBezTo>
                    <a:pt x="15" y="70099"/>
                    <a:pt x="1295" y="72290"/>
                    <a:pt x="2863" y="73189"/>
                  </a:cubicBezTo>
                  <a:lnTo>
                    <a:pt x="46139" y="98192"/>
                  </a:lnTo>
                  <a:cubicBezTo>
                    <a:pt x="46591" y="98450"/>
                    <a:pt x="47018" y="98573"/>
                    <a:pt x="47397" y="98573"/>
                  </a:cubicBezTo>
                  <a:cubicBezTo>
                    <a:pt x="48331" y="98573"/>
                    <a:pt x="48974" y="97830"/>
                    <a:pt x="48978" y="96545"/>
                  </a:cubicBezTo>
                  <a:lnTo>
                    <a:pt x="48980" y="87606"/>
                  </a:lnTo>
                  <a:lnTo>
                    <a:pt x="48976" y="35409"/>
                  </a:lnTo>
                  <a:lnTo>
                    <a:pt x="48978" y="32547"/>
                  </a:lnTo>
                  <a:cubicBezTo>
                    <a:pt x="48976" y="31643"/>
                    <a:pt x="48655" y="30642"/>
                    <a:pt x="48146" y="29758"/>
                  </a:cubicBezTo>
                  <a:cubicBezTo>
                    <a:pt x="47616" y="28814"/>
                    <a:pt x="46930" y="28138"/>
                    <a:pt x="46138" y="27642"/>
                  </a:cubicBezTo>
                  <a:lnTo>
                    <a:pt x="43668" y="26213"/>
                  </a:lnTo>
                  <a:lnTo>
                    <a:pt x="43665" y="26208"/>
                  </a:lnTo>
                  <a:lnTo>
                    <a:pt x="10657" y="7154"/>
                  </a:lnTo>
                  <a:lnTo>
                    <a:pt x="2831" y="2635"/>
                  </a:lnTo>
                  <a:lnTo>
                    <a:pt x="1178" y="1679"/>
                  </a:lnTo>
                  <a:cubicBezTo>
                    <a:pt x="973" y="1557"/>
                    <a:pt x="779" y="1417"/>
                    <a:pt x="602" y="1258"/>
                  </a:cubicBezTo>
                  <a:cubicBezTo>
                    <a:pt x="522" y="1185"/>
                    <a:pt x="448" y="1106"/>
                    <a:pt x="383" y="1021"/>
                  </a:cubicBezTo>
                  <a:cubicBezTo>
                    <a:pt x="316" y="942"/>
                    <a:pt x="256" y="857"/>
                    <a:pt x="206" y="769"/>
                  </a:cubicBezTo>
                  <a:cubicBezTo>
                    <a:pt x="174" y="712"/>
                    <a:pt x="146" y="652"/>
                    <a:pt x="119" y="592"/>
                  </a:cubicBezTo>
                  <a:cubicBezTo>
                    <a:pt x="94" y="535"/>
                    <a:pt x="74" y="475"/>
                    <a:pt x="62" y="414"/>
                  </a:cubicBezTo>
                  <a:cubicBezTo>
                    <a:pt x="46" y="373"/>
                    <a:pt x="36" y="331"/>
                    <a:pt x="34" y="287"/>
                  </a:cubicBezTo>
                  <a:cubicBezTo>
                    <a:pt x="19" y="247"/>
                    <a:pt x="12" y="204"/>
                    <a:pt x="14" y="162"/>
                  </a:cubicBezTo>
                  <a:cubicBezTo>
                    <a:pt x="10" y="146"/>
                    <a:pt x="7" y="129"/>
                    <a:pt x="5" y="113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4832875" y="642425"/>
              <a:ext cx="1536800" cy="910550"/>
            </a:xfrm>
            <a:custGeom>
              <a:rect b="b" l="l" r="r" t="t"/>
              <a:pathLst>
                <a:path extrusionOk="0" h="36422" w="61472">
                  <a:moveTo>
                    <a:pt x="11623" y="0"/>
                  </a:moveTo>
                  <a:cubicBezTo>
                    <a:pt x="10598" y="0"/>
                    <a:pt x="9573" y="226"/>
                    <a:pt x="8792" y="677"/>
                  </a:cubicBezTo>
                  <a:lnTo>
                    <a:pt x="1176" y="5074"/>
                  </a:lnTo>
                  <a:cubicBezTo>
                    <a:pt x="416" y="5512"/>
                    <a:pt x="30" y="6083"/>
                    <a:pt x="0" y="6658"/>
                  </a:cubicBezTo>
                  <a:lnTo>
                    <a:pt x="3" y="6665"/>
                  </a:lnTo>
                  <a:lnTo>
                    <a:pt x="3" y="6770"/>
                  </a:lnTo>
                  <a:cubicBezTo>
                    <a:pt x="7" y="6790"/>
                    <a:pt x="8" y="6805"/>
                    <a:pt x="12" y="6825"/>
                  </a:cubicBezTo>
                  <a:cubicBezTo>
                    <a:pt x="12" y="6867"/>
                    <a:pt x="18" y="6910"/>
                    <a:pt x="32" y="6950"/>
                  </a:cubicBezTo>
                  <a:cubicBezTo>
                    <a:pt x="34" y="6994"/>
                    <a:pt x="44" y="7037"/>
                    <a:pt x="60" y="7077"/>
                  </a:cubicBezTo>
                  <a:cubicBezTo>
                    <a:pt x="72" y="7139"/>
                    <a:pt x="90" y="7199"/>
                    <a:pt x="117" y="7256"/>
                  </a:cubicBezTo>
                  <a:cubicBezTo>
                    <a:pt x="144" y="7316"/>
                    <a:pt x="171" y="7375"/>
                    <a:pt x="204" y="7432"/>
                  </a:cubicBezTo>
                  <a:cubicBezTo>
                    <a:pt x="254" y="7522"/>
                    <a:pt x="314" y="7607"/>
                    <a:pt x="379" y="7686"/>
                  </a:cubicBezTo>
                  <a:cubicBezTo>
                    <a:pt x="446" y="7769"/>
                    <a:pt x="520" y="7848"/>
                    <a:pt x="600" y="7921"/>
                  </a:cubicBezTo>
                  <a:cubicBezTo>
                    <a:pt x="777" y="8080"/>
                    <a:pt x="971" y="8222"/>
                    <a:pt x="1175" y="8344"/>
                  </a:cubicBezTo>
                  <a:lnTo>
                    <a:pt x="2829" y="9298"/>
                  </a:lnTo>
                  <a:lnTo>
                    <a:pt x="10655" y="13817"/>
                  </a:lnTo>
                  <a:lnTo>
                    <a:pt x="43663" y="32871"/>
                  </a:lnTo>
                  <a:lnTo>
                    <a:pt x="43666" y="32876"/>
                  </a:lnTo>
                  <a:lnTo>
                    <a:pt x="46136" y="34305"/>
                  </a:lnTo>
                  <a:lnTo>
                    <a:pt x="46144" y="34306"/>
                  </a:lnTo>
                  <a:cubicBezTo>
                    <a:pt x="46928" y="34761"/>
                    <a:pt x="47629" y="35533"/>
                    <a:pt x="48144" y="36421"/>
                  </a:cubicBezTo>
                  <a:lnTo>
                    <a:pt x="50851" y="34859"/>
                  </a:lnTo>
                  <a:cubicBezTo>
                    <a:pt x="50374" y="34024"/>
                    <a:pt x="49708" y="33299"/>
                    <a:pt x="48971" y="32871"/>
                  </a:cubicBezTo>
                  <a:cubicBezTo>
                    <a:pt x="48607" y="32659"/>
                    <a:pt x="48258" y="32460"/>
                    <a:pt x="47938" y="32275"/>
                  </a:cubicBezTo>
                  <a:lnTo>
                    <a:pt x="47486" y="32014"/>
                  </a:lnTo>
                  <a:cubicBezTo>
                    <a:pt x="46994" y="31725"/>
                    <a:pt x="46622" y="31509"/>
                    <a:pt x="46433" y="31407"/>
                  </a:cubicBezTo>
                  <a:lnTo>
                    <a:pt x="46329" y="31346"/>
                  </a:lnTo>
                  <a:cubicBezTo>
                    <a:pt x="46324" y="31344"/>
                    <a:pt x="46321" y="31342"/>
                    <a:pt x="46318" y="31337"/>
                  </a:cubicBezTo>
                  <a:lnTo>
                    <a:pt x="10650" y="10746"/>
                  </a:lnTo>
                  <a:lnTo>
                    <a:pt x="4784" y="7361"/>
                  </a:lnTo>
                  <a:cubicBezTo>
                    <a:pt x="4162" y="7004"/>
                    <a:pt x="4162" y="6414"/>
                    <a:pt x="4785" y="6055"/>
                  </a:cubicBezTo>
                  <a:lnTo>
                    <a:pt x="10486" y="2763"/>
                  </a:lnTo>
                  <a:cubicBezTo>
                    <a:pt x="10528" y="2737"/>
                    <a:pt x="10571" y="2717"/>
                    <a:pt x="10618" y="2702"/>
                  </a:cubicBezTo>
                  <a:cubicBezTo>
                    <a:pt x="10646" y="2680"/>
                    <a:pt x="10680" y="2667"/>
                    <a:pt x="10715" y="2660"/>
                  </a:cubicBezTo>
                  <a:cubicBezTo>
                    <a:pt x="10732" y="2645"/>
                    <a:pt x="10752" y="2636"/>
                    <a:pt x="10775" y="2633"/>
                  </a:cubicBezTo>
                  <a:cubicBezTo>
                    <a:pt x="10855" y="2603"/>
                    <a:pt x="10935" y="2580"/>
                    <a:pt x="11019" y="2560"/>
                  </a:cubicBezTo>
                  <a:cubicBezTo>
                    <a:pt x="11116" y="2535"/>
                    <a:pt x="11214" y="2518"/>
                    <a:pt x="11315" y="2510"/>
                  </a:cubicBezTo>
                  <a:cubicBezTo>
                    <a:pt x="11417" y="2498"/>
                    <a:pt x="11519" y="2493"/>
                    <a:pt x="11622" y="2491"/>
                  </a:cubicBezTo>
                  <a:cubicBezTo>
                    <a:pt x="11632" y="2491"/>
                    <a:pt x="11643" y="2491"/>
                    <a:pt x="11653" y="2491"/>
                  </a:cubicBezTo>
                  <a:cubicBezTo>
                    <a:pt x="11744" y="2491"/>
                    <a:pt x="11836" y="2498"/>
                    <a:pt x="11928" y="2511"/>
                  </a:cubicBezTo>
                  <a:cubicBezTo>
                    <a:pt x="12005" y="2518"/>
                    <a:pt x="12082" y="2530"/>
                    <a:pt x="12157" y="2545"/>
                  </a:cubicBezTo>
                  <a:lnTo>
                    <a:pt x="12309" y="2586"/>
                  </a:lnTo>
                  <a:cubicBezTo>
                    <a:pt x="12391" y="2605"/>
                    <a:pt x="12469" y="2633"/>
                    <a:pt x="12546" y="2668"/>
                  </a:cubicBezTo>
                  <a:cubicBezTo>
                    <a:pt x="12615" y="2697"/>
                    <a:pt x="12686" y="2732"/>
                    <a:pt x="12750" y="2762"/>
                  </a:cubicBezTo>
                  <a:lnTo>
                    <a:pt x="54284" y="26738"/>
                  </a:lnTo>
                  <a:lnTo>
                    <a:pt x="54289" y="26734"/>
                  </a:lnTo>
                  <a:lnTo>
                    <a:pt x="56772" y="28171"/>
                  </a:lnTo>
                  <a:cubicBezTo>
                    <a:pt x="57555" y="28624"/>
                    <a:pt x="58264" y="29392"/>
                    <a:pt x="58777" y="30283"/>
                  </a:cubicBezTo>
                  <a:lnTo>
                    <a:pt x="61472" y="28726"/>
                  </a:lnTo>
                  <a:cubicBezTo>
                    <a:pt x="60997" y="27890"/>
                    <a:pt x="60329" y="27165"/>
                    <a:pt x="59592" y="26739"/>
                  </a:cubicBezTo>
                  <a:cubicBezTo>
                    <a:pt x="59228" y="26525"/>
                    <a:pt x="58879" y="26328"/>
                    <a:pt x="58560" y="26141"/>
                  </a:cubicBezTo>
                  <a:lnTo>
                    <a:pt x="58108" y="25882"/>
                  </a:lnTo>
                  <a:cubicBezTo>
                    <a:pt x="57901" y="25758"/>
                    <a:pt x="57711" y="25650"/>
                    <a:pt x="57549" y="25555"/>
                  </a:cubicBezTo>
                  <a:cubicBezTo>
                    <a:pt x="57462" y="25508"/>
                    <a:pt x="57392" y="25464"/>
                    <a:pt x="57325" y="25428"/>
                  </a:cubicBezTo>
                  <a:cubicBezTo>
                    <a:pt x="57255" y="25386"/>
                    <a:pt x="57200" y="25356"/>
                    <a:pt x="57146" y="25327"/>
                  </a:cubicBezTo>
                  <a:cubicBezTo>
                    <a:pt x="57079" y="25291"/>
                    <a:pt x="57031" y="25257"/>
                    <a:pt x="56994" y="25234"/>
                  </a:cubicBezTo>
                  <a:cubicBezTo>
                    <a:pt x="56961" y="25215"/>
                    <a:pt x="56939" y="25205"/>
                    <a:pt x="56939" y="25205"/>
                  </a:cubicBezTo>
                  <a:lnTo>
                    <a:pt x="14454" y="677"/>
                  </a:lnTo>
                  <a:cubicBezTo>
                    <a:pt x="13673" y="226"/>
                    <a:pt x="12648" y="0"/>
                    <a:pt x="11623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4458200" y="1039975"/>
              <a:ext cx="200000" cy="307250"/>
            </a:xfrm>
            <a:custGeom>
              <a:rect b="b" l="l" r="r" t="t"/>
              <a:pathLst>
                <a:path extrusionOk="0" h="12290" w="8000">
                  <a:moveTo>
                    <a:pt x="7968" y="1"/>
                  </a:moveTo>
                  <a:lnTo>
                    <a:pt x="0" y="4602"/>
                  </a:lnTo>
                  <a:lnTo>
                    <a:pt x="2" y="7671"/>
                  </a:lnTo>
                  <a:lnTo>
                    <a:pt x="8000" y="12289"/>
                  </a:lnTo>
                  <a:lnTo>
                    <a:pt x="7968" y="1"/>
                  </a:lnTo>
                  <a:close/>
                </a:path>
              </a:pathLst>
            </a:custGeom>
            <a:solidFill>
              <a:srgbClr val="3451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5860975" y="1719900"/>
              <a:ext cx="87325" cy="1677650"/>
            </a:xfrm>
            <a:custGeom>
              <a:rect b="b" l="l" r="r" t="t"/>
              <a:pathLst>
                <a:path extrusionOk="0" h="67106" w="3493">
                  <a:moveTo>
                    <a:pt x="2706" y="1"/>
                  </a:moveTo>
                  <a:lnTo>
                    <a:pt x="11" y="1556"/>
                  </a:lnTo>
                  <a:cubicBezTo>
                    <a:pt x="526" y="2447"/>
                    <a:pt x="836" y="3444"/>
                    <a:pt x="838" y="4348"/>
                  </a:cubicBezTo>
                  <a:cubicBezTo>
                    <a:pt x="838" y="4348"/>
                    <a:pt x="840" y="7217"/>
                    <a:pt x="835" y="7220"/>
                  </a:cubicBezTo>
                  <a:lnTo>
                    <a:pt x="831" y="64991"/>
                  </a:lnTo>
                  <a:cubicBezTo>
                    <a:pt x="831" y="65502"/>
                    <a:pt x="821" y="66631"/>
                    <a:pt x="1" y="67106"/>
                  </a:cubicBezTo>
                  <a:lnTo>
                    <a:pt x="2160" y="65860"/>
                  </a:lnTo>
                  <a:cubicBezTo>
                    <a:pt x="2893" y="65437"/>
                    <a:pt x="3488" y="64361"/>
                    <a:pt x="3488" y="63459"/>
                  </a:cubicBezTo>
                  <a:lnTo>
                    <a:pt x="3490" y="5688"/>
                  </a:lnTo>
                  <a:cubicBezTo>
                    <a:pt x="3490" y="5688"/>
                    <a:pt x="3493" y="5664"/>
                    <a:pt x="3493" y="5626"/>
                  </a:cubicBezTo>
                  <a:cubicBezTo>
                    <a:pt x="3490" y="5583"/>
                    <a:pt x="3486" y="5524"/>
                    <a:pt x="3488" y="5447"/>
                  </a:cubicBezTo>
                  <a:cubicBezTo>
                    <a:pt x="3490" y="5385"/>
                    <a:pt x="3491" y="5324"/>
                    <a:pt x="3490" y="5242"/>
                  </a:cubicBezTo>
                  <a:cubicBezTo>
                    <a:pt x="3491" y="5167"/>
                    <a:pt x="3490" y="5085"/>
                    <a:pt x="3491" y="4984"/>
                  </a:cubicBezTo>
                  <a:cubicBezTo>
                    <a:pt x="3488" y="4796"/>
                    <a:pt x="3491" y="4577"/>
                    <a:pt x="3488" y="4336"/>
                  </a:cubicBezTo>
                  <a:lnTo>
                    <a:pt x="3488" y="3815"/>
                  </a:lnTo>
                  <a:cubicBezTo>
                    <a:pt x="3488" y="3446"/>
                    <a:pt x="3490" y="3045"/>
                    <a:pt x="3488" y="2622"/>
                  </a:cubicBezTo>
                  <a:cubicBezTo>
                    <a:pt x="3486" y="1770"/>
                    <a:pt x="3192" y="829"/>
                    <a:pt x="2706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4657275" y="1064025"/>
              <a:ext cx="1224700" cy="2338200"/>
            </a:xfrm>
            <a:custGeom>
              <a:rect b="b" l="l" r="r" t="t"/>
              <a:pathLst>
                <a:path extrusionOk="0" h="93528" w="48988">
                  <a:moveTo>
                    <a:pt x="1049" y="0"/>
                  </a:moveTo>
                  <a:cubicBezTo>
                    <a:pt x="1034" y="0"/>
                    <a:pt x="1019" y="0"/>
                    <a:pt x="1004" y="1"/>
                  </a:cubicBezTo>
                  <a:cubicBezTo>
                    <a:pt x="902" y="1"/>
                    <a:pt x="800" y="8"/>
                    <a:pt x="699" y="19"/>
                  </a:cubicBezTo>
                  <a:cubicBezTo>
                    <a:pt x="598" y="26"/>
                    <a:pt x="500" y="43"/>
                    <a:pt x="403" y="69"/>
                  </a:cubicBezTo>
                  <a:cubicBezTo>
                    <a:pt x="319" y="88"/>
                    <a:pt x="237" y="113"/>
                    <a:pt x="157" y="143"/>
                  </a:cubicBezTo>
                  <a:cubicBezTo>
                    <a:pt x="135" y="145"/>
                    <a:pt x="114" y="155"/>
                    <a:pt x="99" y="170"/>
                  </a:cubicBezTo>
                  <a:cubicBezTo>
                    <a:pt x="65" y="176"/>
                    <a:pt x="34" y="188"/>
                    <a:pt x="3" y="201"/>
                  </a:cubicBezTo>
                  <a:lnTo>
                    <a:pt x="0" y="210"/>
                  </a:lnTo>
                  <a:lnTo>
                    <a:pt x="32" y="8255"/>
                  </a:lnTo>
                  <a:lnTo>
                    <a:pt x="39" y="11325"/>
                  </a:lnTo>
                  <a:lnTo>
                    <a:pt x="249" y="63651"/>
                  </a:lnTo>
                  <a:cubicBezTo>
                    <a:pt x="254" y="65452"/>
                    <a:pt x="1529" y="67646"/>
                    <a:pt x="3096" y="68545"/>
                  </a:cubicBezTo>
                  <a:lnTo>
                    <a:pt x="38361" y="88696"/>
                  </a:lnTo>
                  <a:lnTo>
                    <a:pt x="46147" y="93147"/>
                  </a:lnTo>
                  <a:cubicBezTo>
                    <a:pt x="46599" y="93405"/>
                    <a:pt x="47027" y="93527"/>
                    <a:pt x="47407" y="93527"/>
                  </a:cubicBezTo>
                  <a:cubicBezTo>
                    <a:pt x="48343" y="93527"/>
                    <a:pt x="48988" y="92784"/>
                    <a:pt x="48988" y="91500"/>
                  </a:cubicBezTo>
                  <a:lnTo>
                    <a:pt x="48988" y="33443"/>
                  </a:lnTo>
                  <a:lnTo>
                    <a:pt x="48988" y="30583"/>
                  </a:lnTo>
                  <a:cubicBezTo>
                    <a:pt x="48986" y="29677"/>
                    <a:pt x="48672" y="28673"/>
                    <a:pt x="48161" y="27791"/>
                  </a:cubicBezTo>
                  <a:cubicBezTo>
                    <a:pt x="47631" y="26875"/>
                    <a:pt x="46963" y="26170"/>
                    <a:pt x="46149" y="25683"/>
                  </a:cubicBezTo>
                  <a:lnTo>
                    <a:pt x="43671" y="24254"/>
                  </a:lnTo>
                  <a:lnTo>
                    <a:pt x="43668" y="24247"/>
                  </a:lnTo>
                  <a:lnTo>
                    <a:pt x="2134" y="272"/>
                  </a:lnTo>
                  <a:cubicBezTo>
                    <a:pt x="2070" y="240"/>
                    <a:pt x="1998" y="206"/>
                    <a:pt x="1928" y="178"/>
                  </a:cubicBezTo>
                  <a:cubicBezTo>
                    <a:pt x="1851" y="146"/>
                    <a:pt x="1773" y="118"/>
                    <a:pt x="1693" y="94"/>
                  </a:cubicBezTo>
                  <a:lnTo>
                    <a:pt x="1541" y="54"/>
                  </a:lnTo>
                  <a:cubicBezTo>
                    <a:pt x="1464" y="39"/>
                    <a:pt x="1387" y="28"/>
                    <a:pt x="1310" y="21"/>
                  </a:cubicBezTo>
                  <a:cubicBezTo>
                    <a:pt x="1225" y="8"/>
                    <a:pt x="1137" y="0"/>
                    <a:pt x="1049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4491400" y="1103600"/>
              <a:ext cx="1346875" cy="2364975"/>
            </a:xfrm>
            <a:custGeom>
              <a:rect b="b" l="l" r="r" t="t"/>
              <a:pathLst>
                <a:path extrusionOk="0" h="94599" w="53875">
                  <a:moveTo>
                    <a:pt x="7559" y="0"/>
                  </a:moveTo>
                  <a:lnTo>
                    <a:pt x="0" y="4356"/>
                  </a:lnTo>
                  <a:lnTo>
                    <a:pt x="46318" y="31102"/>
                  </a:lnTo>
                  <a:lnTo>
                    <a:pt x="46219" y="94598"/>
                  </a:lnTo>
                  <a:lnTo>
                    <a:pt x="53056" y="90650"/>
                  </a:lnTo>
                  <a:cubicBezTo>
                    <a:pt x="53563" y="90358"/>
                    <a:pt x="53873" y="89818"/>
                    <a:pt x="53873" y="89235"/>
                  </a:cubicBezTo>
                  <a:lnTo>
                    <a:pt x="53875" y="28627"/>
                  </a:lnTo>
                  <a:cubicBezTo>
                    <a:pt x="53875" y="27459"/>
                    <a:pt x="53252" y="26380"/>
                    <a:pt x="52241" y="25795"/>
                  </a:cubicBezTo>
                  <a:lnTo>
                    <a:pt x="75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5646875" y="1778375"/>
              <a:ext cx="191400" cy="1690200"/>
            </a:xfrm>
            <a:custGeom>
              <a:rect b="b" l="l" r="r" t="t"/>
              <a:pathLst>
                <a:path extrusionOk="0" h="67608" w="7656">
                  <a:moveTo>
                    <a:pt x="7218" y="1"/>
                  </a:moveTo>
                  <a:lnTo>
                    <a:pt x="99" y="4111"/>
                  </a:lnTo>
                  <a:lnTo>
                    <a:pt x="0" y="67607"/>
                  </a:lnTo>
                  <a:lnTo>
                    <a:pt x="6837" y="63659"/>
                  </a:lnTo>
                  <a:cubicBezTo>
                    <a:pt x="7344" y="63367"/>
                    <a:pt x="7654" y="62829"/>
                    <a:pt x="7654" y="62244"/>
                  </a:cubicBezTo>
                  <a:lnTo>
                    <a:pt x="7656" y="1636"/>
                  </a:lnTo>
                  <a:cubicBezTo>
                    <a:pt x="7656" y="1062"/>
                    <a:pt x="7506" y="499"/>
                    <a:pt x="7218" y="1"/>
                  </a:cubicBez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4494525" y="1087175"/>
              <a:ext cx="217575" cy="121550"/>
            </a:xfrm>
            <a:custGeom>
              <a:rect b="b" l="l" r="r" t="t"/>
              <a:pathLst>
                <a:path extrusionOk="0" h="4862" w="8703">
                  <a:moveTo>
                    <a:pt x="7748" y="1"/>
                  </a:moveTo>
                  <a:cubicBezTo>
                    <a:pt x="7438" y="1"/>
                    <a:pt x="7097" y="83"/>
                    <a:pt x="6826" y="239"/>
                  </a:cubicBezTo>
                  <a:lnTo>
                    <a:pt x="554" y="3853"/>
                  </a:lnTo>
                  <a:cubicBezTo>
                    <a:pt x="84" y="4124"/>
                    <a:pt x="1" y="4517"/>
                    <a:pt x="368" y="4729"/>
                  </a:cubicBezTo>
                  <a:cubicBezTo>
                    <a:pt x="523" y="4818"/>
                    <a:pt x="733" y="4862"/>
                    <a:pt x="959" y="4862"/>
                  </a:cubicBezTo>
                  <a:cubicBezTo>
                    <a:pt x="1270" y="4862"/>
                    <a:pt x="1612" y="4780"/>
                    <a:pt x="1884" y="4622"/>
                  </a:cubicBezTo>
                  <a:lnTo>
                    <a:pt x="8149" y="1005"/>
                  </a:lnTo>
                  <a:cubicBezTo>
                    <a:pt x="8619" y="734"/>
                    <a:pt x="8702" y="343"/>
                    <a:pt x="8336" y="132"/>
                  </a:cubicBezTo>
                  <a:cubicBezTo>
                    <a:pt x="8182" y="44"/>
                    <a:pt x="7974" y="1"/>
                    <a:pt x="7748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5595425" y="1873200"/>
              <a:ext cx="87300" cy="1677600"/>
            </a:xfrm>
            <a:custGeom>
              <a:rect b="b" l="l" r="r" t="t"/>
              <a:pathLst>
                <a:path extrusionOk="0" h="67104" w="3492">
                  <a:moveTo>
                    <a:pt x="2707" y="0"/>
                  </a:moveTo>
                  <a:lnTo>
                    <a:pt x="0" y="1564"/>
                  </a:lnTo>
                  <a:cubicBezTo>
                    <a:pt x="513" y="2453"/>
                    <a:pt x="830" y="3447"/>
                    <a:pt x="830" y="4361"/>
                  </a:cubicBezTo>
                  <a:cubicBezTo>
                    <a:pt x="830" y="4361"/>
                    <a:pt x="830" y="7215"/>
                    <a:pt x="834" y="7220"/>
                  </a:cubicBezTo>
                  <a:lnTo>
                    <a:pt x="829" y="34771"/>
                  </a:lnTo>
                  <a:lnTo>
                    <a:pt x="830" y="64992"/>
                  </a:lnTo>
                  <a:cubicBezTo>
                    <a:pt x="830" y="65472"/>
                    <a:pt x="849" y="66614"/>
                    <a:pt x="0" y="67104"/>
                  </a:cubicBezTo>
                  <a:cubicBezTo>
                    <a:pt x="0" y="67104"/>
                    <a:pt x="1815" y="66058"/>
                    <a:pt x="2159" y="65859"/>
                  </a:cubicBezTo>
                  <a:cubicBezTo>
                    <a:pt x="2892" y="65437"/>
                    <a:pt x="3485" y="64361"/>
                    <a:pt x="3485" y="63458"/>
                  </a:cubicBezTo>
                  <a:lnTo>
                    <a:pt x="3485" y="36311"/>
                  </a:lnTo>
                  <a:cubicBezTo>
                    <a:pt x="3485" y="36311"/>
                    <a:pt x="3489" y="5688"/>
                    <a:pt x="3489" y="5673"/>
                  </a:cubicBezTo>
                  <a:lnTo>
                    <a:pt x="3489" y="5552"/>
                  </a:lnTo>
                  <a:cubicBezTo>
                    <a:pt x="3492" y="5340"/>
                    <a:pt x="3492" y="4907"/>
                    <a:pt x="3489" y="4338"/>
                  </a:cubicBezTo>
                  <a:lnTo>
                    <a:pt x="3489" y="3815"/>
                  </a:lnTo>
                  <a:cubicBezTo>
                    <a:pt x="3487" y="3445"/>
                    <a:pt x="3489" y="3044"/>
                    <a:pt x="3487" y="2623"/>
                  </a:cubicBezTo>
                  <a:cubicBezTo>
                    <a:pt x="3487" y="1770"/>
                    <a:pt x="3193" y="831"/>
                    <a:pt x="2707" y="0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4391775" y="1168325"/>
              <a:ext cx="1224500" cy="2387350"/>
            </a:xfrm>
            <a:custGeom>
              <a:rect b="b" l="l" r="r" t="t"/>
              <a:pathLst>
                <a:path extrusionOk="0" h="95494" w="48980">
                  <a:moveTo>
                    <a:pt x="4" y="1"/>
                  </a:moveTo>
                  <a:lnTo>
                    <a:pt x="4" y="1"/>
                  </a:lnTo>
                  <a:cubicBezTo>
                    <a:pt x="1" y="34"/>
                    <a:pt x="1" y="67"/>
                    <a:pt x="4" y="99"/>
                  </a:cubicBezTo>
                  <a:lnTo>
                    <a:pt x="4" y="99"/>
                  </a:lnTo>
                  <a:lnTo>
                    <a:pt x="4" y="1"/>
                  </a:lnTo>
                  <a:close/>
                  <a:moveTo>
                    <a:pt x="4" y="99"/>
                  </a:moveTo>
                  <a:lnTo>
                    <a:pt x="14" y="65217"/>
                  </a:lnTo>
                  <a:cubicBezTo>
                    <a:pt x="14" y="67021"/>
                    <a:pt x="1294" y="69211"/>
                    <a:pt x="2863" y="70110"/>
                  </a:cubicBezTo>
                  <a:lnTo>
                    <a:pt x="46139" y="95114"/>
                  </a:lnTo>
                  <a:cubicBezTo>
                    <a:pt x="46591" y="95371"/>
                    <a:pt x="47018" y="95493"/>
                    <a:pt x="47397" y="95493"/>
                  </a:cubicBezTo>
                  <a:cubicBezTo>
                    <a:pt x="48331" y="95493"/>
                    <a:pt x="48975" y="94752"/>
                    <a:pt x="48978" y="93466"/>
                  </a:cubicBezTo>
                  <a:lnTo>
                    <a:pt x="48980" y="84526"/>
                  </a:lnTo>
                  <a:lnTo>
                    <a:pt x="48976" y="35410"/>
                  </a:lnTo>
                  <a:lnTo>
                    <a:pt x="48976" y="32548"/>
                  </a:lnTo>
                  <a:cubicBezTo>
                    <a:pt x="48975" y="31644"/>
                    <a:pt x="48654" y="30643"/>
                    <a:pt x="48144" y="29759"/>
                  </a:cubicBezTo>
                  <a:cubicBezTo>
                    <a:pt x="47615" y="28815"/>
                    <a:pt x="46928" y="28139"/>
                    <a:pt x="46138" y="27642"/>
                  </a:cubicBezTo>
                  <a:lnTo>
                    <a:pt x="43667" y="26215"/>
                  </a:lnTo>
                  <a:lnTo>
                    <a:pt x="43663" y="26209"/>
                  </a:lnTo>
                  <a:lnTo>
                    <a:pt x="10657" y="7155"/>
                  </a:lnTo>
                  <a:lnTo>
                    <a:pt x="2833" y="2636"/>
                  </a:lnTo>
                  <a:lnTo>
                    <a:pt x="1178" y="1682"/>
                  </a:lnTo>
                  <a:cubicBezTo>
                    <a:pt x="973" y="1560"/>
                    <a:pt x="781" y="1418"/>
                    <a:pt x="602" y="1259"/>
                  </a:cubicBezTo>
                  <a:cubicBezTo>
                    <a:pt x="522" y="1185"/>
                    <a:pt x="450" y="1107"/>
                    <a:pt x="383" y="1023"/>
                  </a:cubicBezTo>
                  <a:cubicBezTo>
                    <a:pt x="316" y="943"/>
                    <a:pt x="258" y="860"/>
                    <a:pt x="206" y="769"/>
                  </a:cubicBezTo>
                  <a:cubicBezTo>
                    <a:pt x="174" y="713"/>
                    <a:pt x="146" y="652"/>
                    <a:pt x="119" y="594"/>
                  </a:cubicBezTo>
                  <a:cubicBezTo>
                    <a:pt x="94" y="535"/>
                    <a:pt x="74" y="477"/>
                    <a:pt x="62" y="415"/>
                  </a:cubicBezTo>
                  <a:cubicBezTo>
                    <a:pt x="46" y="375"/>
                    <a:pt x="36" y="332"/>
                    <a:pt x="34" y="288"/>
                  </a:cubicBezTo>
                  <a:cubicBezTo>
                    <a:pt x="17" y="248"/>
                    <a:pt x="11" y="205"/>
                    <a:pt x="14" y="163"/>
                  </a:cubicBezTo>
                  <a:cubicBezTo>
                    <a:pt x="9" y="142"/>
                    <a:pt x="6" y="120"/>
                    <a:pt x="4" y="99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4391825" y="1001750"/>
              <a:ext cx="1536800" cy="910575"/>
            </a:xfrm>
            <a:custGeom>
              <a:rect b="b" l="l" r="r" t="t"/>
              <a:pathLst>
                <a:path extrusionOk="0" h="36423" w="61472">
                  <a:moveTo>
                    <a:pt x="11623" y="1"/>
                  </a:moveTo>
                  <a:cubicBezTo>
                    <a:pt x="10598" y="1"/>
                    <a:pt x="9573" y="226"/>
                    <a:pt x="8792" y="677"/>
                  </a:cubicBezTo>
                  <a:lnTo>
                    <a:pt x="1176" y="5075"/>
                  </a:lnTo>
                  <a:cubicBezTo>
                    <a:pt x="416" y="5513"/>
                    <a:pt x="30" y="6084"/>
                    <a:pt x="0" y="6660"/>
                  </a:cubicBezTo>
                  <a:lnTo>
                    <a:pt x="4" y="6666"/>
                  </a:lnTo>
                  <a:lnTo>
                    <a:pt x="4" y="6769"/>
                  </a:lnTo>
                  <a:cubicBezTo>
                    <a:pt x="7" y="6791"/>
                    <a:pt x="9" y="6804"/>
                    <a:pt x="12" y="6824"/>
                  </a:cubicBezTo>
                  <a:cubicBezTo>
                    <a:pt x="12" y="6868"/>
                    <a:pt x="19" y="6909"/>
                    <a:pt x="32" y="6950"/>
                  </a:cubicBezTo>
                  <a:cubicBezTo>
                    <a:pt x="34" y="6995"/>
                    <a:pt x="44" y="7036"/>
                    <a:pt x="59" y="7078"/>
                  </a:cubicBezTo>
                  <a:cubicBezTo>
                    <a:pt x="72" y="7138"/>
                    <a:pt x="90" y="7198"/>
                    <a:pt x="117" y="7255"/>
                  </a:cubicBezTo>
                  <a:cubicBezTo>
                    <a:pt x="144" y="7315"/>
                    <a:pt x="171" y="7376"/>
                    <a:pt x="204" y="7432"/>
                  </a:cubicBezTo>
                  <a:cubicBezTo>
                    <a:pt x="254" y="7521"/>
                    <a:pt x="314" y="7606"/>
                    <a:pt x="380" y="7685"/>
                  </a:cubicBezTo>
                  <a:cubicBezTo>
                    <a:pt x="446" y="7770"/>
                    <a:pt x="520" y="7848"/>
                    <a:pt x="600" y="7920"/>
                  </a:cubicBezTo>
                  <a:cubicBezTo>
                    <a:pt x="777" y="8081"/>
                    <a:pt x="969" y="8221"/>
                    <a:pt x="1175" y="8343"/>
                  </a:cubicBezTo>
                  <a:lnTo>
                    <a:pt x="2829" y="9299"/>
                  </a:lnTo>
                  <a:lnTo>
                    <a:pt x="10655" y="13818"/>
                  </a:lnTo>
                  <a:lnTo>
                    <a:pt x="43663" y="32872"/>
                  </a:lnTo>
                  <a:lnTo>
                    <a:pt x="43665" y="32877"/>
                  </a:lnTo>
                  <a:lnTo>
                    <a:pt x="46136" y="34304"/>
                  </a:lnTo>
                  <a:lnTo>
                    <a:pt x="46144" y="34307"/>
                  </a:lnTo>
                  <a:cubicBezTo>
                    <a:pt x="46928" y="34761"/>
                    <a:pt x="47629" y="35533"/>
                    <a:pt x="48144" y="36422"/>
                  </a:cubicBezTo>
                  <a:lnTo>
                    <a:pt x="50851" y="34858"/>
                  </a:lnTo>
                  <a:cubicBezTo>
                    <a:pt x="50375" y="34023"/>
                    <a:pt x="49708" y="33299"/>
                    <a:pt x="48971" y="32872"/>
                  </a:cubicBezTo>
                  <a:cubicBezTo>
                    <a:pt x="48607" y="32660"/>
                    <a:pt x="48258" y="32461"/>
                    <a:pt x="47939" y="32275"/>
                  </a:cubicBezTo>
                  <a:lnTo>
                    <a:pt x="47486" y="32015"/>
                  </a:lnTo>
                  <a:cubicBezTo>
                    <a:pt x="46995" y="31726"/>
                    <a:pt x="46622" y="31510"/>
                    <a:pt x="46433" y="31406"/>
                  </a:cubicBezTo>
                  <a:lnTo>
                    <a:pt x="46330" y="31346"/>
                  </a:lnTo>
                  <a:cubicBezTo>
                    <a:pt x="46325" y="31345"/>
                    <a:pt x="46321" y="31341"/>
                    <a:pt x="46318" y="31338"/>
                  </a:cubicBezTo>
                  <a:lnTo>
                    <a:pt x="10650" y="10749"/>
                  </a:lnTo>
                  <a:lnTo>
                    <a:pt x="4784" y="7362"/>
                  </a:lnTo>
                  <a:cubicBezTo>
                    <a:pt x="4162" y="7005"/>
                    <a:pt x="4162" y="6417"/>
                    <a:pt x="4785" y="6056"/>
                  </a:cubicBezTo>
                  <a:lnTo>
                    <a:pt x="10486" y="2764"/>
                  </a:lnTo>
                  <a:cubicBezTo>
                    <a:pt x="10528" y="2739"/>
                    <a:pt x="10571" y="2717"/>
                    <a:pt x="10618" y="2704"/>
                  </a:cubicBezTo>
                  <a:cubicBezTo>
                    <a:pt x="10647" y="2681"/>
                    <a:pt x="10680" y="2667"/>
                    <a:pt x="10715" y="2662"/>
                  </a:cubicBezTo>
                  <a:cubicBezTo>
                    <a:pt x="10732" y="2647"/>
                    <a:pt x="10752" y="2637"/>
                    <a:pt x="10775" y="2634"/>
                  </a:cubicBezTo>
                  <a:cubicBezTo>
                    <a:pt x="10854" y="2606"/>
                    <a:pt x="10936" y="2580"/>
                    <a:pt x="11019" y="2562"/>
                  </a:cubicBezTo>
                  <a:cubicBezTo>
                    <a:pt x="11116" y="2535"/>
                    <a:pt x="11215" y="2519"/>
                    <a:pt x="11315" y="2512"/>
                  </a:cubicBezTo>
                  <a:cubicBezTo>
                    <a:pt x="11417" y="2500"/>
                    <a:pt x="11519" y="2494"/>
                    <a:pt x="11622" y="2494"/>
                  </a:cubicBezTo>
                  <a:cubicBezTo>
                    <a:pt x="11637" y="2493"/>
                    <a:pt x="11652" y="2493"/>
                    <a:pt x="11667" y="2493"/>
                  </a:cubicBezTo>
                  <a:cubicBezTo>
                    <a:pt x="11754" y="2493"/>
                    <a:pt x="11841" y="2501"/>
                    <a:pt x="11928" y="2514"/>
                  </a:cubicBezTo>
                  <a:cubicBezTo>
                    <a:pt x="12005" y="2520"/>
                    <a:pt x="12082" y="2532"/>
                    <a:pt x="12157" y="2547"/>
                  </a:cubicBezTo>
                  <a:lnTo>
                    <a:pt x="12309" y="2587"/>
                  </a:lnTo>
                  <a:cubicBezTo>
                    <a:pt x="12391" y="2607"/>
                    <a:pt x="12469" y="2634"/>
                    <a:pt x="12546" y="2671"/>
                  </a:cubicBezTo>
                  <a:cubicBezTo>
                    <a:pt x="12615" y="2699"/>
                    <a:pt x="12687" y="2734"/>
                    <a:pt x="12750" y="2764"/>
                  </a:cubicBezTo>
                  <a:lnTo>
                    <a:pt x="54284" y="26740"/>
                  </a:lnTo>
                  <a:lnTo>
                    <a:pt x="54289" y="26737"/>
                  </a:lnTo>
                  <a:lnTo>
                    <a:pt x="56772" y="28174"/>
                  </a:lnTo>
                  <a:cubicBezTo>
                    <a:pt x="57556" y="28626"/>
                    <a:pt x="58264" y="29395"/>
                    <a:pt x="58777" y="30284"/>
                  </a:cubicBezTo>
                  <a:lnTo>
                    <a:pt x="61472" y="28728"/>
                  </a:lnTo>
                  <a:cubicBezTo>
                    <a:pt x="60996" y="27893"/>
                    <a:pt x="60329" y="27168"/>
                    <a:pt x="59592" y="26742"/>
                  </a:cubicBezTo>
                  <a:cubicBezTo>
                    <a:pt x="59228" y="26528"/>
                    <a:pt x="58879" y="26331"/>
                    <a:pt x="58560" y="26144"/>
                  </a:cubicBezTo>
                  <a:lnTo>
                    <a:pt x="58107" y="25885"/>
                  </a:lnTo>
                  <a:cubicBezTo>
                    <a:pt x="57901" y="25761"/>
                    <a:pt x="57711" y="25652"/>
                    <a:pt x="57549" y="25557"/>
                  </a:cubicBezTo>
                  <a:cubicBezTo>
                    <a:pt x="57462" y="25510"/>
                    <a:pt x="57392" y="25467"/>
                    <a:pt x="57325" y="25430"/>
                  </a:cubicBezTo>
                  <a:cubicBezTo>
                    <a:pt x="57255" y="25388"/>
                    <a:pt x="57200" y="25358"/>
                    <a:pt x="57146" y="25330"/>
                  </a:cubicBezTo>
                  <a:cubicBezTo>
                    <a:pt x="57079" y="25293"/>
                    <a:pt x="57031" y="25260"/>
                    <a:pt x="56994" y="25236"/>
                  </a:cubicBezTo>
                  <a:cubicBezTo>
                    <a:pt x="56961" y="25218"/>
                    <a:pt x="56939" y="25208"/>
                    <a:pt x="56939" y="25208"/>
                  </a:cubicBezTo>
                  <a:lnTo>
                    <a:pt x="14454" y="677"/>
                  </a:lnTo>
                  <a:cubicBezTo>
                    <a:pt x="13673" y="226"/>
                    <a:pt x="12648" y="1"/>
                    <a:pt x="11623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1898000" y="3241950"/>
              <a:ext cx="266475" cy="268350"/>
            </a:xfrm>
            <a:custGeom>
              <a:rect b="b" l="l" r="r" t="t"/>
              <a:pathLst>
                <a:path extrusionOk="0" h="10734" w="10659">
                  <a:moveTo>
                    <a:pt x="2660" y="0"/>
                  </a:moveTo>
                  <a:lnTo>
                    <a:pt x="0" y="1534"/>
                  </a:lnTo>
                  <a:lnTo>
                    <a:pt x="0" y="10733"/>
                  </a:lnTo>
                  <a:lnTo>
                    <a:pt x="10658" y="4618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rgbClr val="3636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3292475" y="3357175"/>
              <a:ext cx="1618475" cy="1012525"/>
            </a:xfrm>
            <a:custGeom>
              <a:rect b="b" l="l" r="r" t="t"/>
              <a:pathLst>
                <a:path extrusionOk="0" h="40501" w="64739">
                  <a:moveTo>
                    <a:pt x="64739" y="1"/>
                  </a:moveTo>
                  <a:cubicBezTo>
                    <a:pt x="64739" y="947"/>
                    <a:pt x="63766" y="1520"/>
                    <a:pt x="63324" y="1775"/>
                  </a:cubicBezTo>
                  <a:lnTo>
                    <a:pt x="5317" y="35271"/>
                  </a:lnTo>
                  <a:cubicBezTo>
                    <a:pt x="5317" y="35278"/>
                    <a:pt x="2831" y="36710"/>
                    <a:pt x="2831" y="36710"/>
                  </a:cubicBezTo>
                  <a:cubicBezTo>
                    <a:pt x="2046" y="37161"/>
                    <a:pt x="1027" y="37390"/>
                    <a:pt x="1" y="37390"/>
                  </a:cubicBezTo>
                  <a:lnTo>
                    <a:pt x="1" y="40501"/>
                  </a:lnTo>
                  <a:cubicBezTo>
                    <a:pt x="15" y="40501"/>
                    <a:pt x="30" y="40501"/>
                    <a:pt x="44" y="40501"/>
                  </a:cubicBezTo>
                  <a:cubicBezTo>
                    <a:pt x="990" y="40501"/>
                    <a:pt x="1933" y="40285"/>
                    <a:pt x="2661" y="39868"/>
                  </a:cubicBezTo>
                  <a:cubicBezTo>
                    <a:pt x="3027" y="39659"/>
                    <a:pt x="3374" y="39455"/>
                    <a:pt x="3695" y="39273"/>
                  </a:cubicBezTo>
                  <a:lnTo>
                    <a:pt x="4146" y="39010"/>
                  </a:lnTo>
                  <a:cubicBezTo>
                    <a:pt x="4355" y="38893"/>
                    <a:pt x="4544" y="38781"/>
                    <a:pt x="4707" y="38690"/>
                  </a:cubicBezTo>
                  <a:cubicBezTo>
                    <a:pt x="4793" y="38638"/>
                    <a:pt x="4864" y="38598"/>
                    <a:pt x="4930" y="38559"/>
                  </a:cubicBezTo>
                  <a:cubicBezTo>
                    <a:pt x="5001" y="38521"/>
                    <a:pt x="5053" y="38487"/>
                    <a:pt x="5107" y="38456"/>
                  </a:cubicBezTo>
                  <a:cubicBezTo>
                    <a:pt x="5172" y="38416"/>
                    <a:pt x="5224" y="38391"/>
                    <a:pt x="5264" y="38370"/>
                  </a:cubicBezTo>
                  <a:cubicBezTo>
                    <a:pt x="5295" y="38350"/>
                    <a:pt x="5316" y="38337"/>
                    <a:pt x="5316" y="38337"/>
                  </a:cubicBezTo>
                  <a:lnTo>
                    <a:pt x="63324" y="4845"/>
                  </a:lnTo>
                  <a:cubicBezTo>
                    <a:pt x="64106" y="4392"/>
                    <a:pt x="64739" y="3341"/>
                    <a:pt x="64739" y="2492"/>
                  </a:cubicBezTo>
                  <a:lnTo>
                    <a:pt x="64739" y="1"/>
                  </a:ln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1923175" y="2576050"/>
              <a:ext cx="2997550" cy="1715875"/>
            </a:xfrm>
            <a:custGeom>
              <a:rect b="b" l="l" r="r" t="t"/>
              <a:pathLst>
                <a:path extrusionOk="0" h="68635" w="119902">
                  <a:moveTo>
                    <a:pt x="65859" y="1"/>
                  </a:moveTo>
                  <a:cubicBezTo>
                    <a:pt x="64842" y="1"/>
                    <a:pt x="63826" y="223"/>
                    <a:pt x="63050" y="667"/>
                  </a:cubicBezTo>
                  <a:lnTo>
                    <a:pt x="9651" y="31254"/>
                  </a:lnTo>
                  <a:lnTo>
                    <a:pt x="6992" y="32785"/>
                  </a:lnTo>
                  <a:lnTo>
                    <a:pt x="8" y="36780"/>
                  </a:lnTo>
                  <a:lnTo>
                    <a:pt x="1" y="36786"/>
                  </a:lnTo>
                  <a:cubicBezTo>
                    <a:pt x="4" y="36818"/>
                    <a:pt x="11" y="36851"/>
                    <a:pt x="21" y="36883"/>
                  </a:cubicBezTo>
                  <a:cubicBezTo>
                    <a:pt x="16" y="36905"/>
                    <a:pt x="19" y="36928"/>
                    <a:pt x="28" y="36948"/>
                  </a:cubicBezTo>
                  <a:cubicBezTo>
                    <a:pt x="41" y="37034"/>
                    <a:pt x="61" y="37115"/>
                    <a:pt x="86" y="37197"/>
                  </a:cubicBezTo>
                  <a:cubicBezTo>
                    <a:pt x="113" y="37294"/>
                    <a:pt x="148" y="37388"/>
                    <a:pt x="191" y="37478"/>
                  </a:cubicBezTo>
                  <a:cubicBezTo>
                    <a:pt x="232" y="37573"/>
                    <a:pt x="278" y="37665"/>
                    <a:pt x="328" y="37754"/>
                  </a:cubicBezTo>
                  <a:cubicBezTo>
                    <a:pt x="377" y="37844"/>
                    <a:pt x="434" y="37929"/>
                    <a:pt x="499" y="38008"/>
                  </a:cubicBezTo>
                  <a:cubicBezTo>
                    <a:pt x="542" y="38073"/>
                    <a:pt x="591" y="38133"/>
                    <a:pt x="643" y="38191"/>
                  </a:cubicBezTo>
                  <a:lnTo>
                    <a:pt x="753" y="38302"/>
                  </a:lnTo>
                  <a:cubicBezTo>
                    <a:pt x="813" y="38360"/>
                    <a:pt x="876" y="38415"/>
                    <a:pt x="943" y="38465"/>
                  </a:cubicBezTo>
                  <a:cubicBezTo>
                    <a:pt x="1002" y="38512"/>
                    <a:pt x="1067" y="38557"/>
                    <a:pt x="1125" y="38596"/>
                  </a:cubicBezTo>
                  <a:lnTo>
                    <a:pt x="49458" y="66516"/>
                  </a:lnTo>
                  <a:lnTo>
                    <a:pt x="49463" y="66516"/>
                  </a:lnTo>
                  <a:lnTo>
                    <a:pt x="51942" y="67948"/>
                  </a:lnTo>
                  <a:cubicBezTo>
                    <a:pt x="52771" y="68409"/>
                    <a:pt x="53715" y="68635"/>
                    <a:pt x="54773" y="68635"/>
                  </a:cubicBezTo>
                  <a:cubicBezTo>
                    <a:pt x="55794" y="68635"/>
                    <a:pt x="56819" y="68404"/>
                    <a:pt x="57605" y="67955"/>
                  </a:cubicBezTo>
                  <a:lnTo>
                    <a:pt x="60083" y="66523"/>
                  </a:lnTo>
                  <a:lnTo>
                    <a:pt x="118338" y="32890"/>
                  </a:lnTo>
                  <a:cubicBezTo>
                    <a:pt x="119902" y="31988"/>
                    <a:pt x="119902" y="30516"/>
                    <a:pt x="118345" y="29607"/>
                  </a:cubicBezTo>
                  <a:lnTo>
                    <a:pt x="110597" y="25089"/>
                  </a:lnTo>
                  <a:lnTo>
                    <a:pt x="68712" y="687"/>
                  </a:lnTo>
                  <a:cubicBezTo>
                    <a:pt x="67925" y="229"/>
                    <a:pt x="66891" y="1"/>
                    <a:pt x="65859" y="1"/>
                  </a:cubicBezTo>
                  <a:close/>
                </a:path>
              </a:pathLst>
            </a:custGeom>
            <a:solidFill>
              <a:srgbClr val="4949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1964425" y="3136275"/>
              <a:ext cx="2900950" cy="1116475"/>
            </a:xfrm>
            <a:custGeom>
              <a:rect b="b" l="l" r="r" t="t"/>
              <a:pathLst>
                <a:path extrusionOk="0" h="44659" w="116038">
                  <a:moveTo>
                    <a:pt x="116038" y="0"/>
                  </a:moveTo>
                  <a:lnTo>
                    <a:pt x="53123" y="36438"/>
                  </a:lnTo>
                  <a:lnTo>
                    <a:pt x="0" y="5761"/>
                  </a:lnTo>
                  <a:lnTo>
                    <a:pt x="7" y="14486"/>
                  </a:lnTo>
                  <a:lnTo>
                    <a:pt x="51489" y="44221"/>
                  </a:lnTo>
                  <a:cubicBezTo>
                    <a:pt x="51994" y="44512"/>
                    <a:pt x="52558" y="44658"/>
                    <a:pt x="53123" y="44658"/>
                  </a:cubicBezTo>
                  <a:cubicBezTo>
                    <a:pt x="53687" y="44658"/>
                    <a:pt x="54252" y="44512"/>
                    <a:pt x="54758" y="44221"/>
                  </a:cubicBezTo>
                  <a:lnTo>
                    <a:pt x="115221" y="9310"/>
                  </a:lnTo>
                  <a:cubicBezTo>
                    <a:pt x="115727" y="9017"/>
                    <a:pt x="116038" y="8478"/>
                    <a:pt x="116038" y="7895"/>
                  </a:cubicBezTo>
                  <a:lnTo>
                    <a:pt x="1160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3292475" y="3136225"/>
              <a:ext cx="1572900" cy="1116525"/>
            </a:xfrm>
            <a:custGeom>
              <a:rect b="b" l="l" r="r" t="t"/>
              <a:pathLst>
                <a:path extrusionOk="0" h="44661" w="62916">
                  <a:moveTo>
                    <a:pt x="62916" y="0"/>
                  </a:moveTo>
                  <a:lnTo>
                    <a:pt x="1" y="36440"/>
                  </a:lnTo>
                  <a:lnTo>
                    <a:pt x="1" y="44661"/>
                  </a:lnTo>
                  <a:cubicBezTo>
                    <a:pt x="576" y="44661"/>
                    <a:pt x="1139" y="44508"/>
                    <a:pt x="1636" y="44223"/>
                  </a:cubicBezTo>
                  <a:lnTo>
                    <a:pt x="62099" y="9312"/>
                  </a:lnTo>
                  <a:cubicBezTo>
                    <a:pt x="62605" y="9019"/>
                    <a:pt x="62916" y="8480"/>
                    <a:pt x="62916" y="7895"/>
                  </a:cubicBezTo>
                  <a:lnTo>
                    <a:pt x="62916" y="0"/>
                  </a:ln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1947750" y="3292700"/>
              <a:ext cx="33325" cy="233625"/>
            </a:xfrm>
            <a:custGeom>
              <a:rect b="b" l="l" r="r" t="t"/>
              <a:pathLst>
                <a:path extrusionOk="0" h="9345" w="1333">
                  <a:moveTo>
                    <a:pt x="424" y="1"/>
                  </a:moveTo>
                  <a:cubicBezTo>
                    <a:pt x="176" y="1"/>
                    <a:pt x="1" y="255"/>
                    <a:pt x="2" y="670"/>
                  </a:cubicBezTo>
                  <a:lnTo>
                    <a:pt x="7" y="7910"/>
                  </a:lnTo>
                  <a:cubicBezTo>
                    <a:pt x="7" y="8451"/>
                    <a:pt x="304" y="9061"/>
                    <a:pt x="670" y="9273"/>
                  </a:cubicBezTo>
                  <a:cubicBezTo>
                    <a:pt x="755" y="9322"/>
                    <a:pt x="836" y="9345"/>
                    <a:pt x="911" y="9345"/>
                  </a:cubicBezTo>
                  <a:cubicBezTo>
                    <a:pt x="1157" y="9345"/>
                    <a:pt x="1332" y="9091"/>
                    <a:pt x="1332" y="8675"/>
                  </a:cubicBezTo>
                  <a:lnTo>
                    <a:pt x="1332" y="1439"/>
                  </a:lnTo>
                  <a:cubicBezTo>
                    <a:pt x="1332" y="897"/>
                    <a:pt x="1035" y="286"/>
                    <a:pt x="667" y="74"/>
                  </a:cubicBezTo>
                  <a:cubicBezTo>
                    <a:pt x="581" y="24"/>
                    <a:pt x="500" y="1"/>
                    <a:pt x="424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3292475" y="3050525"/>
              <a:ext cx="1618475" cy="1012550"/>
            </a:xfrm>
            <a:custGeom>
              <a:rect b="b" l="l" r="r" t="t"/>
              <a:pathLst>
                <a:path extrusionOk="0" h="40502" w="64739">
                  <a:moveTo>
                    <a:pt x="64739" y="0"/>
                  </a:moveTo>
                  <a:cubicBezTo>
                    <a:pt x="64739" y="979"/>
                    <a:pt x="63740" y="1537"/>
                    <a:pt x="63324" y="1776"/>
                  </a:cubicBezTo>
                  <a:lnTo>
                    <a:pt x="37152" y="16885"/>
                  </a:lnTo>
                  <a:lnTo>
                    <a:pt x="5317" y="35272"/>
                  </a:lnTo>
                  <a:cubicBezTo>
                    <a:pt x="5311" y="35272"/>
                    <a:pt x="2838" y="36697"/>
                    <a:pt x="2838" y="36697"/>
                  </a:cubicBezTo>
                  <a:cubicBezTo>
                    <a:pt x="2047" y="37155"/>
                    <a:pt x="1027" y="37377"/>
                    <a:pt x="1" y="37377"/>
                  </a:cubicBezTo>
                  <a:lnTo>
                    <a:pt x="1" y="40502"/>
                  </a:lnTo>
                  <a:cubicBezTo>
                    <a:pt x="15" y="40502"/>
                    <a:pt x="30" y="40502"/>
                    <a:pt x="44" y="40502"/>
                  </a:cubicBezTo>
                  <a:cubicBezTo>
                    <a:pt x="990" y="40502"/>
                    <a:pt x="1933" y="40286"/>
                    <a:pt x="2662" y="39868"/>
                  </a:cubicBezTo>
                  <a:cubicBezTo>
                    <a:pt x="3028" y="39659"/>
                    <a:pt x="3374" y="39456"/>
                    <a:pt x="3695" y="39272"/>
                  </a:cubicBezTo>
                  <a:lnTo>
                    <a:pt x="4146" y="39011"/>
                  </a:lnTo>
                  <a:cubicBezTo>
                    <a:pt x="4644" y="38730"/>
                    <a:pt x="5016" y="38513"/>
                    <a:pt x="5199" y="38403"/>
                  </a:cubicBezTo>
                  <a:lnTo>
                    <a:pt x="5304" y="38343"/>
                  </a:lnTo>
                  <a:cubicBezTo>
                    <a:pt x="5316" y="38338"/>
                    <a:pt x="39812" y="18415"/>
                    <a:pt x="39812" y="18415"/>
                  </a:cubicBezTo>
                  <a:lnTo>
                    <a:pt x="63324" y="4842"/>
                  </a:lnTo>
                  <a:cubicBezTo>
                    <a:pt x="64106" y="4391"/>
                    <a:pt x="64739" y="3338"/>
                    <a:pt x="64739" y="2491"/>
                  </a:cubicBezTo>
                  <a:cubicBezTo>
                    <a:pt x="64739" y="2095"/>
                    <a:pt x="64739" y="0"/>
                    <a:pt x="64739" y="0"/>
                  </a:cubicBez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1876500" y="2269200"/>
              <a:ext cx="3044225" cy="1715775"/>
            </a:xfrm>
            <a:custGeom>
              <a:rect b="b" l="l" r="r" t="t"/>
              <a:pathLst>
                <a:path extrusionOk="0" h="68631" w="121769">
                  <a:moveTo>
                    <a:pt x="95" y="37825"/>
                  </a:moveTo>
                  <a:lnTo>
                    <a:pt x="95" y="37825"/>
                  </a:lnTo>
                  <a:cubicBezTo>
                    <a:pt x="61" y="37839"/>
                    <a:pt x="29" y="37858"/>
                    <a:pt x="0" y="37879"/>
                  </a:cubicBezTo>
                  <a:lnTo>
                    <a:pt x="95" y="37825"/>
                  </a:lnTo>
                  <a:close/>
                  <a:moveTo>
                    <a:pt x="67720" y="0"/>
                  </a:moveTo>
                  <a:cubicBezTo>
                    <a:pt x="66705" y="0"/>
                    <a:pt x="65692" y="222"/>
                    <a:pt x="64917" y="669"/>
                  </a:cubicBezTo>
                  <a:lnTo>
                    <a:pt x="95" y="37825"/>
                  </a:lnTo>
                  <a:lnTo>
                    <a:pt x="95" y="37825"/>
                  </a:lnTo>
                  <a:cubicBezTo>
                    <a:pt x="111" y="37818"/>
                    <a:pt x="127" y="37812"/>
                    <a:pt x="144" y="37808"/>
                  </a:cubicBezTo>
                  <a:cubicBezTo>
                    <a:pt x="179" y="37784"/>
                    <a:pt x="219" y="37767"/>
                    <a:pt x="261" y="37761"/>
                  </a:cubicBezTo>
                  <a:cubicBezTo>
                    <a:pt x="299" y="37741"/>
                    <a:pt x="341" y="37729"/>
                    <a:pt x="384" y="37722"/>
                  </a:cubicBezTo>
                  <a:cubicBezTo>
                    <a:pt x="444" y="37702"/>
                    <a:pt x="506" y="37689"/>
                    <a:pt x="568" y="37682"/>
                  </a:cubicBezTo>
                  <a:cubicBezTo>
                    <a:pt x="633" y="37677"/>
                    <a:pt x="698" y="37671"/>
                    <a:pt x="764" y="37671"/>
                  </a:cubicBezTo>
                  <a:cubicBezTo>
                    <a:pt x="772" y="37670"/>
                    <a:pt x="781" y="37670"/>
                    <a:pt x="789" y="37670"/>
                  </a:cubicBezTo>
                  <a:cubicBezTo>
                    <a:pt x="884" y="37670"/>
                    <a:pt x="979" y="37679"/>
                    <a:pt x="1071" y="37696"/>
                  </a:cubicBezTo>
                  <a:cubicBezTo>
                    <a:pt x="1178" y="37711"/>
                    <a:pt x="1283" y="37736"/>
                    <a:pt x="1385" y="37767"/>
                  </a:cubicBezTo>
                  <a:cubicBezTo>
                    <a:pt x="1611" y="37843"/>
                    <a:pt x="1831" y="37940"/>
                    <a:pt x="2038" y="38056"/>
                  </a:cubicBezTo>
                  <a:lnTo>
                    <a:pt x="3692" y="39010"/>
                  </a:lnTo>
                  <a:lnTo>
                    <a:pt x="11518" y="43528"/>
                  </a:lnTo>
                  <a:lnTo>
                    <a:pt x="51325" y="66525"/>
                  </a:lnTo>
                  <a:lnTo>
                    <a:pt x="51330" y="66525"/>
                  </a:lnTo>
                  <a:lnTo>
                    <a:pt x="53803" y="67950"/>
                  </a:lnTo>
                  <a:cubicBezTo>
                    <a:pt x="54610" y="68377"/>
                    <a:pt x="55516" y="68631"/>
                    <a:pt x="56569" y="68631"/>
                  </a:cubicBezTo>
                  <a:cubicBezTo>
                    <a:pt x="56592" y="68631"/>
                    <a:pt x="56616" y="68630"/>
                    <a:pt x="56640" y="68630"/>
                  </a:cubicBezTo>
                  <a:cubicBezTo>
                    <a:pt x="57661" y="68630"/>
                    <a:pt x="58686" y="68408"/>
                    <a:pt x="59472" y="67957"/>
                  </a:cubicBezTo>
                  <a:lnTo>
                    <a:pt x="61950" y="66525"/>
                  </a:lnTo>
                  <a:lnTo>
                    <a:pt x="112464" y="37363"/>
                  </a:lnTo>
                  <a:lnTo>
                    <a:pt x="120205" y="32890"/>
                  </a:lnTo>
                  <a:cubicBezTo>
                    <a:pt x="121769" y="31981"/>
                    <a:pt x="121769" y="30518"/>
                    <a:pt x="120212" y="29609"/>
                  </a:cubicBezTo>
                  <a:lnTo>
                    <a:pt x="70579" y="689"/>
                  </a:lnTo>
                  <a:cubicBezTo>
                    <a:pt x="69791" y="231"/>
                    <a:pt x="68755" y="0"/>
                    <a:pt x="67720" y="0"/>
                  </a:cubicBezTo>
                  <a:close/>
                </a:path>
              </a:pathLst>
            </a:custGeom>
            <a:solidFill>
              <a:srgbClr val="898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0250" y="2280875"/>
              <a:ext cx="2769825" cy="1598550"/>
            </a:xfrm>
            <a:custGeom>
              <a:rect b="b" l="l" r="r" t="t"/>
              <a:pathLst>
                <a:path extrusionOk="0" h="63942" w="110793">
                  <a:moveTo>
                    <a:pt x="63163" y="0"/>
                  </a:moveTo>
                  <a:lnTo>
                    <a:pt x="939" y="35924"/>
                  </a:lnTo>
                  <a:cubicBezTo>
                    <a:pt x="1" y="36467"/>
                    <a:pt x="1" y="37344"/>
                    <a:pt x="939" y="37887"/>
                  </a:cubicBezTo>
                  <a:lnTo>
                    <a:pt x="45332" y="63535"/>
                  </a:lnTo>
                  <a:cubicBezTo>
                    <a:pt x="45801" y="63806"/>
                    <a:pt x="46417" y="63942"/>
                    <a:pt x="47032" y="63942"/>
                  </a:cubicBezTo>
                  <a:cubicBezTo>
                    <a:pt x="47647" y="63942"/>
                    <a:pt x="48261" y="63806"/>
                    <a:pt x="48729" y="63535"/>
                  </a:cubicBezTo>
                  <a:lnTo>
                    <a:pt x="110792" y="27702"/>
                  </a:lnTo>
                  <a:lnTo>
                    <a:pt x="63629" y="222"/>
                  </a:lnTo>
                  <a:cubicBezTo>
                    <a:pt x="63484" y="137"/>
                    <a:pt x="63323" y="69"/>
                    <a:pt x="63163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856700" y="3210950"/>
              <a:ext cx="1435850" cy="1158750"/>
            </a:xfrm>
            <a:custGeom>
              <a:rect b="b" l="l" r="r" t="t"/>
              <a:pathLst>
                <a:path extrusionOk="0" h="46350" w="57434">
                  <a:moveTo>
                    <a:pt x="1581" y="0"/>
                  </a:moveTo>
                  <a:cubicBezTo>
                    <a:pt x="1573" y="0"/>
                    <a:pt x="1564" y="0"/>
                    <a:pt x="1556" y="1"/>
                  </a:cubicBezTo>
                  <a:cubicBezTo>
                    <a:pt x="1490" y="1"/>
                    <a:pt x="1425" y="7"/>
                    <a:pt x="1360" y="12"/>
                  </a:cubicBezTo>
                  <a:cubicBezTo>
                    <a:pt x="1297" y="19"/>
                    <a:pt x="1236" y="32"/>
                    <a:pt x="1176" y="52"/>
                  </a:cubicBezTo>
                  <a:cubicBezTo>
                    <a:pt x="1133" y="59"/>
                    <a:pt x="1091" y="71"/>
                    <a:pt x="1053" y="91"/>
                  </a:cubicBezTo>
                  <a:cubicBezTo>
                    <a:pt x="1011" y="101"/>
                    <a:pt x="971" y="116"/>
                    <a:pt x="934" y="138"/>
                  </a:cubicBezTo>
                  <a:cubicBezTo>
                    <a:pt x="916" y="144"/>
                    <a:pt x="902" y="151"/>
                    <a:pt x="882" y="158"/>
                  </a:cubicBezTo>
                  <a:lnTo>
                    <a:pt x="790" y="209"/>
                  </a:lnTo>
                  <a:lnTo>
                    <a:pt x="784" y="209"/>
                  </a:lnTo>
                  <a:cubicBezTo>
                    <a:pt x="301" y="523"/>
                    <a:pt x="0" y="1143"/>
                    <a:pt x="0" y="2020"/>
                  </a:cubicBezTo>
                  <a:lnTo>
                    <a:pt x="0" y="10814"/>
                  </a:lnTo>
                  <a:cubicBezTo>
                    <a:pt x="0" y="12618"/>
                    <a:pt x="1268" y="14815"/>
                    <a:pt x="2830" y="15718"/>
                  </a:cubicBezTo>
                  <a:lnTo>
                    <a:pt x="52117" y="44186"/>
                  </a:lnTo>
                  <a:cubicBezTo>
                    <a:pt x="52117" y="44186"/>
                    <a:pt x="52137" y="44199"/>
                    <a:pt x="52169" y="44219"/>
                  </a:cubicBezTo>
                  <a:cubicBezTo>
                    <a:pt x="52209" y="44238"/>
                    <a:pt x="52261" y="44265"/>
                    <a:pt x="52326" y="44303"/>
                  </a:cubicBezTo>
                  <a:cubicBezTo>
                    <a:pt x="52379" y="44336"/>
                    <a:pt x="52431" y="44368"/>
                    <a:pt x="52503" y="44408"/>
                  </a:cubicBezTo>
                  <a:cubicBezTo>
                    <a:pt x="52568" y="44447"/>
                    <a:pt x="52640" y="44487"/>
                    <a:pt x="52725" y="44539"/>
                  </a:cubicBezTo>
                  <a:cubicBezTo>
                    <a:pt x="52889" y="44629"/>
                    <a:pt x="53079" y="44741"/>
                    <a:pt x="53288" y="44859"/>
                  </a:cubicBezTo>
                  <a:lnTo>
                    <a:pt x="53739" y="45120"/>
                  </a:lnTo>
                  <a:cubicBezTo>
                    <a:pt x="54058" y="45304"/>
                    <a:pt x="54406" y="45508"/>
                    <a:pt x="54772" y="45717"/>
                  </a:cubicBezTo>
                  <a:cubicBezTo>
                    <a:pt x="55501" y="46134"/>
                    <a:pt x="56444" y="46350"/>
                    <a:pt x="57390" y="46350"/>
                  </a:cubicBezTo>
                  <a:cubicBezTo>
                    <a:pt x="57405" y="46350"/>
                    <a:pt x="57419" y="46350"/>
                    <a:pt x="57433" y="46350"/>
                  </a:cubicBezTo>
                  <a:lnTo>
                    <a:pt x="57433" y="43239"/>
                  </a:lnTo>
                  <a:cubicBezTo>
                    <a:pt x="56406" y="43239"/>
                    <a:pt x="55387" y="43010"/>
                    <a:pt x="54601" y="42559"/>
                  </a:cubicBezTo>
                  <a:lnTo>
                    <a:pt x="52117" y="41127"/>
                  </a:lnTo>
                  <a:lnTo>
                    <a:pt x="52117" y="41120"/>
                  </a:lnTo>
                  <a:lnTo>
                    <a:pt x="3784" y="13200"/>
                  </a:lnTo>
                  <a:cubicBezTo>
                    <a:pt x="3726" y="13161"/>
                    <a:pt x="3661" y="13114"/>
                    <a:pt x="3602" y="13069"/>
                  </a:cubicBezTo>
                  <a:cubicBezTo>
                    <a:pt x="3532" y="13023"/>
                    <a:pt x="3469" y="12967"/>
                    <a:pt x="3412" y="12906"/>
                  </a:cubicBezTo>
                  <a:lnTo>
                    <a:pt x="3302" y="12795"/>
                  </a:lnTo>
                  <a:cubicBezTo>
                    <a:pt x="3250" y="12737"/>
                    <a:pt x="3201" y="12675"/>
                    <a:pt x="3158" y="12612"/>
                  </a:cubicBezTo>
                  <a:cubicBezTo>
                    <a:pt x="3093" y="12531"/>
                    <a:pt x="3036" y="12446"/>
                    <a:pt x="2987" y="12358"/>
                  </a:cubicBezTo>
                  <a:cubicBezTo>
                    <a:pt x="2937" y="12267"/>
                    <a:pt x="2891" y="12177"/>
                    <a:pt x="2850" y="12082"/>
                  </a:cubicBezTo>
                  <a:cubicBezTo>
                    <a:pt x="2807" y="11992"/>
                    <a:pt x="2772" y="11898"/>
                    <a:pt x="2745" y="11801"/>
                  </a:cubicBezTo>
                  <a:cubicBezTo>
                    <a:pt x="2720" y="11719"/>
                    <a:pt x="2700" y="11638"/>
                    <a:pt x="2687" y="11552"/>
                  </a:cubicBezTo>
                  <a:cubicBezTo>
                    <a:pt x="2678" y="11532"/>
                    <a:pt x="2675" y="11509"/>
                    <a:pt x="2680" y="11487"/>
                  </a:cubicBezTo>
                  <a:cubicBezTo>
                    <a:pt x="2667" y="11454"/>
                    <a:pt x="2662" y="11419"/>
                    <a:pt x="2667" y="11384"/>
                  </a:cubicBezTo>
                  <a:cubicBezTo>
                    <a:pt x="2657" y="11335"/>
                    <a:pt x="2652" y="11287"/>
                    <a:pt x="2653" y="11240"/>
                  </a:cubicBezTo>
                  <a:lnTo>
                    <a:pt x="2653" y="4655"/>
                  </a:lnTo>
                  <a:cubicBezTo>
                    <a:pt x="2653" y="4144"/>
                    <a:pt x="2911" y="3848"/>
                    <a:pt x="3282" y="3848"/>
                  </a:cubicBezTo>
                  <a:cubicBezTo>
                    <a:pt x="3434" y="3848"/>
                    <a:pt x="3605" y="3897"/>
                    <a:pt x="3784" y="4002"/>
                  </a:cubicBezTo>
                  <a:lnTo>
                    <a:pt x="9651" y="7389"/>
                  </a:lnTo>
                  <a:lnTo>
                    <a:pt x="52117" y="31921"/>
                  </a:lnTo>
                  <a:cubicBezTo>
                    <a:pt x="52122" y="31921"/>
                    <a:pt x="52125" y="31924"/>
                    <a:pt x="52130" y="31928"/>
                  </a:cubicBezTo>
                  <a:lnTo>
                    <a:pt x="52234" y="31986"/>
                  </a:lnTo>
                  <a:cubicBezTo>
                    <a:pt x="52418" y="32096"/>
                    <a:pt x="52790" y="32313"/>
                    <a:pt x="53287" y="32594"/>
                  </a:cubicBezTo>
                  <a:lnTo>
                    <a:pt x="53738" y="32855"/>
                  </a:lnTo>
                  <a:cubicBezTo>
                    <a:pt x="54058" y="33039"/>
                    <a:pt x="54404" y="33242"/>
                    <a:pt x="54770" y="33451"/>
                  </a:cubicBezTo>
                  <a:cubicBezTo>
                    <a:pt x="55499" y="33869"/>
                    <a:pt x="56442" y="34085"/>
                    <a:pt x="57388" y="34085"/>
                  </a:cubicBezTo>
                  <a:cubicBezTo>
                    <a:pt x="57403" y="34085"/>
                    <a:pt x="57417" y="34085"/>
                    <a:pt x="57432" y="34085"/>
                  </a:cubicBezTo>
                  <a:lnTo>
                    <a:pt x="57432" y="30960"/>
                  </a:lnTo>
                  <a:cubicBezTo>
                    <a:pt x="56406" y="30960"/>
                    <a:pt x="55385" y="30738"/>
                    <a:pt x="54601" y="30287"/>
                  </a:cubicBezTo>
                  <a:lnTo>
                    <a:pt x="54595" y="30280"/>
                  </a:lnTo>
                  <a:lnTo>
                    <a:pt x="52122" y="28855"/>
                  </a:lnTo>
                  <a:lnTo>
                    <a:pt x="52117" y="28855"/>
                  </a:lnTo>
                  <a:lnTo>
                    <a:pt x="12310" y="5858"/>
                  </a:lnTo>
                  <a:lnTo>
                    <a:pt x="4484" y="1340"/>
                  </a:lnTo>
                  <a:lnTo>
                    <a:pt x="2830" y="386"/>
                  </a:lnTo>
                  <a:cubicBezTo>
                    <a:pt x="2622" y="270"/>
                    <a:pt x="2403" y="173"/>
                    <a:pt x="2175" y="97"/>
                  </a:cubicBezTo>
                  <a:cubicBezTo>
                    <a:pt x="2074" y="66"/>
                    <a:pt x="1968" y="41"/>
                    <a:pt x="1863" y="26"/>
                  </a:cubicBezTo>
                  <a:cubicBezTo>
                    <a:pt x="1770" y="9"/>
                    <a:pt x="1676" y="0"/>
                    <a:pt x="1581" y="0"/>
                  </a:cubicBezTo>
                  <a:close/>
                </a:path>
              </a:pathLst>
            </a:custGeom>
            <a:solidFill>
              <a:srgbClr val="706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2072550" y="2884350"/>
              <a:ext cx="266525" cy="190175"/>
            </a:xfrm>
            <a:custGeom>
              <a:rect b="b" l="l" r="r" t="t"/>
              <a:pathLst>
                <a:path extrusionOk="0" h="7607" w="10661">
                  <a:moveTo>
                    <a:pt x="2661" y="1"/>
                  </a:moveTo>
                  <a:lnTo>
                    <a:pt x="2" y="1534"/>
                  </a:lnTo>
                  <a:lnTo>
                    <a:pt x="1" y="7606"/>
                  </a:lnTo>
                  <a:lnTo>
                    <a:pt x="1" y="7606"/>
                  </a:lnTo>
                  <a:lnTo>
                    <a:pt x="10660" y="461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3451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3225950" y="2782050"/>
              <a:ext cx="1618475" cy="1012525"/>
            </a:xfrm>
            <a:custGeom>
              <a:rect b="b" l="l" r="r" t="t"/>
              <a:pathLst>
                <a:path extrusionOk="0" h="40501" w="64739">
                  <a:moveTo>
                    <a:pt x="64738" y="1"/>
                  </a:moveTo>
                  <a:cubicBezTo>
                    <a:pt x="64738" y="947"/>
                    <a:pt x="63766" y="1520"/>
                    <a:pt x="63323" y="1777"/>
                  </a:cubicBezTo>
                  <a:lnTo>
                    <a:pt x="5317" y="35269"/>
                  </a:lnTo>
                  <a:cubicBezTo>
                    <a:pt x="5317" y="35276"/>
                    <a:pt x="2831" y="36708"/>
                    <a:pt x="2831" y="36708"/>
                  </a:cubicBezTo>
                  <a:cubicBezTo>
                    <a:pt x="2045" y="37159"/>
                    <a:pt x="1026" y="37388"/>
                    <a:pt x="0" y="37388"/>
                  </a:cubicBezTo>
                  <a:lnTo>
                    <a:pt x="0" y="40501"/>
                  </a:lnTo>
                  <a:cubicBezTo>
                    <a:pt x="15" y="40501"/>
                    <a:pt x="29" y="40501"/>
                    <a:pt x="44" y="40501"/>
                  </a:cubicBezTo>
                  <a:cubicBezTo>
                    <a:pt x="990" y="40501"/>
                    <a:pt x="1933" y="40285"/>
                    <a:pt x="2660" y="39866"/>
                  </a:cubicBezTo>
                  <a:cubicBezTo>
                    <a:pt x="3026" y="39657"/>
                    <a:pt x="3374" y="39455"/>
                    <a:pt x="3694" y="39271"/>
                  </a:cubicBezTo>
                  <a:lnTo>
                    <a:pt x="4145" y="39009"/>
                  </a:lnTo>
                  <a:cubicBezTo>
                    <a:pt x="4354" y="38892"/>
                    <a:pt x="4543" y="38780"/>
                    <a:pt x="4707" y="38690"/>
                  </a:cubicBezTo>
                  <a:cubicBezTo>
                    <a:pt x="4792" y="38636"/>
                    <a:pt x="4864" y="38598"/>
                    <a:pt x="4929" y="38558"/>
                  </a:cubicBezTo>
                  <a:cubicBezTo>
                    <a:pt x="5001" y="38519"/>
                    <a:pt x="5054" y="38486"/>
                    <a:pt x="5106" y="38454"/>
                  </a:cubicBezTo>
                  <a:cubicBezTo>
                    <a:pt x="5171" y="38414"/>
                    <a:pt x="5223" y="38389"/>
                    <a:pt x="5263" y="38369"/>
                  </a:cubicBezTo>
                  <a:cubicBezTo>
                    <a:pt x="5295" y="38349"/>
                    <a:pt x="5315" y="38337"/>
                    <a:pt x="5315" y="38337"/>
                  </a:cubicBezTo>
                  <a:lnTo>
                    <a:pt x="63323" y="4843"/>
                  </a:lnTo>
                  <a:cubicBezTo>
                    <a:pt x="64105" y="4392"/>
                    <a:pt x="64738" y="3339"/>
                    <a:pt x="64738" y="2492"/>
                  </a:cubicBezTo>
                  <a:lnTo>
                    <a:pt x="64738" y="1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2097775" y="2217075"/>
              <a:ext cx="2756425" cy="1499700"/>
            </a:xfrm>
            <a:custGeom>
              <a:rect b="b" l="l" r="r" t="t"/>
              <a:pathLst>
                <a:path extrusionOk="0" h="59988" w="110257">
                  <a:moveTo>
                    <a:pt x="65374" y="1"/>
                  </a:moveTo>
                  <a:cubicBezTo>
                    <a:pt x="64356" y="1"/>
                    <a:pt x="63341" y="223"/>
                    <a:pt x="62565" y="668"/>
                  </a:cubicBezTo>
                  <a:lnTo>
                    <a:pt x="9651" y="31310"/>
                  </a:lnTo>
                  <a:lnTo>
                    <a:pt x="6990" y="32838"/>
                  </a:lnTo>
                  <a:lnTo>
                    <a:pt x="6" y="33706"/>
                  </a:lnTo>
                  <a:lnTo>
                    <a:pt x="1" y="33712"/>
                  </a:lnTo>
                  <a:cubicBezTo>
                    <a:pt x="3" y="33746"/>
                    <a:pt x="9" y="33779"/>
                    <a:pt x="19" y="33811"/>
                  </a:cubicBezTo>
                  <a:cubicBezTo>
                    <a:pt x="14" y="33833"/>
                    <a:pt x="18" y="33856"/>
                    <a:pt x="26" y="33876"/>
                  </a:cubicBezTo>
                  <a:cubicBezTo>
                    <a:pt x="41" y="33960"/>
                    <a:pt x="59" y="34043"/>
                    <a:pt x="84" y="34125"/>
                  </a:cubicBezTo>
                  <a:cubicBezTo>
                    <a:pt x="111" y="34222"/>
                    <a:pt x="146" y="34315"/>
                    <a:pt x="190" y="34406"/>
                  </a:cubicBezTo>
                  <a:cubicBezTo>
                    <a:pt x="230" y="34499"/>
                    <a:pt x="277" y="34591"/>
                    <a:pt x="327" y="34680"/>
                  </a:cubicBezTo>
                  <a:cubicBezTo>
                    <a:pt x="375" y="34770"/>
                    <a:pt x="432" y="34855"/>
                    <a:pt x="497" y="34935"/>
                  </a:cubicBezTo>
                  <a:cubicBezTo>
                    <a:pt x="541" y="34999"/>
                    <a:pt x="589" y="35061"/>
                    <a:pt x="641" y="35119"/>
                  </a:cubicBezTo>
                  <a:lnTo>
                    <a:pt x="751" y="35229"/>
                  </a:lnTo>
                  <a:cubicBezTo>
                    <a:pt x="811" y="35288"/>
                    <a:pt x="875" y="35343"/>
                    <a:pt x="942" y="35393"/>
                  </a:cubicBezTo>
                  <a:cubicBezTo>
                    <a:pt x="1000" y="35438"/>
                    <a:pt x="1065" y="35485"/>
                    <a:pt x="1125" y="35523"/>
                  </a:cubicBezTo>
                  <a:lnTo>
                    <a:pt x="39811" y="57868"/>
                  </a:lnTo>
                  <a:lnTo>
                    <a:pt x="39817" y="57868"/>
                  </a:lnTo>
                  <a:lnTo>
                    <a:pt x="42297" y="59300"/>
                  </a:lnTo>
                  <a:cubicBezTo>
                    <a:pt x="43123" y="59760"/>
                    <a:pt x="44063" y="59987"/>
                    <a:pt x="45116" y="59987"/>
                  </a:cubicBezTo>
                  <a:cubicBezTo>
                    <a:pt x="45119" y="59987"/>
                    <a:pt x="45123" y="59987"/>
                    <a:pt x="45127" y="59987"/>
                  </a:cubicBezTo>
                  <a:cubicBezTo>
                    <a:pt x="46148" y="59987"/>
                    <a:pt x="47174" y="59758"/>
                    <a:pt x="47959" y="59307"/>
                  </a:cubicBezTo>
                  <a:lnTo>
                    <a:pt x="50437" y="57875"/>
                  </a:lnTo>
                  <a:lnTo>
                    <a:pt x="108692" y="24242"/>
                  </a:lnTo>
                  <a:cubicBezTo>
                    <a:pt x="110256" y="23340"/>
                    <a:pt x="110256" y="21870"/>
                    <a:pt x="108699" y="20961"/>
                  </a:cubicBezTo>
                  <a:lnTo>
                    <a:pt x="100952" y="19569"/>
                  </a:lnTo>
                  <a:lnTo>
                    <a:pt x="68228" y="688"/>
                  </a:lnTo>
                  <a:cubicBezTo>
                    <a:pt x="67441" y="230"/>
                    <a:pt x="66406" y="1"/>
                    <a:pt x="65374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2138975" y="2639300"/>
              <a:ext cx="2659875" cy="1038300"/>
            </a:xfrm>
            <a:custGeom>
              <a:rect b="b" l="l" r="r" t="t"/>
              <a:pathLst>
                <a:path extrusionOk="0" h="41532" w="106395">
                  <a:moveTo>
                    <a:pt x="106394" y="0"/>
                  </a:moveTo>
                  <a:lnTo>
                    <a:pt x="43479" y="36438"/>
                  </a:lnTo>
                  <a:lnTo>
                    <a:pt x="0" y="11335"/>
                  </a:lnTo>
                  <a:lnTo>
                    <a:pt x="7" y="16934"/>
                  </a:lnTo>
                  <a:lnTo>
                    <a:pt x="41845" y="41093"/>
                  </a:lnTo>
                  <a:cubicBezTo>
                    <a:pt x="42351" y="41385"/>
                    <a:pt x="42915" y="41532"/>
                    <a:pt x="43479" y="41532"/>
                  </a:cubicBezTo>
                  <a:cubicBezTo>
                    <a:pt x="44044" y="41532"/>
                    <a:pt x="44609" y="41385"/>
                    <a:pt x="45115" y="41093"/>
                  </a:cubicBezTo>
                  <a:lnTo>
                    <a:pt x="105577" y="6182"/>
                  </a:lnTo>
                  <a:cubicBezTo>
                    <a:pt x="106082" y="5890"/>
                    <a:pt x="106394" y="5350"/>
                    <a:pt x="106394" y="4767"/>
                  </a:cubicBezTo>
                  <a:lnTo>
                    <a:pt x="106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3225950" y="2639300"/>
              <a:ext cx="1572900" cy="1038275"/>
            </a:xfrm>
            <a:custGeom>
              <a:rect b="b" l="l" r="r" t="t"/>
              <a:pathLst>
                <a:path extrusionOk="0" h="41531" w="62916">
                  <a:moveTo>
                    <a:pt x="62915" y="0"/>
                  </a:moveTo>
                  <a:lnTo>
                    <a:pt x="0" y="36438"/>
                  </a:lnTo>
                  <a:lnTo>
                    <a:pt x="0" y="41531"/>
                  </a:lnTo>
                  <a:cubicBezTo>
                    <a:pt x="575" y="41531"/>
                    <a:pt x="1138" y="41380"/>
                    <a:pt x="1636" y="41093"/>
                  </a:cubicBezTo>
                  <a:lnTo>
                    <a:pt x="62098" y="6182"/>
                  </a:lnTo>
                  <a:cubicBezTo>
                    <a:pt x="62603" y="5890"/>
                    <a:pt x="62915" y="5350"/>
                    <a:pt x="62915" y="4767"/>
                  </a:cubicBezTo>
                  <a:lnTo>
                    <a:pt x="62915" y="0"/>
                  </a:ln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2122350" y="2935125"/>
              <a:ext cx="33275" cy="155425"/>
            </a:xfrm>
            <a:custGeom>
              <a:rect b="b" l="l" r="r" t="t"/>
              <a:pathLst>
                <a:path extrusionOk="0" h="6217" w="1331">
                  <a:moveTo>
                    <a:pt x="422" y="0"/>
                  </a:moveTo>
                  <a:cubicBezTo>
                    <a:pt x="174" y="0"/>
                    <a:pt x="0" y="254"/>
                    <a:pt x="0" y="670"/>
                  </a:cubicBezTo>
                  <a:lnTo>
                    <a:pt x="5" y="4781"/>
                  </a:lnTo>
                  <a:cubicBezTo>
                    <a:pt x="5" y="5323"/>
                    <a:pt x="303" y="5933"/>
                    <a:pt x="669" y="6145"/>
                  </a:cubicBezTo>
                  <a:cubicBezTo>
                    <a:pt x="753" y="6194"/>
                    <a:pt x="834" y="6217"/>
                    <a:pt x="909" y="6217"/>
                  </a:cubicBezTo>
                  <a:cubicBezTo>
                    <a:pt x="1156" y="6217"/>
                    <a:pt x="1330" y="5963"/>
                    <a:pt x="1330" y="5547"/>
                  </a:cubicBezTo>
                  <a:lnTo>
                    <a:pt x="1330" y="1438"/>
                  </a:lnTo>
                  <a:cubicBezTo>
                    <a:pt x="1330" y="897"/>
                    <a:pt x="1033" y="285"/>
                    <a:pt x="665" y="73"/>
                  </a:cubicBezTo>
                  <a:cubicBezTo>
                    <a:pt x="579" y="24"/>
                    <a:pt x="497" y="0"/>
                    <a:pt x="422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3225950" y="2553575"/>
              <a:ext cx="1618475" cy="1012525"/>
            </a:xfrm>
            <a:custGeom>
              <a:rect b="b" l="l" r="r" t="t"/>
              <a:pathLst>
                <a:path extrusionOk="0" h="40501" w="64739">
                  <a:moveTo>
                    <a:pt x="64738" y="1"/>
                  </a:moveTo>
                  <a:cubicBezTo>
                    <a:pt x="64738" y="980"/>
                    <a:pt x="63739" y="1536"/>
                    <a:pt x="63323" y="1777"/>
                  </a:cubicBezTo>
                  <a:lnTo>
                    <a:pt x="37152" y="16886"/>
                  </a:lnTo>
                  <a:lnTo>
                    <a:pt x="5317" y="35271"/>
                  </a:lnTo>
                  <a:cubicBezTo>
                    <a:pt x="5310" y="35271"/>
                    <a:pt x="2839" y="36696"/>
                    <a:pt x="2839" y="36696"/>
                  </a:cubicBezTo>
                  <a:cubicBezTo>
                    <a:pt x="2047" y="37154"/>
                    <a:pt x="1028" y="37376"/>
                    <a:pt x="0" y="37376"/>
                  </a:cubicBezTo>
                  <a:lnTo>
                    <a:pt x="0" y="40501"/>
                  </a:lnTo>
                  <a:cubicBezTo>
                    <a:pt x="15" y="40501"/>
                    <a:pt x="29" y="40501"/>
                    <a:pt x="44" y="40501"/>
                  </a:cubicBezTo>
                  <a:cubicBezTo>
                    <a:pt x="990" y="40501"/>
                    <a:pt x="1933" y="40285"/>
                    <a:pt x="2662" y="39867"/>
                  </a:cubicBezTo>
                  <a:cubicBezTo>
                    <a:pt x="3028" y="39658"/>
                    <a:pt x="3374" y="39455"/>
                    <a:pt x="3694" y="39272"/>
                  </a:cubicBezTo>
                  <a:lnTo>
                    <a:pt x="4145" y="39010"/>
                  </a:lnTo>
                  <a:cubicBezTo>
                    <a:pt x="4642" y="38729"/>
                    <a:pt x="5014" y="38514"/>
                    <a:pt x="5198" y="38402"/>
                  </a:cubicBezTo>
                  <a:lnTo>
                    <a:pt x="5302" y="38344"/>
                  </a:lnTo>
                  <a:cubicBezTo>
                    <a:pt x="5315" y="38337"/>
                    <a:pt x="39812" y="18414"/>
                    <a:pt x="39812" y="18414"/>
                  </a:cubicBezTo>
                  <a:lnTo>
                    <a:pt x="63321" y="4843"/>
                  </a:lnTo>
                  <a:cubicBezTo>
                    <a:pt x="64103" y="4390"/>
                    <a:pt x="64738" y="3339"/>
                    <a:pt x="64738" y="2492"/>
                  </a:cubicBezTo>
                  <a:lnTo>
                    <a:pt x="64738" y="1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2051050" y="1910200"/>
              <a:ext cx="2803150" cy="1577800"/>
            </a:xfrm>
            <a:custGeom>
              <a:rect b="b" l="l" r="r" t="t"/>
              <a:pathLst>
                <a:path extrusionOk="0" h="63112" w="112126">
                  <a:moveTo>
                    <a:pt x="86" y="37884"/>
                  </a:moveTo>
                  <a:cubicBezTo>
                    <a:pt x="56" y="37898"/>
                    <a:pt x="27" y="37914"/>
                    <a:pt x="0" y="37934"/>
                  </a:cubicBezTo>
                  <a:lnTo>
                    <a:pt x="86" y="37884"/>
                  </a:lnTo>
                  <a:close/>
                  <a:moveTo>
                    <a:pt x="67240" y="1"/>
                  </a:moveTo>
                  <a:cubicBezTo>
                    <a:pt x="66223" y="1"/>
                    <a:pt x="65209" y="223"/>
                    <a:pt x="64434" y="671"/>
                  </a:cubicBezTo>
                  <a:lnTo>
                    <a:pt x="86" y="37884"/>
                  </a:lnTo>
                  <a:lnTo>
                    <a:pt x="86" y="37884"/>
                  </a:lnTo>
                  <a:cubicBezTo>
                    <a:pt x="105" y="37876"/>
                    <a:pt x="124" y="37869"/>
                    <a:pt x="144" y="37862"/>
                  </a:cubicBezTo>
                  <a:cubicBezTo>
                    <a:pt x="179" y="37839"/>
                    <a:pt x="219" y="37824"/>
                    <a:pt x="261" y="37817"/>
                  </a:cubicBezTo>
                  <a:cubicBezTo>
                    <a:pt x="299" y="37797"/>
                    <a:pt x="343" y="37784"/>
                    <a:pt x="386" y="37779"/>
                  </a:cubicBezTo>
                  <a:cubicBezTo>
                    <a:pt x="445" y="37759"/>
                    <a:pt x="507" y="37745"/>
                    <a:pt x="568" y="37739"/>
                  </a:cubicBezTo>
                  <a:cubicBezTo>
                    <a:pt x="633" y="37732"/>
                    <a:pt x="699" y="37725"/>
                    <a:pt x="765" y="37725"/>
                  </a:cubicBezTo>
                  <a:cubicBezTo>
                    <a:pt x="867" y="37725"/>
                    <a:pt x="971" y="37734"/>
                    <a:pt x="1071" y="37752"/>
                  </a:cubicBezTo>
                  <a:cubicBezTo>
                    <a:pt x="1178" y="37767"/>
                    <a:pt x="1283" y="37790"/>
                    <a:pt x="1385" y="37824"/>
                  </a:cubicBezTo>
                  <a:cubicBezTo>
                    <a:pt x="1613" y="37899"/>
                    <a:pt x="1831" y="37994"/>
                    <a:pt x="2039" y="38111"/>
                  </a:cubicBezTo>
                  <a:lnTo>
                    <a:pt x="3693" y="39065"/>
                  </a:lnTo>
                  <a:lnTo>
                    <a:pt x="11520" y="43585"/>
                  </a:lnTo>
                  <a:lnTo>
                    <a:pt x="41680" y="61006"/>
                  </a:lnTo>
                  <a:lnTo>
                    <a:pt x="41688" y="61006"/>
                  </a:lnTo>
                  <a:lnTo>
                    <a:pt x="44159" y="62431"/>
                  </a:lnTo>
                  <a:cubicBezTo>
                    <a:pt x="44964" y="62858"/>
                    <a:pt x="45867" y="63112"/>
                    <a:pt x="46915" y="63112"/>
                  </a:cubicBezTo>
                  <a:cubicBezTo>
                    <a:pt x="46942" y="63112"/>
                    <a:pt x="46969" y="63111"/>
                    <a:pt x="46996" y="63111"/>
                  </a:cubicBezTo>
                  <a:cubicBezTo>
                    <a:pt x="48017" y="63111"/>
                    <a:pt x="49043" y="62889"/>
                    <a:pt x="49828" y="62438"/>
                  </a:cubicBezTo>
                  <a:lnTo>
                    <a:pt x="52306" y="61006"/>
                  </a:lnTo>
                  <a:lnTo>
                    <a:pt x="102821" y="31844"/>
                  </a:lnTo>
                  <a:lnTo>
                    <a:pt x="110561" y="27373"/>
                  </a:lnTo>
                  <a:cubicBezTo>
                    <a:pt x="112125" y="26464"/>
                    <a:pt x="112125" y="24999"/>
                    <a:pt x="110568" y="24090"/>
                  </a:cubicBezTo>
                  <a:lnTo>
                    <a:pt x="70097" y="689"/>
                  </a:lnTo>
                  <a:cubicBezTo>
                    <a:pt x="69309" y="231"/>
                    <a:pt x="68273" y="1"/>
                    <a:pt x="67240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2248775" y="2068050"/>
              <a:ext cx="2352575" cy="1350700"/>
            </a:xfrm>
            <a:custGeom>
              <a:rect b="b" l="l" r="r" t="t"/>
              <a:pathLst>
                <a:path extrusionOk="0" h="54028" w="94103">
                  <a:moveTo>
                    <a:pt x="55033" y="0"/>
                  </a:moveTo>
                  <a:cubicBezTo>
                    <a:pt x="54416" y="0"/>
                    <a:pt x="53798" y="136"/>
                    <a:pt x="53327" y="408"/>
                  </a:cubicBezTo>
                  <a:lnTo>
                    <a:pt x="938" y="30646"/>
                  </a:lnTo>
                  <a:cubicBezTo>
                    <a:pt x="1" y="31189"/>
                    <a:pt x="1" y="32070"/>
                    <a:pt x="936" y="32613"/>
                  </a:cubicBezTo>
                  <a:lnTo>
                    <a:pt x="37164" y="53619"/>
                  </a:lnTo>
                  <a:cubicBezTo>
                    <a:pt x="37633" y="53891"/>
                    <a:pt x="38249" y="54027"/>
                    <a:pt x="38864" y="54027"/>
                  </a:cubicBezTo>
                  <a:cubicBezTo>
                    <a:pt x="39478" y="54027"/>
                    <a:pt x="40091" y="53892"/>
                    <a:pt x="40559" y="53621"/>
                  </a:cubicBezTo>
                  <a:lnTo>
                    <a:pt x="93164" y="23263"/>
                  </a:lnTo>
                  <a:cubicBezTo>
                    <a:pt x="94103" y="22720"/>
                    <a:pt x="94101" y="21843"/>
                    <a:pt x="93161" y="21305"/>
                  </a:cubicBezTo>
                  <a:lnTo>
                    <a:pt x="56726" y="403"/>
                  </a:lnTo>
                  <a:cubicBezTo>
                    <a:pt x="56258" y="134"/>
                    <a:pt x="55646" y="0"/>
                    <a:pt x="55033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2031250" y="2853325"/>
              <a:ext cx="1194725" cy="941250"/>
            </a:xfrm>
            <a:custGeom>
              <a:rect b="b" l="l" r="r" t="t"/>
              <a:pathLst>
                <a:path extrusionOk="0" h="37650" w="47789">
                  <a:moveTo>
                    <a:pt x="1556" y="0"/>
                  </a:moveTo>
                  <a:cubicBezTo>
                    <a:pt x="1491" y="0"/>
                    <a:pt x="1425" y="7"/>
                    <a:pt x="1360" y="14"/>
                  </a:cubicBezTo>
                  <a:cubicBezTo>
                    <a:pt x="1297" y="20"/>
                    <a:pt x="1237" y="34"/>
                    <a:pt x="1177" y="54"/>
                  </a:cubicBezTo>
                  <a:cubicBezTo>
                    <a:pt x="1133" y="59"/>
                    <a:pt x="1091" y="72"/>
                    <a:pt x="1053" y="92"/>
                  </a:cubicBezTo>
                  <a:cubicBezTo>
                    <a:pt x="1011" y="102"/>
                    <a:pt x="971" y="117"/>
                    <a:pt x="934" y="139"/>
                  </a:cubicBezTo>
                  <a:cubicBezTo>
                    <a:pt x="916" y="144"/>
                    <a:pt x="903" y="151"/>
                    <a:pt x="882" y="157"/>
                  </a:cubicBezTo>
                  <a:lnTo>
                    <a:pt x="791" y="211"/>
                  </a:lnTo>
                  <a:lnTo>
                    <a:pt x="784" y="211"/>
                  </a:lnTo>
                  <a:cubicBezTo>
                    <a:pt x="301" y="525"/>
                    <a:pt x="0" y="1145"/>
                    <a:pt x="0" y="2022"/>
                  </a:cubicBezTo>
                  <a:lnTo>
                    <a:pt x="0" y="7688"/>
                  </a:lnTo>
                  <a:cubicBezTo>
                    <a:pt x="0" y="9492"/>
                    <a:pt x="1268" y="11689"/>
                    <a:pt x="2831" y="12591"/>
                  </a:cubicBezTo>
                  <a:lnTo>
                    <a:pt x="42473" y="35484"/>
                  </a:lnTo>
                  <a:cubicBezTo>
                    <a:pt x="42473" y="35484"/>
                    <a:pt x="42492" y="35498"/>
                    <a:pt x="42525" y="35518"/>
                  </a:cubicBezTo>
                  <a:cubicBezTo>
                    <a:pt x="42564" y="35538"/>
                    <a:pt x="42617" y="35563"/>
                    <a:pt x="42682" y="35603"/>
                  </a:cubicBezTo>
                  <a:cubicBezTo>
                    <a:pt x="42734" y="35635"/>
                    <a:pt x="42788" y="35668"/>
                    <a:pt x="42859" y="35707"/>
                  </a:cubicBezTo>
                  <a:cubicBezTo>
                    <a:pt x="42925" y="35747"/>
                    <a:pt x="42996" y="35785"/>
                    <a:pt x="43082" y="35839"/>
                  </a:cubicBezTo>
                  <a:cubicBezTo>
                    <a:pt x="43244" y="35929"/>
                    <a:pt x="43434" y="36041"/>
                    <a:pt x="43643" y="36158"/>
                  </a:cubicBezTo>
                  <a:lnTo>
                    <a:pt x="44094" y="36420"/>
                  </a:lnTo>
                  <a:cubicBezTo>
                    <a:pt x="44415" y="36602"/>
                    <a:pt x="44761" y="36806"/>
                    <a:pt x="45127" y="37015"/>
                  </a:cubicBezTo>
                  <a:cubicBezTo>
                    <a:pt x="45858" y="37436"/>
                    <a:pt x="46806" y="37650"/>
                    <a:pt x="47755" y="37650"/>
                  </a:cubicBezTo>
                  <a:cubicBezTo>
                    <a:pt x="47766" y="37650"/>
                    <a:pt x="47777" y="37650"/>
                    <a:pt x="47788" y="37650"/>
                  </a:cubicBezTo>
                  <a:lnTo>
                    <a:pt x="47788" y="34537"/>
                  </a:lnTo>
                  <a:cubicBezTo>
                    <a:pt x="46762" y="34537"/>
                    <a:pt x="45741" y="34308"/>
                    <a:pt x="44958" y="33857"/>
                  </a:cubicBezTo>
                  <a:lnTo>
                    <a:pt x="42472" y="32425"/>
                  </a:lnTo>
                  <a:lnTo>
                    <a:pt x="42472" y="32418"/>
                  </a:lnTo>
                  <a:lnTo>
                    <a:pt x="3786" y="10073"/>
                  </a:lnTo>
                  <a:cubicBezTo>
                    <a:pt x="3726" y="10035"/>
                    <a:pt x="3661" y="9990"/>
                    <a:pt x="3603" y="9943"/>
                  </a:cubicBezTo>
                  <a:cubicBezTo>
                    <a:pt x="3532" y="9896"/>
                    <a:pt x="3469" y="9841"/>
                    <a:pt x="3412" y="9779"/>
                  </a:cubicBezTo>
                  <a:lnTo>
                    <a:pt x="3302" y="9669"/>
                  </a:lnTo>
                  <a:cubicBezTo>
                    <a:pt x="3250" y="9611"/>
                    <a:pt x="3202" y="9549"/>
                    <a:pt x="3158" y="9485"/>
                  </a:cubicBezTo>
                  <a:cubicBezTo>
                    <a:pt x="3093" y="9405"/>
                    <a:pt x="3036" y="9320"/>
                    <a:pt x="2988" y="9231"/>
                  </a:cubicBezTo>
                  <a:cubicBezTo>
                    <a:pt x="2938" y="9141"/>
                    <a:pt x="2891" y="9051"/>
                    <a:pt x="2851" y="8956"/>
                  </a:cubicBezTo>
                  <a:cubicBezTo>
                    <a:pt x="2807" y="8865"/>
                    <a:pt x="2772" y="8772"/>
                    <a:pt x="2745" y="8675"/>
                  </a:cubicBezTo>
                  <a:cubicBezTo>
                    <a:pt x="2720" y="8593"/>
                    <a:pt x="2702" y="8511"/>
                    <a:pt x="2687" y="8426"/>
                  </a:cubicBezTo>
                  <a:cubicBezTo>
                    <a:pt x="2679" y="8406"/>
                    <a:pt x="2675" y="8383"/>
                    <a:pt x="2680" y="8361"/>
                  </a:cubicBezTo>
                  <a:cubicBezTo>
                    <a:pt x="2667" y="8327"/>
                    <a:pt x="2662" y="8292"/>
                    <a:pt x="2667" y="8257"/>
                  </a:cubicBezTo>
                  <a:cubicBezTo>
                    <a:pt x="2657" y="8209"/>
                    <a:pt x="2654" y="8160"/>
                    <a:pt x="2655" y="8114"/>
                  </a:cubicBezTo>
                  <a:lnTo>
                    <a:pt x="2655" y="4657"/>
                  </a:lnTo>
                  <a:cubicBezTo>
                    <a:pt x="2655" y="4146"/>
                    <a:pt x="2913" y="3849"/>
                    <a:pt x="3285" y="3849"/>
                  </a:cubicBezTo>
                  <a:cubicBezTo>
                    <a:pt x="3436" y="3849"/>
                    <a:pt x="3607" y="3898"/>
                    <a:pt x="3786" y="4002"/>
                  </a:cubicBezTo>
                  <a:lnTo>
                    <a:pt x="9651" y="7390"/>
                  </a:lnTo>
                  <a:lnTo>
                    <a:pt x="42472" y="26347"/>
                  </a:lnTo>
                  <a:cubicBezTo>
                    <a:pt x="42477" y="26347"/>
                    <a:pt x="42482" y="26350"/>
                    <a:pt x="42485" y="26354"/>
                  </a:cubicBezTo>
                  <a:lnTo>
                    <a:pt x="42590" y="26412"/>
                  </a:lnTo>
                  <a:cubicBezTo>
                    <a:pt x="42772" y="26524"/>
                    <a:pt x="43145" y="26739"/>
                    <a:pt x="43643" y="27020"/>
                  </a:cubicBezTo>
                  <a:lnTo>
                    <a:pt x="44094" y="27282"/>
                  </a:lnTo>
                  <a:cubicBezTo>
                    <a:pt x="44413" y="27465"/>
                    <a:pt x="44761" y="27668"/>
                    <a:pt x="45127" y="27877"/>
                  </a:cubicBezTo>
                  <a:cubicBezTo>
                    <a:pt x="45856" y="28295"/>
                    <a:pt x="46799" y="28511"/>
                    <a:pt x="47745" y="28511"/>
                  </a:cubicBezTo>
                  <a:cubicBezTo>
                    <a:pt x="47759" y="28511"/>
                    <a:pt x="47774" y="28511"/>
                    <a:pt x="47788" y="28511"/>
                  </a:cubicBezTo>
                  <a:lnTo>
                    <a:pt x="47788" y="25386"/>
                  </a:lnTo>
                  <a:cubicBezTo>
                    <a:pt x="46761" y="25386"/>
                    <a:pt x="45741" y="25164"/>
                    <a:pt x="44956" y="24713"/>
                  </a:cubicBezTo>
                  <a:lnTo>
                    <a:pt x="44950" y="24706"/>
                  </a:lnTo>
                  <a:lnTo>
                    <a:pt x="42478" y="23281"/>
                  </a:lnTo>
                  <a:lnTo>
                    <a:pt x="42472" y="23281"/>
                  </a:lnTo>
                  <a:lnTo>
                    <a:pt x="12312" y="5860"/>
                  </a:lnTo>
                  <a:lnTo>
                    <a:pt x="4485" y="1342"/>
                  </a:lnTo>
                  <a:lnTo>
                    <a:pt x="2831" y="386"/>
                  </a:lnTo>
                  <a:cubicBezTo>
                    <a:pt x="2622" y="269"/>
                    <a:pt x="2403" y="174"/>
                    <a:pt x="2177" y="99"/>
                  </a:cubicBezTo>
                  <a:cubicBezTo>
                    <a:pt x="2074" y="67"/>
                    <a:pt x="1970" y="42"/>
                    <a:pt x="1863" y="27"/>
                  </a:cubicBezTo>
                  <a:cubicBezTo>
                    <a:pt x="1761" y="9"/>
                    <a:pt x="1659" y="0"/>
                    <a:pt x="1556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2266875" y="2420050"/>
              <a:ext cx="266475" cy="306725"/>
            </a:xfrm>
            <a:custGeom>
              <a:rect b="b" l="l" r="r" t="t"/>
              <a:pathLst>
                <a:path extrusionOk="0" h="12269" w="10659">
                  <a:moveTo>
                    <a:pt x="2658" y="0"/>
                  </a:moveTo>
                  <a:lnTo>
                    <a:pt x="0" y="1534"/>
                  </a:lnTo>
                  <a:lnTo>
                    <a:pt x="0" y="12269"/>
                  </a:lnTo>
                  <a:lnTo>
                    <a:pt x="10658" y="7686"/>
                  </a:lnTo>
                  <a:lnTo>
                    <a:pt x="2658" y="0"/>
                  </a:lnTo>
                  <a:close/>
                </a:path>
              </a:pathLst>
            </a:custGeom>
            <a:solidFill>
              <a:srgbClr val="8E2D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3225900" y="2469325"/>
              <a:ext cx="1363425" cy="865325"/>
            </a:xfrm>
            <a:custGeom>
              <a:rect b="b" l="l" r="r" t="t"/>
              <a:pathLst>
                <a:path extrusionOk="0" h="34613" w="54537">
                  <a:moveTo>
                    <a:pt x="54537" y="1"/>
                  </a:moveTo>
                  <a:cubicBezTo>
                    <a:pt x="54537" y="946"/>
                    <a:pt x="53564" y="1519"/>
                    <a:pt x="53120" y="1775"/>
                  </a:cubicBezTo>
                  <a:lnTo>
                    <a:pt x="5317" y="29383"/>
                  </a:lnTo>
                  <a:cubicBezTo>
                    <a:pt x="5317" y="29390"/>
                    <a:pt x="2831" y="30822"/>
                    <a:pt x="2831" y="30822"/>
                  </a:cubicBezTo>
                  <a:cubicBezTo>
                    <a:pt x="2047" y="31273"/>
                    <a:pt x="1026" y="31502"/>
                    <a:pt x="1" y="31502"/>
                  </a:cubicBezTo>
                  <a:lnTo>
                    <a:pt x="1" y="34613"/>
                  </a:lnTo>
                  <a:cubicBezTo>
                    <a:pt x="15" y="34613"/>
                    <a:pt x="29" y="34613"/>
                    <a:pt x="44" y="34613"/>
                  </a:cubicBezTo>
                  <a:cubicBezTo>
                    <a:pt x="990" y="34613"/>
                    <a:pt x="1933" y="34397"/>
                    <a:pt x="2660" y="33979"/>
                  </a:cubicBezTo>
                  <a:cubicBezTo>
                    <a:pt x="3028" y="33771"/>
                    <a:pt x="3374" y="33567"/>
                    <a:pt x="3695" y="33385"/>
                  </a:cubicBezTo>
                  <a:lnTo>
                    <a:pt x="4146" y="33122"/>
                  </a:lnTo>
                  <a:cubicBezTo>
                    <a:pt x="4355" y="33005"/>
                    <a:pt x="4543" y="32893"/>
                    <a:pt x="4707" y="32802"/>
                  </a:cubicBezTo>
                  <a:cubicBezTo>
                    <a:pt x="4792" y="32750"/>
                    <a:pt x="4864" y="32711"/>
                    <a:pt x="4929" y="32671"/>
                  </a:cubicBezTo>
                  <a:cubicBezTo>
                    <a:pt x="5001" y="32633"/>
                    <a:pt x="5055" y="32599"/>
                    <a:pt x="5106" y="32566"/>
                  </a:cubicBezTo>
                  <a:cubicBezTo>
                    <a:pt x="5172" y="32528"/>
                    <a:pt x="5223" y="32501"/>
                    <a:pt x="5264" y="32482"/>
                  </a:cubicBezTo>
                  <a:cubicBezTo>
                    <a:pt x="5295" y="32462"/>
                    <a:pt x="5315" y="32449"/>
                    <a:pt x="5315" y="32449"/>
                  </a:cubicBezTo>
                  <a:lnTo>
                    <a:pt x="53122" y="4843"/>
                  </a:lnTo>
                  <a:cubicBezTo>
                    <a:pt x="53904" y="4392"/>
                    <a:pt x="54537" y="3339"/>
                    <a:pt x="54537" y="2492"/>
                  </a:cubicBezTo>
                  <a:lnTo>
                    <a:pt x="54537" y="1"/>
                  </a:ln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2292050" y="1899925"/>
              <a:ext cx="2307025" cy="1356950"/>
            </a:xfrm>
            <a:custGeom>
              <a:rect b="b" l="l" r="r" t="t"/>
              <a:pathLst>
                <a:path extrusionOk="0" h="54278" w="92281">
                  <a:moveTo>
                    <a:pt x="55173" y="1"/>
                  </a:moveTo>
                  <a:cubicBezTo>
                    <a:pt x="54155" y="1"/>
                    <a:pt x="53139" y="223"/>
                    <a:pt x="52363" y="669"/>
                  </a:cubicBezTo>
                  <a:lnTo>
                    <a:pt x="9651" y="25423"/>
                  </a:lnTo>
                  <a:lnTo>
                    <a:pt x="9651" y="28491"/>
                  </a:lnTo>
                  <a:lnTo>
                    <a:pt x="7" y="32482"/>
                  </a:lnTo>
                  <a:lnTo>
                    <a:pt x="1" y="32489"/>
                  </a:lnTo>
                  <a:cubicBezTo>
                    <a:pt x="4" y="32522"/>
                    <a:pt x="11" y="32556"/>
                    <a:pt x="21" y="32588"/>
                  </a:cubicBezTo>
                  <a:cubicBezTo>
                    <a:pt x="16" y="32609"/>
                    <a:pt x="17" y="32633"/>
                    <a:pt x="27" y="32653"/>
                  </a:cubicBezTo>
                  <a:cubicBezTo>
                    <a:pt x="41" y="32736"/>
                    <a:pt x="61" y="32820"/>
                    <a:pt x="86" y="32902"/>
                  </a:cubicBezTo>
                  <a:cubicBezTo>
                    <a:pt x="113" y="32999"/>
                    <a:pt x="148" y="33092"/>
                    <a:pt x="190" y="33182"/>
                  </a:cubicBezTo>
                  <a:cubicBezTo>
                    <a:pt x="231" y="33276"/>
                    <a:pt x="276" y="33368"/>
                    <a:pt x="328" y="33456"/>
                  </a:cubicBezTo>
                  <a:cubicBezTo>
                    <a:pt x="377" y="33547"/>
                    <a:pt x="433" y="33632"/>
                    <a:pt x="497" y="33712"/>
                  </a:cubicBezTo>
                  <a:cubicBezTo>
                    <a:pt x="542" y="33776"/>
                    <a:pt x="590" y="33837"/>
                    <a:pt x="641" y="33896"/>
                  </a:cubicBezTo>
                  <a:lnTo>
                    <a:pt x="753" y="34006"/>
                  </a:lnTo>
                  <a:cubicBezTo>
                    <a:pt x="813" y="34065"/>
                    <a:pt x="876" y="34120"/>
                    <a:pt x="941" y="34170"/>
                  </a:cubicBezTo>
                  <a:cubicBezTo>
                    <a:pt x="1002" y="34215"/>
                    <a:pt x="1067" y="34262"/>
                    <a:pt x="1125" y="34300"/>
                  </a:cubicBezTo>
                  <a:lnTo>
                    <a:pt x="32040" y="52159"/>
                  </a:lnTo>
                  <a:lnTo>
                    <a:pt x="32046" y="52159"/>
                  </a:lnTo>
                  <a:lnTo>
                    <a:pt x="34524" y="53591"/>
                  </a:lnTo>
                  <a:cubicBezTo>
                    <a:pt x="35351" y="54052"/>
                    <a:pt x="36297" y="54278"/>
                    <a:pt x="37355" y="54278"/>
                  </a:cubicBezTo>
                  <a:cubicBezTo>
                    <a:pt x="38374" y="54278"/>
                    <a:pt x="39401" y="54047"/>
                    <a:pt x="40185" y="53598"/>
                  </a:cubicBezTo>
                  <a:lnTo>
                    <a:pt x="42663" y="52166"/>
                  </a:lnTo>
                  <a:lnTo>
                    <a:pt x="90718" y="24419"/>
                  </a:lnTo>
                  <a:cubicBezTo>
                    <a:pt x="92280" y="23517"/>
                    <a:pt x="92280" y="22045"/>
                    <a:pt x="90725" y="21136"/>
                  </a:cubicBezTo>
                  <a:lnTo>
                    <a:pt x="84312" y="17377"/>
                  </a:lnTo>
                  <a:lnTo>
                    <a:pt x="58026" y="687"/>
                  </a:lnTo>
                  <a:cubicBezTo>
                    <a:pt x="57239" y="230"/>
                    <a:pt x="56205" y="1"/>
                    <a:pt x="55173" y="1"/>
                  </a:cubicBezTo>
                  <a:close/>
                </a:path>
              </a:pathLst>
            </a:custGeom>
            <a:solidFill>
              <a:srgbClr val="AF2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2333250" y="2209975"/>
              <a:ext cx="2210475" cy="1007725"/>
            </a:xfrm>
            <a:custGeom>
              <a:rect b="b" l="l" r="r" t="t"/>
              <a:pathLst>
                <a:path extrusionOk="0" h="40309" w="88419">
                  <a:moveTo>
                    <a:pt x="88418" y="1"/>
                  </a:moveTo>
                  <a:lnTo>
                    <a:pt x="35705" y="30554"/>
                  </a:lnTo>
                  <a:lnTo>
                    <a:pt x="0" y="9937"/>
                  </a:lnTo>
                  <a:lnTo>
                    <a:pt x="8" y="20197"/>
                  </a:lnTo>
                  <a:lnTo>
                    <a:pt x="34071" y="39871"/>
                  </a:lnTo>
                  <a:cubicBezTo>
                    <a:pt x="34577" y="40162"/>
                    <a:pt x="35142" y="40308"/>
                    <a:pt x="35706" y="40308"/>
                  </a:cubicBezTo>
                  <a:cubicBezTo>
                    <a:pt x="36271" y="40308"/>
                    <a:pt x="36835" y="40162"/>
                    <a:pt x="37341" y="39871"/>
                  </a:cubicBezTo>
                  <a:lnTo>
                    <a:pt x="87601" y="10846"/>
                  </a:lnTo>
                  <a:cubicBezTo>
                    <a:pt x="88107" y="10554"/>
                    <a:pt x="88418" y="10014"/>
                    <a:pt x="88418" y="9431"/>
                  </a:cubicBezTo>
                  <a:lnTo>
                    <a:pt x="884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3225900" y="2209975"/>
              <a:ext cx="1317850" cy="1007725"/>
            </a:xfrm>
            <a:custGeom>
              <a:rect b="b" l="l" r="r" t="t"/>
              <a:pathLst>
                <a:path extrusionOk="0" h="40309" w="52714">
                  <a:moveTo>
                    <a:pt x="52714" y="1"/>
                  </a:moveTo>
                  <a:lnTo>
                    <a:pt x="1" y="30554"/>
                  </a:lnTo>
                  <a:lnTo>
                    <a:pt x="1" y="40309"/>
                  </a:lnTo>
                  <a:cubicBezTo>
                    <a:pt x="574" y="40309"/>
                    <a:pt x="1138" y="40158"/>
                    <a:pt x="1635" y="39871"/>
                  </a:cubicBezTo>
                  <a:lnTo>
                    <a:pt x="51895" y="10846"/>
                  </a:lnTo>
                  <a:cubicBezTo>
                    <a:pt x="52401" y="10554"/>
                    <a:pt x="52714" y="10014"/>
                    <a:pt x="52714" y="9431"/>
                  </a:cubicBezTo>
                  <a:lnTo>
                    <a:pt x="52714" y="1"/>
                  </a:ln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2316625" y="2470850"/>
              <a:ext cx="33275" cy="271975"/>
            </a:xfrm>
            <a:custGeom>
              <a:rect b="b" l="l" r="r" t="t"/>
              <a:pathLst>
                <a:path extrusionOk="0" h="10879" w="1331">
                  <a:moveTo>
                    <a:pt x="422" y="0"/>
                  </a:moveTo>
                  <a:cubicBezTo>
                    <a:pt x="175" y="0"/>
                    <a:pt x="0" y="254"/>
                    <a:pt x="0" y="670"/>
                  </a:cubicBezTo>
                  <a:lnTo>
                    <a:pt x="5" y="9443"/>
                  </a:lnTo>
                  <a:cubicBezTo>
                    <a:pt x="5" y="9984"/>
                    <a:pt x="303" y="10596"/>
                    <a:pt x="668" y="10807"/>
                  </a:cubicBezTo>
                  <a:cubicBezTo>
                    <a:pt x="753" y="10855"/>
                    <a:pt x="834" y="10878"/>
                    <a:pt x="909" y="10878"/>
                  </a:cubicBezTo>
                  <a:cubicBezTo>
                    <a:pt x="1156" y="10878"/>
                    <a:pt x="1330" y="10624"/>
                    <a:pt x="1330" y="10208"/>
                  </a:cubicBezTo>
                  <a:lnTo>
                    <a:pt x="1330" y="1438"/>
                  </a:lnTo>
                  <a:cubicBezTo>
                    <a:pt x="1330" y="897"/>
                    <a:pt x="1033" y="286"/>
                    <a:pt x="665" y="73"/>
                  </a:cubicBezTo>
                  <a:cubicBezTo>
                    <a:pt x="579" y="24"/>
                    <a:pt x="497" y="0"/>
                    <a:pt x="422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3225900" y="2124275"/>
              <a:ext cx="1363425" cy="865400"/>
            </a:xfrm>
            <a:custGeom>
              <a:rect b="b" l="l" r="r" t="t"/>
              <a:pathLst>
                <a:path extrusionOk="0" h="34616" w="54537">
                  <a:moveTo>
                    <a:pt x="54537" y="0"/>
                  </a:moveTo>
                  <a:cubicBezTo>
                    <a:pt x="54537" y="979"/>
                    <a:pt x="53538" y="1538"/>
                    <a:pt x="53122" y="1776"/>
                  </a:cubicBezTo>
                  <a:lnTo>
                    <a:pt x="34504" y="12533"/>
                  </a:lnTo>
                  <a:lnTo>
                    <a:pt x="5317" y="29384"/>
                  </a:lnTo>
                  <a:cubicBezTo>
                    <a:pt x="5310" y="29384"/>
                    <a:pt x="2839" y="30810"/>
                    <a:pt x="2839" y="30810"/>
                  </a:cubicBezTo>
                  <a:cubicBezTo>
                    <a:pt x="2047" y="31267"/>
                    <a:pt x="1028" y="31490"/>
                    <a:pt x="1" y="31490"/>
                  </a:cubicBezTo>
                  <a:lnTo>
                    <a:pt x="1" y="34616"/>
                  </a:lnTo>
                  <a:cubicBezTo>
                    <a:pt x="15" y="34616"/>
                    <a:pt x="29" y="34616"/>
                    <a:pt x="44" y="34616"/>
                  </a:cubicBezTo>
                  <a:cubicBezTo>
                    <a:pt x="990" y="34616"/>
                    <a:pt x="1933" y="34400"/>
                    <a:pt x="2662" y="33981"/>
                  </a:cubicBezTo>
                  <a:cubicBezTo>
                    <a:pt x="3028" y="33772"/>
                    <a:pt x="3374" y="33570"/>
                    <a:pt x="3695" y="33386"/>
                  </a:cubicBezTo>
                  <a:lnTo>
                    <a:pt x="4146" y="33124"/>
                  </a:lnTo>
                  <a:cubicBezTo>
                    <a:pt x="4642" y="32843"/>
                    <a:pt x="5015" y="32627"/>
                    <a:pt x="5198" y="32517"/>
                  </a:cubicBezTo>
                  <a:lnTo>
                    <a:pt x="5302" y="32457"/>
                  </a:lnTo>
                  <a:cubicBezTo>
                    <a:pt x="5315" y="32450"/>
                    <a:pt x="37164" y="14063"/>
                    <a:pt x="37164" y="14063"/>
                  </a:cubicBezTo>
                  <a:lnTo>
                    <a:pt x="53120" y="4842"/>
                  </a:lnTo>
                  <a:cubicBezTo>
                    <a:pt x="53902" y="4391"/>
                    <a:pt x="54537" y="3339"/>
                    <a:pt x="54537" y="2492"/>
                  </a:cubicBezTo>
                  <a:lnTo>
                    <a:pt x="54537" y="0"/>
                  </a:ln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2245325" y="1593075"/>
              <a:ext cx="2353750" cy="1318475"/>
            </a:xfrm>
            <a:custGeom>
              <a:rect b="b" l="l" r="r" t="t"/>
              <a:pathLst>
                <a:path extrusionOk="0" h="52739" w="94150">
                  <a:moveTo>
                    <a:pt x="86" y="31999"/>
                  </a:moveTo>
                  <a:cubicBezTo>
                    <a:pt x="56" y="32012"/>
                    <a:pt x="27" y="32029"/>
                    <a:pt x="0" y="32048"/>
                  </a:cubicBezTo>
                  <a:lnTo>
                    <a:pt x="86" y="31999"/>
                  </a:lnTo>
                  <a:close/>
                  <a:moveTo>
                    <a:pt x="57035" y="0"/>
                  </a:moveTo>
                  <a:cubicBezTo>
                    <a:pt x="56019" y="0"/>
                    <a:pt x="55006" y="222"/>
                    <a:pt x="54232" y="669"/>
                  </a:cubicBezTo>
                  <a:lnTo>
                    <a:pt x="86" y="31999"/>
                  </a:lnTo>
                  <a:lnTo>
                    <a:pt x="86" y="31999"/>
                  </a:lnTo>
                  <a:cubicBezTo>
                    <a:pt x="105" y="31990"/>
                    <a:pt x="124" y="31983"/>
                    <a:pt x="144" y="31977"/>
                  </a:cubicBezTo>
                  <a:cubicBezTo>
                    <a:pt x="179" y="31953"/>
                    <a:pt x="219" y="31938"/>
                    <a:pt x="261" y="31931"/>
                  </a:cubicBezTo>
                  <a:cubicBezTo>
                    <a:pt x="301" y="31911"/>
                    <a:pt x="343" y="31898"/>
                    <a:pt x="386" y="31891"/>
                  </a:cubicBezTo>
                  <a:cubicBezTo>
                    <a:pt x="446" y="31871"/>
                    <a:pt x="506" y="31858"/>
                    <a:pt x="570" y="31853"/>
                  </a:cubicBezTo>
                  <a:cubicBezTo>
                    <a:pt x="635" y="31845"/>
                    <a:pt x="700" y="31841"/>
                    <a:pt x="765" y="31839"/>
                  </a:cubicBezTo>
                  <a:cubicBezTo>
                    <a:pt x="773" y="31839"/>
                    <a:pt x="780" y="31839"/>
                    <a:pt x="788" y="31839"/>
                  </a:cubicBezTo>
                  <a:cubicBezTo>
                    <a:pt x="884" y="31839"/>
                    <a:pt x="978" y="31849"/>
                    <a:pt x="1073" y="31865"/>
                  </a:cubicBezTo>
                  <a:cubicBezTo>
                    <a:pt x="1180" y="31881"/>
                    <a:pt x="1283" y="31905"/>
                    <a:pt x="1387" y="31938"/>
                  </a:cubicBezTo>
                  <a:cubicBezTo>
                    <a:pt x="1612" y="32012"/>
                    <a:pt x="1831" y="32108"/>
                    <a:pt x="2040" y="32225"/>
                  </a:cubicBezTo>
                  <a:lnTo>
                    <a:pt x="3694" y="33179"/>
                  </a:lnTo>
                  <a:lnTo>
                    <a:pt x="11520" y="37697"/>
                  </a:lnTo>
                  <a:lnTo>
                    <a:pt x="33907" y="50632"/>
                  </a:lnTo>
                  <a:lnTo>
                    <a:pt x="33914" y="50632"/>
                  </a:lnTo>
                  <a:lnTo>
                    <a:pt x="36385" y="52058"/>
                  </a:lnTo>
                  <a:cubicBezTo>
                    <a:pt x="37190" y="52484"/>
                    <a:pt x="38094" y="52738"/>
                    <a:pt x="39143" y="52738"/>
                  </a:cubicBezTo>
                  <a:cubicBezTo>
                    <a:pt x="39170" y="52738"/>
                    <a:pt x="39197" y="52738"/>
                    <a:pt x="39224" y="52738"/>
                  </a:cubicBezTo>
                  <a:cubicBezTo>
                    <a:pt x="40243" y="52738"/>
                    <a:pt x="41270" y="52515"/>
                    <a:pt x="42054" y="52064"/>
                  </a:cubicBezTo>
                  <a:lnTo>
                    <a:pt x="44532" y="50632"/>
                  </a:lnTo>
                  <a:lnTo>
                    <a:pt x="84844" y="27358"/>
                  </a:lnTo>
                  <a:lnTo>
                    <a:pt x="92587" y="22886"/>
                  </a:lnTo>
                  <a:cubicBezTo>
                    <a:pt x="94149" y="21977"/>
                    <a:pt x="94149" y="20513"/>
                    <a:pt x="92594" y="19603"/>
                  </a:cubicBezTo>
                  <a:lnTo>
                    <a:pt x="59895" y="689"/>
                  </a:lnTo>
                  <a:cubicBezTo>
                    <a:pt x="59106" y="231"/>
                    <a:pt x="58069" y="0"/>
                    <a:pt x="57035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2555550" y="1877325"/>
              <a:ext cx="1579150" cy="849375"/>
            </a:xfrm>
            <a:custGeom>
              <a:rect b="b" l="l" r="r" t="t"/>
              <a:pathLst>
                <a:path extrusionOk="0" h="33975" w="63166">
                  <a:moveTo>
                    <a:pt x="31368" y="1"/>
                  </a:moveTo>
                  <a:cubicBezTo>
                    <a:pt x="28100" y="1"/>
                    <a:pt x="24831" y="313"/>
                    <a:pt x="21709" y="938"/>
                  </a:cubicBezTo>
                  <a:lnTo>
                    <a:pt x="3547" y="11446"/>
                  </a:lnTo>
                  <a:cubicBezTo>
                    <a:pt x="0" y="17395"/>
                    <a:pt x="2336" y="24254"/>
                    <a:pt x="10559" y="29002"/>
                  </a:cubicBezTo>
                  <a:cubicBezTo>
                    <a:pt x="16303" y="32318"/>
                    <a:pt x="23828" y="33975"/>
                    <a:pt x="31354" y="33975"/>
                  </a:cubicBezTo>
                  <a:cubicBezTo>
                    <a:pt x="35770" y="33975"/>
                    <a:pt x="40187" y="33404"/>
                    <a:pt x="44244" y="32264"/>
                  </a:cubicBezTo>
                  <a:lnTo>
                    <a:pt x="57824" y="24423"/>
                  </a:lnTo>
                  <a:cubicBezTo>
                    <a:pt x="63166" y="18089"/>
                    <a:pt x="61288" y="10238"/>
                    <a:pt x="52174" y="4976"/>
                  </a:cubicBezTo>
                  <a:cubicBezTo>
                    <a:pt x="46429" y="1659"/>
                    <a:pt x="38899" y="1"/>
                    <a:pt x="31368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2225525" y="2389050"/>
              <a:ext cx="1000450" cy="945600"/>
            </a:xfrm>
            <a:custGeom>
              <a:rect b="b" l="l" r="r" t="t"/>
              <a:pathLst>
                <a:path extrusionOk="0" h="37824" w="40018">
                  <a:moveTo>
                    <a:pt x="1580" y="0"/>
                  </a:moveTo>
                  <a:cubicBezTo>
                    <a:pt x="1572" y="0"/>
                    <a:pt x="1565" y="0"/>
                    <a:pt x="1557" y="0"/>
                  </a:cubicBezTo>
                  <a:cubicBezTo>
                    <a:pt x="1490" y="0"/>
                    <a:pt x="1425" y="6"/>
                    <a:pt x="1360" y="14"/>
                  </a:cubicBezTo>
                  <a:cubicBezTo>
                    <a:pt x="1298" y="19"/>
                    <a:pt x="1237" y="32"/>
                    <a:pt x="1178" y="52"/>
                  </a:cubicBezTo>
                  <a:cubicBezTo>
                    <a:pt x="1133" y="59"/>
                    <a:pt x="1091" y="72"/>
                    <a:pt x="1053" y="91"/>
                  </a:cubicBezTo>
                  <a:cubicBezTo>
                    <a:pt x="1011" y="101"/>
                    <a:pt x="971" y="117"/>
                    <a:pt x="934" y="138"/>
                  </a:cubicBezTo>
                  <a:cubicBezTo>
                    <a:pt x="916" y="144"/>
                    <a:pt x="902" y="151"/>
                    <a:pt x="882" y="158"/>
                  </a:cubicBezTo>
                  <a:lnTo>
                    <a:pt x="790" y="209"/>
                  </a:lnTo>
                  <a:lnTo>
                    <a:pt x="784" y="209"/>
                  </a:lnTo>
                  <a:cubicBezTo>
                    <a:pt x="301" y="523"/>
                    <a:pt x="0" y="1145"/>
                    <a:pt x="0" y="2020"/>
                  </a:cubicBezTo>
                  <a:lnTo>
                    <a:pt x="0" y="12349"/>
                  </a:lnTo>
                  <a:cubicBezTo>
                    <a:pt x="0" y="14154"/>
                    <a:pt x="1268" y="16351"/>
                    <a:pt x="2830" y="17253"/>
                  </a:cubicBezTo>
                  <a:lnTo>
                    <a:pt x="34701" y="35660"/>
                  </a:lnTo>
                  <a:cubicBezTo>
                    <a:pt x="34701" y="35660"/>
                    <a:pt x="34719" y="35673"/>
                    <a:pt x="34753" y="35693"/>
                  </a:cubicBezTo>
                  <a:cubicBezTo>
                    <a:pt x="34791" y="35714"/>
                    <a:pt x="34844" y="35739"/>
                    <a:pt x="34910" y="35779"/>
                  </a:cubicBezTo>
                  <a:cubicBezTo>
                    <a:pt x="34961" y="35810"/>
                    <a:pt x="35015" y="35844"/>
                    <a:pt x="35087" y="35882"/>
                  </a:cubicBezTo>
                  <a:cubicBezTo>
                    <a:pt x="35152" y="35922"/>
                    <a:pt x="35224" y="35961"/>
                    <a:pt x="35309" y="36014"/>
                  </a:cubicBezTo>
                  <a:cubicBezTo>
                    <a:pt x="35471" y="36104"/>
                    <a:pt x="35661" y="36216"/>
                    <a:pt x="35870" y="36335"/>
                  </a:cubicBezTo>
                  <a:lnTo>
                    <a:pt x="36321" y="36596"/>
                  </a:lnTo>
                  <a:cubicBezTo>
                    <a:pt x="36642" y="36778"/>
                    <a:pt x="36988" y="36982"/>
                    <a:pt x="37354" y="37190"/>
                  </a:cubicBezTo>
                  <a:cubicBezTo>
                    <a:pt x="38083" y="37608"/>
                    <a:pt x="39026" y="37824"/>
                    <a:pt x="39972" y="37824"/>
                  </a:cubicBezTo>
                  <a:cubicBezTo>
                    <a:pt x="39987" y="37824"/>
                    <a:pt x="40001" y="37824"/>
                    <a:pt x="40016" y="37824"/>
                  </a:cubicBezTo>
                  <a:lnTo>
                    <a:pt x="40016" y="34713"/>
                  </a:lnTo>
                  <a:cubicBezTo>
                    <a:pt x="38990" y="34713"/>
                    <a:pt x="37969" y="34484"/>
                    <a:pt x="37185" y="34033"/>
                  </a:cubicBezTo>
                  <a:lnTo>
                    <a:pt x="34699" y="32601"/>
                  </a:lnTo>
                  <a:lnTo>
                    <a:pt x="34699" y="32594"/>
                  </a:lnTo>
                  <a:lnTo>
                    <a:pt x="3786" y="14735"/>
                  </a:lnTo>
                  <a:cubicBezTo>
                    <a:pt x="3726" y="14697"/>
                    <a:pt x="3661" y="14650"/>
                    <a:pt x="3602" y="14605"/>
                  </a:cubicBezTo>
                  <a:cubicBezTo>
                    <a:pt x="3534" y="14558"/>
                    <a:pt x="3470" y="14503"/>
                    <a:pt x="3414" y="14441"/>
                  </a:cubicBezTo>
                  <a:lnTo>
                    <a:pt x="3302" y="14331"/>
                  </a:lnTo>
                  <a:cubicBezTo>
                    <a:pt x="3250" y="14272"/>
                    <a:pt x="3201" y="14211"/>
                    <a:pt x="3158" y="14147"/>
                  </a:cubicBezTo>
                  <a:cubicBezTo>
                    <a:pt x="3094" y="14067"/>
                    <a:pt x="3038" y="13982"/>
                    <a:pt x="2988" y="13891"/>
                  </a:cubicBezTo>
                  <a:cubicBezTo>
                    <a:pt x="2937" y="13803"/>
                    <a:pt x="2891" y="13711"/>
                    <a:pt x="2851" y="13617"/>
                  </a:cubicBezTo>
                  <a:cubicBezTo>
                    <a:pt x="2807" y="13527"/>
                    <a:pt x="2772" y="13434"/>
                    <a:pt x="2745" y="13337"/>
                  </a:cubicBezTo>
                  <a:cubicBezTo>
                    <a:pt x="2722" y="13255"/>
                    <a:pt x="2702" y="13171"/>
                    <a:pt x="2687" y="13088"/>
                  </a:cubicBezTo>
                  <a:cubicBezTo>
                    <a:pt x="2678" y="13068"/>
                    <a:pt x="2677" y="13044"/>
                    <a:pt x="2680" y="13023"/>
                  </a:cubicBezTo>
                  <a:cubicBezTo>
                    <a:pt x="2667" y="12989"/>
                    <a:pt x="2663" y="12954"/>
                    <a:pt x="2667" y="12917"/>
                  </a:cubicBezTo>
                  <a:cubicBezTo>
                    <a:pt x="2657" y="12871"/>
                    <a:pt x="2653" y="12822"/>
                    <a:pt x="2655" y="12774"/>
                  </a:cubicBezTo>
                  <a:lnTo>
                    <a:pt x="2655" y="4655"/>
                  </a:lnTo>
                  <a:cubicBezTo>
                    <a:pt x="2655" y="4145"/>
                    <a:pt x="2912" y="3849"/>
                    <a:pt x="3284" y="3849"/>
                  </a:cubicBezTo>
                  <a:cubicBezTo>
                    <a:pt x="3436" y="3849"/>
                    <a:pt x="3606" y="3898"/>
                    <a:pt x="3786" y="4002"/>
                  </a:cubicBezTo>
                  <a:lnTo>
                    <a:pt x="9651" y="7389"/>
                  </a:lnTo>
                  <a:lnTo>
                    <a:pt x="34701" y="21859"/>
                  </a:lnTo>
                  <a:cubicBezTo>
                    <a:pt x="34706" y="21861"/>
                    <a:pt x="34711" y="21863"/>
                    <a:pt x="34714" y="21866"/>
                  </a:cubicBezTo>
                  <a:lnTo>
                    <a:pt x="34819" y="21926"/>
                  </a:lnTo>
                  <a:cubicBezTo>
                    <a:pt x="35001" y="22036"/>
                    <a:pt x="35374" y="22252"/>
                    <a:pt x="35872" y="22533"/>
                  </a:cubicBezTo>
                  <a:lnTo>
                    <a:pt x="36323" y="22795"/>
                  </a:lnTo>
                  <a:cubicBezTo>
                    <a:pt x="36642" y="22979"/>
                    <a:pt x="36990" y="23181"/>
                    <a:pt x="37356" y="23390"/>
                  </a:cubicBezTo>
                  <a:cubicBezTo>
                    <a:pt x="38085" y="23809"/>
                    <a:pt x="39028" y="24025"/>
                    <a:pt x="39974" y="24025"/>
                  </a:cubicBezTo>
                  <a:cubicBezTo>
                    <a:pt x="39988" y="24025"/>
                    <a:pt x="40003" y="24025"/>
                    <a:pt x="40017" y="24025"/>
                  </a:cubicBezTo>
                  <a:lnTo>
                    <a:pt x="40017" y="20899"/>
                  </a:lnTo>
                  <a:cubicBezTo>
                    <a:pt x="38990" y="20899"/>
                    <a:pt x="37970" y="20676"/>
                    <a:pt x="37185" y="20225"/>
                  </a:cubicBezTo>
                  <a:lnTo>
                    <a:pt x="37179" y="20219"/>
                  </a:lnTo>
                  <a:lnTo>
                    <a:pt x="34707" y="18793"/>
                  </a:lnTo>
                  <a:lnTo>
                    <a:pt x="34701" y="18793"/>
                  </a:lnTo>
                  <a:lnTo>
                    <a:pt x="12312" y="5858"/>
                  </a:lnTo>
                  <a:lnTo>
                    <a:pt x="4485" y="1340"/>
                  </a:lnTo>
                  <a:lnTo>
                    <a:pt x="2830" y="386"/>
                  </a:lnTo>
                  <a:cubicBezTo>
                    <a:pt x="2623" y="269"/>
                    <a:pt x="2404" y="173"/>
                    <a:pt x="2177" y="97"/>
                  </a:cubicBezTo>
                  <a:cubicBezTo>
                    <a:pt x="2075" y="66"/>
                    <a:pt x="1970" y="42"/>
                    <a:pt x="1865" y="26"/>
                  </a:cubicBezTo>
                  <a:cubicBezTo>
                    <a:pt x="1770" y="10"/>
                    <a:pt x="1674" y="0"/>
                    <a:pt x="1580" y="0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2728800" y="1459525"/>
              <a:ext cx="1222925" cy="1179425"/>
            </a:xfrm>
            <a:custGeom>
              <a:rect b="b" l="l" r="r" t="t"/>
              <a:pathLst>
                <a:path extrusionOk="0" h="47177" w="48917">
                  <a:moveTo>
                    <a:pt x="24459" y="0"/>
                  </a:moveTo>
                  <a:cubicBezTo>
                    <a:pt x="18213" y="0"/>
                    <a:pt x="11967" y="1376"/>
                    <a:pt x="7202" y="4127"/>
                  </a:cubicBezTo>
                  <a:cubicBezTo>
                    <a:pt x="2380" y="6912"/>
                    <a:pt x="0" y="10571"/>
                    <a:pt x="59" y="14218"/>
                  </a:cubicBezTo>
                  <a:lnTo>
                    <a:pt x="56" y="14218"/>
                  </a:lnTo>
                  <a:lnTo>
                    <a:pt x="56" y="33001"/>
                  </a:lnTo>
                  <a:cubicBezTo>
                    <a:pt x="17" y="36635"/>
                    <a:pt x="2396" y="40277"/>
                    <a:pt x="7200" y="43049"/>
                  </a:cubicBezTo>
                  <a:cubicBezTo>
                    <a:pt x="11966" y="45801"/>
                    <a:pt x="18212" y="47177"/>
                    <a:pt x="24458" y="47177"/>
                  </a:cubicBezTo>
                  <a:cubicBezTo>
                    <a:pt x="30705" y="47177"/>
                    <a:pt x="36951" y="45801"/>
                    <a:pt x="41717" y="43049"/>
                  </a:cubicBezTo>
                  <a:cubicBezTo>
                    <a:pt x="46472" y="40304"/>
                    <a:pt x="48854" y="36709"/>
                    <a:pt x="48864" y="33110"/>
                  </a:cubicBezTo>
                  <a:lnTo>
                    <a:pt x="48864" y="33073"/>
                  </a:lnTo>
                  <a:lnTo>
                    <a:pt x="48864" y="14218"/>
                  </a:lnTo>
                  <a:lnTo>
                    <a:pt x="48859" y="14218"/>
                  </a:lnTo>
                  <a:cubicBezTo>
                    <a:pt x="48916" y="10571"/>
                    <a:pt x="46539" y="6912"/>
                    <a:pt x="41717" y="4127"/>
                  </a:cubicBezTo>
                  <a:cubicBezTo>
                    <a:pt x="36952" y="1376"/>
                    <a:pt x="30705" y="0"/>
                    <a:pt x="24459" y="0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2728800" y="1459525"/>
              <a:ext cx="1222925" cy="1179425"/>
            </a:xfrm>
            <a:custGeom>
              <a:rect b="b" l="l" r="r" t="t"/>
              <a:pathLst>
                <a:path extrusionOk="0" h="47177" w="48917">
                  <a:moveTo>
                    <a:pt x="24459" y="0"/>
                  </a:moveTo>
                  <a:cubicBezTo>
                    <a:pt x="18213" y="0"/>
                    <a:pt x="11967" y="1376"/>
                    <a:pt x="7202" y="4127"/>
                  </a:cubicBezTo>
                  <a:cubicBezTo>
                    <a:pt x="2380" y="6912"/>
                    <a:pt x="0" y="10571"/>
                    <a:pt x="59" y="14218"/>
                  </a:cubicBezTo>
                  <a:lnTo>
                    <a:pt x="56" y="14218"/>
                  </a:lnTo>
                  <a:lnTo>
                    <a:pt x="56" y="33001"/>
                  </a:lnTo>
                  <a:cubicBezTo>
                    <a:pt x="17" y="36635"/>
                    <a:pt x="2396" y="40277"/>
                    <a:pt x="7200" y="43049"/>
                  </a:cubicBezTo>
                  <a:cubicBezTo>
                    <a:pt x="11966" y="45801"/>
                    <a:pt x="18212" y="47177"/>
                    <a:pt x="24458" y="47177"/>
                  </a:cubicBezTo>
                  <a:cubicBezTo>
                    <a:pt x="30705" y="47177"/>
                    <a:pt x="36951" y="45801"/>
                    <a:pt x="41717" y="43049"/>
                  </a:cubicBezTo>
                  <a:cubicBezTo>
                    <a:pt x="46472" y="40304"/>
                    <a:pt x="48854" y="36709"/>
                    <a:pt x="48864" y="33110"/>
                  </a:cubicBezTo>
                  <a:lnTo>
                    <a:pt x="48864" y="33073"/>
                  </a:lnTo>
                  <a:lnTo>
                    <a:pt x="48864" y="14218"/>
                  </a:lnTo>
                  <a:lnTo>
                    <a:pt x="48859" y="14218"/>
                  </a:lnTo>
                  <a:cubicBezTo>
                    <a:pt x="48916" y="10571"/>
                    <a:pt x="46539" y="6912"/>
                    <a:pt x="41717" y="4127"/>
                  </a:cubicBezTo>
                  <a:cubicBezTo>
                    <a:pt x="36952" y="1376"/>
                    <a:pt x="30705" y="0"/>
                    <a:pt x="24459" y="0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2333525" y="1230575"/>
              <a:ext cx="2013450" cy="1162475"/>
            </a:xfrm>
            <a:custGeom>
              <a:rect b="b" l="l" r="r" t="t"/>
              <a:pathLst>
                <a:path extrusionOk="0" h="46499" w="80538">
                  <a:moveTo>
                    <a:pt x="40270" y="0"/>
                  </a:moveTo>
                  <a:lnTo>
                    <a:pt x="1" y="23249"/>
                  </a:lnTo>
                  <a:lnTo>
                    <a:pt x="40270" y="46498"/>
                  </a:lnTo>
                  <a:lnTo>
                    <a:pt x="80538" y="23249"/>
                  </a:lnTo>
                  <a:lnTo>
                    <a:pt x="40270" y="0"/>
                  </a:lnTo>
                  <a:close/>
                </a:path>
              </a:pathLst>
            </a:custGeom>
            <a:solidFill>
              <a:srgbClr val="3E54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3319350" y="1816950"/>
              <a:ext cx="524725" cy="305725"/>
            </a:xfrm>
            <a:custGeom>
              <a:rect b="b" l="l" r="r" t="t"/>
              <a:pathLst>
                <a:path extrusionOk="0" h="12229" w="20989">
                  <a:moveTo>
                    <a:pt x="809" y="1"/>
                  </a:moveTo>
                  <a:cubicBezTo>
                    <a:pt x="563" y="1"/>
                    <a:pt x="323" y="129"/>
                    <a:pt x="192" y="359"/>
                  </a:cubicBezTo>
                  <a:cubicBezTo>
                    <a:pt x="0" y="696"/>
                    <a:pt x="115" y="1128"/>
                    <a:pt x="453" y="1321"/>
                  </a:cubicBezTo>
                  <a:lnTo>
                    <a:pt x="19568" y="12228"/>
                  </a:lnTo>
                  <a:lnTo>
                    <a:pt x="20989" y="11408"/>
                  </a:lnTo>
                  <a:lnTo>
                    <a:pt x="1155" y="92"/>
                  </a:lnTo>
                  <a:cubicBezTo>
                    <a:pt x="1045" y="30"/>
                    <a:pt x="926" y="1"/>
                    <a:pt x="809" y="1"/>
                  </a:cubicBezTo>
                  <a:close/>
                </a:path>
              </a:pathLst>
            </a:custGeom>
            <a:solidFill>
              <a:srgbClr val="2E4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2333525" y="1811800"/>
              <a:ext cx="1006775" cy="622750"/>
            </a:xfrm>
            <a:custGeom>
              <a:rect b="b" l="l" r="r" t="t"/>
              <a:pathLst>
                <a:path extrusionOk="0" h="24910" w="40271">
                  <a:moveTo>
                    <a:pt x="1" y="0"/>
                  </a:moveTo>
                  <a:lnTo>
                    <a:pt x="1" y="1661"/>
                  </a:lnTo>
                  <a:lnTo>
                    <a:pt x="40270" y="24910"/>
                  </a:lnTo>
                  <a:lnTo>
                    <a:pt x="40270" y="232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22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3340275" y="1811800"/>
              <a:ext cx="1006700" cy="622750"/>
            </a:xfrm>
            <a:custGeom>
              <a:rect b="b" l="l" r="r" t="t"/>
              <a:pathLst>
                <a:path extrusionOk="0" h="24910" w="40268">
                  <a:moveTo>
                    <a:pt x="40268" y="0"/>
                  </a:moveTo>
                  <a:lnTo>
                    <a:pt x="0" y="23249"/>
                  </a:lnTo>
                  <a:lnTo>
                    <a:pt x="0" y="24910"/>
                  </a:lnTo>
                  <a:lnTo>
                    <a:pt x="40268" y="1661"/>
                  </a:lnTo>
                  <a:lnTo>
                    <a:pt x="40268" y="0"/>
                  </a:lnTo>
                  <a:close/>
                </a:path>
              </a:pathLst>
            </a:custGeom>
            <a:solidFill>
              <a:srgbClr val="2E4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2729000" y="2081625"/>
              <a:ext cx="1220875" cy="415225"/>
            </a:xfrm>
            <a:custGeom>
              <a:rect b="b" l="l" r="r" t="t"/>
              <a:pathLst>
                <a:path extrusionOk="0" h="16609" w="48835">
                  <a:moveTo>
                    <a:pt x="1" y="1"/>
                  </a:moveTo>
                  <a:lnTo>
                    <a:pt x="24451" y="16608"/>
                  </a:lnTo>
                  <a:lnTo>
                    <a:pt x="48835" y="39"/>
                  </a:lnTo>
                  <a:lnTo>
                    <a:pt x="24451" y="141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31F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3807625" y="2618700"/>
              <a:ext cx="143850" cy="334800"/>
            </a:xfrm>
            <a:custGeom>
              <a:rect b="b" l="l" r="r" t="t"/>
              <a:pathLst>
                <a:path extrusionOk="0" h="13392" w="5754">
                  <a:moveTo>
                    <a:pt x="1812" y="0"/>
                  </a:moveTo>
                  <a:lnTo>
                    <a:pt x="1" y="11731"/>
                  </a:lnTo>
                  <a:cubicBezTo>
                    <a:pt x="1" y="12838"/>
                    <a:pt x="1439" y="13391"/>
                    <a:pt x="2877" y="13391"/>
                  </a:cubicBezTo>
                  <a:cubicBezTo>
                    <a:pt x="4315" y="13391"/>
                    <a:pt x="5753" y="12838"/>
                    <a:pt x="5753" y="11731"/>
                  </a:cubicBezTo>
                  <a:lnTo>
                    <a:pt x="4026" y="0"/>
                  </a:lnTo>
                  <a:cubicBezTo>
                    <a:pt x="3788" y="177"/>
                    <a:pt x="3358" y="271"/>
                    <a:pt x="2922" y="271"/>
                  </a:cubicBezTo>
                  <a:cubicBezTo>
                    <a:pt x="2502" y="271"/>
                    <a:pt x="2077" y="184"/>
                    <a:pt x="1812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3910725" y="2786075"/>
              <a:ext cx="17850" cy="161000"/>
            </a:xfrm>
            <a:custGeom>
              <a:rect b="b" l="l" r="r" t="t"/>
              <a:pathLst>
                <a:path extrusionOk="0" h="6440" w="714">
                  <a:moveTo>
                    <a:pt x="0" y="0"/>
                  </a:moveTo>
                  <a:lnTo>
                    <a:pt x="361" y="6439"/>
                  </a:lnTo>
                  <a:cubicBezTo>
                    <a:pt x="481" y="6398"/>
                    <a:pt x="598" y="6348"/>
                    <a:pt x="714" y="62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3833525" y="2686775"/>
              <a:ext cx="28250" cy="261425"/>
            </a:xfrm>
            <a:custGeom>
              <a:rect b="b" l="l" r="r" t="t"/>
              <a:pathLst>
                <a:path extrusionOk="0" h="10457" w="1130">
                  <a:moveTo>
                    <a:pt x="1130" y="1"/>
                  </a:moveTo>
                  <a:lnTo>
                    <a:pt x="0" y="10316"/>
                  </a:lnTo>
                  <a:cubicBezTo>
                    <a:pt x="121" y="10370"/>
                    <a:pt x="243" y="10417"/>
                    <a:pt x="368" y="10457"/>
                  </a:cubicBezTo>
                  <a:lnTo>
                    <a:pt x="1130" y="1"/>
                  </a:ln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3875050" y="2745850"/>
              <a:ext cx="9050" cy="207625"/>
            </a:xfrm>
            <a:custGeom>
              <a:rect b="b" l="l" r="r" t="t"/>
              <a:pathLst>
                <a:path extrusionOk="0" h="8305" w="362">
                  <a:moveTo>
                    <a:pt x="177" y="0"/>
                  </a:moveTo>
                  <a:lnTo>
                    <a:pt x="0" y="8301"/>
                  </a:lnTo>
                  <a:cubicBezTo>
                    <a:pt x="60" y="8303"/>
                    <a:pt x="121" y="8305"/>
                    <a:pt x="181" y="8305"/>
                  </a:cubicBezTo>
                  <a:cubicBezTo>
                    <a:pt x="241" y="8305"/>
                    <a:pt x="301" y="8303"/>
                    <a:pt x="361" y="8301"/>
                  </a:cubicBezTo>
                  <a:lnTo>
                    <a:pt x="177" y="0"/>
                  </a:ln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3841675" y="2600825"/>
              <a:ext cx="78075" cy="42375"/>
            </a:xfrm>
            <a:custGeom>
              <a:rect b="b" l="l" r="r" t="t"/>
              <a:pathLst>
                <a:path extrusionOk="0" h="1695" w="3123">
                  <a:moveTo>
                    <a:pt x="2318" y="1"/>
                  </a:moveTo>
                  <a:cubicBezTo>
                    <a:pt x="2168" y="1"/>
                    <a:pt x="2016" y="49"/>
                    <a:pt x="1887" y="147"/>
                  </a:cubicBezTo>
                  <a:cubicBezTo>
                    <a:pt x="1780" y="227"/>
                    <a:pt x="1683" y="278"/>
                    <a:pt x="1571" y="278"/>
                  </a:cubicBezTo>
                  <a:cubicBezTo>
                    <a:pt x="1469" y="278"/>
                    <a:pt x="1354" y="235"/>
                    <a:pt x="1208" y="134"/>
                  </a:cubicBezTo>
                  <a:cubicBezTo>
                    <a:pt x="1085" y="48"/>
                    <a:pt x="944" y="7"/>
                    <a:pt x="804" y="7"/>
                  </a:cubicBezTo>
                  <a:cubicBezTo>
                    <a:pt x="580" y="7"/>
                    <a:pt x="360" y="114"/>
                    <a:pt x="223" y="313"/>
                  </a:cubicBezTo>
                  <a:cubicBezTo>
                    <a:pt x="0" y="634"/>
                    <a:pt x="80" y="1075"/>
                    <a:pt x="403" y="1299"/>
                  </a:cubicBezTo>
                  <a:cubicBezTo>
                    <a:pt x="784" y="1563"/>
                    <a:pt x="1180" y="1695"/>
                    <a:pt x="1573" y="1695"/>
                  </a:cubicBezTo>
                  <a:cubicBezTo>
                    <a:pt x="1970" y="1695"/>
                    <a:pt x="2364" y="1558"/>
                    <a:pt x="2734" y="1284"/>
                  </a:cubicBezTo>
                  <a:cubicBezTo>
                    <a:pt x="3055" y="1051"/>
                    <a:pt x="3123" y="602"/>
                    <a:pt x="2886" y="286"/>
                  </a:cubicBezTo>
                  <a:cubicBezTo>
                    <a:pt x="2747" y="99"/>
                    <a:pt x="2534" y="1"/>
                    <a:pt x="2318" y="1"/>
                  </a:cubicBezTo>
                  <a:close/>
                </a:path>
              </a:pathLst>
            </a:custGeom>
            <a:solidFill>
              <a:srgbClr val="FC9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3319225" y="1797275"/>
              <a:ext cx="578075" cy="800275"/>
            </a:xfrm>
            <a:custGeom>
              <a:rect b="b" l="l" r="r" t="t"/>
              <a:pathLst>
                <a:path extrusionOk="0" h="32011" w="23123">
                  <a:moveTo>
                    <a:pt x="810" y="0"/>
                  </a:moveTo>
                  <a:cubicBezTo>
                    <a:pt x="564" y="0"/>
                    <a:pt x="325" y="129"/>
                    <a:pt x="194" y="357"/>
                  </a:cubicBezTo>
                  <a:cubicBezTo>
                    <a:pt x="0" y="698"/>
                    <a:pt x="119" y="1131"/>
                    <a:pt x="458" y="1323"/>
                  </a:cubicBezTo>
                  <a:lnTo>
                    <a:pt x="20638" y="12836"/>
                  </a:lnTo>
                  <a:cubicBezTo>
                    <a:pt x="21298" y="13214"/>
                    <a:pt x="21705" y="13917"/>
                    <a:pt x="21705" y="14678"/>
                  </a:cubicBezTo>
                  <a:lnTo>
                    <a:pt x="21705" y="31304"/>
                  </a:lnTo>
                  <a:cubicBezTo>
                    <a:pt x="21705" y="31695"/>
                    <a:pt x="22023" y="32010"/>
                    <a:pt x="22414" y="32010"/>
                  </a:cubicBezTo>
                  <a:cubicBezTo>
                    <a:pt x="22805" y="32010"/>
                    <a:pt x="23122" y="31695"/>
                    <a:pt x="23122" y="31304"/>
                  </a:cubicBezTo>
                  <a:lnTo>
                    <a:pt x="23122" y="14678"/>
                  </a:lnTo>
                  <a:cubicBezTo>
                    <a:pt x="23120" y="13408"/>
                    <a:pt x="22440" y="12237"/>
                    <a:pt x="21339" y="11607"/>
                  </a:cubicBezTo>
                  <a:lnTo>
                    <a:pt x="1160" y="93"/>
                  </a:lnTo>
                  <a:cubicBezTo>
                    <a:pt x="1049" y="30"/>
                    <a:pt x="929" y="0"/>
                    <a:pt x="810" y="0"/>
                  </a:cubicBezTo>
                  <a:close/>
                </a:path>
              </a:pathLst>
            </a:custGeom>
            <a:solidFill>
              <a:srgbClr val="BBD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3840700" y="2540975"/>
              <a:ext cx="80825" cy="77750"/>
            </a:xfrm>
            <a:custGeom>
              <a:rect b="b" l="l" r="r" t="t"/>
              <a:pathLst>
                <a:path extrusionOk="0" h="3110" w="3233">
                  <a:moveTo>
                    <a:pt x="1554" y="1"/>
                  </a:moveTo>
                  <a:cubicBezTo>
                    <a:pt x="1354" y="1"/>
                    <a:pt x="1152" y="39"/>
                    <a:pt x="960" y="119"/>
                  </a:cubicBezTo>
                  <a:cubicBezTo>
                    <a:pt x="380" y="359"/>
                    <a:pt x="1" y="926"/>
                    <a:pt x="1" y="1556"/>
                  </a:cubicBezTo>
                  <a:cubicBezTo>
                    <a:pt x="1" y="2413"/>
                    <a:pt x="698" y="3109"/>
                    <a:pt x="1556" y="3109"/>
                  </a:cubicBezTo>
                  <a:cubicBezTo>
                    <a:pt x="2185" y="3109"/>
                    <a:pt x="2751" y="2730"/>
                    <a:pt x="2992" y="2150"/>
                  </a:cubicBezTo>
                  <a:cubicBezTo>
                    <a:pt x="3232" y="1569"/>
                    <a:pt x="3099" y="901"/>
                    <a:pt x="2654" y="456"/>
                  </a:cubicBezTo>
                  <a:cubicBezTo>
                    <a:pt x="2357" y="159"/>
                    <a:pt x="1959" y="1"/>
                    <a:pt x="1554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3838000" y="2541500"/>
              <a:ext cx="80225" cy="77225"/>
            </a:xfrm>
            <a:custGeom>
              <a:rect b="b" l="l" r="r" t="t"/>
              <a:pathLst>
                <a:path extrusionOk="0" h="3089" w="3209">
                  <a:moveTo>
                    <a:pt x="1449" y="1"/>
                  </a:moveTo>
                  <a:lnTo>
                    <a:pt x="1449" y="1"/>
                  </a:lnTo>
                  <a:cubicBezTo>
                    <a:pt x="854" y="83"/>
                    <a:pt x="359" y="500"/>
                    <a:pt x="181" y="1074"/>
                  </a:cubicBezTo>
                  <a:cubicBezTo>
                    <a:pt x="0" y="1647"/>
                    <a:pt x="167" y="2271"/>
                    <a:pt x="610" y="2679"/>
                  </a:cubicBezTo>
                  <a:cubicBezTo>
                    <a:pt x="902" y="2947"/>
                    <a:pt x="1278" y="3089"/>
                    <a:pt x="1661" y="3089"/>
                  </a:cubicBezTo>
                  <a:cubicBezTo>
                    <a:pt x="1857" y="3089"/>
                    <a:pt x="2055" y="3051"/>
                    <a:pt x="2244" y="2975"/>
                  </a:cubicBezTo>
                  <a:cubicBezTo>
                    <a:pt x="2801" y="2748"/>
                    <a:pt x="3176" y="2221"/>
                    <a:pt x="3208" y="1622"/>
                  </a:cubicBezTo>
                  <a:lnTo>
                    <a:pt x="3208" y="1622"/>
                  </a:lnTo>
                  <a:cubicBezTo>
                    <a:pt x="3142" y="1904"/>
                    <a:pt x="2687" y="2380"/>
                    <a:pt x="2088" y="2380"/>
                  </a:cubicBezTo>
                  <a:cubicBezTo>
                    <a:pt x="1897" y="2380"/>
                    <a:pt x="1691" y="2332"/>
                    <a:pt x="1479" y="2213"/>
                  </a:cubicBezTo>
                  <a:cubicBezTo>
                    <a:pt x="540" y="1687"/>
                    <a:pt x="720" y="487"/>
                    <a:pt x="1449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238125" y="3510450"/>
              <a:ext cx="2191125" cy="1495000"/>
            </a:xfrm>
            <a:custGeom>
              <a:rect b="b" l="l" r="r" t="t"/>
              <a:pathLst>
                <a:path extrusionOk="0" h="59800" w="87645">
                  <a:moveTo>
                    <a:pt x="45151" y="0"/>
                  </a:moveTo>
                  <a:cubicBezTo>
                    <a:pt x="45151" y="0"/>
                    <a:pt x="37279" y="13779"/>
                    <a:pt x="23887" y="21475"/>
                  </a:cubicBezTo>
                  <a:cubicBezTo>
                    <a:pt x="10498" y="29169"/>
                    <a:pt x="0" y="35265"/>
                    <a:pt x="0" y="35265"/>
                  </a:cubicBezTo>
                  <a:lnTo>
                    <a:pt x="42495" y="59799"/>
                  </a:lnTo>
                  <a:lnTo>
                    <a:pt x="71709" y="42932"/>
                  </a:lnTo>
                  <a:cubicBezTo>
                    <a:pt x="76457" y="40191"/>
                    <a:pt x="84864" y="32378"/>
                    <a:pt x="87645" y="24534"/>
                  </a:cubicBezTo>
                  <a:lnTo>
                    <a:pt x="45151" y="0"/>
                  </a:ln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677450" y="4685325"/>
              <a:ext cx="730375" cy="385925"/>
            </a:xfrm>
            <a:custGeom>
              <a:rect b="b" l="l" r="r" t="t"/>
              <a:pathLst>
                <a:path extrusionOk="0" h="15437" w="29215">
                  <a:moveTo>
                    <a:pt x="23903" y="1"/>
                  </a:moveTo>
                  <a:cubicBezTo>
                    <a:pt x="23903" y="1"/>
                    <a:pt x="13031" y="7170"/>
                    <a:pt x="0" y="7668"/>
                  </a:cubicBezTo>
                  <a:cubicBezTo>
                    <a:pt x="1966" y="8803"/>
                    <a:pt x="5758" y="9447"/>
                    <a:pt x="9474" y="9447"/>
                  </a:cubicBezTo>
                  <a:cubicBezTo>
                    <a:pt x="10780" y="9447"/>
                    <a:pt x="12076" y="9367"/>
                    <a:pt x="13280" y="9202"/>
                  </a:cubicBezTo>
                  <a:lnTo>
                    <a:pt x="13280" y="9202"/>
                  </a:lnTo>
                  <a:cubicBezTo>
                    <a:pt x="13280" y="9202"/>
                    <a:pt x="12631" y="11895"/>
                    <a:pt x="7968" y="15335"/>
                  </a:cubicBezTo>
                  <a:cubicBezTo>
                    <a:pt x="7968" y="15335"/>
                    <a:pt x="8344" y="15437"/>
                    <a:pt x="9079" y="15437"/>
                  </a:cubicBezTo>
                  <a:cubicBezTo>
                    <a:pt x="11648" y="15437"/>
                    <a:pt x="18601" y="14198"/>
                    <a:pt x="29214" y="3068"/>
                  </a:cubicBezTo>
                  <a:lnTo>
                    <a:pt x="23903" y="1"/>
                  </a:ln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876900" y="3625275"/>
              <a:ext cx="689650" cy="362750"/>
            </a:xfrm>
            <a:custGeom>
              <a:rect b="b" l="l" r="r" t="t"/>
              <a:pathLst>
                <a:path extrusionOk="0" h="14510" w="27586">
                  <a:moveTo>
                    <a:pt x="13792" y="0"/>
                  </a:moveTo>
                  <a:cubicBezTo>
                    <a:pt x="10577" y="0"/>
                    <a:pt x="7362" y="708"/>
                    <a:pt x="4909" y="2125"/>
                  </a:cubicBezTo>
                  <a:cubicBezTo>
                    <a:pt x="0" y="4957"/>
                    <a:pt x="0" y="9550"/>
                    <a:pt x="4909" y="12384"/>
                  </a:cubicBezTo>
                  <a:cubicBezTo>
                    <a:pt x="7363" y="13801"/>
                    <a:pt x="10578" y="14509"/>
                    <a:pt x="13794" y="14509"/>
                  </a:cubicBezTo>
                  <a:cubicBezTo>
                    <a:pt x="17009" y="14509"/>
                    <a:pt x="20224" y="13801"/>
                    <a:pt x="22678" y="12384"/>
                  </a:cubicBezTo>
                  <a:cubicBezTo>
                    <a:pt x="27585" y="9550"/>
                    <a:pt x="27585" y="4957"/>
                    <a:pt x="22678" y="2125"/>
                  </a:cubicBezTo>
                  <a:cubicBezTo>
                    <a:pt x="20224" y="708"/>
                    <a:pt x="17008" y="0"/>
                    <a:pt x="13792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993375" y="2814600"/>
              <a:ext cx="206925" cy="300225"/>
            </a:xfrm>
            <a:custGeom>
              <a:rect b="b" l="l" r="r" t="t"/>
              <a:pathLst>
                <a:path extrusionOk="0" h="12009" w="8277">
                  <a:moveTo>
                    <a:pt x="5498" y="0"/>
                  </a:moveTo>
                  <a:cubicBezTo>
                    <a:pt x="4233" y="62"/>
                    <a:pt x="3339" y="360"/>
                    <a:pt x="2432" y="1272"/>
                  </a:cubicBezTo>
                  <a:cubicBezTo>
                    <a:pt x="1766" y="1942"/>
                    <a:pt x="277" y="6902"/>
                    <a:pt x="130" y="8963"/>
                  </a:cubicBezTo>
                  <a:cubicBezTo>
                    <a:pt x="1" y="10771"/>
                    <a:pt x="1541" y="12009"/>
                    <a:pt x="3313" y="12009"/>
                  </a:cubicBezTo>
                  <a:cubicBezTo>
                    <a:pt x="3560" y="12009"/>
                    <a:pt x="3811" y="11985"/>
                    <a:pt x="4063" y="11935"/>
                  </a:cubicBezTo>
                  <a:cubicBezTo>
                    <a:pt x="5964" y="11559"/>
                    <a:pt x="8277" y="7920"/>
                    <a:pt x="8228" y="6328"/>
                  </a:cubicBezTo>
                  <a:cubicBezTo>
                    <a:pt x="8178" y="4735"/>
                    <a:pt x="5498" y="0"/>
                    <a:pt x="5498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1020925" y="2806900"/>
              <a:ext cx="157650" cy="104850"/>
            </a:xfrm>
            <a:custGeom>
              <a:rect b="b" l="l" r="r" t="t"/>
              <a:pathLst>
                <a:path extrusionOk="0" h="4194" w="6306">
                  <a:moveTo>
                    <a:pt x="4904" y="1"/>
                  </a:moveTo>
                  <a:cubicBezTo>
                    <a:pt x="4757" y="1"/>
                    <a:pt x="4587" y="10"/>
                    <a:pt x="4389" y="29"/>
                  </a:cubicBezTo>
                  <a:cubicBezTo>
                    <a:pt x="2313" y="238"/>
                    <a:pt x="1462" y="927"/>
                    <a:pt x="1125" y="1379"/>
                  </a:cubicBezTo>
                  <a:cubicBezTo>
                    <a:pt x="787" y="1832"/>
                    <a:pt x="263" y="3119"/>
                    <a:pt x="132" y="3653"/>
                  </a:cubicBezTo>
                  <a:cubicBezTo>
                    <a:pt x="0" y="4188"/>
                    <a:pt x="206" y="4193"/>
                    <a:pt x="206" y="4193"/>
                  </a:cubicBezTo>
                  <a:cubicBezTo>
                    <a:pt x="852" y="2288"/>
                    <a:pt x="1689" y="1279"/>
                    <a:pt x="1689" y="1279"/>
                  </a:cubicBezTo>
                  <a:cubicBezTo>
                    <a:pt x="1863" y="1225"/>
                    <a:pt x="2014" y="1204"/>
                    <a:pt x="2146" y="1204"/>
                  </a:cubicBezTo>
                  <a:cubicBezTo>
                    <a:pt x="2616" y="1204"/>
                    <a:pt x="2826" y="1476"/>
                    <a:pt x="2826" y="1476"/>
                  </a:cubicBezTo>
                  <a:lnTo>
                    <a:pt x="5584" y="815"/>
                  </a:lnTo>
                  <a:cubicBezTo>
                    <a:pt x="5584" y="815"/>
                    <a:pt x="6305" y="1"/>
                    <a:pt x="4904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1191425" y="2814600"/>
              <a:ext cx="406850" cy="314000"/>
            </a:xfrm>
            <a:custGeom>
              <a:rect b="b" l="l" r="r" t="t"/>
              <a:pathLst>
                <a:path extrusionOk="0" h="12560" w="16274">
                  <a:moveTo>
                    <a:pt x="1198" y="0"/>
                  </a:moveTo>
                  <a:cubicBezTo>
                    <a:pt x="1148" y="0"/>
                    <a:pt x="1098" y="2"/>
                    <a:pt x="1048" y="5"/>
                  </a:cubicBezTo>
                  <a:cubicBezTo>
                    <a:pt x="331" y="56"/>
                    <a:pt x="0" y="462"/>
                    <a:pt x="669" y="1808"/>
                  </a:cubicBezTo>
                  <a:cubicBezTo>
                    <a:pt x="1335" y="3157"/>
                    <a:pt x="2709" y="5573"/>
                    <a:pt x="4057" y="7116"/>
                  </a:cubicBezTo>
                  <a:cubicBezTo>
                    <a:pt x="4712" y="7865"/>
                    <a:pt x="5786" y="8988"/>
                    <a:pt x="7551" y="10003"/>
                  </a:cubicBezTo>
                  <a:cubicBezTo>
                    <a:pt x="8782" y="10712"/>
                    <a:pt x="9871" y="11133"/>
                    <a:pt x="11231" y="11549"/>
                  </a:cubicBezTo>
                  <a:cubicBezTo>
                    <a:pt x="11601" y="11661"/>
                    <a:pt x="11848" y="11836"/>
                    <a:pt x="12530" y="12135"/>
                  </a:cubicBezTo>
                  <a:cubicBezTo>
                    <a:pt x="13109" y="12390"/>
                    <a:pt x="13817" y="12559"/>
                    <a:pt x="14396" y="12559"/>
                  </a:cubicBezTo>
                  <a:cubicBezTo>
                    <a:pt x="14498" y="12559"/>
                    <a:pt x="14596" y="12554"/>
                    <a:pt x="14688" y="12543"/>
                  </a:cubicBezTo>
                  <a:cubicBezTo>
                    <a:pt x="15307" y="12470"/>
                    <a:pt x="15519" y="12346"/>
                    <a:pt x="15557" y="12216"/>
                  </a:cubicBezTo>
                  <a:cubicBezTo>
                    <a:pt x="15607" y="12050"/>
                    <a:pt x="15477" y="11952"/>
                    <a:pt x="15191" y="11952"/>
                  </a:cubicBezTo>
                  <a:cubicBezTo>
                    <a:pt x="15092" y="11952"/>
                    <a:pt x="14971" y="11958"/>
                    <a:pt x="14830" y="11958"/>
                  </a:cubicBezTo>
                  <a:cubicBezTo>
                    <a:pt x="14563" y="11958"/>
                    <a:pt x="14228" y="11936"/>
                    <a:pt x="13845" y="11813"/>
                  </a:cubicBezTo>
                  <a:lnTo>
                    <a:pt x="13845" y="11813"/>
                  </a:lnTo>
                  <a:cubicBezTo>
                    <a:pt x="13845" y="11813"/>
                    <a:pt x="14246" y="11832"/>
                    <a:pt x="14598" y="11832"/>
                  </a:cubicBezTo>
                  <a:cubicBezTo>
                    <a:pt x="14687" y="11832"/>
                    <a:pt x="14772" y="11831"/>
                    <a:pt x="14847" y="11828"/>
                  </a:cubicBezTo>
                  <a:cubicBezTo>
                    <a:pt x="15223" y="11811"/>
                    <a:pt x="15586" y="11739"/>
                    <a:pt x="15833" y="11656"/>
                  </a:cubicBezTo>
                  <a:cubicBezTo>
                    <a:pt x="16140" y="11552"/>
                    <a:pt x="16274" y="11093"/>
                    <a:pt x="15987" y="11084"/>
                  </a:cubicBezTo>
                  <a:cubicBezTo>
                    <a:pt x="15974" y="11084"/>
                    <a:pt x="15962" y="11084"/>
                    <a:pt x="15949" y="11084"/>
                  </a:cubicBezTo>
                  <a:cubicBezTo>
                    <a:pt x="15677" y="11084"/>
                    <a:pt x="15448" y="11152"/>
                    <a:pt x="14916" y="11166"/>
                  </a:cubicBezTo>
                  <a:cubicBezTo>
                    <a:pt x="14875" y="11168"/>
                    <a:pt x="14834" y="11168"/>
                    <a:pt x="14794" y="11168"/>
                  </a:cubicBezTo>
                  <a:cubicBezTo>
                    <a:pt x="14539" y="11168"/>
                    <a:pt x="14284" y="11141"/>
                    <a:pt x="14033" y="11089"/>
                  </a:cubicBezTo>
                  <a:cubicBezTo>
                    <a:pt x="14033" y="11089"/>
                    <a:pt x="14638" y="11043"/>
                    <a:pt x="15134" y="10906"/>
                  </a:cubicBezTo>
                  <a:cubicBezTo>
                    <a:pt x="15632" y="10770"/>
                    <a:pt x="15809" y="10612"/>
                    <a:pt x="15921" y="10501"/>
                  </a:cubicBezTo>
                  <a:cubicBezTo>
                    <a:pt x="16025" y="10397"/>
                    <a:pt x="16025" y="10138"/>
                    <a:pt x="15732" y="10138"/>
                  </a:cubicBezTo>
                  <a:cubicBezTo>
                    <a:pt x="15712" y="10138"/>
                    <a:pt x="15690" y="10140"/>
                    <a:pt x="15667" y="10142"/>
                  </a:cubicBezTo>
                  <a:cubicBezTo>
                    <a:pt x="15367" y="10175"/>
                    <a:pt x="15005" y="10337"/>
                    <a:pt x="14449" y="10337"/>
                  </a:cubicBezTo>
                  <a:cubicBezTo>
                    <a:pt x="14409" y="10337"/>
                    <a:pt x="14368" y="10336"/>
                    <a:pt x="14326" y="10334"/>
                  </a:cubicBezTo>
                  <a:cubicBezTo>
                    <a:pt x="13871" y="10313"/>
                    <a:pt x="13554" y="10236"/>
                    <a:pt x="13616" y="10171"/>
                  </a:cubicBezTo>
                  <a:cubicBezTo>
                    <a:pt x="13679" y="10105"/>
                    <a:pt x="13946" y="10135"/>
                    <a:pt x="14306" y="9968"/>
                  </a:cubicBezTo>
                  <a:cubicBezTo>
                    <a:pt x="14650" y="9810"/>
                    <a:pt x="14892" y="9449"/>
                    <a:pt x="14789" y="9263"/>
                  </a:cubicBezTo>
                  <a:cubicBezTo>
                    <a:pt x="14750" y="9195"/>
                    <a:pt x="14723" y="9169"/>
                    <a:pt x="14686" y="9169"/>
                  </a:cubicBezTo>
                  <a:cubicBezTo>
                    <a:pt x="14621" y="9169"/>
                    <a:pt x="14525" y="9247"/>
                    <a:pt x="14286" y="9315"/>
                  </a:cubicBezTo>
                  <a:cubicBezTo>
                    <a:pt x="13906" y="9424"/>
                    <a:pt x="13537" y="9377"/>
                    <a:pt x="13014" y="9571"/>
                  </a:cubicBezTo>
                  <a:cubicBezTo>
                    <a:pt x="12555" y="9743"/>
                    <a:pt x="12251" y="9840"/>
                    <a:pt x="11795" y="9878"/>
                  </a:cubicBezTo>
                  <a:cubicBezTo>
                    <a:pt x="11778" y="9879"/>
                    <a:pt x="11761" y="9880"/>
                    <a:pt x="11743" y="9880"/>
                  </a:cubicBezTo>
                  <a:cubicBezTo>
                    <a:pt x="11244" y="9880"/>
                    <a:pt x="9959" y="9380"/>
                    <a:pt x="8834" y="8739"/>
                  </a:cubicBezTo>
                  <a:cubicBezTo>
                    <a:pt x="7457" y="7955"/>
                    <a:pt x="6029" y="6511"/>
                    <a:pt x="5496" y="5803"/>
                  </a:cubicBezTo>
                  <a:cubicBezTo>
                    <a:pt x="4346" y="4274"/>
                    <a:pt x="3115" y="1979"/>
                    <a:pt x="2739" y="1148"/>
                  </a:cubicBezTo>
                  <a:cubicBezTo>
                    <a:pt x="2325" y="235"/>
                    <a:pt x="1760" y="0"/>
                    <a:pt x="1198" y="0"/>
                  </a:cubicBezTo>
                  <a:close/>
                </a:path>
              </a:pathLst>
            </a:custGeom>
            <a:solidFill>
              <a:srgbClr val="BD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1123050" y="3683875"/>
              <a:ext cx="137700" cy="115050"/>
            </a:xfrm>
            <a:custGeom>
              <a:rect b="b" l="l" r="r" t="t"/>
              <a:pathLst>
                <a:path extrusionOk="0" h="4602" w="5508">
                  <a:moveTo>
                    <a:pt x="532" y="0"/>
                  </a:moveTo>
                  <a:cubicBezTo>
                    <a:pt x="532" y="0"/>
                    <a:pt x="426" y="388"/>
                    <a:pt x="291" y="699"/>
                  </a:cubicBezTo>
                  <a:cubicBezTo>
                    <a:pt x="154" y="1008"/>
                    <a:pt x="0" y="1532"/>
                    <a:pt x="19" y="1805"/>
                  </a:cubicBezTo>
                  <a:cubicBezTo>
                    <a:pt x="39" y="2075"/>
                    <a:pt x="602" y="2540"/>
                    <a:pt x="1008" y="2657"/>
                  </a:cubicBezTo>
                  <a:cubicBezTo>
                    <a:pt x="1415" y="2774"/>
                    <a:pt x="1992" y="3312"/>
                    <a:pt x="2182" y="3646"/>
                  </a:cubicBezTo>
                  <a:cubicBezTo>
                    <a:pt x="2455" y="4125"/>
                    <a:pt x="3307" y="4576"/>
                    <a:pt x="3897" y="4596"/>
                  </a:cubicBezTo>
                  <a:cubicBezTo>
                    <a:pt x="3985" y="4599"/>
                    <a:pt x="4074" y="4601"/>
                    <a:pt x="4164" y="4601"/>
                  </a:cubicBezTo>
                  <a:cubicBezTo>
                    <a:pt x="4676" y="4601"/>
                    <a:pt x="5186" y="4546"/>
                    <a:pt x="5333" y="4364"/>
                  </a:cubicBezTo>
                  <a:cubicBezTo>
                    <a:pt x="5507" y="4150"/>
                    <a:pt x="5354" y="3860"/>
                    <a:pt x="4268" y="2812"/>
                  </a:cubicBezTo>
                  <a:cubicBezTo>
                    <a:pt x="3180" y="1766"/>
                    <a:pt x="2445" y="1120"/>
                    <a:pt x="2182" y="259"/>
                  </a:cubicBezTo>
                  <a:lnTo>
                    <a:pt x="532" y="0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1081600" y="3764200"/>
              <a:ext cx="65875" cy="144975"/>
            </a:xfrm>
            <a:custGeom>
              <a:rect b="b" l="l" r="r" t="t"/>
              <a:pathLst>
                <a:path extrusionOk="0" h="5799" w="2635">
                  <a:moveTo>
                    <a:pt x="487" y="0"/>
                  </a:moveTo>
                  <a:cubicBezTo>
                    <a:pt x="358" y="331"/>
                    <a:pt x="115" y="516"/>
                    <a:pt x="183" y="1387"/>
                  </a:cubicBezTo>
                  <a:cubicBezTo>
                    <a:pt x="250" y="2256"/>
                    <a:pt x="173" y="2603"/>
                    <a:pt x="88" y="3313"/>
                  </a:cubicBezTo>
                  <a:cubicBezTo>
                    <a:pt x="1" y="4023"/>
                    <a:pt x="363" y="4999"/>
                    <a:pt x="704" y="5452"/>
                  </a:cubicBezTo>
                  <a:cubicBezTo>
                    <a:pt x="863" y="5664"/>
                    <a:pt x="1151" y="5798"/>
                    <a:pt x="1442" y="5798"/>
                  </a:cubicBezTo>
                  <a:cubicBezTo>
                    <a:pt x="1774" y="5798"/>
                    <a:pt x="2112" y="5624"/>
                    <a:pt x="2268" y="5195"/>
                  </a:cubicBezTo>
                  <a:cubicBezTo>
                    <a:pt x="2564" y="4388"/>
                    <a:pt x="2634" y="3706"/>
                    <a:pt x="2427" y="2894"/>
                  </a:cubicBezTo>
                  <a:cubicBezTo>
                    <a:pt x="2221" y="2082"/>
                    <a:pt x="2495" y="1462"/>
                    <a:pt x="2358" y="919"/>
                  </a:cubicBezTo>
                  <a:cubicBezTo>
                    <a:pt x="2282" y="602"/>
                    <a:pt x="2171" y="294"/>
                    <a:pt x="2031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1051025" y="3150300"/>
              <a:ext cx="238925" cy="619525"/>
            </a:xfrm>
            <a:custGeom>
              <a:rect b="b" l="l" r="r" t="t"/>
              <a:pathLst>
                <a:path extrusionOk="0" h="24781" w="9557">
                  <a:moveTo>
                    <a:pt x="5082" y="4174"/>
                  </a:moveTo>
                  <a:lnTo>
                    <a:pt x="5329" y="4244"/>
                  </a:lnTo>
                  <a:lnTo>
                    <a:pt x="5902" y="11350"/>
                  </a:lnTo>
                  <a:cubicBezTo>
                    <a:pt x="5902" y="11350"/>
                    <a:pt x="5115" y="12608"/>
                    <a:pt x="4784" y="13891"/>
                  </a:cubicBezTo>
                  <a:cubicBezTo>
                    <a:pt x="4518" y="14925"/>
                    <a:pt x="3791" y="19129"/>
                    <a:pt x="3518" y="20725"/>
                  </a:cubicBezTo>
                  <a:lnTo>
                    <a:pt x="3518" y="20725"/>
                  </a:lnTo>
                  <a:cubicBezTo>
                    <a:pt x="3596" y="19718"/>
                    <a:pt x="3684" y="18715"/>
                    <a:pt x="3769" y="17998"/>
                  </a:cubicBezTo>
                  <a:cubicBezTo>
                    <a:pt x="4026" y="15830"/>
                    <a:pt x="4111" y="14249"/>
                    <a:pt x="4335" y="12981"/>
                  </a:cubicBezTo>
                  <a:cubicBezTo>
                    <a:pt x="4614" y="11402"/>
                    <a:pt x="5082" y="4174"/>
                    <a:pt x="5082" y="4174"/>
                  </a:cubicBezTo>
                  <a:close/>
                  <a:moveTo>
                    <a:pt x="8804" y="1"/>
                  </a:moveTo>
                  <a:lnTo>
                    <a:pt x="596" y="420"/>
                  </a:lnTo>
                  <a:cubicBezTo>
                    <a:pt x="1" y="2975"/>
                    <a:pt x="788" y="7020"/>
                    <a:pt x="915" y="9115"/>
                  </a:cubicBezTo>
                  <a:cubicBezTo>
                    <a:pt x="1042" y="11211"/>
                    <a:pt x="1227" y="13649"/>
                    <a:pt x="1227" y="13649"/>
                  </a:cubicBezTo>
                  <a:cubicBezTo>
                    <a:pt x="1227" y="13649"/>
                    <a:pt x="587" y="15861"/>
                    <a:pt x="619" y="17564"/>
                  </a:cubicBezTo>
                  <a:cubicBezTo>
                    <a:pt x="653" y="19373"/>
                    <a:pt x="1710" y="24556"/>
                    <a:pt x="1710" y="24556"/>
                  </a:cubicBezTo>
                  <a:cubicBezTo>
                    <a:pt x="1710" y="24556"/>
                    <a:pt x="2011" y="24780"/>
                    <a:pt x="2468" y="24780"/>
                  </a:cubicBezTo>
                  <a:cubicBezTo>
                    <a:pt x="2697" y="24780"/>
                    <a:pt x="2965" y="24724"/>
                    <a:pt x="3254" y="24556"/>
                  </a:cubicBezTo>
                  <a:cubicBezTo>
                    <a:pt x="3254" y="24556"/>
                    <a:pt x="3344" y="23061"/>
                    <a:pt x="3467" y="21397"/>
                  </a:cubicBezTo>
                  <a:lnTo>
                    <a:pt x="3467" y="21397"/>
                  </a:lnTo>
                  <a:cubicBezTo>
                    <a:pt x="3596" y="21518"/>
                    <a:pt x="3944" y="21798"/>
                    <a:pt x="4404" y="21798"/>
                  </a:cubicBezTo>
                  <a:cubicBezTo>
                    <a:pt x="4605" y="21798"/>
                    <a:pt x="4827" y="21745"/>
                    <a:pt x="5062" y="21602"/>
                  </a:cubicBezTo>
                  <a:cubicBezTo>
                    <a:pt x="5062" y="21602"/>
                    <a:pt x="8575" y="13263"/>
                    <a:pt x="9016" y="12500"/>
                  </a:cubicBezTo>
                  <a:cubicBezTo>
                    <a:pt x="9486" y="11686"/>
                    <a:pt x="9556" y="2231"/>
                    <a:pt x="8804" y="1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1178100" y="3229700"/>
              <a:ext cx="61050" cy="184775"/>
            </a:xfrm>
            <a:custGeom>
              <a:rect b="b" l="l" r="r" t="t"/>
              <a:pathLst>
                <a:path extrusionOk="0" h="7391" w="2442">
                  <a:moveTo>
                    <a:pt x="2441" y="1"/>
                  </a:moveTo>
                  <a:lnTo>
                    <a:pt x="2441" y="1"/>
                  </a:lnTo>
                  <a:cubicBezTo>
                    <a:pt x="1705" y="487"/>
                    <a:pt x="0" y="998"/>
                    <a:pt x="0" y="998"/>
                  </a:cubicBezTo>
                  <a:lnTo>
                    <a:pt x="246" y="1068"/>
                  </a:lnTo>
                  <a:lnTo>
                    <a:pt x="757" y="7391"/>
                  </a:lnTo>
                  <a:cubicBezTo>
                    <a:pt x="757" y="7391"/>
                    <a:pt x="649" y="1331"/>
                    <a:pt x="1065" y="1048"/>
                  </a:cubicBezTo>
                  <a:cubicBezTo>
                    <a:pt x="1481" y="768"/>
                    <a:pt x="2441" y="1"/>
                    <a:pt x="2441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1094525" y="2763600"/>
              <a:ext cx="148100" cy="155575"/>
            </a:xfrm>
            <a:custGeom>
              <a:rect b="b" l="l" r="r" t="t"/>
              <a:pathLst>
                <a:path extrusionOk="0" h="6223" w="5924">
                  <a:moveTo>
                    <a:pt x="1360" y="0"/>
                  </a:moveTo>
                  <a:cubicBezTo>
                    <a:pt x="1360" y="0"/>
                    <a:pt x="1494" y="2401"/>
                    <a:pt x="1450" y="2577"/>
                  </a:cubicBezTo>
                  <a:cubicBezTo>
                    <a:pt x="1405" y="2754"/>
                    <a:pt x="506" y="2921"/>
                    <a:pt x="254" y="3131"/>
                  </a:cubicBezTo>
                  <a:cubicBezTo>
                    <a:pt x="0" y="3340"/>
                    <a:pt x="1551" y="5780"/>
                    <a:pt x="2343" y="6142"/>
                  </a:cubicBezTo>
                  <a:cubicBezTo>
                    <a:pt x="2462" y="6197"/>
                    <a:pt x="2619" y="6223"/>
                    <a:pt x="2800" y="6223"/>
                  </a:cubicBezTo>
                  <a:cubicBezTo>
                    <a:pt x="3821" y="6223"/>
                    <a:pt x="5614" y="5409"/>
                    <a:pt x="5763" y="4373"/>
                  </a:cubicBezTo>
                  <a:cubicBezTo>
                    <a:pt x="5923" y="3250"/>
                    <a:pt x="5066" y="2375"/>
                    <a:pt x="4737" y="2069"/>
                  </a:cubicBezTo>
                  <a:cubicBezTo>
                    <a:pt x="4652" y="2050"/>
                    <a:pt x="4547" y="2045"/>
                    <a:pt x="4444" y="2045"/>
                  </a:cubicBezTo>
                  <a:cubicBezTo>
                    <a:pt x="4324" y="2045"/>
                    <a:pt x="4206" y="2052"/>
                    <a:pt x="4128" y="2052"/>
                  </a:cubicBezTo>
                  <a:cubicBezTo>
                    <a:pt x="4100" y="2052"/>
                    <a:pt x="4076" y="2051"/>
                    <a:pt x="4060" y="2049"/>
                  </a:cubicBezTo>
                  <a:lnTo>
                    <a:pt x="3992" y="884"/>
                  </a:lnTo>
                  <a:cubicBezTo>
                    <a:pt x="2919" y="538"/>
                    <a:pt x="1360" y="0"/>
                    <a:pt x="1360" y="0"/>
                  </a:cubicBezTo>
                  <a:close/>
                </a:path>
              </a:pathLst>
            </a:custGeom>
            <a:solidFill>
              <a:srgbClr val="BD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1071250" y="2814625"/>
              <a:ext cx="237875" cy="227200"/>
            </a:xfrm>
            <a:custGeom>
              <a:rect b="b" l="l" r="r" t="t"/>
              <a:pathLst>
                <a:path extrusionOk="0" h="9088" w="9515">
                  <a:moveTo>
                    <a:pt x="5472" y="0"/>
                  </a:moveTo>
                  <a:cubicBezTo>
                    <a:pt x="5359" y="0"/>
                    <a:pt x="5249" y="4"/>
                    <a:pt x="5168" y="9"/>
                  </a:cubicBezTo>
                  <a:cubicBezTo>
                    <a:pt x="5168" y="9"/>
                    <a:pt x="5840" y="606"/>
                    <a:pt x="6172" y="1368"/>
                  </a:cubicBezTo>
                  <a:cubicBezTo>
                    <a:pt x="6478" y="2066"/>
                    <a:pt x="6248" y="2796"/>
                    <a:pt x="5660" y="3055"/>
                  </a:cubicBezTo>
                  <a:cubicBezTo>
                    <a:pt x="5390" y="3174"/>
                    <a:pt x="5143" y="3233"/>
                    <a:pt x="4909" y="3233"/>
                  </a:cubicBezTo>
                  <a:cubicBezTo>
                    <a:pt x="4401" y="3233"/>
                    <a:pt x="3953" y="2958"/>
                    <a:pt x="3459" y="2424"/>
                  </a:cubicBezTo>
                  <a:cubicBezTo>
                    <a:pt x="2968" y="1894"/>
                    <a:pt x="2734" y="1209"/>
                    <a:pt x="1954" y="768"/>
                  </a:cubicBezTo>
                  <a:cubicBezTo>
                    <a:pt x="1279" y="870"/>
                    <a:pt x="331" y="1239"/>
                    <a:pt x="224" y="1607"/>
                  </a:cubicBezTo>
                  <a:cubicBezTo>
                    <a:pt x="99" y="2038"/>
                    <a:pt x="1" y="4058"/>
                    <a:pt x="580" y="5605"/>
                  </a:cubicBezTo>
                  <a:cubicBezTo>
                    <a:pt x="1158" y="7152"/>
                    <a:pt x="1838" y="8201"/>
                    <a:pt x="2173" y="8870"/>
                  </a:cubicBezTo>
                  <a:cubicBezTo>
                    <a:pt x="2173" y="8870"/>
                    <a:pt x="2872" y="9088"/>
                    <a:pt x="3877" y="9088"/>
                  </a:cubicBezTo>
                  <a:cubicBezTo>
                    <a:pt x="4792" y="9088"/>
                    <a:pt x="5961" y="8907"/>
                    <a:pt x="7085" y="8215"/>
                  </a:cubicBezTo>
                  <a:cubicBezTo>
                    <a:pt x="7085" y="8215"/>
                    <a:pt x="7324" y="6957"/>
                    <a:pt x="7337" y="6071"/>
                  </a:cubicBezTo>
                  <a:cubicBezTo>
                    <a:pt x="9514" y="4183"/>
                    <a:pt x="7666" y="1841"/>
                    <a:pt x="5830" y="19"/>
                  </a:cubicBezTo>
                  <a:cubicBezTo>
                    <a:pt x="5735" y="5"/>
                    <a:pt x="5602" y="0"/>
                    <a:pt x="5472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1096400" y="2828000"/>
              <a:ext cx="71525" cy="199700"/>
            </a:xfrm>
            <a:custGeom>
              <a:rect b="b" l="l" r="r" t="t"/>
              <a:pathLst>
                <a:path extrusionOk="0" h="7988" w="2861">
                  <a:moveTo>
                    <a:pt x="1375" y="1"/>
                  </a:moveTo>
                  <a:cubicBezTo>
                    <a:pt x="460" y="1"/>
                    <a:pt x="0" y="527"/>
                    <a:pt x="0" y="527"/>
                  </a:cubicBezTo>
                  <a:cubicBezTo>
                    <a:pt x="590" y="706"/>
                    <a:pt x="1247" y="1626"/>
                    <a:pt x="1285" y="3646"/>
                  </a:cubicBezTo>
                  <a:cubicBezTo>
                    <a:pt x="1315" y="5287"/>
                    <a:pt x="151" y="6544"/>
                    <a:pt x="151" y="6544"/>
                  </a:cubicBezTo>
                  <a:lnTo>
                    <a:pt x="802" y="7987"/>
                  </a:lnTo>
                  <a:cubicBezTo>
                    <a:pt x="802" y="7987"/>
                    <a:pt x="2625" y="6234"/>
                    <a:pt x="2745" y="3646"/>
                  </a:cubicBezTo>
                  <a:cubicBezTo>
                    <a:pt x="2861" y="1142"/>
                    <a:pt x="1375" y="1"/>
                    <a:pt x="1375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1128525" y="2763600"/>
              <a:ext cx="67175" cy="57425"/>
            </a:xfrm>
            <a:custGeom>
              <a:rect b="b" l="l" r="r" t="t"/>
              <a:pathLst>
                <a:path extrusionOk="0" h="2297" w="2687">
                  <a:moveTo>
                    <a:pt x="0" y="0"/>
                  </a:moveTo>
                  <a:cubicBezTo>
                    <a:pt x="0" y="0"/>
                    <a:pt x="22" y="435"/>
                    <a:pt x="35" y="754"/>
                  </a:cubicBezTo>
                  <a:cubicBezTo>
                    <a:pt x="35" y="754"/>
                    <a:pt x="112" y="1574"/>
                    <a:pt x="1467" y="2216"/>
                  </a:cubicBezTo>
                  <a:cubicBezTo>
                    <a:pt x="1558" y="2258"/>
                    <a:pt x="1743" y="2297"/>
                    <a:pt x="1943" y="2297"/>
                  </a:cubicBezTo>
                  <a:cubicBezTo>
                    <a:pt x="2272" y="2297"/>
                    <a:pt x="2640" y="2192"/>
                    <a:pt x="2687" y="1827"/>
                  </a:cubicBezTo>
                  <a:lnTo>
                    <a:pt x="2632" y="884"/>
                  </a:lnTo>
                  <a:lnTo>
                    <a:pt x="1868" y="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1092725" y="2623850"/>
              <a:ext cx="156625" cy="183800"/>
            </a:xfrm>
            <a:custGeom>
              <a:rect b="b" l="l" r="r" t="t"/>
              <a:pathLst>
                <a:path extrusionOk="0" h="7352" w="6265">
                  <a:moveTo>
                    <a:pt x="3156" y="0"/>
                  </a:moveTo>
                  <a:cubicBezTo>
                    <a:pt x="3101" y="0"/>
                    <a:pt x="3044" y="2"/>
                    <a:pt x="2988" y="5"/>
                  </a:cubicBezTo>
                  <a:cubicBezTo>
                    <a:pt x="1295" y="99"/>
                    <a:pt x="0" y="1547"/>
                    <a:pt x="94" y="3240"/>
                  </a:cubicBezTo>
                  <a:cubicBezTo>
                    <a:pt x="149" y="4229"/>
                    <a:pt x="674" y="5069"/>
                    <a:pt x="1432" y="5590"/>
                  </a:cubicBezTo>
                  <a:cubicBezTo>
                    <a:pt x="1432" y="5590"/>
                    <a:pt x="1576" y="6147"/>
                    <a:pt x="1674" y="6264"/>
                  </a:cubicBezTo>
                  <a:cubicBezTo>
                    <a:pt x="2238" y="6922"/>
                    <a:pt x="3733" y="7343"/>
                    <a:pt x="4227" y="7351"/>
                  </a:cubicBezTo>
                  <a:cubicBezTo>
                    <a:pt x="4231" y="7351"/>
                    <a:pt x="4234" y="7352"/>
                    <a:pt x="4238" y="7352"/>
                  </a:cubicBezTo>
                  <a:cubicBezTo>
                    <a:pt x="4660" y="7352"/>
                    <a:pt x="5028" y="6955"/>
                    <a:pt x="5425" y="6299"/>
                  </a:cubicBezTo>
                  <a:cubicBezTo>
                    <a:pt x="6264" y="4920"/>
                    <a:pt x="6057" y="3390"/>
                    <a:pt x="5927" y="2628"/>
                  </a:cubicBezTo>
                  <a:cubicBezTo>
                    <a:pt x="5698" y="1139"/>
                    <a:pt x="4656" y="0"/>
                    <a:pt x="3156" y="0"/>
                  </a:cubicBezTo>
                  <a:close/>
                </a:path>
              </a:pathLst>
            </a:custGeom>
            <a:solidFill>
              <a:srgbClr val="BD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1092550" y="2623825"/>
              <a:ext cx="142600" cy="139800"/>
            </a:xfrm>
            <a:custGeom>
              <a:rect b="b" l="l" r="r" t="t"/>
              <a:pathLst>
                <a:path extrusionOk="0" h="5592" w="5704">
                  <a:moveTo>
                    <a:pt x="3166" y="1"/>
                  </a:moveTo>
                  <a:cubicBezTo>
                    <a:pt x="2956" y="1"/>
                    <a:pt x="2741" y="22"/>
                    <a:pt x="2524" y="68"/>
                  </a:cubicBezTo>
                  <a:cubicBezTo>
                    <a:pt x="1229" y="337"/>
                    <a:pt x="230" y="1460"/>
                    <a:pt x="109" y="2778"/>
                  </a:cubicBezTo>
                  <a:cubicBezTo>
                    <a:pt x="1" y="3964"/>
                    <a:pt x="567" y="4992"/>
                    <a:pt x="1439" y="5591"/>
                  </a:cubicBezTo>
                  <a:cubicBezTo>
                    <a:pt x="1406" y="5486"/>
                    <a:pt x="600" y="4288"/>
                    <a:pt x="1426" y="4023"/>
                  </a:cubicBezTo>
                  <a:lnTo>
                    <a:pt x="1426" y="4023"/>
                  </a:lnTo>
                  <a:cubicBezTo>
                    <a:pt x="1558" y="4175"/>
                    <a:pt x="1593" y="4409"/>
                    <a:pt x="1598" y="4651"/>
                  </a:cubicBezTo>
                  <a:cubicBezTo>
                    <a:pt x="1598" y="4651"/>
                    <a:pt x="2007" y="4612"/>
                    <a:pt x="1915" y="4133"/>
                  </a:cubicBezTo>
                  <a:cubicBezTo>
                    <a:pt x="1890" y="3999"/>
                    <a:pt x="1867" y="3876"/>
                    <a:pt x="1845" y="3765"/>
                  </a:cubicBezTo>
                  <a:cubicBezTo>
                    <a:pt x="1772" y="3393"/>
                    <a:pt x="1867" y="3017"/>
                    <a:pt x="2079" y="2701"/>
                  </a:cubicBezTo>
                  <a:cubicBezTo>
                    <a:pt x="2251" y="2447"/>
                    <a:pt x="2397" y="2094"/>
                    <a:pt x="2296" y="1698"/>
                  </a:cubicBezTo>
                  <a:lnTo>
                    <a:pt x="2296" y="1698"/>
                  </a:lnTo>
                  <a:cubicBezTo>
                    <a:pt x="2296" y="1699"/>
                    <a:pt x="2899" y="1968"/>
                    <a:pt x="3769" y="1968"/>
                  </a:cubicBezTo>
                  <a:cubicBezTo>
                    <a:pt x="4033" y="1968"/>
                    <a:pt x="4322" y="1943"/>
                    <a:pt x="4625" y="1879"/>
                  </a:cubicBezTo>
                  <a:cubicBezTo>
                    <a:pt x="5175" y="1764"/>
                    <a:pt x="5549" y="1556"/>
                    <a:pt x="5703" y="1384"/>
                  </a:cubicBezTo>
                  <a:cubicBezTo>
                    <a:pt x="5154" y="551"/>
                    <a:pt x="4223" y="1"/>
                    <a:pt x="3166" y="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1066525" y="2604550"/>
              <a:ext cx="75125" cy="70025"/>
            </a:xfrm>
            <a:custGeom>
              <a:rect b="b" l="l" r="r" t="t"/>
              <a:pathLst>
                <a:path extrusionOk="0" h="2801" w="3005">
                  <a:moveTo>
                    <a:pt x="1754" y="0"/>
                  </a:moveTo>
                  <a:cubicBezTo>
                    <a:pt x="1318" y="0"/>
                    <a:pt x="852" y="224"/>
                    <a:pt x="522" y="638"/>
                  </a:cubicBezTo>
                  <a:cubicBezTo>
                    <a:pt x="1" y="1295"/>
                    <a:pt x="21" y="2179"/>
                    <a:pt x="567" y="2613"/>
                  </a:cubicBezTo>
                  <a:cubicBezTo>
                    <a:pt x="729" y="2742"/>
                    <a:pt x="900" y="2800"/>
                    <a:pt x="1073" y="2800"/>
                  </a:cubicBezTo>
                  <a:cubicBezTo>
                    <a:pt x="1485" y="2800"/>
                    <a:pt x="1913" y="2475"/>
                    <a:pt x="2281" y="2013"/>
                  </a:cubicBezTo>
                  <a:cubicBezTo>
                    <a:pt x="2803" y="1357"/>
                    <a:pt x="3005" y="673"/>
                    <a:pt x="2457" y="237"/>
                  </a:cubicBezTo>
                  <a:cubicBezTo>
                    <a:pt x="2255" y="77"/>
                    <a:pt x="2010" y="0"/>
                    <a:pt x="1754" y="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1149950" y="2626300"/>
              <a:ext cx="110200" cy="89625"/>
            </a:xfrm>
            <a:custGeom>
              <a:rect b="b" l="l" r="r" t="t"/>
              <a:pathLst>
                <a:path extrusionOk="0" h="3585" w="4408">
                  <a:moveTo>
                    <a:pt x="1849" y="1"/>
                  </a:moveTo>
                  <a:cubicBezTo>
                    <a:pt x="1788" y="1"/>
                    <a:pt x="1725" y="3"/>
                    <a:pt x="1661" y="7"/>
                  </a:cubicBezTo>
                  <a:lnTo>
                    <a:pt x="0" y="1601"/>
                  </a:lnTo>
                  <a:cubicBezTo>
                    <a:pt x="0" y="1601"/>
                    <a:pt x="353" y="2587"/>
                    <a:pt x="213" y="3536"/>
                  </a:cubicBezTo>
                  <a:cubicBezTo>
                    <a:pt x="213" y="3536"/>
                    <a:pt x="513" y="3584"/>
                    <a:pt x="977" y="3584"/>
                  </a:cubicBezTo>
                  <a:cubicBezTo>
                    <a:pt x="1209" y="3584"/>
                    <a:pt x="1482" y="3572"/>
                    <a:pt x="1778" y="3536"/>
                  </a:cubicBezTo>
                  <a:cubicBezTo>
                    <a:pt x="1778" y="3536"/>
                    <a:pt x="1833" y="2610"/>
                    <a:pt x="1664" y="1601"/>
                  </a:cubicBezTo>
                  <a:lnTo>
                    <a:pt x="1664" y="1601"/>
                  </a:lnTo>
                  <a:cubicBezTo>
                    <a:pt x="1664" y="1601"/>
                    <a:pt x="2017" y="2382"/>
                    <a:pt x="2116" y="3454"/>
                  </a:cubicBezTo>
                  <a:cubicBezTo>
                    <a:pt x="2116" y="3454"/>
                    <a:pt x="2196" y="3464"/>
                    <a:pt x="2324" y="3464"/>
                  </a:cubicBezTo>
                  <a:cubicBezTo>
                    <a:pt x="2561" y="3464"/>
                    <a:pt x="2963" y="3429"/>
                    <a:pt x="3329" y="3229"/>
                  </a:cubicBezTo>
                  <a:cubicBezTo>
                    <a:pt x="3329" y="3229"/>
                    <a:pt x="3392" y="2523"/>
                    <a:pt x="3176" y="1959"/>
                  </a:cubicBezTo>
                  <a:lnTo>
                    <a:pt x="3176" y="1959"/>
                  </a:lnTo>
                  <a:cubicBezTo>
                    <a:pt x="3177" y="1959"/>
                    <a:pt x="3521" y="2425"/>
                    <a:pt x="3566" y="3172"/>
                  </a:cubicBezTo>
                  <a:cubicBezTo>
                    <a:pt x="3566" y="3172"/>
                    <a:pt x="3935" y="3130"/>
                    <a:pt x="4176" y="2861"/>
                  </a:cubicBezTo>
                  <a:cubicBezTo>
                    <a:pt x="4408" y="2599"/>
                    <a:pt x="3969" y="1"/>
                    <a:pt x="1849" y="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1089050" y="2717975"/>
              <a:ext cx="39500" cy="49825"/>
            </a:xfrm>
            <a:custGeom>
              <a:rect b="b" l="l" r="r" t="t"/>
              <a:pathLst>
                <a:path extrusionOk="0" h="1993" w="1580">
                  <a:moveTo>
                    <a:pt x="973" y="1"/>
                  </a:moveTo>
                  <a:cubicBezTo>
                    <a:pt x="773" y="1"/>
                    <a:pt x="572" y="78"/>
                    <a:pt x="445" y="278"/>
                  </a:cubicBezTo>
                  <a:cubicBezTo>
                    <a:pt x="1" y="973"/>
                    <a:pt x="632" y="1993"/>
                    <a:pt x="1185" y="1993"/>
                  </a:cubicBezTo>
                  <a:cubicBezTo>
                    <a:pt x="1192" y="1993"/>
                    <a:pt x="1200" y="1993"/>
                    <a:pt x="1207" y="1992"/>
                  </a:cubicBezTo>
                  <a:cubicBezTo>
                    <a:pt x="1506" y="1977"/>
                    <a:pt x="1579" y="1825"/>
                    <a:pt x="1579" y="1825"/>
                  </a:cubicBezTo>
                  <a:lnTo>
                    <a:pt x="1566" y="255"/>
                  </a:lnTo>
                  <a:cubicBezTo>
                    <a:pt x="1454" y="112"/>
                    <a:pt x="1214" y="1"/>
                    <a:pt x="973" y="1"/>
                  </a:cubicBezTo>
                  <a:close/>
                </a:path>
              </a:pathLst>
            </a:custGeom>
            <a:solidFill>
              <a:srgbClr val="BD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1065900" y="3010950"/>
              <a:ext cx="209425" cy="195225"/>
            </a:xfrm>
            <a:custGeom>
              <a:rect b="b" l="l" r="r" t="t"/>
              <a:pathLst>
                <a:path extrusionOk="0" h="7809" w="8377">
                  <a:moveTo>
                    <a:pt x="6338" y="1"/>
                  </a:moveTo>
                  <a:cubicBezTo>
                    <a:pt x="4866" y="1"/>
                    <a:pt x="2223" y="703"/>
                    <a:pt x="2223" y="703"/>
                  </a:cubicBezTo>
                  <a:cubicBezTo>
                    <a:pt x="2387" y="1015"/>
                    <a:pt x="2412" y="1356"/>
                    <a:pt x="1864" y="2151"/>
                  </a:cubicBezTo>
                  <a:cubicBezTo>
                    <a:pt x="1314" y="2946"/>
                    <a:pt x="205" y="4669"/>
                    <a:pt x="1" y="5994"/>
                  </a:cubicBezTo>
                  <a:cubicBezTo>
                    <a:pt x="438" y="6460"/>
                    <a:pt x="1062" y="7416"/>
                    <a:pt x="2961" y="7716"/>
                  </a:cubicBezTo>
                  <a:cubicBezTo>
                    <a:pt x="3362" y="7780"/>
                    <a:pt x="3748" y="7808"/>
                    <a:pt x="4116" y="7808"/>
                  </a:cubicBezTo>
                  <a:cubicBezTo>
                    <a:pt x="6262" y="7808"/>
                    <a:pt x="7827" y="6847"/>
                    <a:pt x="8376" y="6248"/>
                  </a:cubicBezTo>
                  <a:cubicBezTo>
                    <a:pt x="8376" y="6248"/>
                    <a:pt x="8341" y="5100"/>
                    <a:pt x="7863" y="3028"/>
                  </a:cubicBezTo>
                  <a:cubicBezTo>
                    <a:pt x="7574" y="1782"/>
                    <a:pt x="7414" y="1332"/>
                    <a:pt x="7299" y="360"/>
                  </a:cubicBezTo>
                  <a:cubicBezTo>
                    <a:pt x="7268" y="97"/>
                    <a:pt x="6883" y="1"/>
                    <a:pt x="6338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1196025" y="2812050"/>
              <a:ext cx="66675" cy="57300"/>
            </a:xfrm>
            <a:custGeom>
              <a:rect b="b" l="l" r="r" t="t"/>
              <a:pathLst>
                <a:path extrusionOk="0" h="2292" w="2667">
                  <a:moveTo>
                    <a:pt x="620" y="0"/>
                  </a:moveTo>
                  <a:cubicBezTo>
                    <a:pt x="447" y="0"/>
                    <a:pt x="238" y="28"/>
                    <a:pt x="0" y="111"/>
                  </a:cubicBezTo>
                  <a:cubicBezTo>
                    <a:pt x="0" y="111"/>
                    <a:pt x="1676" y="787"/>
                    <a:pt x="2667" y="2291"/>
                  </a:cubicBezTo>
                  <a:cubicBezTo>
                    <a:pt x="2667" y="2291"/>
                    <a:pt x="1928" y="645"/>
                    <a:pt x="1150" y="102"/>
                  </a:cubicBezTo>
                  <a:cubicBezTo>
                    <a:pt x="1150" y="102"/>
                    <a:pt x="953" y="0"/>
                    <a:pt x="620" y="0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1067400" y="2849025"/>
              <a:ext cx="236875" cy="447500"/>
            </a:xfrm>
            <a:custGeom>
              <a:rect b="b" l="l" r="r" t="t"/>
              <a:pathLst>
                <a:path extrusionOk="0" h="17900" w="9475">
                  <a:moveTo>
                    <a:pt x="821" y="0"/>
                  </a:moveTo>
                  <a:cubicBezTo>
                    <a:pt x="410" y="0"/>
                    <a:pt x="125" y="392"/>
                    <a:pt x="73" y="1514"/>
                  </a:cubicBezTo>
                  <a:cubicBezTo>
                    <a:pt x="1" y="3016"/>
                    <a:pt x="31" y="5794"/>
                    <a:pt x="460" y="7799"/>
                  </a:cubicBezTo>
                  <a:cubicBezTo>
                    <a:pt x="669" y="8770"/>
                    <a:pt x="1062" y="10275"/>
                    <a:pt x="2113" y="12018"/>
                  </a:cubicBezTo>
                  <a:cubicBezTo>
                    <a:pt x="2846" y="13236"/>
                    <a:pt x="3593" y="14132"/>
                    <a:pt x="4580" y="15154"/>
                  </a:cubicBezTo>
                  <a:cubicBezTo>
                    <a:pt x="4851" y="15433"/>
                    <a:pt x="4981" y="15707"/>
                    <a:pt x="5433" y="16299"/>
                  </a:cubicBezTo>
                  <a:cubicBezTo>
                    <a:pt x="5882" y="16892"/>
                    <a:pt x="6545" y="17467"/>
                    <a:pt x="7122" y="17702"/>
                  </a:cubicBezTo>
                  <a:cubicBezTo>
                    <a:pt x="7467" y="17845"/>
                    <a:pt x="7694" y="17899"/>
                    <a:pt x="7841" y="17899"/>
                  </a:cubicBezTo>
                  <a:cubicBezTo>
                    <a:pt x="7939" y="17899"/>
                    <a:pt x="8001" y="17875"/>
                    <a:pt x="8041" y="17837"/>
                  </a:cubicBezTo>
                  <a:cubicBezTo>
                    <a:pt x="8164" y="17719"/>
                    <a:pt x="8097" y="17568"/>
                    <a:pt x="7847" y="17430"/>
                  </a:cubicBezTo>
                  <a:cubicBezTo>
                    <a:pt x="7596" y="17293"/>
                    <a:pt x="7159" y="17106"/>
                    <a:pt x="6737" y="16656"/>
                  </a:cubicBezTo>
                  <a:lnTo>
                    <a:pt x="6737" y="16656"/>
                  </a:lnTo>
                  <a:cubicBezTo>
                    <a:pt x="6738" y="16656"/>
                    <a:pt x="7270" y="16985"/>
                    <a:pt x="7606" y="17154"/>
                  </a:cubicBezTo>
                  <a:cubicBezTo>
                    <a:pt x="7944" y="17323"/>
                    <a:pt x="8296" y="17435"/>
                    <a:pt x="8552" y="17483"/>
                  </a:cubicBezTo>
                  <a:cubicBezTo>
                    <a:pt x="8576" y="17488"/>
                    <a:pt x="8601" y="17490"/>
                    <a:pt x="8625" y="17490"/>
                  </a:cubicBezTo>
                  <a:cubicBezTo>
                    <a:pt x="8920" y="17490"/>
                    <a:pt x="9193" y="17191"/>
                    <a:pt x="8963" y="17057"/>
                  </a:cubicBezTo>
                  <a:cubicBezTo>
                    <a:pt x="8714" y="16912"/>
                    <a:pt x="8482" y="16867"/>
                    <a:pt x="7987" y="16609"/>
                  </a:cubicBezTo>
                  <a:cubicBezTo>
                    <a:pt x="7723" y="16474"/>
                    <a:pt x="7478" y="16307"/>
                    <a:pt x="7254" y="16115"/>
                  </a:cubicBezTo>
                  <a:lnTo>
                    <a:pt x="7254" y="16115"/>
                  </a:lnTo>
                  <a:cubicBezTo>
                    <a:pt x="7254" y="16115"/>
                    <a:pt x="7805" y="16366"/>
                    <a:pt x="8306" y="16487"/>
                  </a:cubicBezTo>
                  <a:cubicBezTo>
                    <a:pt x="8539" y="16545"/>
                    <a:pt x="8713" y="16564"/>
                    <a:pt x="8848" y="16564"/>
                  </a:cubicBezTo>
                  <a:cubicBezTo>
                    <a:pt x="9004" y="16564"/>
                    <a:pt x="9109" y="16538"/>
                    <a:pt x="9190" y="16516"/>
                  </a:cubicBezTo>
                  <a:cubicBezTo>
                    <a:pt x="9341" y="16472"/>
                    <a:pt x="9474" y="16218"/>
                    <a:pt x="9142" y="16078"/>
                  </a:cubicBezTo>
                  <a:cubicBezTo>
                    <a:pt x="8843" y="15953"/>
                    <a:pt x="8410" y="15923"/>
                    <a:pt x="7877" y="15595"/>
                  </a:cubicBezTo>
                  <a:cubicBezTo>
                    <a:pt x="7489" y="15356"/>
                    <a:pt x="7249" y="15136"/>
                    <a:pt x="7336" y="15107"/>
                  </a:cubicBezTo>
                  <a:cubicBezTo>
                    <a:pt x="7342" y="15105"/>
                    <a:pt x="7350" y="15104"/>
                    <a:pt x="7358" y="15104"/>
                  </a:cubicBezTo>
                  <a:cubicBezTo>
                    <a:pt x="7457" y="15104"/>
                    <a:pt x="7671" y="15240"/>
                    <a:pt x="8036" y="15266"/>
                  </a:cubicBezTo>
                  <a:cubicBezTo>
                    <a:pt x="8060" y="15268"/>
                    <a:pt x="8084" y="15269"/>
                    <a:pt x="8109" y="15269"/>
                  </a:cubicBezTo>
                  <a:cubicBezTo>
                    <a:pt x="8462" y="15269"/>
                    <a:pt x="8801" y="15082"/>
                    <a:pt x="8801" y="14884"/>
                  </a:cubicBezTo>
                  <a:cubicBezTo>
                    <a:pt x="8799" y="14670"/>
                    <a:pt x="8719" y="14775"/>
                    <a:pt x="8335" y="14686"/>
                  </a:cubicBezTo>
                  <a:cubicBezTo>
                    <a:pt x="7950" y="14598"/>
                    <a:pt x="7651" y="14376"/>
                    <a:pt x="7100" y="14294"/>
                  </a:cubicBezTo>
                  <a:cubicBezTo>
                    <a:pt x="6614" y="14220"/>
                    <a:pt x="6300" y="14157"/>
                    <a:pt x="5884" y="13970"/>
                  </a:cubicBezTo>
                  <a:cubicBezTo>
                    <a:pt x="5468" y="13781"/>
                    <a:pt x="4545" y="12683"/>
                    <a:pt x="3849" y="11535"/>
                  </a:cubicBezTo>
                  <a:cubicBezTo>
                    <a:pt x="3025" y="10182"/>
                    <a:pt x="2475" y="8227"/>
                    <a:pt x="2353" y="7348"/>
                  </a:cubicBezTo>
                  <a:cubicBezTo>
                    <a:pt x="2089" y="5455"/>
                    <a:pt x="2128" y="2849"/>
                    <a:pt x="2203" y="1942"/>
                  </a:cubicBezTo>
                  <a:cubicBezTo>
                    <a:pt x="2293" y="852"/>
                    <a:pt x="1834" y="381"/>
                    <a:pt x="1279" y="122"/>
                  </a:cubicBezTo>
                  <a:cubicBezTo>
                    <a:pt x="1114" y="45"/>
                    <a:pt x="960" y="0"/>
                    <a:pt x="821" y="0"/>
                  </a:cubicBezTo>
                  <a:close/>
                </a:path>
              </a:pathLst>
            </a:custGeom>
            <a:solidFill>
              <a:srgbClr val="BD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5772900" y="3235250"/>
              <a:ext cx="1610525" cy="962075"/>
            </a:xfrm>
            <a:custGeom>
              <a:rect b="b" l="l" r="r" t="t"/>
              <a:pathLst>
                <a:path extrusionOk="0" h="38483" w="64421">
                  <a:moveTo>
                    <a:pt x="57900" y="1"/>
                  </a:moveTo>
                  <a:cubicBezTo>
                    <a:pt x="57325" y="1"/>
                    <a:pt x="56804" y="130"/>
                    <a:pt x="56388" y="419"/>
                  </a:cubicBezTo>
                  <a:lnTo>
                    <a:pt x="51324" y="3378"/>
                  </a:lnTo>
                  <a:cubicBezTo>
                    <a:pt x="51317" y="3381"/>
                    <a:pt x="51317" y="3381"/>
                    <a:pt x="51315" y="3386"/>
                  </a:cubicBezTo>
                  <a:lnTo>
                    <a:pt x="48877" y="4769"/>
                  </a:lnTo>
                  <a:cubicBezTo>
                    <a:pt x="48847" y="4788"/>
                    <a:pt x="48819" y="4811"/>
                    <a:pt x="48794" y="4836"/>
                  </a:cubicBezTo>
                  <a:lnTo>
                    <a:pt x="45063" y="6991"/>
                  </a:lnTo>
                  <a:lnTo>
                    <a:pt x="44747" y="7172"/>
                  </a:lnTo>
                  <a:cubicBezTo>
                    <a:pt x="44746" y="7174"/>
                    <a:pt x="44744" y="7177"/>
                    <a:pt x="44741" y="7179"/>
                  </a:cubicBezTo>
                  <a:lnTo>
                    <a:pt x="9799" y="27342"/>
                  </a:lnTo>
                  <a:lnTo>
                    <a:pt x="9796" y="27335"/>
                  </a:lnTo>
                  <a:lnTo>
                    <a:pt x="2562" y="35569"/>
                  </a:lnTo>
                  <a:lnTo>
                    <a:pt x="0" y="38482"/>
                  </a:lnTo>
                  <a:lnTo>
                    <a:pt x="0" y="38482"/>
                  </a:lnTo>
                  <a:lnTo>
                    <a:pt x="14635" y="35579"/>
                  </a:lnTo>
                  <a:lnTo>
                    <a:pt x="63413" y="7389"/>
                  </a:lnTo>
                  <a:cubicBezTo>
                    <a:pt x="64230" y="6824"/>
                    <a:pt x="64421" y="5839"/>
                    <a:pt x="64202" y="4731"/>
                  </a:cubicBezTo>
                  <a:cubicBezTo>
                    <a:pt x="63745" y="2332"/>
                    <a:pt x="60339" y="1"/>
                    <a:pt x="57900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5772900" y="3843750"/>
              <a:ext cx="486950" cy="294300"/>
            </a:xfrm>
            <a:custGeom>
              <a:rect b="b" l="l" r="r" t="t"/>
              <a:pathLst>
                <a:path extrusionOk="0" h="11772" w="19478">
                  <a:moveTo>
                    <a:pt x="12051" y="1"/>
                  </a:moveTo>
                  <a:cubicBezTo>
                    <a:pt x="11314" y="1"/>
                    <a:pt x="10549" y="191"/>
                    <a:pt x="9796" y="624"/>
                  </a:cubicBezTo>
                  <a:lnTo>
                    <a:pt x="0" y="11772"/>
                  </a:lnTo>
                  <a:lnTo>
                    <a:pt x="0" y="11772"/>
                  </a:lnTo>
                  <a:lnTo>
                    <a:pt x="14633" y="8869"/>
                  </a:lnTo>
                  <a:cubicBezTo>
                    <a:pt x="19478" y="6080"/>
                    <a:pt x="16214" y="1"/>
                    <a:pt x="12051" y="1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5772900" y="3942075"/>
              <a:ext cx="437150" cy="195975"/>
            </a:xfrm>
            <a:custGeom>
              <a:rect b="b" l="l" r="r" t="t"/>
              <a:pathLst>
                <a:path extrusionOk="0" h="7839" w="17486">
                  <a:moveTo>
                    <a:pt x="15228" y="1"/>
                  </a:moveTo>
                  <a:lnTo>
                    <a:pt x="0" y="7839"/>
                  </a:lnTo>
                  <a:lnTo>
                    <a:pt x="14635" y="4935"/>
                  </a:lnTo>
                  <a:cubicBezTo>
                    <a:pt x="17475" y="3299"/>
                    <a:pt x="17485" y="2168"/>
                    <a:pt x="15228" y="1"/>
                  </a:cubicBezTo>
                  <a:close/>
                </a:path>
              </a:pathLst>
            </a:custGeom>
            <a:solidFill>
              <a:srgbClr val="F2E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5772900" y="4065175"/>
              <a:ext cx="101800" cy="72875"/>
            </a:xfrm>
            <a:custGeom>
              <a:rect b="b" l="l" r="r" t="t"/>
              <a:pathLst>
                <a:path extrusionOk="0" h="2915" w="4072">
                  <a:moveTo>
                    <a:pt x="2562" y="1"/>
                  </a:moveTo>
                  <a:lnTo>
                    <a:pt x="0" y="2915"/>
                  </a:lnTo>
                  <a:lnTo>
                    <a:pt x="4072" y="2106"/>
                  </a:lnTo>
                  <a:lnTo>
                    <a:pt x="2939" y="1942"/>
                  </a:lnTo>
                  <a:lnTo>
                    <a:pt x="3534" y="1371"/>
                  </a:lnTo>
                  <a:lnTo>
                    <a:pt x="3534" y="1371"/>
                  </a:lnTo>
                  <a:lnTo>
                    <a:pt x="2600" y="1399"/>
                  </a:lnTo>
                  <a:lnTo>
                    <a:pt x="3016" y="604"/>
                  </a:lnTo>
                  <a:lnTo>
                    <a:pt x="2291" y="846"/>
                  </a:lnTo>
                  <a:lnTo>
                    <a:pt x="2562" y="1"/>
                  </a:lnTo>
                  <a:close/>
                </a:path>
              </a:pathLst>
            </a:custGeom>
            <a:solidFill>
              <a:srgbClr val="191F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6017875" y="3260625"/>
              <a:ext cx="1164725" cy="804825"/>
            </a:xfrm>
            <a:custGeom>
              <a:rect b="b" l="l" r="r" t="t"/>
              <a:pathLst>
                <a:path extrusionOk="0" h="32193" w="46589">
                  <a:moveTo>
                    <a:pt x="46589" y="8095"/>
                  </a:moveTo>
                  <a:lnTo>
                    <a:pt x="46547" y="8119"/>
                  </a:lnTo>
                  <a:lnTo>
                    <a:pt x="46547" y="8119"/>
                  </a:lnTo>
                  <a:cubicBezTo>
                    <a:pt x="46561" y="8112"/>
                    <a:pt x="46575" y="8104"/>
                    <a:pt x="46589" y="8095"/>
                  </a:cubicBezTo>
                  <a:close/>
                  <a:moveTo>
                    <a:pt x="41516" y="0"/>
                  </a:moveTo>
                  <a:lnTo>
                    <a:pt x="38997" y="1450"/>
                  </a:lnTo>
                  <a:lnTo>
                    <a:pt x="0" y="23952"/>
                  </a:lnTo>
                  <a:cubicBezTo>
                    <a:pt x="144" y="23870"/>
                    <a:pt x="309" y="23831"/>
                    <a:pt x="490" y="23831"/>
                  </a:cubicBezTo>
                  <a:cubicBezTo>
                    <a:pt x="1701" y="23831"/>
                    <a:pt x="3638" y="25566"/>
                    <a:pt x="4720" y="27662"/>
                  </a:cubicBezTo>
                  <a:cubicBezTo>
                    <a:pt x="5420" y="29018"/>
                    <a:pt x="5990" y="31528"/>
                    <a:pt x="4836" y="32193"/>
                  </a:cubicBezTo>
                  <a:lnTo>
                    <a:pt x="44181" y="9488"/>
                  </a:lnTo>
                  <a:lnTo>
                    <a:pt x="45496" y="8723"/>
                  </a:lnTo>
                  <a:lnTo>
                    <a:pt x="46547" y="8119"/>
                  </a:lnTo>
                  <a:lnTo>
                    <a:pt x="46547" y="8119"/>
                  </a:lnTo>
                  <a:cubicBezTo>
                    <a:pt x="46464" y="8162"/>
                    <a:pt x="46372" y="8183"/>
                    <a:pt x="46273" y="8183"/>
                  </a:cubicBezTo>
                  <a:cubicBezTo>
                    <a:pt x="44419" y="8183"/>
                    <a:pt x="40028" y="969"/>
                    <a:pt x="41516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6135875" y="3418550"/>
              <a:ext cx="1019400" cy="646900"/>
            </a:xfrm>
            <a:custGeom>
              <a:rect b="b" l="l" r="r" t="t"/>
              <a:pathLst>
                <a:path extrusionOk="0" h="25876" w="40776">
                  <a:moveTo>
                    <a:pt x="37548" y="0"/>
                  </a:moveTo>
                  <a:lnTo>
                    <a:pt x="0" y="21345"/>
                  </a:lnTo>
                  <a:cubicBezTo>
                    <a:pt x="660" y="22563"/>
                    <a:pt x="1257" y="25219"/>
                    <a:pt x="116" y="25876"/>
                  </a:cubicBezTo>
                  <a:lnTo>
                    <a:pt x="39461" y="3171"/>
                  </a:lnTo>
                  <a:lnTo>
                    <a:pt x="40776" y="2406"/>
                  </a:lnTo>
                  <a:lnTo>
                    <a:pt x="37548" y="0"/>
                  </a:ln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7033075" y="3155125"/>
              <a:ext cx="350350" cy="310100"/>
            </a:xfrm>
            <a:custGeom>
              <a:rect b="b" l="l" r="r" t="t"/>
              <a:pathLst>
                <a:path extrusionOk="0" h="12404" w="14014">
                  <a:moveTo>
                    <a:pt x="8665" y="0"/>
                  </a:moveTo>
                  <a:cubicBezTo>
                    <a:pt x="8273" y="0"/>
                    <a:pt x="7897" y="107"/>
                    <a:pt x="7553" y="346"/>
                  </a:cubicBezTo>
                  <a:lnTo>
                    <a:pt x="917" y="4210"/>
                  </a:lnTo>
                  <a:cubicBezTo>
                    <a:pt x="908" y="4213"/>
                    <a:pt x="908" y="4213"/>
                    <a:pt x="906" y="4220"/>
                  </a:cubicBezTo>
                  <a:cubicBezTo>
                    <a:pt x="1" y="4807"/>
                    <a:pt x="1277" y="7707"/>
                    <a:pt x="2826" y="9891"/>
                  </a:cubicBezTo>
                  <a:cubicBezTo>
                    <a:pt x="3823" y="11297"/>
                    <a:pt x="4938" y="12403"/>
                    <a:pt x="5664" y="12403"/>
                  </a:cubicBezTo>
                  <a:cubicBezTo>
                    <a:pt x="5780" y="12403"/>
                    <a:pt x="5886" y="12375"/>
                    <a:pt x="5981" y="12315"/>
                  </a:cubicBezTo>
                  <a:lnTo>
                    <a:pt x="13005" y="8223"/>
                  </a:lnTo>
                  <a:cubicBezTo>
                    <a:pt x="13823" y="7659"/>
                    <a:pt x="14014" y="6673"/>
                    <a:pt x="13795" y="5565"/>
                  </a:cubicBezTo>
                  <a:cubicBezTo>
                    <a:pt x="13318" y="3068"/>
                    <a:pt x="10764" y="0"/>
                    <a:pt x="8665" y="0"/>
                  </a:cubicBezTo>
                  <a:close/>
                </a:path>
              </a:pathLst>
            </a:custGeom>
            <a:solidFill>
              <a:srgbClr val="F95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7042650" y="3155125"/>
              <a:ext cx="338775" cy="207900"/>
            </a:xfrm>
            <a:custGeom>
              <a:rect b="b" l="l" r="r" t="t"/>
              <a:pathLst>
                <a:path extrusionOk="0" h="8316" w="13551">
                  <a:moveTo>
                    <a:pt x="8283" y="0"/>
                  </a:moveTo>
                  <a:cubicBezTo>
                    <a:pt x="7890" y="0"/>
                    <a:pt x="7514" y="107"/>
                    <a:pt x="7170" y="346"/>
                  </a:cubicBezTo>
                  <a:lnTo>
                    <a:pt x="534" y="4210"/>
                  </a:lnTo>
                  <a:cubicBezTo>
                    <a:pt x="525" y="4213"/>
                    <a:pt x="525" y="4213"/>
                    <a:pt x="523" y="4220"/>
                  </a:cubicBezTo>
                  <a:cubicBezTo>
                    <a:pt x="1" y="4559"/>
                    <a:pt x="208" y="5674"/>
                    <a:pt x="774" y="6975"/>
                  </a:cubicBezTo>
                  <a:lnTo>
                    <a:pt x="5135" y="8315"/>
                  </a:lnTo>
                  <a:lnTo>
                    <a:pt x="12064" y="4153"/>
                  </a:lnTo>
                  <a:cubicBezTo>
                    <a:pt x="12064" y="4153"/>
                    <a:pt x="13372" y="4898"/>
                    <a:pt x="13277" y="7448"/>
                  </a:cubicBezTo>
                  <a:cubicBezTo>
                    <a:pt x="13522" y="6918"/>
                    <a:pt x="13551" y="6267"/>
                    <a:pt x="13412" y="5565"/>
                  </a:cubicBezTo>
                  <a:cubicBezTo>
                    <a:pt x="12936" y="3068"/>
                    <a:pt x="10381" y="0"/>
                    <a:pt x="8283" y="0"/>
                  </a:cubicBezTo>
                  <a:close/>
                </a:path>
              </a:pathLst>
            </a:custGeom>
            <a:solidFill>
              <a:srgbClr val="FD9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6991950" y="3259550"/>
              <a:ext cx="210200" cy="240350"/>
            </a:xfrm>
            <a:custGeom>
              <a:rect b="b" l="l" r="r" t="t"/>
              <a:pathLst>
                <a:path extrusionOk="0" h="9614" w="8408">
                  <a:moveTo>
                    <a:pt x="46" y="1470"/>
                  </a:moveTo>
                  <a:cubicBezTo>
                    <a:pt x="29" y="1477"/>
                    <a:pt x="14" y="1486"/>
                    <a:pt x="0" y="1497"/>
                  </a:cubicBezTo>
                  <a:lnTo>
                    <a:pt x="46" y="1470"/>
                  </a:lnTo>
                  <a:close/>
                  <a:moveTo>
                    <a:pt x="2831" y="1"/>
                  </a:moveTo>
                  <a:cubicBezTo>
                    <a:pt x="2678" y="1"/>
                    <a:pt x="2546" y="32"/>
                    <a:pt x="2441" y="97"/>
                  </a:cubicBezTo>
                  <a:lnTo>
                    <a:pt x="46" y="1470"/>
                  </a:lnTo>
                  <a:lnTo>
                    <a:pt x="46" y="1470"/>
                  </a:lnTo>
                  <a:cubicBezTo>
                    <a:pt x="54" y="1467"/>
                    <a:pt x="63" y="1465"/>
                    <a:pt x="72" y="1463"/>
                  </a:cubicBezTo>
                  <a:lnTo>
                    <a:pt x="80" y="1460"/>
                  </a:lnTo>
                  <a:cubicBezTo>
                    <a:pt x="152" y="1430"/>
                    <a:pt x="230" y="1416"/>
                    <a:pt x="313" y="1416"/>
                  </a:cubicBezTo>
                  <a:cubicBezTo>
                    <a:pt x="1045" y="1416"/>
                    <a:pt x="2170" y="2538"/>
                    <a:pt x="3168" y="3958"/>
                  </a:cubicBezTo>
                  <a:cubicBezTo>
                    <a:pt x="4710" y="6145"/>
                    <a:pt x="5962" y="9044"/>
                    <a:pt x="5043" y="9613"/>
                  </a:cubicBezTo>
                  <a:lnTo>
                    <a:pt x="5686" y="9244"/>
                  </a:lnTo>
                  <a:lnTo>
                    <a:pt x="7489" y="8215"/>
                  </a:lnTo>
                  <a:cubicBezTo>
                    <a:pt x="8408" y="7645"/>
                    <a:pt x="7718" y="4564"/>
                    <a:pt x="6175" y="2377"/>
                  </a:cubicBezTo>
                  <a:cubicBezTo>
                    <a:pt x="5193" y="976"/>
                    <a:pt x="3688" y="1"/>
                    <a:pt x="2831" y="1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6946250" y="3284675"/>
              <a:ext cx="236600" cy="241900"/>
            </a:xfrm>
            <a:custGeom>
              <a:rect b="b" l="l" r="r" t="t"/>
              <a:pathLst>
                <a:path extrusionOk="0" h="9676" w="9464">
                  <a:moveTo>
                    <a:pt x="31" y="1542"/>
                  </a:moveTo>
                  <a:cubicBezTo>
                    <a:pt x="20" y="1547"/>
                    <a:pt x="10" y="1553"/>
                    <a:pt x="0" y="1559"/>
                  </a:cubicBezTo>
                  <a:lnTo>
                    <a:pt x="31" y="1542"/>
                  </a:lnTo>
                  <a:close/>
                  <a:moveTo>
                    <a:pt x="2968" y="1"/>
                  </a:moveTo>
                  <a:cubicBezTo>
                    <a:pt x="2778" y="1"/>
                    <a:pt x="2601" y="47"/>
                    <a:pt x="2440" y="147"/>
                  </a:cubicBezTo>
                  <a:lnTo>
                    <a:pt x="31" y="1542"/>
                  </a:lnTo>
                  <a:lnTo>
                    <a:pt x="31" y="1542"/>
                  </a:lnTo>
                  <a:cubicBezTo>
                    <a:pt x="116" y="1496"/>
                    <a:pt x="211" y="1474"/>
                    <a:pt x="312" y="1474"/>
                  </a:cubicBezTo>
                  <a:cubicBezTo>
                    <a:pt x="2172" y="1474"/>
                    <a:pt x="6562" y="8733"/>
                    <a:pt x="5044" y="9676"/>
                  </a:cubicBezTo>
                  <a:lnTo>
                    <a:pt x="7484" y="8266"/>
                  </a:lnTo>
                  <a:cubicBezTo>
                    <a:pt x="9463" y="7036"/>
                    <a:pt x="5300" y="1"/>
                    <a:pt x="2968" y="1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6888175" y="3318950"/>
              <a:ext cx="235600" cy="240625"/>
            </a:xfrm>
            <a:custGeom>
              <a:rect b="b" l="l" r="r" t="t"/>
              <a:pathLst>
                <a:path extrusionOk="0" h="9625" w="9424">
                  <a:moveTo>
                    <a:pt x="76" y="1487"/>
                  </a:moveTo>
                  <a:cubicBezTo>
                    <a:pt x="50" y="1500"/>
                    <a:pt x="26" y="1514"/>
                    <a:pt x="1" y="1530"/>
                  </a:cubicBezTo>
                  <a:lnTo>
                    <a:pt x="76" y="1487"/>
                  </a:lnTo>
                  <a:close/>
                  <a:moveTo>
                    <a:pt x="2888" y="0"/>
                  </a:moveTo>
                  <a:cubicBezTo>
                    <a:pt x="2714" y="0"/>
                    <a:pt x="2553" y="44"/>
                    <a:pt x="2409" y="136"/>
                  </a:cubicBezTo>
                  <a:lnTo>
                    <a:pt x="76" y="1487"/>
                  </a:lnTo>
                  <a:lnTo>
                    <a:pt x="76" y="1487"/>
                  </a:lnTo>
                  <a:cubicBezTo>
                    <a:pt x="252" y="1393"/>
                    <a:pt x="443" y="1349"/>
                    <a:pt x="644" y="1349"/>
                  </a:cubicBezTo>
                  <a:cubicBezTo>
                    <a:pt x="3163" y="1349"/>
                    <a:pt x="7245" y="8265"/>
                    <a:pt x="5073" y="9625"/>
                  </a:cubicBezTo>
                  <a:lnTo>
                    <a:pt x="7509" y="8241"/>
                  </a:lnTo>
                  <a:cubicBezTo>
                    <a:pt x="7541" y="8223"/>
                    <a:pt x="7568" y="8200"/>
                    <a:pt x="7593" y="8175"/>
                  </a:cubicBezTo>
                  <a:cubicBezTo>
                    <a:pt x="9424" y="6993"/>
                    <a:pt x="5102" y="0"/>
                    <a:pt x="2888" y="0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6888175" y="3259550"/>
              <a:ext cx="282850" cy="195825"/>
            </a:xfrm>
            <a:custGeom>
              <a:rect b="b" l="l" r="r" t="t"/>
              <a:pathLst>
                <a:path extrusionOk="0" h="7833" w="11314">
                  <a:moveTo>
                    <a:pt x="4197" y="1470"/>
                  </a:moveTo>
                  <a:cubicBezTo>
                    <a:pt x="4180" y="1477"/>
                    <a:pt x="4165" y="1486"/>
                    <a:pt x="4151" y="1497"/>
                  </a:cubicBezTo>
                  <a:lnTo>
                    <a:pt x="4197" y="1470"/>
                  </a:lnTo>
                  <a:close/>
                  <a:moveTo>
                    <a:pt x="74" y="3863"/>
                  </a:moveTo>
                  <a:cubicBezTo>
                    <a:pt x="50" y="3877"/>
                    <a:pt x="25" y="3891"/>
                    <a:pt x="1" y="3906"/>
                  </a:cubicBezTo>
                  <a:lnTo>
                    <a:pt x="74" y="3863"/>
                  </a:lnTo>
                  <a:close/>
                  <a:moveTo>
                    <a:pt x="6982" y="1"/>
                  </a:moveTo>
                  <a:cubicBezTo>
                    <a:pt x="6829" y="1"/>
                    <a:pt x="6697" y="32"/>
                    <a:pt x="6592" y="97"/>
                  </a:cubicBezTo>
                  <a:lnTo>
                    <a:pt x="4197" y="1470"/>
                  </a:lnTo>
                  <a:lnTo>
                    <a:pt x="4197" y="1470"/>
                  </a:lnTo>
                  <a:cubicBezTo>
                    <a:pt x="4205" y="1467"/>
                    <a:pt x="4214" y="1465"/>
                    <a:pt x="4223" y="1463"/>
                  </a:cubicBezTo>
                  <a:lnTo>
                    <a:pt x="4231" y="1460"/>
                  </a:lnTo>
                  <a:lnTo>
                    <a:pt x="4233" y="1460"/>
                  </a:lnTo>
                  <a:lnTo>
                    <a:pt x="2430" y="2502"/>
                  </a:lnTo>
                  <a:cubicBezTo>
                    <a:pt x="2424" y="2507"/>
                    <a:pt x="2415" y="2509"/>
                    <a:pt x="2409" y="2512"/>
                  </a:cubicBezTo>
                  <a:lnTo>
                    <a:pt x="74" y="3863"/>
                  </a:lnTo>
                  <a:lnTo>
                    <a:pt x="74" y="3863"/>
                  </a:lnTo>
                  <a:cubicBezTo>
                    <a:pt x="251" y="3769"/>
                    <a:pt x="442" y="3725"/>
                    <a:pt x="643" y="3725"/>
                  </a:cubicBezTo>
                  <a:cubicBezTo>
                    <a:pt x="2008" y="3725"/>
                    <a:pt x="3829" y="5755"/>
                    <a:pt x="4868" y="7832"/>
                  </a:cubicBezTo>
                  <a:lnTo>
                    <a:pt x="11314" y="4140"/>
                  </a:lnTo>
                  <a:cubicBezTo>
                    <a:pt x="11043" y="3520"/>
                    <a:pt x="10712" y="2930"/>
                    <a:pt x="10326" y="2377"/>
                  </a:cubicBezTo>
                  <a:cubicBezTo>
                    <a:pt x="9344" y="976"/>
                    <a:pt x="7839" y="1"/>
                    <a:pt x="69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4509600" y="4282650"/>
              <a:ext cx="1018225" cy="535600"/>
            </a:xfrm>
            <a:custGeom>
              <a:rect b="b" l="l" r="r" t="t"/>
              <a:pathLst>
                <a:path extrusionOk="0" h="21424" w="40729">
                  <a:moveTo>
                    <a:pt x="20367" y="0"/>
                  </a:moveTo>
                  <a:cubicBezTo>
                    <a:pt x="15619" y="0"/>
                    <a:pt x="10870" y="1046"/>
                    <a:pt x="7245" y="3138"/>
                  </a:cubicBezTo>
                  <a:cubicBezTo>
                    <a:pt x="1" y="7321"/>
                    <a:pt x="1" y="14103"/>
                    <a:pt x="7245" y="18287"/>
                  </a:cubicBezTo>
                  <a:cubicBezTo>
                    <a:pt x="10868" y="20378"/>
                    <a:pt x="15616" y="21424"/>
                    <a:pt x="20363" y="21424"/>
                  </a:cubicBezTo>
                  <a:cubicBezTo>
                    <a:pt x="25111" y="21424"/>
                    <a:pt x="29860" y="20378"/>
                    <a:pt x="33483" y="18287"/>
                  </a:cubicBezTo>
                  <a:cubicBezTo>
                    <a:pt x="40728" y="14103"/>
                    <a:pt x="40728" y="7321"/>
                    <a:pt x="33483" y="3138"/>
                  </a:cubicBezTo>
                  <a:cubicBezTo>
                    <a:pt x="29862" y="1046"/>
                    <a:pt x="25115" y="0"/>
                    <a:pt x="20367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4536125" y="3783950"/>
              <a:ext cx="965075" cy="919850"/>
            </a:xfrm>
            <a:custGeom>
              <a:rect b="b" l="l" r="r" t="t"/>
              <a:pathLst>
                <a:path extrusionOk="0" h="36794" w="38603">
                  <a:moveTo>
                    <a:pt x="19305" y="1"/>
                  </a:moveTo>
                  <a:cubicBezTo>
                    <a:pt x="15773" y="1"/>
                    <a:pt x="12240" y="718"/>
                    <a:pt x="9412" y="2151"/>
                  </a:cubicBezTo>
                  <a:lnTo>
                    <a:pt x="9412" y="2139"/>
                  </a:lnTo>
                  <a:cubicBezTo>
                    <a:pt x="6729" y="3484"/>
                    <a:pt x="1461" y="6688"/>
                    <a:pt x="713" y="13793"/>
                  </a:cubicBezTo>
                  <a:cubicBezTo>
                    <a:pt x="1" y="20551"/>
                    <a:pt x="3504" y="29964"/>
                    <a:pt x="9351" y="34044"/>
                  </a:cubicBezTo>
                  <a:cubicBezTo>
                    <a:pt x="9377" y="34064"/>
                    <a:pt x="9406" y="34083"/>
                    <a:pt x="9432" y="34101"/>
                  </a:cubicBezTo>
                  <a:cubicBezTo>
                    <a:pt x="9703" y="34288"/>
                    <a:pt x="9979" y="34467"/>
                    <a:pt x="10259" y="34631"/>
                  </a:cubicBezTo>
                  <a:cubicBezTo>
                    <a:pt x="12757" y="36073"/>
                    <a:pt x="16031" y="36793"/>
                    <a:pt x="19305" y="36793"/>
                  </a:cubicBezTo>
                  <a:cubicBezTo>
                    <a:pt x="22578" y="36793"/>
                    <a:pt x="25852" y="36073"/>
                    <a:pt x="28351" y="34631"/>
                  </a:cubicBezTo>
                  <a:cubicBezTo>
                    <a:pt x="28398" y="34602"/>
                    <a:pt x="28436" y="34574"/>
                    <a:pt x="28481" y="34547"/>
                  </a:cubicBezTo>
                  <a:cubicBezTo>
                    <a:pt x="28697" y="34418"/>
                    <a:pt x="28910" y="34281"/>
                    <a:pt x="29119" y="34139"/>
                  </a:cubicBezTo>
                  <a:cubicBezTo>
                    <a:pt x="29178" y="34098"/>
                    <a:pt x="29238" y="34058"/>
                    <a:pt x="29295" y="34017"/>
                  </a:cubicBezTo>
                  <a:cubicBezTo>
                    <a:pt x="35116" y="29921"/>
                    <a:pt x="38603" y="20536"/>
                    <a:pt x="37891" y="13793"/>
                  </a:cubicBezTo>
                  <a:cubicBezTo>
                    <a:pt x="37142" y="6690"/>
                    <a:pt x="31874" y="3484"/>
                    <a:pt x="29193" y="2139"/>
                  </a:cubicBezTo>
                  <a:lnTo>
                    <a:pt x="29193" y="2149"/>
                  </a:lnTo>
                  <a:cubicBezTo>
                    <a:pt x="26366" y="717"/>
                    <a:pt x="22835" y="1"/>
                    <a:pt x="19305" y="1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4914650" y="3945850"/>
              <a:ext cx="208200" cy="109550"/>
            </a:xfrm>
            <a:custGeom>
              <a:rect b="b" l="l" r="r" t="t"/>
              <a:pathLst>
                <a:path extrusionOk="0" h="4382" w="8328">
                  <a:moveTo>
                    <a:pt x="4163" y="0"/>
                  </a:moveTo>
                  <a:cubicBezTo>
                    <a:pt x="3193" y="0"/>
                    <a:pt x="2222" y="214"/>
                    <a:pt x="1481" y="642"/>
                  </a:cubicBezTo>
                  <a:cubicBezTo>
                    <a:pt x="1" y="1497"/>
                    <a:pt x="1" y="2884"/>
                    <a:pt x="1481" y="3739"/>
                  </a:cubicBezTo>
                  <a:cubicBezTo>
                    <a:pt x="2222" y="4167"/>
                    <a:pt x="3193" y="4381"/>
                    <a:pt x="4163" y="4381"/>
                  </a:cubicBezTo>
                  <a:cubicBezTo>
                    <a:pt x="5134" y="4381"/>
                    <a:pt x="6105" y="4167"/>
                    <a:pt x="6846" y="3739"/>
                  </a:cubicBezTo>
                  <a:cubicBezTo>
                    <a:pt x="8328" y="2882"/>
                    <a:pt x="8326" y="1497"/>
                    <a:pt x="6846" y="642"/>
                  </a:cubicBezTo>
                  <a:cubicBezTo>
                    <a:pt x="6105" y="214"/>
                    <a:pt x="5134" y="0"/>
                    <a:pt x="4163" y="0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4771375" y="3690050"/>
              <a:ext cx="338750" cy="323725"/>
            </a:xfrm>
            <a:custGeom>
              <a:rect b="b" l="l" r="r" t="t"/>
              <a:pathLst>
                <a:path extrusionOk="0" h="12949" w="13550">
                  <a:moveTo>
                    <a:pt x="2445" y="0"/>
                  </a:moveTo>
                  <a:cubicBezTo>
                    <a:pt x="2445" y="1"/>
                    <a:pt x="1" y="5895"/>
                    <a:pt x="2609" y="9387"/>
                  </a:cubicBezTo>
                  <a:cubicBezTo>
                    <a:pt x="5215" y="12879"/>
                    <a:pt x="9895" y="12949"/>
                    <a:pt x="9895" y="12949"/>
                  </a:cubicBezTo>
                  <a:cubicBezTo>
                    <a:pt x="9895" y="12949"/>
                    <a:pt x="13549" y="9034"/>
                    <a:pt x="10931" y="4832"/>
                  </a:cubicBezTo>
                  <a:cubicBezTo>
                    <a:pt x="8260" y="547"/>
                    <a:pt x="2445" y="0"/>
                    <a:pt x="244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4771425" y="3690050"/>
              <a:ext cx="247350" cy="323725"/>
            </a:xfrm>
            <a:custGeom>
              <a:rect b="b" l="l" r="r" t="t"/>
              <a:pathLst>
                <a:path extrusionOk="0" h="12949" w="9894">
                  <a:moveTo>
                    <a:pt x="2443" y="0"/>
                  </a:moveTo>
                  <a:cubicBezTo>
                    <a:pt x="2443" y="1"/>
                    <a:pt x="0" y="5895"/>
                    <a:pt x="2607" y="9387"/>
                  </a:cubicBezTo>
                  <a:cubicBezTo>
                    <a:pt x="5213" y="12879"/>
                    <a:pt x="9893" y="12949"/>
                    <a:pt x="9893" y="12949"/>
                  </a:cubicBezTo>
                  <a:cubicBezTo>
                    <a:pt x="9252" y="4960"/>
                    <a:pt x="2443" y="1"/>
                    <a:pt x="2443" y="0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5015200" y="3691000"/>
              <a:ext cx="359975" cy="337850"/>
            </a:xfrm>
            <a:custGeom>
              <a:rect b="b" l="l" r="r" t="t"/>
              <a:pathLst>
                <a:path extrusionOk="0" h="13514" w="14399">
                  <a:moveTo>
                    <a:pt x="9651" y="1"/>
                  </a:moveTo>
                  <a:cubicBezTo>
                    <a:pt x="9651" y="1"/>
                    <a:pt x="7086" y="155"/>
                    <a:pt x="3544" y="3152"/>
                  </a:cubicBezTo>
                  <a:cubicBezTo>
                    <a:pt x="0" y="6149"/>
                    <a:pt x="142" y="12911"/>
                    <a:pt x="142" y="12911"/>
                  </a:cubicBezTo>
                  <a:cubicBezTo>
                    <a:pt x="142" y="12911"/>
                    <a:pt x="77" y="13421"/>
                    <a:pt x="737" y="13506"/>
                  </a:cubicBezTo>
                  <a:cubicBezTo>
                    <a:pt x="780" y="13511"/>
                    <a:pt x="820" y="13514"/>
                    <a:pt x="858" y="13514"/>
                  </a:cubicBezTo>
                  <a:cubicBezTo>
                    <a:pt x="1329" y="13514"/>
                    <a:pt x="1402" y="13120"/>
                    <a:pt x="1402" y="13120"/>
                  </a:cubicBezTo>
                  <a:cubicBezTo>
                    <a:pt x="1402" y="12380"/>
                    <a:pt x="2804" y="7356"/>
                    <a:pt x="5880" y="4864"/>
                  </a:cubicBezTo>
                  <a:cubicBezTo>
                    <a:pt x="8956" y="2373"/>
                    <a:pt x="13420" y="2176"/>
                    <a:pt x="13420" y="2176"/>
                  </a:cubicBezTo>
                  <a:cubicBezTo>
                    <a:pt x="14399" y="1917"/>
                    <a:pt x="11739" y="1"/>
                    <a:pt x="9651" y="1"/>
                  </a:cubicBezTo>
                  <a:close/>
                </a:path>
              </a:pathLst>
            </a:custGeom>
            <a:solidFill>
              <a:srgbClr val="A33D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5245300" y="3691000"/>
              <a:ext cx="129875" cy="54925"/>
            </a:xfrm>
            <a:custGeom>
              <a:rect b="b" l="l" r="r" t="t"/>
              <a:pathLst>
                <a:path extrusionOk="0" h="2197" w="5195">
                  <a:moveTo>
                    <a:pt x="447" y="1"/>
                  </a:moveTo>
                  <a:cubicBezTo>
                    <a:pt x="0" y="69"/>
                    <a:pt x="97" y="748"/>
                    <a:pt x="1327" y="1381"/>
                  </a:cubicBezTo>
                  <a:cubicBezTo>
                    <a:pt x="2466" y="1968"/>
                    <a:pt x="3080" y="2197"/>
                    <a:pt x="3796" y="2197"/>
                  </a:cubicBezTo>
                  <a:cubicBezTo>
                    <a:pt x="3869" y="2197"/>
                    <a:pt x="3943" y="2194"/>
                    <a:pt x="4019" y="2190"/>
                  </a:cubicBezTo>
                  <a:cubicBezTo>
                    <a:pt x="4147" y="2180"/>
                    <a:pt x="4216" y="2176"/>
                    <a:pt x="4216" y="2176"/>
                  </a:cubicBezTo>
                  <a:cubicBezTo>
                    <a:pt x="5195" y="1917"/>
                    <a:pt x="2535" y="1"/>
                    <a:pt x="447" y="1"/>
                  </a:cubicBezTo>
                  <a:close/>
                </a:path>
              </a:pathLst>
            </a:custGeom>
            <a:solidFill>
              <a:srgbClr val="822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2255800" y="3695575"/>
              <a:ext cx="466800" cy="146375"/>
            </a:xfrm>
            <a:custGeom>
              <a:rect b="b" l="l" r="r" t="t"/>
              <a:pathLst>
                <a:path extrusionOk="0" h="5855" w="18672">
                  <a:moveTo>
                    <a:pt x="2627" y="0"/>
                  </a:moveTo>
                  <a:cubicBezTo>
                    <a:pt x="2596" y="0"/>
                    <a:pt x="2557" y="15"/>
                    <a:pt x="2497" y="40"/>
                  </a:cubicBezTo>
                  <a:cubicBezTo>
                    <a:pt x="2299" y="119"/>
                    <a:pt x="2263" y="553"/>
                    <a:pt x="2431" y="892"/>
                  </a:cubicBezTo>
                  <a:cubicBezTo>
                    <a:pt x="2609" y="1246"/>
                    <a:pt x="2836" y="1390"/>
                    <a:pt x="2844" y="1480"/>
                  </a:cubicBezTo>
                  <a:cubicBezTo>
                    <a:pt x="2846" y="1499"/>
                    <a:pt x="2835" y="1508"/>
                    <a:pt x="2812" y="1508"/>
                  </a:cubicBezTo>
                  <a:cubicBezTo>
                    <a:pt x="2727" y="1508"/>
                    <a:pt x="2480" y="1377"/>
                    <a:pt x="2189" y="1164"/>
                  </a:cubicBezTo>
                  <a:cubicBezTo>
                    <a:pt x="1683" y="795"/>
                    <a:pt x="1491" y="408"/>
                    <a:pt x="1262" y="177"/>
                  </a:cubicBezTo>
                  <a:cubicBezTo>
                    <a:pt x="1178" y="93"/>
                    <a:pt x="1101" y="61"/>
                    <a:pt x="1037" y="61"/>
                  </a:cubicBezTo>
                  <a:cubicBezTo>
                    <a:pt x="906" y="61"/>
                    <a:pt x="827" y="195"/>
                    <a:pt x="839" y="299"/>
                  </a:cubicBezTo>
                  <a:cubicBezTo>
                    <a:pt x="856" y="454"/>
                    <a:pt x="896" y="688"/>
                    <a:pt x="1200" y="1106"/>
                  </a:cubicBezTo>
                  <a:cubicBezTo>
                    <a:pt x="1502" y="1522"/>
                    <a:pt x="1944" y="1936"/>
                    <a:pt x="1944" y="1936"/>
                  </a:cubicBezTo>
                  <a:cubicBezTo>
                    <a:pt x="1680" y="1804"/>
                    <a:pt x="1434" y="1639"/>
                    <a:pt x="1208" y="1447"/>
                  </a:cubicBezTo>
                  <a:cubicBezTo>
                    <a:pt x="782" y="1088"/>
                    <a:pt x="652" y="889"/>
                    <a:pt x="423" y="713"/>
                  </a:cubicBezTo>
                  <a:cubicBezTo>
                    <a:pt x="387" y="686"/>
                    <a:pt x="353" y="674"/>
                    <a:pt x="320" y="674"/>
                  </a:cubicBezTo>
                  <a:cubicBezTo>
                    <a:pt x="146" y="674"/>
                    <a:pt x="38" y="1026"/>
                    <a:pt x="186" y="1255"/>
                  </a:cubicBezTo>
                  <a:cubicBezTo>
                    <a:pt x="326" y="1475"/>
                    <a:pt x="565" y="1758"/>
                    <a:pt x="848" y="2005"/>
                  </a:cubicBezTo>
                  <a:cubicBezTo>
                    <a:pt x="1132" y="2252"/>
                    <a:pt x="1640" y="2620"/>
                    <a:pt x="1640" y="2620"/>
                  </a:cubicBezTo>
                  <a:cubicBezTo>
                    <a:pt x="1063" y="2401"/>
                    <a:pt x="724" y="2067"/>
                    <a:pt x="502" y="1888"/>
                  </a:cubicBezTo>
                  <a:cubicBezTo>
                    <a:pt x="385" y="1794"/>
                    <a:pt x="286" y="1748"/>
                    <a:pt x="208" y="1748"/>
                  </a:cubicBezTo>
                  <a:cubicBezTo>
                    <a:pt x="136" y="1748"/>
                    <a:pt x="82" y="1787"/>
                    <a:pt x="51" y="1865"/>
                  </a:cubicBezTo>
                  <a:cubicBezTo>
                    <a:pt x="0" y="1992"/>
                    <a:pt x="87" y="2220"/>
                    <a:pt x="525" y="2663"/>
                  </a:cubicBezTo>
                  <a:cubicBezTo>
                    <a:pt x="963" y="3106"/>
                    <a:pt x="1746" y="3502"/>
                    <a:pt x="2465" y="3694"/>
                  </a:cubicBezTo>
                  <a:cubicBezTo>
                    <a:pt x="3183" y="3886"/>
                    <a:pt x="3527" y="4083"/>
                    <a:pt x="3888" y="4227"/>
                  </a:cubicBezTo>
                  <a:cubicBezTo>
                    <a:pt x="5208" y="4752"/>
                    <a:pt x="5923" y="5193"/>
                    <a:pt x="7303" y="5532"/>
                  </a:cubicBezTo>
                  <a:cubicBezTo>
                    <a:pt x="8270" y="5769"/>
                    <a:pt x="9095" y="5854"/>
                    <a:pt x="9805" y="5854"/>
                  </a:cubicBezTo>
                  <a:cubicBezTo>
                    <a:pt x="10388" y="5854"/>
                    <a:pt x="10893" y="5796"/>
                    <a:pt x="11333" y="5717"/>
                  </a:cubicBezTo>
                  <a:cubicBezTo>
                    <a:pt x="13352" y="5355"/>
                    <a:pt x="15871" y="4486"/>
                    <a:pt x="17235" y="3851"/>
                  </a:cubicBezTo>
                  <a:cubicBezTo>
                    <a:pt x="18596" y="3216"/>
                    <a:pt x="18672" y="2416"/>
                    <a:pt x="18142" y="1930"/>
                  </a:cubicBezTo>
                  <a:cubicBezTo>
                    <a:pt x="17831" y="1645"/>
                    <a:pt x="17517" y="1430"/>
                    <a:pt x="17025" y="1430"/>
                  </a:cubicBezTo>
                  <a:cubicBezTo>
                    <a:pt x="16805" y="1430"/>
                    <a:pt x="16549" y="1473"/>
                    <a:pt x="16242" y="1572"/>
                  </a:cubicBezTo>
                  <a:cubicBezTo>
                    <a:pt x="15250" y="1895"/>
                    <a:pt x="12874" y="2922"/>
                    <a:pt x="11131" y="3375"/>
                  </a:cubicBezTo>
                  <a:cubicBezTo>
                    <a:pt x="10619" y="3508"/>
                    <a:pt x="9902" y="3600"/>
                    <a:pt x="9075" y="3600"/>
                  </a:cubicBezTo>
                  <a:cubicBezTo>
                    <a:pt x="8515" y="3600"/>
                    <a:pt x="7905" y="3558"/>
                    <a:pt x="7273" y="3458"/>
                  </a:cubicBezTo>
                  <a:cubicBezTo>
                    <a:pt x="5947" y="3248"/>
                    <a:pt x="4827" y="2476"/>
                    <a:pt x="4431" y="2180"/>
                  </a:cubicBezTo>
                  <a:cubicBezTo>
                    <a:pt x="4065" y="1906"/>
                    <a:pt x="3954" y="1738"/>
                    <a:pt x="3703" y="1315"/>
                  </a:cubicBezTo>
                  <a:cubicBezTo>
                    <a:pt x="3417" y="837"/>
                    <a:pt x="3115" y="623"/>
                    <a:pt x="2888" y="301"/>
                  </a:cubicBezTo>
                  <a:cubicBezTo>
                    <a:pt x="2729" y="78"/>
                    <a:pt x="2697" y="0"/>
                    <a:pt x="262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2567400" y="3726900"/>
              <a:ext cx="157450" cy="105850"/>
            </a:xfrm>
            <a:custGeom>
              <a:rect b="b" l="l" r="r" t="t"/>
              <a:pathLst>
                <a:path extrusionOk="0" h="4234" w="6298">
                  <a:moveTo>
                    <a:pt x="4998" y="1"/>
                  </a:moveTo>
                  <a:cubicBezTo>
                    <a:pt x="4763" y="1"/>
                    <a:pt x="4483" y="35"/>
                    <a:pt x="4154" y="99"/>
                  </a:cubicBezTo>
                  <a:cubicBezTo>
                    <a:pt x="2986" y="324"/>
                    <a:pt x="821" y="1211"/>
                    <a:pt x="256" y="1430"/>
                  </a:cubicBezTo>
                  <a:cubicBezTo>
                    <a:pt x="256" y="1430"/>
                    <a:pt x="1" y="1816"/>
                    <a:pt x="318" y="2854"/>
                  </a:cubicBezTo>
                  <a:cubicBezTo>
                    <a:pt x="637" y="3890"/>
                    <a:pt x="978" y="4234"/>
                    <a:pt x="978" y="4234"/>
                  </a:cubicBezTo>
                  <a:cubicBezTo>
                    <a:pt x="978" y="4234"/>
                    <a:pt x="3628" y="3375"/>
                    <a:pt x="4604" y="2927"/>
                  </a:cubicBezTo>
                  <a:cubicBezTo>
                    <a:pt x="5579" y="2479"/>
                    <a:pt x="6298" y="1938"/>
                    <a:pt x="6030" y="754"/>
                  </a:cubicBezTo>
                  <a:cubicBezTo>
                    <a:pt x="5912" y="223"/>
                    <a:pt x="5597" y="1"/>
                    <a:pt x="4998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2564725" y="3758975"/>
              <a:ext cx="38675" cy="75375"/>
            </a:xfrm>
            <a:custGeom>
              <a:rect b="b" l="l" r="r" t="t"/>
              <a:pathLst>
                <a:path extrusionOk="0" h="3015" w="1547">
                  <a:moveTo>
                    <a:pt x="737" y="0"/>
                  </a:moveTo>
                  <a:lnTo>
                    <a:pt x="211" y="182"/>
                  </a:lnTo>
                  <a:cubicBezTo>
                    <a:pt x="211" y="182"/>
                    <a:pt x="1" y="542"/>
                    <a:pt x="280" y="1592"/>
                  </a:cubicBezTo>
                  <a:cubicBezTo>
                    <a:pt x="559" y="2643"/>
                    <a:pt x="958" y="3014"/>
                    <a:pt x="958" y="3014"/>
                  </a:cubicBezTo>
                  <a:lnTo>
                    <a:pt x="1546" y="2799"/>
                  </a:lnTo>
                  <a:cubicBezTo>
                    <a:pt x="1546" y="2799"/>
                    <a:pt x="1090" y="2229"/>
                    <a:pt x="878" y="1399"/>
                  </a:cubicBezTo>
                  <a:cubicBezTo>
                    <a:pt x="762" y="941"/>
                    <a:pt x="716" y="470"/>
                    <a:pt x="737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238125" y="2858700"/>
              <a:ext cx="2257500" cy="2070100"/>
            </a:xfrm>
            <a:custGeom>
              <a:rect b="b" l="l" r="r" t="t"/>
              <a:pathLst>
                <a:path extrusionOk="0" h="82804" w="90300">
                  <a:moveTo>
                    <a:pt x="47806" y="1"/>
                  </a:moveTo>
                  <a:cubicBezTo>
                    <a:pt x="47806" y="27602"/>
                    <a:pt x="23902" y="44469"/>
                    <a:pt x="15936" y="49068"/>
                  </a:cubicBezTo>
                  <a:lnTo>
                    <a:pt x="0" y="58269"/>
                  </a:lnTo>
                  <a:lnTo>
                    <a:pt x="42493" y="82803"/>
                  </a:lnTo>
                  <a:cubicBezTo>
                    <a:pt x="42493" y="82803"/>
                    <a:pt x="50491" y="78319"/>
                    <a:pt x="58429" y="73604"/>
                  </a:cubicBezTo>
                  <a:cubicBezTo>
                    <a:pt x="66397" y="68871"/>
                    <a:pt x="90299" y="52136"/>
                    <a:pt x="90299" y="24536"/>
                  </a:cubicBezTo>
                  <a:lnTo>
                    <a:pt x="47806" y="1"/>
                  </a:lnTo>
                  <a:close/>
                </a:path>
              </a:pathLst>
            </a:custGeom>
            <a:solidFill>
              <a:srgbClr val="FFF6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702875" y="4622100"/>
              <a:ext cx="730425" cy="385900"/>
            </a:xfrm>
            <a:custGeom>
              <a:rect b="b" l="l" r="r" t="t"/>
              <a:pathLst>
                <a:path extrusionOk="0" h="15436" w="29217">
                  <a:moveTo>
                    <a:pt x="23903" y="0"/>
                  </a:moveTo>
                  <a:cubicBezTo>
                    <a:pt x="23903" y="0"/>
                    <a:pt x="13033" y="7168"/>
                    <a:pt x="1" y="7668"/>
                  </a:cubicBezTo>
                  <a:cubicBezTo>
                    <a:pt x="1967" y="8803"/>
                    <a:pt x="5761" y="9446"/>
                    <a:pt x="9477" y="9446"/>
                  </a:cubicBezTo>
                  <a:cubicBezTo>
                    <a:pt x="10782" y="9446"/>
                    <a:pt x="12077" y="9366"/>
                    <a:pt x="13280" y="9201"/>
                  </a:cubicBezTo>
                  <a:lnTo>
                    <a:pt x="13280" y="9201"/>
                  </a:lnTo>
                  <a:cubicBezTo>
                    <a:pt x="13280" y="9201"/>
                    <a:pt x="12634" y="11893"/>
                    <a:pt x="7969" y="15335"/>
                  </a:cubicBezTo>
                  <a:cubicBezTo>
                    <a:pt x="7969" y="15335"/>
                    <a:pt x="8344" y="15436"/>
                    <a:pt x="9079" y="15436"/>
                  </a:cubicBezTo>
                  <a:cubicBezTo>
                    <a:pt x="11646" y="15436"/>
                    <a:pt x="18600" y="14198"/>
                    <a:pt x="29216" y="3066"/>
                  </a:cubicBezTo>
                  <a:lnTo>
                    <a:pt x="23903" y="0"/>
                  </a:lnTo>
                  <a:close/>
                </a:path>
              </a:pathLst>
            </a:custGeom>
            <a:solidFill>
              <a:srgbClr val="CC32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1221700" y="4531550"/>
              <a:ext cx="290325" cy="230125"/>
            </a:xfrm>
            <a:custGeom>
              <a:rect b="b" l="l" r="r" t="t"/>
              <a:pathLst>
                <a:path extrusionOk="0" h="9205" w="11613">
                  <a:moveTo>
                    <a:pt x="5807" y="0"/>
                  </a:moveTo>
                  <a:cubicBezTo>
                    <a:pt x="2600" y="0"/>
                    <a:pt x="1" y="2060"/>
                    <a:pt x="1" y="4601"/>
                  </a:cubicBezTo>
                  <a:cubicBezTo>
                    <a:pt x="1" y="7144"/>
                    <a:pt x="2600" y="9204"/>
                    <a:pt x="5807" y="9204"/>
                  </a:cubicBezTo>
                  <a:cubicBezTo>
                    <a:pt x="9013" y="9204"/>
                    <a:pt x="11613" y="7144"/>
                    <a:pt x="11613" y="4601"/>
                  </a:cubicBezTo>
                  <a:cubicBezTo>
                    <a:pt x="11613" y="2060"/>
                    <a:pt x="9013" y="0"/>
                    <a:pt x="5807" y="0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1254400" y="4564250"/>
              <a:ext cx="224925" cy="164725"/>
            </a:xfrm>
            <a:custGeom>
              <a:rect b="b" l="l" r="r" t="t"/>
              <a:pathLst>
                <a:path extrusionOk="0" h="6589" w="8997">
                  <a:moveTo>
                    <a:pt x="4499" y="0"/>
                  </a:moveTo>
                  <a:cubicBezTo>
                    <a:pt x="2014" y="0"/>
                    <a:pt x="1" y="1474"/>
                    <a:pt x="1" y="3293"/>
                  </a:cubicBezTo>
                  <a:cubicBezTo>
                    <a:pt x="1" y="5113"/>
                    <a:pt x="2014" y="6588"/>
                    <a:pt x="4499" y="6588"/>
                  </a:cubicBezTo>
                  <a:cubicBezTo>
                    <a:pt x="6983" y="6588"/>
                    <a:pt x="8996" y="5113"/>
                    <a:pt x="8996" y="3293"/>
                  </a:cubicBezTo>
                  <a:cubicBezTo>
                    <a:pt x="8996" y="1474"/>
                    <a:pt x="6983" y="0"/>
                    <a:pt x="4499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1499400" y="3065825"/>
              <a:ext cx="863450" cy="544250"/>
            </a:xfrm>
            <a:custGeom>
              <a:rect b="b" l="l" r="r" t="t"/>
              <a:pathLst>
                <a:path extrusionOk="0" h="21770" w="34538">
                  <a:moveTo>
                    <a:pt x="751" y="0"/>
                  </a:moveTo>
                  <a:cubicBezTo>
                    <a:pt x="304" y="0"/>
                    <a:pt x="0" y="333"/>
                    <a:pt x="0" y="917"/>
                  </a:cubicBezTo>
                  <a:cubicBezTo>
                    <a:pt x="0" y="1761"/>
                    <a:pt x="635" y="2810"/>
                    <a:pt x="1417" y="3261"/>
                  </a:cubicBezTo>
                  <a:lnTo>
                    <a:pt x="33122" y="21564"/>
                  </a:lnTo>
                  <a:cubicBezTo>
                    <a:pt x="33362" y="21703"/>
                    <a:pt x="33588" y="21769"/>
                    <a:pt x="33787" y="21769"/>
                  </a:cubicBezTo>
                  <a:cubicBezTo>
                    <a:pt x="34233" y="21769"/>
                    <a:pt x="34537" y="21434"/>
                    <a:pt x="34537" y="20848"/>
                  </a:cubicBezTo>
                  <a:cubicBezTo>
                    <a:pt x="34537" y="20000"/>
                    <a:pt x="33904" y="18948"/>
                    <a:pt x="33122" y="18497"/>
                  </a:cubicBezTo>
                  <a:lnTo>
                    <a:pt x="1417" y="205"/>
                  </a:lnTo>
                  <a:cubicBezTo>
                    <a:pt x="1176" y="66"/>
                    <a:pt x="949" y="0"/>
                    <a:pt x="751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1454275" y="3257925"/>
              <a:ext cx="869550" cy="538825"/>
            </a:xfrm>
            <a:custGeom>
              <a:rect b="b" l="l" r="r" t="t"/>
              <a:pathLst>
                <a:path extrusionOk="0" h="21553" w="34782">
                  <a:moveTo>
                    <a:pt x="1020" y="1"/>
                  </a:moveTo>
                  <a:cubicBezTo>
                    <a:pt x="560" y="1"/>
                    <a:pt x="206" y="290"/>
                    <a:pt x="124" y="806"/>
                  </a:cubicBezTo>
                  <a:cubicBezTo>
                    <a:pt x="1" y="1580"/>
                    <a:pt x="537" y="2572"/>
                    <a:pt x="1317" y="3024"/>
                  </a:cubicBezTo>
                  <a:lnTo>
                    <a:pt x="33022" y="21332"/>
                  </a:lnTo>
                  <a:cubicBezTo>
                    <a:pt x="33281" y="21481"/>
                    <a:pt x="33534" y="21552"/>
                    <a:pt x="33762" y="21552"/>
                  </a:cubicBezTo>
                  <a:cubicBezTo>
                    <a:pt x="34222" y="21552"/>
                    <a:pt x="34576" y="21263"/>
                    <a:pt x="34658" y="20744"/>
                  </a:cubicBezTo>
                  <a:cubicBezTo>
                    <a:pt x="34782" y="19967"/>
                    <a:pt x="34245" y="18971"/>
                    <a:pt x="33463" y="18520"/>
                  </a:cubicBezTo>
                  <a:lnTo>
                    <a:pt x="1760" y="222"/>
                  </a:lnTo>
                  <a:cubicBezTo>
                    <a:pt x="1501" y="72"/>
                    <a:pt x="1247" y="1"/>
                    <a:pt x="1020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1393375" y="3427725"/>
              <a:ext cx="875650" cy="533575"/>
            </a:xfrm>
            <a:custGeom>
              <a:rect b="b" l="l" r="r" t="t"/>
              <a:pathLst>
                <a:path extrusionOk="0" h="21343" w="35026">
                  <a:moveTo>
                    <a:pt x="1272" y="0"/>
                  </a:moveTo>
                  <a:cubicBezTo>
                    <a:pt x="801" y="0"/>
                    <a:pt x="403" y="247"/>
                    <a:pt x="246" y="698"/>
                  </a:cubicBezTo>
                  <a:cubicBezTo>
                    <a:pt x="1" y="1401"/>
                    <a:pt x="437" y="2337"/>
                    <a:pt x="1219" y="2789"/>
                  </a:cubicBezTo>
                  <a:lnTo>
                    <a:pt x="32922" y="21103"/>
                  </a:lnTo>
                  <a:cubicBezTo>
                    <a:pt x="33203" y="21265"/>
                    <a:pt x="33490" y="21342"/>
                    <a:pt x="33755" y="21342"/>
                  </a:cubicBezTo>
                  <a:cubicBezTo>
                    <a:pt x="34227" y="21342"/>
                    <a:pt x="34625" y="21095"/>
                    <a:pt x="34781" y="20642"/>
                  </a:cubicBezTo>
                  <a:cubicBezTo>
                    <a:pt x="35025" y="19935"/>
                    <a:pt x="34589" y="18998"/>
                    <a:pt x="33807" y="18547"/>
                  </a:cubicBezTo>
                  <a:lnTo>
                    <a:pt x="2104" y="240"/>
                  </a:lnTo>
                  <a:cubicBezTo>
                    <a:pt x="1823" y="78"/>
                    <a:pt x="1536" y="0"/>
                    <a:pt x="1272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1304525" y="3584050"/>
              <a:ext cx="881700" cy="528425"/>
            </a:xfrm>
            <a:custGeom>
              <a:rect b="b" l="l" r="r" t="t"/>
              <a:pathLst>
                <a:path extrusionOk="0" h="21137" w="35268">
                  <a:moveTo>
                    <a:pt x="1504" y="0"/>
                  </a:moveTo>
                  <a:cubicBezTo>
                    <a:pt x="1023" y="0"/>
                    <a:pt x="591" y="206"/>
                    <a:pt x="368" y="591"/>
                  </a:cubicBezTo>
                  <a:cubicBezTo>
                    <a:pt x="1" y="1225"/>
                    <a:pt x="338" y="2105"/>
                    <a:pt x="1119" y="2556"/>
                  </a:cubicBezTo>
                  <a:lnTo>
                    <a:pt x="32822" y="20876"/>
                  </a:lnTo>
                  <a:cubicBezTo>
                    <a:pt x="33127" y="21052"/>
                    <a:pt x="33454" y="21137"/>
                    <a:pt x="33762" y="21137"/>
                  </a:cubicBezTo>
                  <a:cubicBezTo>
                    <a:pt x="34244" y="21137"/>
                    <a:pt x="34678" y="20930"/>
                    <a:pt x="34902" y="20542"/>
                  </a:cubicBezTo>
                  <a:cubicBezTo>
                    <a:pt x="35268" y="19906"/>
                    <a:pt x="34932" y="19025"/>
                    <a:pt x="34150" y="18574"/>
                  </a:cubicBezTo>
                  <a:lnTo>
                    <a:pt x="2447" y="262"/>
                  </a:lnTo>
                  <a:cubicBezTo>
                    <a:pt x="2141" y="85"/>
                    <a:pt x="1812" y="0"/>
                    <a:pt x="1504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1198400" y="3727175"/>
              <a:ext cx="887800" cy="523525"/>
            </a:xfrm>
            <a:custGeom>
              <a:rect b="b" l="l" r="r" t="t"/>
              <a:pathLst>
                <a:path extrusionOk="0" h="20941" w="35512">
                  <a:moveTo>
                    <a:pt x="1711" y="0"/>
                  </a:moveTo>
                  <a:cubicBezTo>
                    <a:pt x="1225" y="0"/>
                    <a:pt x="768" y="168"/>
                    <a:pt x="488" y="490"/>
                  </a:cubicBezTo>
                  <a:cubicBezTo>
                    <a:pt x="0" y="1053"/>
                    <a:pt x="238" y="1877"/>
                    <a:pt x="1018" y="2328"/>
                  </a:cubicBezTo>
                  <a:lnTo>
                    <a:pt x="32721" y="20653"/>
                  </a:lnTo>
                  <a:cubicBezTo>
                    <a:pt x="33056" y="20846"/>
                    <a:pt x="33436" y="20940"/>
                    <a:pt x="33799" y="20940"/>
                  </a:cubicBezTo>
                  <a:cubicBezTo>
                    <a:pt x="34286" y="20940"/>
                    <a:pt x="34743" y="20772"/>
                    <a:pt x="35022" y="20448"/>
                  </a:cubicBezTo>
                  <a:cubicBezTo>
                    <a:pt x="35511" y="19881"/>
                    <a:pt x="35272" y="19059"/>
                    <a:pt x="34491" y="18608"/>
                  </a:cubicBezTo>
                  <a:lnTo>
                    <a:pt x="2789" y="288"/>
                  </a:lnTo>
                  <a:cubicBezTo>
                    <a:pt x="2454" y="94"/>
                    <a:pt x="2074" y="0"/>
                    <a:pt x="1711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1062600" y="3872100"/>
              <a:ext cx="893900" cy="518825"/>
            </a:xfrm>
            <a:custGeom>
              <a:rect b="b" l="l" r="r" t="t"/>
              <a:pathLst>
                <a:path extrusionOk="0" h="20753" w="35756">
                  <a:moveTo>
                    <a:pt x="1891" y="0"/>
                  </a:moveTo>
                  <a:cubicBezTo>
                    <a:pt x="1405" y="0"/>
                    <a:pt x="936" y="133"/>
                    <a:pt x="612" y="394"/>
                  </a:cubicBezTo>
                  <a:cubicBezTo>
                    <a:pt x="1" y="887"/>
                    <a:pt x="139" y="1654"/>
                    <a:pt x="921" y="2105"/>
                  </a:cubicBezTo>
                  <a:lnTo>
                    <a:pt x="32623" y="20435"/>
                  </a:lnTo>
                  <a:cubicBezTo>
                    <a:pt x="32991" y="20647"/>
                    <a:pt x="33436" y="20752"/>
                    <a:pt x="33868" y="20752"/>
                  </a:cubicBezTo>
                  <a:cubicBezTo>
                    <a:pt x="34353" y="20752"/>
                    <a:pt x="34821" y="20620"/>
                    <a:pt x="35144" y="20358"/>
                  </a:cubicBezTo>
                  <a:cubicBezTo>
                    <a:pt x="35756" y="19864"/>
                    <a:pt x="35617" y="19097"/>
                    <a:pt x="34835" y="18646"/>
                  </a:cubicBezTo>
                  <a:lnTo>
                    <a:pt x="3135" y="317"/>
                  </a:lnTo>
                  <a:cubicBezTo>
                    <a:pt x="2767" y="105"/>
                    <a:pt x="2323" y="0"/>
                    <a:pt x="1891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916950" y="3981975"/>
              <a:ext cx="899950" cy="514450"/>
            </a:xfrm>
            <a:custGeom>
              <a:rect b="b" l="l" r="r" t="t"/>
              <a:pathLst>
                <a:path extrusionOk="0" h="20578" w="35998">
                  <a:moveTo>
                    <a:pt x="2025" y="1"/>
                  </a:moveTo>
                  <a:cubicBezTo>
                    <a:pt x="1550" y="1"/>
                    <a:pt x="1085" y="101"/>
                    <a:pt x="734" y="305"/>
                  </a:cubicBezTo>
                  <a:cubicBezTo>
                    <a:pt x="1" y="727"/>
                    <a:pt x="39" y="1437"/>
                    <a:pt x="821" y="1888"/>
                  </a:cubicBezTo>
                  <a:lnTo>
                    <a:pt x="32523" y="20224"/>
                  </a:lnTo>
                  <a:cubicBezTo>
                    <a:pt x="32930" y="20459"/>
                    <a:pt x="33458" y="20578"/>
                    <a:pt x="33975" y="20578"/>
                  </a:cubicBezTo>
                  <a:cubicBezTo>
                    <a:pt x="34449" y="20578"/>
                    <a:pt x="34914" y="20477"/>
                    <a:pt x="35264" y="20274"/>
                  </a:cubicBezTo>
                  <a:cubicBezTo>
                    <a:pt x="35998" y="19851"/>
                    <a:pt x="35958" y="19141"/>
                    <a:pt x="35176" y="18690"/>
                  </a:cubicBezTo>
                  <a:lnTo>
                    <a:pt x="3478" y="355"/>
                  </a:lnTo>
                  <a:cubicBezTo>
                    <a:pt x="3070" y="120"/>
                    <a:pt x="2542" y="1"/>
                    <a:pt x="2025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2264700" y="4467675"/>
              <a:ext cx="628225" cy="362750"/>
            </a:xfrm>
            <a:custGeom>
              <a:rect b="b" l="l" r="r" t="t"/>
              <a:pathLst>
                <a:path extrusionOk="0" h="14510" w="25129">
                  <a:moveTo>
                    <a:pt x="12565" y="0"/>
                  </a:moveTo>
                  <a:cubicBezTo>
                    <a:pt x="9233" y="0"/>
                    <a:pt x="6037" y="764"/>
                    <a:pt x="3681" y="2126"/>
                  </a:cubicBezTo>
                  <a:cubicBezTo>
                    <a:pt x="1324" y="3486"/>
                    <a:pt x="0" y="5330"/>
                    <a:pt x="0" y="7255"/>
                  </a:cubicBezTo>
                  <a:cubicBezTo>
                    <a:pt x="0" y="9178"/>
                    <a:pt x="1324" y="11024"/>
                    <a:pt x="3681" y="12384"/>
                  </a:cubicBezTo>
                  <a:cubicBezTo>
                    <a:pt x="6037" y="13744"/>
                    <a:pt x="9233" y="14509"/>
                    <a:pt x="12565" y="14509"/>
                  </a:cubicBezTo>
                  <a:cubicBezTo>
                    <a:pt x="15898" y="14509"/>
                    <a:pt x="19092" y="13744"/>
                    <a:pt x="21450" y="12384"/>
                  </a:cubicBezTo>
                  <a:cubicBezTo>
                    <a:pt x="23806" y="11024"/>
                    <a:pt x="25129" y="9178"/>
                    <a:pt x="25129" y="7255"/>
                  </a:cubicBezTo>
                  <a:cubicBezTo>
                    <a:pt x="25129" y="5330"/>
                    <a:pt x="23806" y="3486"/>
                    <a:pt x="21450" y="2126"/>
                  </a:cubicBezTo>
                  <a:cubicBezTo>
                    <a:pt x="19092" y="764"/>
                    <a:pt x="15898" y="0"/>
                    <a:pt x="12565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2525000" y="3539225"/>
              <a:ext cx="154375" cy="89650"/>
            </a:xfrm>
            <a:custGeom>
              <a:rect b="b" l="l" r="r" t="t"/>
              <a:pathLst>
                <a:path extrusionOk="0" h="3586" w="6175">
                  <a:moveTo>
                    <a:pt x="2920" y="1"/>
                  </a:moveTo>
                  <a:cubicBezTo>
                    <a:pt x="1757" y="1"/>
                    <a:pt x="977" y="674"/>
                    <a:pt x="542" y="1564"/>
                  </a:cubicBezTo>
                  <a:cubicBezTo>
                    <a:pt x="1" y="2667"/>
                    <a:pt x="848" y="3586"/>
                    <a:pt x="848" y="3586"/>
                  </a:cubicBezTo>
                  <a:lnTo>
                    <a:pt x="6134" y="1960"/>
                  </a:lnTo>
                  <a:cubicBezTo>
                    <a:pt x="6174" y="917"/>
                    <a:pt x="5108" y="458"/>
                    <a:pt x="3825" y="124"/>
                  </a:cubicBezTo>
                  <a:cubicBezTo>
                    <a:pt x="3501" y="40"/>
                    <a:pt x="3199" y="1"/>
                    <a:pt x="2920" y="1"/>
                  </a:cubicBezTo>
                  <a:close/>
                </a:path>
              </a:pathLst>
            </a:custGeom>
            <a:solidFill>
              <a:srgbClr val="5433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2404425" y="4594025"/>
              <a:ext cx="124575" cy="116675"/>
            </a:xfrm>
            <a:custGeom>
              <a:rect b="b" l="l" r="r" t="t"/>
              <a:pathLst>
                <a:path extrusionOk="0" h="4667" w="4983">
                  <a:moveTo>
                    <a:pt x="696" y="1"/>
                  </a:moveTo>
                  <a:cubicBezTo>
                    <a:pt x="631" y="1"/>
                    <a:pt x="572" y="13"/>
                    <a:pt x="521" y="41"/>
                  </a:cubicBezTo>
                  <a:cubicBezTo>
                    <a:pt x="112" y="259"/>
                    <a:pt x="0" y="792"/>
                    <a:pt x="237" y="1444"/>
                  </a:cubicBezTo>
                  <a:cubicBezTo>
                    <a:pt x="500" y="2163"/>
                    <a:pt x="1191" y="2620"/>
                    <a:pt x="1753" y="3031"/>
                  </a:cubicBezTo>
                  <a:cubicBezTo>
                    <a:pt x="2339" y="3457"/>
                    <a:pt x="2792" y="3935"/>
                    <a:pt x="3213" y="4395"/>
                  </a:cubicBezTo>
                  <a:cubicBezTo>
                    <a:pt x="3392" y="4589"/>
                    <a:pt x="3628" y="4667"/>
                    <a:pt x="3877" y="4667"/>
                  </a:cubicBezTo>
                  <a:cubicBezTo>
                    <a:pt x="4098" y="4667"/>
                    <a:pt x="4328" y="4606"/>
                    <a:pt x="4538" y="4513"/>
                  </a:cubicBezTo>
                  <a:cubicBezTo>
                    <a:pt x="4982" y="4318"/>
                    <a:pt x="4936" y="3655"/>
                    <a:pt x="4922" y="3232"/>
                  </a:cubicBezTo>
                  <a:cubicBezTo>
                    <a:pt x="4909" y="2837"/>
                    <a:pt x="4929" y="2395"/>
                    <a:pt x="4929" y="2395"/>
                  </a:cubicBezTo>
                  <a:cubicBezTo>
                    <a:pt x="4929" y="2395"/>
                    <a:pt x="3798" y="1111"/>
                    <a:pt x="3295" y="1111"/>
                  </a:cubicBezTo>
                  <a:cubicBezTo>
                    <a:pt x="3253" y="1111"/>
                    <a:pt x="3216" y="1120"/>
                    <a:pt x="3185" y="1138"/>
                  </a:cubicBezTo>
                  <a:cubicBezTo>
                    <a:pt x="3155" y="1156"/>
                    <a:pt x="3120" y="1164"/>
                    <a:pt x="3079" y="1164"/>
                  </a:cubicBezTo>
                  <a:cubicBezTo>
                    <a:pt x="2588" y="1164"/>
                    <a:pt x="1330" y="1"/>
                    <a:pt x="696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2485950" y="4109250"/>
              <a:ext cx="227125" cy="545225"/>
            </a:xfrm>
            <a:custGeom>
              <a:rect b="b" l="l" r="r" t="t"/>
              <a:pathLst>
                <a:path extrusionOk="0" h="21809" w="9085">
                  <a:moveTo>
                    <a:pt x="9085" y="0"/>
                  </a:moveTo>
                  <a:lnTo>
                    <a:pt x="3000" y="1673"/>
                  </a:lnTo>
                  <a:lnTo>
                    <a:pt x="1429" y="11530"/>
                  </a:lnTo>
                  <a:lnTo>
                    <a:pt x="1" y="20506"/>
                  </a:lnTo>
                  <a:cubicBezTo>
                    <a:pt x="387" y="21651"/>
                    <a:pt x="1087" y="21809"/>
                    <a:pt x="1445" y="21809"/>
                  </a:cubicBezTo>
                  <a:cubicBezTo>
                    <a:pt x="1581" y="21809"/>
                    <a:pt x="1668" y="21786"/>
                    <a:pt x="1668" y="21786"/>
                  </a:cubicBezTo>
                  <a:lnTo>
                    <a:pt x="4286" y="14083"/>
                  </a:lnTo>
                  <a:lnTo>
                    <a:pt x="9085" y="0"/>
                  </a:ln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2485950" y="4397500"/>
              <a:ext cx="107175" cy="256975"/>
            </a:xfrm>
            <a:custGeom>
              <a:rect b="b" l="l" r="r" t="t"/>
              <a:pathLst>
                <a:path extrusionOk="0" h="10279" w="4287">
                  <a:moveTo>
                    <a:pt x="1429" y="0"/>
                  </a:moveTo>
                  <a:lnTo>
                    <a:pt x="1" y="8976"/>
                  </a:lnTo>
                  <a:cubicBezTo>
                    <a:pt x="387" y="10121"/>
                    <a:pt x="1087" y="10279"/>
                    <a:pt x="1445" y="10279"/>
                  </a:cubicBezTo>
                  <a:cubicBezTo>
                    <a:pt x="1581" y="10279"/>
                    <a:pt x="1668" y="10256"/>
                    <a:pt x="1668" y="10256"/>
                  </a:cubicBezTo>
                  <a:lnTo>
                    <a:pt x="4286" y="2553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2578600" y="4628150"/>
              <a:ext cx="134475" cy="133525"/>
            </a:xfrm>
            <a:custGeom>
              <a:rect b="b" l="l" r="r" t="t"/>
              <a:pathLst>
                <a:path extrusionOk="0" h="5341" w="5379">
                  <a:moveTo>
                    <a:pt x="3671" y="1"/>
                  </a:moveTo>
                  <a:lnTo>
                    <a:pt x="2132" y="669"/>
                  </a:lnTo>
                  <a:cubicBezTo>
                    <a:pt x="2296" y="1374"/>
                    <a:pt x="1791" y="3636"/>
                    <a:pt x="1177" y="3706"/>
                  </a:cubicBezTo>
                  <a:cubicBezTo>
                    <a:pt x="1102" y="3696"/>
                    <a:pt x="1031" y="3692"/>
                    <a:pt x="965" y="3692"/>
                  </a:cubicBezTo>
                  <a:cubicBezTo>
                    <a:pt x="244" y="3692"/>
                    <a:pt x="1" y="4241"/>
                    <a:pt x="167" y="4478"/>
                  </a:cubicBezTo>
                  <a:cubicBezTo>
                    <a:pt x="167" y="4478"/>
                    <a:pt x="734" y="4936"/>
                    <a:pt x="1177" y="5127"/>
                  </a:cubicBezTo>
                  <a:cubicBezTo>
                    <a:pt x="1508" y="5270"/>
                    <a:pt x="1779" y="5340"/>
                    <a:pt x="2041" y="5340"/>
                  </a:cubicBezTo>
                  <a:cubicBezTo>
                    <a:pt x="2127" y="5340"/>
                    <a:pt x="2213" y="5332"/>
                    <a:pt x="2299" y="5317"/>
                  </a:cubicBezTo>
                  <a:cubicBezTo>
                    <a:pt x="3140" y="5165"/>
                    <a:pt x="3325" y="4341"/>
                    <a:pt x="3601" y="3808"/>
                  </a:cubicBezTo>
                  <a:cubicBezTo>
                    <a:pt x="3791" y="3439"/>
                    <a:pt x="4196" y="2959"/>
                    <a:pt x="4471" y="2647"/>
                  </a:cubicBezTo>
                  <a:cubicBezTo>
                    <a:pt x="4630" y="2470"/>
                    <a:pt x="4802" y="2308"/>
                    <a:pt x="4946" y="2114"/>
                  </a:cubicBezTo>
                  <a:cubicBezTo>
                    <a:pt x="5213" y="1753"/>
                    <a:pt x="5379" y="1265"/>
                    <a:pt x="5011" y="899"/>
                  </a:cubicBezTo>
                  <a:cubicBezTo>
                    <a:pt x="4924" y="811"/>
                    <a:pt x="4817" y="747"/>
                    <a:pt x="4710" y="687"/>
                  </a:cubicBezTo>
                  <a:cubicBezTo>
                    <a:pt x="4406" y="518"/>
                    <a:pt x="4002" y="418"/>
                    <a:pt x="3671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2488800" y="4043325"/>
              <a:ext cx="236650" cy="605725"/>
            </a:xfrm>
            <a:custGeom>
              <a:rect b="b" l="l" r="r" t="t"/>
              <a:pathLst>
                <a:path extrusionOk="0" h="24229" w="9466">
                  <a:moveTo>
                    <a:pt x="9135" y="0"/>
                  </a:moveTo>
                  <a:cubicBezTo>
                    <a:pt x="9134" y="0"/>
                    <a:pt x="9134" y="4"/>
                    <a:pt x="9136" y="13"/>
                  </a:cubicBezTo>
                  <a:lnTo>
                    <a:pt x="846" y="2612"/>
                  </a:lnTo>
                  <a:cubicBezTo>
                    <a:pt x="582" y="5720"/>
                    <a:pt x="0" y="8981"/>
                    <a:pt x="57" y="13681"/>
                  </a:cubicBezTo>
                  <a:cubicBezTo>
                    <a:pt x="72" y="14968"/>
                    <a:pt x="1669" y="17260"/>
                    <a:pt x="2937" y="19245"/>
                  </a:cubicBezTo>
                  <a:cubicBezTo>
                    <a:pt x="4205" y="21230"/>
                    <a:pt x="5731" y="24189"/>
                    <a:pt x="5731" y="24189"/>
                  </a:cubicBezTo>
                  <a:cubicBezTo>
                    <a:pt x="5870" y="24217"/>
                    <a:pt x="5997" y="24229"/>
                    <a:pt x="6115" y="24229"/>
                  </a:cubicBezTo>
                  <a:cubicBezTo>
                    <a:pt x="7035" y="24229"/>
                    <a:pt x="7332" y="23474"/>
                    <a:pt x="7332" y="23474"/>
                  </a:cubicBezTo>
                  <a:cubicBezTo>
                    <a:pt x="7332" y="23474"/>
                    <a:pt x="6053" y="19440"/>
                    <a:pt x="5652" y="18014"/>
                  </a:cubicBezTo>
                  <a:cubicBezTo>
                    <a:pt x="4775" y="14894"/>
                    <a:pt x="3479" y="13944"/>
                    <a:pt x="3479" y="13944"/>
                  </a:cubicBezTo>
                  <a:cubicBezTo>
                    <a:pt x="3479" y="13944"/>
                    <a:pt x="3794" y="12674"/>
                    <a:pt x="4132" y="11102"/>
                  </a:cubicBezTo>
                  <a:cubicBezTo>
                    <a:pt x="4528" y="9255"/>
                    <a:pt x="5365" y="5698"/>
                    <a:pt x="5365" y="5698"/>
                  </a:cubicBezTo>
                  <a:cubicBezTo>
                    <a:pt x="5365" y="5698"/>
                    <a:pt x="8444" y="4504"/>
                    <a:pt x="8971" y="2637"/>
                  </a:cubicBezTo>
                  <a:cubicBezTo>
                    <a:pt x="9465" y="889"/>
                    <a:pt x="9152" y="0"/>
                    <a:pt x="9135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2584400" y="4148675"/>
              <a:ext cx="103400" cy="206825"/>
            </a:xfrm>
            <a:custGeom>
              <a:rect b="b" l="l" r="r" t="t"/>
              <a:pathLst>
                <a:path extrusionOk="0" h="8273" w="4136">
                  <a:moveTo>
                    <a:pt x="4136" y="1"/>
                  </a:moveTo>
                  <a:cubicBezTo>
                    <a:pt x="3265" y="741"/>
                    <a:pt x="1544" y="1321"/>
                    <a:pt x="1544" y="1321"/>
                  </a:cubicBezTo>
                  <a:lnTo>
                    <a:pt x="1" y="8273"/>
                  </a:lnTo>
                  <a:cubicBezTo>
                    <a:pt x="1" y="8273"/>
                    <a:pt x="1636" y="2178"/>
                    <a:pt x="2259" y="1670"/>
                  </a:cubicBezTo>
                  <a:cubicBezTo>
                    <a:pt x="2995" y="1070"/>
                    <a:pt x="3825" y="607"/>
                    <a:pt x="4136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2537750" y="3557025"/>
              <a:ext cx="159625" cy="180225"/>
            </a:xfrm>
            <a:custGeom>
              <a:rect b="b" l="l" r="r" t="t"/>
              <a:pathLst>
                <a:path extrusionOk="0" h="7209" w="6385">
                  <a:moveTo>
                    <a:pt x="3166" y="0"/>
                  </a:moveTo>
                  <a:cubicBezTo>
                    <a:pt x="1739" y="0"/>
                    <a:pt x="703" y="1065"/>
                    <a:pt x="411" y="2494"/>
                  </a:cubicBezTo>
                  <a:cubicBezTo>
                    <a:pt x="244" y="3250"/>
                    <a:pt x="0" y="4859"/>
                    <a:pt x="470" y="6095"/>
                  </a:cubicBezTo>
                  <a:cubicBezTo>
                    <a:pt x="735" y="6795"/>
                    <a:pt x="1061" y="7072"/>
                    <a:pt x="1684" y="7193"/>
                  </a:cubicBezTo>
                  <a:cubicBezTo>
                    <a:pt x="1740" y="7203"/>
                    <a:pt x="1811" y="7209"/>
                    <a:pt x="1894" y="7209"/>
                  </a:cubicBezTo>
                  <a:cubicBezTo>
                    <a:pt x="2545" y="7209"/>
                    <a:pt x="3956" y="6890"/>
                    <a:pt x="4483" y="6332"/>
                  </a:cubicBezTo>
                  <a:cubicBezTo>
                    <a:pt x="4588" y="6220"/>
                    <a:pt x="4762" y="5671"/>
                    <a:pt x="4762" y="5671"/>
                  </a:cubicBezTo>
                  <a:cubicBezTo>
                    <a:pt x="5546" y="5188"/>
                    <a:pt x="6107" y="4374"/>
                    <a:pt x="6209" y="3387"/>
                  </a:cubicBezTo>
                  <a:cubicBezTo>
                    <a:pt x="6384" y="1701"/>
                    <a:pt x="5161" y="192"/>
                    <a:pt x="3476" y="17"/>
                  </a:cubicBezTo>
                  <a:cubicBezTo>
                    <a:pt x="3371" y="6"/>
                    <a:pt x="3267" y="0"/>
                    <a:pt x="316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2567925" y="3708175"/>
              <a:ext cx="129600" cy="94975"/>
            </a:xfrm>
            <a:custGeom>
              <a:rect b="b" l="l" r="r" t="t"/>
              <a:pathLst>
                <a:path extrusionOk="0" h="3799" w="5184">
                  <a:moveTo>
                    <a:pt x="3421" y="1"/>
                  </a:moveTo>
                  <a:lnTo>
                    <a:pt x="994" y="1145"/>
                  </a:lnTo>
                  <a:cubicBezTo>
                    <a:pt x="994" y="1145"/>
                    <a:pt x="1077" y="1613"/>
                    <a:pt x="1136" y="1914"/>
                  </a:cubicBezTo>
                  <a:cubicBezTo>
                    <a:pt x="1194" y="2214"/>
                    <a:pt x="1171" y="2373"/>
                    <a:pt x="573" y="2741"/>
                  </a:cubicBezTo>
                  <a:cubicBezTo>
                    <a:pt x="1" y="3093"/>
                    <a:pt x="1342" y="3798"/>
                    <a:pt x="2320" y="3798"/>
                  </a:cubicBezTo>
                  <a:cubicBezTo>
                    <a:pt x="2368" y="3798"/>
                    <a:pt x="2415" y="3797"/>
                    <a:pt x="2461" y="3793"/>
                  </a:cubicBezTo>
                  <a:cubicBezTo>
                    <a:pt x="3441" y="3718"/>
                    <a:pt x="4547" y="3127"/>
                    <a:pt x="4850" y="2490"/>
                  </a:cubicBezTo>
                  <a:cubicBezTo>
                    <a:pt x="5183" y="1790"/>
                    <a:pt x="5160" y="968"/>
                    <a:pt x="4745" y="968"/>
                  </a:cubicBezTo>
                  <a:cubicBezTo>
                    <a:pt x="4740" y="968"/>
                    <a:pt x="4735" y="968"/>
                    <a:pt x="4730" y="968"/>
                  </a:cubicBezTo>
                  <a:cubicBezTo>
                    <a:pt x="4326" y="987"/>
                    <a:pt x="3989" y="1062"/>
                    <a:pt x="3780" y="1062"/>
                  </a:cubicBezTo>
                  <a:cubicBezTo>
                    <a:pt x="3667" y="1062"/>
                    <a:pt x="3591" y="1040"/>
                    <a:pt x="3563" y="975"/>
                  </a:cubicBezTo>
                  <a:cubicBezTo>
                    <a:pt x="3502" y="833"/>
                    <a:pt x="3421" y="1"/>
                    <a:pt x="3421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2561175" y="3556975"/>
              <a:ext cx="141125" cy="175150"/>
            </a:xfrm>
            <a:custGeom>
              <a:rect b="b" l="l" r="r" t="t"/>
              <a:pathLst>
                <a:path extrusionOk="0" h="7006" w="5645">
                  <a:moveTo>
                    <a:pt x="2231" y="1"/>
                  </a:moveTo>
                  <a:cubicBezTo>
                    <a:pt x="1278" y="1"/>
                    <a:pt x="499" y="476"/>
                    <a:pt x="1" y="1217"/>
                  </a:cubicBezTo>
                  <a:cubicBezTo>
                    <a:pt x="1" y="1217"/>
                    <a:pt x="114" y="1444"/>
                    <a:pt x="288" y="1614"/>
                  </a:cubicBezTo>
                  <a:cubicBezTo>
                    <a:pt x="288" y="1614"/>
                    <a:pt x="149" y="2005"/>
                    <a:pt x="397" y="2283"/>
                  </a:cubicBezTo>
                  <a:cubicBezTo>
                    <a:pt x="575" y="2483"/>
                    <a:pt x="627" y="2765"/>
                    <a:pt x="587" y="3029"/>
                  </a:cubicBezTo>
                  <a:cubicBezTo>
                    <a:pt x="544" y="3317"/>
                    <a:pt x="510" y="3673"/>
                    <a:pt x="542" y="3987"/>
                  </a:cubicBezTo>
                  <a:cubicBezTo>
                    <a:pt x="585" y="4431"/>
                    <a:pt x="1003" y="4635"/>
                    <a:pt x="1003" y="4635"/>
                  </a:cubicBezTo>
                  <a:cubicBezTo>
                    <a:pt x="1003" y="4635"/>
                    <a:pt x="1063" y="3957"/>
                    <a:pt x="1232" y="3587"/>
                  </a:cubicBezTo>
                  <a:cubicBezTo>
                    <a:pt x="1318" y="3399"/>
                    <a:pt x="1530" y="3282"/>
                    <a:pt x="1747" y="3282"/>
                  </a:cubicBezTo>
                  <a:cubicBezTo>
                    <a:pt x="1953" y="3282"/>
                    <a:pt x="2164" y="3388"/>
                    <a:pt x="2276" y="3639"/>
                  </a:cubicBezTo>
                  <a:cubicBezTo>
                    <a:pt x="2508" y="4154"/>
                    <a:pt x="2433" y="4503"/>
                    <a:pt x="2216" y="4891"/>
                  </a:cubicBezTo>
                  <a:cubicBezTo>
                    <a:pt x="2028" y="5225"/>
                    <a:pt x="1843" y="5300"/>
                    <a:pt x="1714" y="5300"/>
                  </a:cubicBezTo>
                  <a:cubicBezTo>
                    <a:pt x="1611" y="5300"/>
                    <a:pt x="1544" y="5252"/>
                    <a:pt x="1544" y="5252"/>
                  </a:cubicBezTo>
                  <a:lnTo>
                    <a:pt x="1544" y="5252"/>
                  </a:lnTo>
                  <a:cubicBezTo>
                    <a:pt x="1414" y="5352"/>
                    <a:pt x="1793" y="6632"/>
                    <a:pt x="2112" y="6851"/>
                  </a:cubicBezTo>
                  <a:cubicBezTo>
                    <a:pt x="2276" y="6963"/>
                    <a:pt x="2452" y="7006"/>
                    <a:pt x="2629" y="7006"/>
                  </a:cubicBezTo>
                  <a:cubicBezTo>
                    <a:pt x="3070" y="7006"/>
                    <a:pt x="3513" y="6738"/>
                    <a:pt x="3757" y="6613"/>
                  </a:cubicBezTo>
                  <a:cubicBezTo>
                    <a:pt x="3962" y="6510"/>
                    <a:pt x="4413" y="5764"/>
                    <a:pt x="4413" y="5764"/>
                  </a:cubicBezTo>
                  <a:cubicBezTo>
                    <a:pt x="4965" y="4772"/>
                    <a:pt x="5208" y="4567"/>
                    <a:pt x="5422" y="3599"/>
                  </a:cubicBezTo>
                  <a:cubicBezTo>
                    <a:pt x="5645" y="2597"/>
                    <a:pt x="5556" y="1395"/>
                    <a:pt x="4689" y="1248"/>
                  </a:cubicBezTo>
                  <a:cubicBezTo>
                    <a:pt x="4178" y="553"/>
                    <a:pt x="3397" y="106"/>
                    <a:pt x="2539" y="17"/>
                  </a:cubicBezTo>
                  <a:cubicBezTo>
                    <a:pt x="2434" y="6"/>
                    <a:pt x="2332" y="1"/>
                    <a:pt x="2231" y="1"/>
                  </a:cubicBezTo>
                  <a:close/>
                </a:path>
              </a:pathLst>
            </a:custGeom>
            <a:solidFill>
              <a:srgbClr val="5433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2507975" y="3728250"/>
              <a:ext cx="235725" cy="405175"/>
            </a:xfrm>
            <a:custGeom>
              <a:rect b="b" l="l" r="r" t="t"/>
              <a:pathLst>
                <a:path extrusionOk="0" h="16207" w="9429">
                  <a:moveTo>
                    <a:pt x="7513" y="1"/>
                  </a:moveTo>
                  <a:cubicBezTo>
                    <a:pt x="7502" y="1"/>
                    <a:pt x="7490" y="1"/>
                    <a:pt x="7478" y="1"/>
                  </a:cubicBezTo>
                  <a:cubicBezTo>
                    <a:pt x="6783" y="20"/>
                    <a:pt x="6060" y="247"/>
                    <a:pt x="6060" y="247"/>
                  </a:cubicBezTo>
                  <a:cubicBezTo>
                    <a:pt x="6234" y="678"/>
                    <a:pt x="6022" y="1017"/>
                    <a:pt x="4849" y="1385"/>
                  </a:cubicBezTo>
                  <a:cubicBezTo>
                    <a:pt x="4377" y="1533"/>
                    <a:pt x="4068" y="1578"/>
                    <a:pt x="3867" y="1578"/>
                  </a:cubicBezTo>
                  <a:cubicBezTo>
                    <a:pt x="3569" y="1578"/>
                    <a:pt x="3509" y="1480"/>
                    <a:pt x="3509" y="1480"/>
                  </a:cubicBezTo>
                  <a:cubicBezTo>
                    <a:pt x="3509" y="1480"/>
                    <a:pt x="1791" y="2263"/>
                    <a:pt x="1231" y="2654"/>
                  </a:cubicBezTo>
                  <a:cubicBezTo>
                    <a:pt x="526" y="3146"/>
                    <a:pt x="216" y="4569"/>
                    <a:pt x="120" y="6972"/>
                  </a:cubicBezTo>
                  <a:cubicBezTo>
                    <a:pt x="10" y="9752"/>
                    <a:pt x="0" y="14666"/>
                    <a:pt x="94" y="15377"/>
                  </a:cubicBezTo>
                  <a:cubicBezTo>
                    <a:pt x="94" y="15377"/>
                    <a:pt x="1188" y="16206"/>
                    <a:pt x="2701" y="16206"/>
                  </a:cubicBezTo>
                  <a:cubicBezTo>
                    <a:pt x="2810" y="16206"/>
                    <a:pt x="2921" y="16202"/>
                    <a:pt x="3034" y="16193"/>
                  </a:cubicBezTo>
                  <a:cubicBezTo>
                    <a:pt x="4717" y="16054"/>
                    <a:pt x="7794" y="14484"/>
                    <a:pt x="8483" y="13334"/>
                  </a:cubicBezTo>
                  <a:cubicBezTo>
                    <a:pt x="8549" y="11078"/>
                    <a:pt x="8558" y="9381"/>
                    <a:pt x="8611" y="8464"/>
                  </a:cubicBezTo>
                  <a:cubicBezTo>
                    <a:pt x="8812" y="5129"/>
                    <a:pt x="9428" y="4357"/>
                    <a:pt x="8989" y="2222"/>
                  </a:cubicBezTo>
                  <a:cubicBezTo>
                    <a:pt x="8634" y="490"/>
                    <a:pt x="8190" y="1"/>
                    <a:pt x="7513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2205100" y="3795050"/>
              <a:ext cx="381825" cy="345600"/>
            </a:xfrm>
            <a:custGeom>
              <a:rect b="b" l="l" r="r" t="t"/>
              <a:pathLst>
                <a:path extrusionOk="0" h="13824" w="15273">
                  <a:moveTo>
                    <a:pt x="14092" y="0"/>
                  </a:moveTo>
                  <a:cubicBezTo>
                    <a:pt x="14080" y="0"/>
                    <a:pt x="14069" y="0"/>
                    <a:pt x="14058" y="1"/>
                  </a:cubicBezTo>
                  <a:cubicBezTo>
                    <a:pt x="13447" y="19"/>
                    <a:pt x="12934" y="149"/>
                    <a:pt x="12449" y="1073"/>
                  </a:cubicBezTo>
                  <a:cubicBezTo>
                    <a:pt x="11965" y="1997"/>
                    <a:pt x="10984" y="4393"/>
                    <a:pt x="10053" y="5934"/>
                  </a:cubicBezTo>
                  <a:cubicBezTo>
                    <a:pt x="9595" y="6692"/>
                    <a:pt x="8302" y="8285"/>
                    <a:pt x="7011" y="9200"/>
                  </a:cubicBezTo>
                  <a:cubicBezTo>
                    <a:pt x="5915" y="9977"/>
                    <a:pt x="4668" y="10682"/>
                    <a:pt x="4177" y="10747"/>
                  </a:cubicBezTo>
                  <a:cubicBezTo>
                    <a:pt x="4041" y="10765"/>
                    <a:pt x="3929" y="10774"/>
                    <a:pt x="3824" y="10774"/>
                  </a:cubicBezTo>
                  <a:cubicBezTo>
                    <a:pt x="3581" y="10774"/>
                    <a:pt x="3385" y="10726"/>
                    <a:pt x="3053" y="10639"/>
                  </a:cubicBezTo>
                  <a:cubicBezTo>
                    <a:pt x="2515" y="10497"/>
                    <a:pt x="2147" y="10553"/>
                    <a:pt x="1759" y="10483"/>
                  </a:cubicBezTo>
                  <a:cubicBezTo>
                    <a:pt x="1583" y="10451"/>
                    <a:pt x="1489" y="10426"/>
                    <a:pt x="1431" y="10426"/>
                  </a:cubicBezTo>
                  <a:cubicBezTo>
                    <a:pt x="1362" y="10426"/>
                    <a:pt x="1344" y="10462"/>
                    <a:pt x="1297" y="10568"/>
                  </a:cubicBezTo>
                  <a:cubicBezTo>
                    <a:pt x="1211" y="10764"/>
                    <a:pt x="1489" y="11098"/>
                    <a:pt x="1846" y="11223"/>
                  </a:cubicBezTo>
                  <a:cubicBezTo>
                    <a:pt x="2222" y="11354"/>
                    <a:pt x="2485" y="11297"/>
                    <a:pt x="2553" y="11355"/>
                  </a:cubicBezTo>
                  <a:cubicBezTo>
                    <a:pt x="2622" y="11416"/>
                    <a:pt x="2312" y="11522"/>
                    <a:pt x="1863" y="11588"/>
                  </a:cubicBezTo>
                  <a:cubicBezTo>
                    <a:pt x="1716" y="11609"/>
                    <a:pt x="1581" y="11617"/>
                    <a:pt x="1456" y="11617"/>
                  </a:cubicBezTo>
                  <a:cubicBezTo>
                    <a:pt x="1054" y="11617"/>
                    <a:pt x="757" y="11533"/>
                    <a:pt x="510" y="11531"/>
                  </a:cubicBezTo>
                  <a:cubicBezTo>
                    <a:pt x="507" y="11531"/>
                    <a:pt x="504" y="11531"/>
                    <a:pt x="500" y="11531"/>
                  </a:cubicBezTo>
                  <a:cubicBezTo>
                    <a:pt x="149" y="11531"/>
                    <a:pt x="172" y="11814"/>
                    <a:pt x="293" y="11912"/>
                  </a:cubicBezTo>
                  <a:cubicBezTo>
                    <a:pt x="414" y="12012"/>
                    <a:pt x="607" y="12151"/>
                    <a:pt x="1115" y="12238"/>
                  </a:cubicBezTo>
                  <a:cubicBezTo>
                    <a:pt x="1515" y="12306"/>
                    <a:pt x="1975" y="12313"/>
                    <a:pt x="2152" y="12313"/>
                  </a:cubicBezTo>
                  <a:cubicBezTo>
                    <a:pt x="2200" y="12313"/>
                    <a:pt x="2227" y="12313"/>
                    <a:pt x="2227" y="12313"/>
                  </a:cubicBezTo>
                  <a:lnTo>
                    <a:pt x="2227" y="12313"/>
                  </a:lnTo>
                  <a:cubicBezTo>
                    <a:pt x="1947" y="12401"/>
                    <a:pt x="1654" y="12455"/>
                    <a:pt x="1360" y="12475"/>
                  </a:cubicBezTo>
                  <a:cubicBezTo>
                    <a:pt x="1179" y="12488"/>
                    <a:pt x="1033" y="12492"/>
                    <a:pt x="907" y="12492"/>
                  </a:cubicBezTo>
                  <a:cubicBezTo>
                    <a:pt x="758" y="12492"/>
                    <a:pt x="639" y="12487"/>
                    <a:pt x="529" y="12487"/>
                  </a:cubicBezTo>
                  <a:cubicBezTo>
                    <a:pt x="446" y="12487"/>
                    <a:pt x="368" y="12490"/>
                    <a:pt x="286" y="12500"/>
                  </a:cubicBezTo>
                  <a:cubicBezTo>
                    <a:pt x="0" y="12535"/>
                    <a:pt x="179" y="12979"/>
                    <a:pt x="495" y="13053"/>
                  </a:cubicBezTo>
                  <a:cubicBezTo>
                    <a:pt x="698" y="13100"/>
                    <a:pt x="975" y="13133"/>
                    <a:pt x="1271" y="13133"/>
                  </a:cubicBezTo>
                  <a:cubicBezTo>
                    <a:pt x="1344" y="13133"/>
                    <a:pt x="1418" y="13131"/>
                    <a:pt x="1492" y="13126"/>
                  </a:cubicBezTo>
                  <a:cubicBezTo>
                    <a:pt x="1868" y="13105"/>
                    <a:pt x="2488" y="13013"/>
                    <a:pt x="2488" y="13013"/>
                  </a:cubicBezTo>
                  <a:lnTo>
                    <a:pt x="2488" y="13013"/>
                  </a:lnTo>
                  <a:cubicBezTo>
                    <a:pt x="1923" y="13260"/>
                    <a:pt x="1447" y="13258"/>
                    <a:pt x="1163" y="13285"/>
                  </a:cubicBezTo>
                  <a:cubicBezTo>
                    <a:pt x="877" y="13312"/>
                    <a:pt x="757" y="13424"/>
                    <a:pt x="824" y="13583"/>
                  </a:cubicBezTo>
                  <a:cubicBezTo>
                    <a:pt x="877" y="13710"/>
                    <a:pt x="1099" y="13811"/>
                    <a:pt x="1721" y="13823"/>
                  </a:cubicBezTo>
                  <a:cubicBezTo>
                    <a:pt x="1732" y="13823"/>
                    <a:pt x="1744" y="13823"/>
                    <a:pt x="1756" y="13823"/>
                  </a:cubicBezTo>
                  <a:cubicBezTo>
                    <a:pt x="2375" y="13823"/>
                    <a:pt x="3192" y="13562"/>
                    <a:pt x="3830" y="13205"/>
                  </a:cubicBezTo>
                  <a:cubicBezTo>
                    <a:pt x="4478" y="12841"/>
                    <a:pt x="4707" y="12640"/>
                    <a:pt x="5064" y="12492"/>
                  </a:cubicBezTo>
                  <a:cubicBezTo>
                    <a:pt x="6376" y="11945"/>
                    <a:pt x="7413" y="11502"/>
                    <a:pt x="8570" y="10675"/>
                  </a:cubicBezTo>
                  <a:cubicBezTo>
                    <a:pt x="10225" y="9491"/>
                    <a:pt x="11258" y="8278"/>
                    <a:pt x="11834" y="7469"/>
                  </a:cubicBezTo>
                  <a:cubicBezTo>
                    <a:pt x="13026" y="5798"/>
                    <a:pt x="14220" y="3416"/>
                    <a:pt x="14752" y="2009"/>
                  </a:cubicBezTo>
                  <a:cubicBezTo>
                    <a:pt x="15273" y="624"/>
                    <a:pt x="14792" y="0"/>
                    <a:pt x="1409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2472750" y="3790300"/>
              <a:ext cx="116600" cy="150525"/>
            </a:xfrm>
            <a:custGeom>
              <a:rect b="b" l="l" r="r" t="t"/>
              <a:pathLst>
                <a:path extrusionOk="0" h="6021" w="4664">
                  <a:moveTo>
                    <a:pt x="3177" y="1"/>
                  </a:moveTo>
                  <a:cubicBezTo>
                    <a:pt x="2733" y="1"/>
                    <a:pt x="2282" y="230"/>
                    <a:pt x="1858" y="842"/>
                  </a:cubicBezTo>
                  <a:cubicBezTo>
                    <a:pt x="1182" y="1820"/>
                    <a:pt x="251" y="3968"/>
                    <a:pt x="1" y="4518"/>
                  </a:cubicBezTo>
                  <a:cubicBezTo>
                    <a:pt x="1" y="4518"/>
                    <a:pt x="87" y="4974"/>
                    <a:pt x="1040" y="5492"/>
                  </a:cubicBezTo>
                  <a:cubicBezTo>
                    <a:pt x="1992" y="6012"/>
                    <a:pt x="2477" y="6020"/>
                    <a:pt x="2477" y="6020"/>
                  </a:cubicBezTo>
                  <a:cubicBezTo>
                    <a:pt x="2477" y="6020"/>
                    <a:pt x="3773" y="3554"/>
                    <a:pt x="4157" y="2552"/>
                  </a:cubicBezTo>
                  <a:cubicBezTo>
                    <a:pt x="4542" y="1549"/>
                    <a:pt x="4664" y="578"/>
                    <a:pt x="3952" y="211"/>
                  </a:cubicBezTo>
                  <a:cubicBezTo>
                    <a:pt x="3701" y="82"/>
                    <a:pt x="3440" y="1"/>
                    <a:pt x="3177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2470625" y="3894100"/>
              <a:ext cx="69650" cy="50100"/>
            </a:xfrm>
            <a:custGeom>
              <a:rect b="b" l="l" r="r" t="t"/>
              <a:pathLst>
                <a:path extrusionOk="0" h="2004" w="2786">
                  <a:moveTo>
                    <a:pt x="249" y="0"/>
                  </a:moveTo>
                  <a:lnTo>
                    <a:pt x="0" y="500"/>
                  </a:lnTo>
                  <a:cubicBezTo>
                    <a:pt x="0" y="500"/>
                    <a:pt x="101" y="904"/>
                    <a:pt x="1035" y="1460"/>
                  </a:cubicBezTo>
                  <a:cubicBezTo>
                    <a:pt x="1926" y="1991"/>
                    <a:pt x="2462" y="2003"/>
                    <a:pt x="2510" y="2003"/>
                  </a:cubicBezTo>
                  <a:cubicBezTo>
                    <a:pt x="2512" y="2003"/>
                    <a:pt x="2513" y="2003"/>
                    <a:pt x="2513" y="2003"/>
                  </a:cubicBezTo>
                  <a:lnTo>
                    <a:pt x="2786" y="1437"/>
                  </a:lnTo>
                  <a:cubicBezTo>
                    <a:pt x="2786" y="1437"/>
                    <a:pt x="2060" y="1349"/>
                    <a:pt x="1329" y="902"/>
                  </a:cubicBezTo>
                  <a:cubicBezTo>
                    <a:pt x="928" y="657"/>
                    <a:pt x="563" y="353"/>
                    <a:pt x="249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2563900" y="3768725"/>
              <a:ext cx="53400" cy="26200"/>
            </a:xfrm>
            <a:custGeom>
              <a:rect b="b" l="l" r="r" t="t"/>
              <a:pathLst>
                <a:path extrusionOk="0" h="1048" w="2136">
                  <a:moveTo>
                    <a:pt x="1050" y="1"/>
                  </a:moveTo>
                  <a:cubicBezTo>
                    <a:pt x="962" y="1"/>
                    <a:pt x="880" y="16"/>
                    <a:pt x="812" y="51"/>
                  </a:cubicBezTo>
                  <a:lnTo>
                    <a:pt x="0" y="471"/>
                  </a:lnTo>
                  <a:cubicBezTo>
                    <a:pt x="0" y="471"/>
                    <a:pt x="939" y="559"/>
                    <a:pt x="1140" y="1047"/>
                  </a:cubicBezTo>
                  <a:cubicBezTo>
                    <a:pt x="1140" y="1047"/>
                    <a:pt x="1977" y="970"/>
                    <a:pt x="2135" y="390"/>
                  </a:cubicBezTo>
                  <a:cubicBezTo>
                    <a:pt x="2135" y="390"/>
                    <a:pt x="1502" y="1"/>
                    <a:pt x="1050" y="1"/>
                  </a:cubicBezTo>
                  <a:close/>
                </a:path>
              </a:pathLst>
            </a:custGeom>
            <a:solidFill>
              <a:srgbClr val="5D7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2659450" y="3728950"/>
              <a:ext cx="44400" cy="32300"/>
            </a:xfrm>
            <a:custGeom>
              <a:rect b="b" l="l" r="r" t="t"/>
              <a:pathLst>
                <a:path extrusionOk="0" h="1292" w="1776">
                  <a:moveTo>
                    <a:pt x="681" y="0"/>
                  </a:moveTo>
                  <a:cubicBezTo>
                    <a:pt x="280" y="0"/>
                    <a:pt x="1" y="219"/>
                    <a:pt x="1" y="219"/>
                  </a:cubicBezTo>
                  <a:cubicBezTo>
                    <a:pt x="1" y="219"/>
                    <a:pt x="539" y="879"/>
                    <a:pt x="607" y="1291"/>
                  </a:cubicBezTo>
                  <a:lnTo>
                    <a:pt x="1775" y="1273"/>
                  </a:lnTo>
                  <a:cubicBezTo>
                    <a:pt x="1775" y="1273"/>
                    <a:pt x="1398" y="119"/>
                    <a:pt x="888" y="20"/>
                  </a:cubicBezTo>
                  <a:cubicBezTo>
                    <a:pt x="816" y="6"/>
                    <a:pt x="747" y="0"/>
                    <a:pt x="681" y="0"/>
                  </a:cubicBezTo>
                  <a:close/>
                </a:path>
              </a:pathLst>
            </a:custGeom>
            <a:solidFill>
              <a:srgbClr val="5D7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2556575" y="3755525"/>
              <a:ext cx="227300" cy="291775"/>
            </a:xfrm>
            <a:custGeom>
              <a:rect b="b" l="l" r="r" t="t"/>
              <a:pathLst>
                <a:path extrusionOk="0" h="11671" w="9092">
                  <a:moveTo>
                    <a:pt x="5278" y="0"/>
                  </a:moveTo>
                  <a:cubicBezTo>
                    <a:pt x="5116" y="0"/>
                    <a:pt x="4947" y="23"/>
                    <a:pt x="4771" y="71"/>
                  </a:cubicBezTo>
                  <a:cubicBezTo>
                    <a:pt x="3294" y="479"/>
                    <a:pt x="1500" y="1116"/>
                    <a:pt x="1112" y="2066"/>
                  </a:cubicBezTo>
                  <a:cubicBezTo>
                    <a:pt x="726" y="3017"/>
                    <a:pt x="1" y="9030"/>
                    <a:pt x="893" y="10208"/>
                  </a:cubicBezTo>
                  <a:cubicBezTo>
                    <a:pt x="1745" y="11333"/>
                    <a:pt x="2766" y="11671"/>
                    <a:pt x="3695" y="11671"/>
                  </a:cubicBezTo>
                  <a:cubicBezTo>
                    <a:pt x="3740" y="11671"/>
                    <a:pt x="3785" y="11670"/>
                    <a:pt x="3830" y="11668"/>
                  </a:cubicBezTo>
                  <a:cubicBezTo>
                    <a:pt x="4794" y="11637"/>
                    <a:pt x="7625" y="10439"/>
                    <a:pt x="8376" y="9064"/>
                  </a:cubicBezTo>
                  <a:cubicBezTo>
                    <a:pt x="9091" y="7759"/>
                    <a:pt x="8265" y="0"/>
                    <a:pt x="5278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2662850" y="3902850"/>
              <a:ext cx="100650" cy="111350"/>
            </a:xfrm>
            <a:custGeom>
              <a:rect b="b" l="l" r="r" t="t"/>
              <a:pathLst>
                <a:path extrusionOk="0" h="4454" w="4026">
                  <a:moveTo>
                    <a:pt x="3508" y="0"/>
                  </a:moveTo>
                  <a:cubicBezTo>
                    <a:pt x="2883" y="0"/>
                    <a:pt x="297" y="1260"/>
                    <a:pt x="0" y="1824"/>
                  </a:cubicBezTo>
                  <a:cubicBezTo>
                    <a:pt x="0" y="1824"/>
                    <a:pt x="191" y="3864"/>
                    <a:pt x="234" y="4345"/>
                  </a:cubicBezTo>
                  <a:cubicBezTo>
                    <a:pt x="241" y="4420"/>
                    <a:pt x="315" y="4454"/>
                    <a:pt x="437" y="4454"/>
                  </a:cubicBezTo>
                  <a:cubicBezTo>
                    <a:pt x="1098" y="4454"/>
                    <a:pt x="3169" y="3465"/>
                    <a:pt x="3654" y="2731"/>
                  </a:cubicBezTo>
                  <a:cubicBezTo>
                    <a:pt x="4025" y="2170"/>
                    <a:pt x="3746" y="429"/>
                    <a:pt x="3641" y="58"/>
                  </a:cubicBezTo>
                  <a:cubicBezTo>
                    <a:pt x="3630" y="18"/>
                    <a:pt x="3583" y="0"/>
                    <a:pt x="3508" y="0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2556575" y="3801025"/>
              <a:ext cx="93650" cy="243025"/>
            </a:xfrm>
            <a:custGeom>
              <a:rect b="b" l="l" r="r" t="t"/>
              <a:pathLst>
                <a:path extrusionOk="0" h="9721" w="3746">
                  <a:moveTo>
                    <a:pt x="1488" y="1"/>
                  </a:moveTo>
                  <a:cubicBezTo>
                    <a:pt x="1392" y="1"/>
                    <a:pt x="1300" y="20"/>
                    <a:pt x="1214" y="54"/>
                  </a:cubicBezTo>
                  <a:cubicBezTo>
                    <a:pt x="1174" y="116"/>
                    <a:pt x="1140" y="179"/>
                    <a:pt x="1112" y="246"/>
                  </a:cubicBezTo>
                  <a:cubicBezTo>
                    <a:pt x="726" y="1195"/>
                    <a:pt x="1" y="7210"/>
                    <a:pt x="893" y="8388"/>
                  </a:cubicBezTo>
                  <a:cubicBezTo>
                    <a:pt x="1449" y="9121"/>
                    <a:pt x="2076" y="9519"/>
                    <a:pt x="2704" y="9708"/>
                  </a:cubicBezTo>
                  <a:cubicBezTo>
                    <a:pt x="2760" y="9717"/>
                    <a:pt x="2814" y="9721"/>
                    <a:pt x="2865" y="9721"/>
                  </a:cubicBezTo>
                  <a:cubicBezTo>
                    <a:pt x="3454" y="9721"/>
                    <a:pt x="3746" y="9170"/>
                    <a:pt x="3715" y="8388"/>
                  </a:cubicBezTo>
                  <a:cubicBezTo>
                    <a:pt x="3682" y="7499"/>
                    <a:pt x="3304" y="4194"/>
                    <a:pt x="2905" y="2199"/>
                  </a:cubicBezTo>
                  <a:cubicBezTo>
                    <a:pt x="2570" y="525"/>
                    <a:pt x="1985" y="1"/>
                    <a:pt x="1488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2629175" y="3841375"/>
              <a:ext cx="121650" cy="48250"/>
            </a:xfrm>
            <a:custGeom>
              <a:rect b="b" l="l" r="r" t="t"/>
              <a:pathLst>
                <a:path extrusionOk="0" h="1930" w="4866">
                  <a:moveTo>
                    <a:pt x="4866" y="1"/>
                  </a:moveTo>
                  <a:lnTo>
                    <a:pt x="4866" y="1"/>
                  </a:lnTo>
                  <a:cubicBezTo>
                    <a:pt x="4490" y="507"/>
                    <a:pt x="3204" y="1103"/>
                    <a:pt x="1800" y="1406"/>
                  </a:cubicBezTo>
                  <a:cubicBezTo>
                    <a:pt x="1561" y="1457"/>
                    <a:pt x="1352" y="1480"/>
                    <a:pt x="1171" y="1480"/>
                  </a:cubicBezTo>
                  <a:cubicBezTo>
                    <a:pt x="286" y="1480"/>
                    <a:pt x="39" y="943"/>
                    <a:pt x="1" y="585"/>
                  </a:cubicBezTo>
                  <a:lnTo>
                    <a:pt x="1" y="585"/>
                  </a:lnTo>
                  <a:cubicBezTo>
                    <a:pt x="69" y="1534"/>
                    <a:pt x="526" y="1929"/>
                    <a:pt x="1275" y="1929"/>
                  </a:cubicBezTo>
                  <a:cubicBezTo>
                    <a:pt x="1726" y="1929"/>
                    <a:pt x="2284" y="1785"/>
                    <a:pt x="2928" y="1533"/>
                  </a:cubicBezTo>
                  <a:cubicBezTo>
                    <a:pt x="4639" y="861"/>
                    <a:pt x="4866" y="1"/>
                    <a:pt x="4866" y="1"/>
                  </a:cubicBezTo>
                  <a:close/>
                </a:path>
              </a:pathLst>
            </a:custGeom>
            <a:solidFill>
              <a:srgbClr val="5D7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3593475" y="4200975"/>
              <a:ext cx="628275" cy="362750"/>
            </a:xfrm>
            <a:custGeom>
              <a:rect b="b" l="l" r="r" t="t"/>
              <a:pathLst>
                <a:path extrusionOk="0" h="14510" w="25131">
                  <a:moveTo>
                    <a:pt x="12565" y="0"/>
                  </a:moveTo>
                  <a:cubicBezTo>
                    <a:pt x="9233" y="0"/>
                    <a:pt x="6037" y="766"/>
                    <a:pt x="3681" y="2126"/>
                  </a:cubicBezTo>
                  <a:cubicBezTo>
                    <a:pt x="1324" y="3486"/>
                    <a:pt x="0" y="5330"/>
                    <a:pt x="0" y="7255"/>
                  </a:cubicBezTo>
                  <a:cubicBezTo>
                    <a:pt x="0" y="9180"/>
                    <a:pt x="1324" y="11024"/>
                    <a:pt x="3681" y="12384"/>
                  </a:cubicBezTo>
                  <a:cubicBezTo>
                    <a:pt x="6037" y="13744"/>
                    <a:pt x="9233" y="14510"/>
                    <a:pt x="12565" y="14510"/>
                  </a:cubicBezTo>
                  <a:cubicBezTo>
                    <a:pt x="15898" y="14510"/>
                    <a:pt x="19094" y="13744"/>
                    <a:pt x="21450" y="12384"/>
                  </a:cubicBezTo>
                  <a:cubicBezTo>
                    <a:pt x="23806" y="11024"/>
                    <a:pt x="25131" y="9180"/>
                    <a:pt x="25131" y="7255"/>
                  </a:cubicBezTo>
                  <a:cubicBezTo>
                    <a:pt x="25131" y="5330"/>
                    <a:pt x="23806" y="3486"/>
                    <a:pt x="21450" y="2126"/>
                  </a:cubicBezTo>
                  <a:cubicBezTo>
                    <a:pt x="19094" y="766"/>
                    <a:pt x="15898" y="0"/>
                    <a:pt x="12565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3850475" y="3803125"/>
              <a:ext cx="372150" cy="307475"/>
            </a:xfrm>
            <a:custGeom>
              <a:rect b="b" l="l" r="r" t="t"/>
              <a:pathLst>
                <a:path extrusionOk="0" h="12299" w="14886">
                  <a:moveTo>
                    <a:pt x="1298" y="0"/>
                  </a:moveTo>
                  <a:cubicBezTo>
                    <a:pt x="1262" y="0"/>
                    <a:pt x="1226" y="1"/>
                    <a:pt x="1189" y="2"/>
                  </a:cubicBezTo>
                  <a:cubicBezTo>
                    <a:pt x="470" y="20"/>
                    <a:pt x="1" y="670"/>
                    <a:pt x="611" y="2047"/>
                  </a:cubicBezTo>
                  <a:cubicBezTo>
                    <a:pt x="1221" y="3422"/>
                    <a:pt x="2383" y="5522"/>
                    <a:pt x="3667" y="7123"/>
                  </a:cubicBezTo>
                  <a:cubicBezTo>
                    <a:pt x="4288" y="7898"/>
                    <a:pt x="6316" y="9928"/>
                    <a:pt x="9665" y="11153"/>
                  </a:cubicBezTo>
                  <a:cubicBezTo>
                    <a:pt x="10029" y="11286"/>
                    <a:pt x="10435" y="11467"/>
                    <a:pt x="11102" y="11794"/>
                  </a:cubicBezTo>
                  <a:cubicBezTo>
                    <a:pt x="11709" y="12092"/>
                    <a:pt x="12467" y="12299"/>
                    <a:pt x="13067" y="12299"/>
                  </a:cubicBezTo>
                  <a:cubicBezTo>
                    <a:pt x="13127" y="12299"/>
                    <a:pt x="13185" y="12296"/>
                    <a:pt x="13242" y="12292"/>
                  </a:cubicBezTo>
                  <a:cubicBezTo>
                    <a:pt x="13862" y="12245"/>
                    <a:pt x="14079" y="12132"/>
                    <a:pt x="14124" y="12001"/>
                  </a:cubicBezTo>
                  <a:cubicBezTo>
                    <a:pt x="14181" y="11839"/>
                    <a:pt x="14056" y="11736"/>
                    <a:pt x="13768" y="11724"/>
                  </a:cubicBezTo>
                  <a:cubicBezTo>
                    <a:pt x="13482" y="11712"/>
                    <a:pt x="13008" y="11741"/>
                    <a:pt x="12430" y="11529"/>
                  </a:cubicBezTo>
                  <a:lnTo>
                    <a:pt x="12430" y="11529"/>
                  </a:lnTo>
                  <a:cubicBezTo>
                    <a:pt x="12430" y="11529"/>
                    <a:pt x="13053" y="11584"/>
                    <a:pt x="13431" y="11584"/>
                  </a:cubicBezTo>
                  <a:cubicBezTo>
                    <a:pt x="13436" y="11584"/>
                    <a:pt x="13441" y="11584"/>
                    <a:pt x="13447" y="11584"/>
                  </a:cubicBezTo>
                  <a:cubicBezTo>
                    <a:pt x="13817" y="11584"/>
                    <a:pt x="14176" y="11528"/>
                    <a:pt x="14423" y="11455"/>
                  </a:cubicBezTo>
                  <a:cubicBezTo>
                    <a:pt x="14734" y="11365"/>
                    <a:pt x="14886" y="10909"/>
                    <a:pt x="14599" y="10890"/>
                  </a:cubicBezTo>
                  <a:cubicBezTo>
                    <a:pt x="14562" y="10888"/>
                    <a:pt x="14526" y="10887"/>
                    <a:pt x="14491" y="10887"/>
                  </a:cubicBezTo>
                  <a:cubicBezTo>
                    <a:pt x="14265" y="10887"/>
                    <a:pt x="14045" y="10928"/>
                    <a:pt x="13626" y="10928"/>
                  </a:cubicBezTo>
                  <a:cubicBezTo>
                    <a:pt x="13594" y="10928"/>
                    <a:pt x="13561" y="10928"/>
                    <a:pt x="13526" y="10927"/>
                  </a:cubicBezTo>
                  <a:cubicBezTo>
                    <a:pt x="13230" y="10924"/>
                    <a:pt x="12934" y="10885"/>
                    <a:pt x="12649" y="10814"/>
                  </a:cubicBezTo>
                  <a:cubicBezTo>
                    <a:pt x="12649" y="10814"/>
                    <a:pt x="13254" y="10790"/>
                    <a:pt x="13756" y="10677"/>
                  </a:cubicBezTo>
                  <a:cubicBezTo>
                    <a:pt x="14258" y="10561"/>
                    <a:pt x="14443" y="10411"/>
                    <a:pt x="14558" y="10304"/>
                  </a:cubicBezTo>
                  <a:cubicBezTo>
                    <a:pt x="14669" y="10203"/>
                    <a:pt x="14680" y="9935"/>
                    <a:pt x="14363" y="9935"/>
                  </a:cubicBezTo>
                  <a:cubicBezTo>
                    <a:pt x="14349" y="9935"/>
                    <a:pt x="14334" y="9935"/>
                    <a:pt x="14319" y="9936"/>
                  </a:cubicBezTo>
                  <a:cubicBezTo>
                    <a:pt x="14040" y="9954"/>
                    <a:pt x="13704" y="10081"/>
                    <a:pt x="13216" y="10081"/>
                  </a:cubicBezTo>
                  <a:cubicBezTo>
                    <a:pt x="13139" y="10081"/>
                    <a:pt x="13058" y="10077"/>
                    <a:pt x="12973" y="10070"/>
                  </a:cubicBezTo>
                  <a:cubicBezTo>
                    <a:pt x="12518" y="10030"/>
                    <a:pt x="12204" y="9940"/>
                    <a:pt x="12269" y="9878"/>
                  </a:cubicBezTo>
                  <a:cubicBezTo>
                    <a:pt x="12336" y="9814"/>
                    <a:pt x="12600" y="9856"/>
                    <a:pt x="12968" y="9704"/>
                  </a:cubicBezTo>
                  <a:cubicBezTo>
                    <a:pt x="13319" y="9560"/>
                    <a:pt x="13576" y="9210"/>
                    <a:pt x="13479" y="9019"/>
                  </a:cubicBezTo>
                  <a:cubicBezTo>
                    <a:pt x="13429" y="8920"/>
                    <a:pt x="13409" y="8883"/>
                    <a:pt x="13348" y="8883"/>
                  </a:cubicBezTo>
                  <a:cubicBezTo>
                    <a:pt x="13291" y="8883"/>
                    <a:pt x="13199" y="8915"/>
                    <a:pt x="13015" y="8959"/>
                  </a:cubicBezTo>
                  <a:cubicBezTo>
                    <a:pt x="12632" y="9051"/>
                    <a:pt x="12263" y="9014"/>
                    <a:pt x="11733" y="9188"/>
                  </a:cubicBezTo>
                  <a:cubicBezTo>
                    <a:pt x="11469" y="9274"/>
                    <a:pt x="11207" y="9319"/>
                    <a:pt x="10950" y="9319"/>
                  </a:cubicBezTo>
                  <a:cubicBezTo>
                    <a:pt x="10754" y="9319"/>
                    <a:pt x="10560" y="9293"/>
                    <a:pt x="10370" y="9238"/>
                  </a:cubicBezTo>
                  <a:cubicBezTo>
                    <a:pt x="7499" y="8403"/>
                    <a:pt x="6022" y="6431"/>
                    <a:pt x="5523" y="5699"/>
                  </a:cubicBezTo>
                  <a:cubicBezTo>
                    <a:pt x="4507" y="4212"/>
                    <a:pt x="3393" y="1877"/>
                    <a:pt x="2856" y="981"/>
                  </a:cubicBezTo>
                  <a:cubicBezTo>
                    <a:pt x="2352" y="141"/>
                    <a:pt x="1863" y="0"/>
                    <a:pt x="1298" y="0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3851200" y="3797875"/>
              <a:ext cx="147675" cy="184950"/>
            </a:xfrm>
            <a:custGeom>
              <a:rect b="b" l="l" r="r" t="t"/>
              <a:pathLst>
                <a:path extrusionOk="0" h="7398" w="5907">
                  <a:moveTo>
                    <a:pt x="1586" y="1"/>
                  </a:moveTo>
                  <a:cubicBezTo>
                    <a:pt x="1446" y="1"/>
                    <a:pt x="1308" y="31"/>
                    <a:pt x="1175" y="93"/>
                  </a:cubicBezTo>
                  <a:cubicBezTo>
                    <a:pt x="0" y="641"/>
                    <a:pt x="483" y="1801"/>
                    <a:pt x="1345" y="3589"/>
                  </a:cubicBezTo>
                  <a:cubicBezTo>
                    <a:pt x="2209" y="5376"/>
                    <a:pt x="3623" y="7398"/>
                    <a:pt x="3623" y="7398"/>
                  </a:cubicBezTo>
                  <a:cubicBezTo>
                    <a:pt x="4993" y="7329"/>
                    <a:pt x="5906" y="6041"/>
                    <a:pt x="5906" y="6041"/>
                  </a:cubicBezTo>
                  <a:cubicBezTo>
                    <a:pt x="5906" y="6041"/>
                    <a:pt x="5663" y="5458"/>
                    <a:pt x="5195" y="4785"/>
                  </a:cubicBezTo>
                  <a:cubicBezTo>
                    <a:pt x="4725" y="4111"/>
                    <a:pt x="3731" y="2080"/>
                    <a:pt x="3155" y="1171"/>
                  </a:cubicBezTo>
                  <a:cubicBezTo>
                    <a:pt x="2695" y="450"/>
                    <a:pt x="2127" y="1"/>
                    <a:pt x="1586" y="1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3932675" y="3934475"/>
              <a:ext cx="83875" cy="73325"/>
            </a:xfrm>
            <a:custGeom>
              <a:rect b="b" l="l" r="r" t="t"/>
              <a:pathLst>
                <a:path extrusionOk="0" h="2933" w="3355">
                  <a:moveTo>
                    <a:pt x="2366" y="0"/>
                  </a:moveTo>
                  <a:cubicBezTo>
                    <a:pt x="2362" y="0"/>
                    <a:pt x="2360" y="1"/>
                    <a:pt x="2360" y="1"/>
                  </a:cubicBezTo>
                  <a:lnTo>
                    <a:pt x="2485" y="235"/>
                  </a:lnTo>
                  <a:cubicBezTo>
                    <a:pt x="2485" y="235"/>
                    <a:pt x="2200" y="826"/>
                    <a:pt x="1553" y="1222"/>
                  </a:cubicBezTo>
                  <a:cubicBezTo>
                    <a:pt x="758" y="1708"/>
                    <a:pt x="237" y="1742"/>
                    <a:pt x="237" y="1742"/>
                  </a:cubicBezTo>
                  <a:lnTo>
                    <a:pt x="66" y="1495"/>
                  </a:lnTo>
                  <a:lnTo>
                    <a:pt x="66" y="1495"/>
                  </a:lnTo>
                  <a:cubicBezTo>
                    <a:pt x="1" y="1909"/>
                    <a:pt x="726" y="2606"/>
                    <a:pt x="1018" y="2848"/>
                  </a:cubicBezTo>
                  <a:cubicBezTo>
                    <a:pt x="1089" y="2906"/>
                    <a:pt x="1191" y="2933"/>
                    <a:pt x="1313" y="2933"/>
                  </a:cubicBezTo>
                  <a:cubicBezTo>
                    <a:pt x="1913" y="2933"/>
                    <a:pt x="3008" y="2290"/>
                    <a:pt x="3296" y="1536"/>
                  </a:cubicBezTo>
                  <a:cubicBezTo>
                    <a:pt x="3354" y="1383"/>
                    <a:pt x="3211" y="1010"/>
                    <a:pt x="2853" y="489"/>
                  </a:cubicBezTo>
                  <a:cubicBezTo>
                    <a:pt x="2536" y="28"/>
                    <a:pt x="2395" y="0"/>
                    <a:pt x="2366" y="0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3652275" y="4110575"/>
              <a:ext cx="517950" cy="269325"/>
            </a:xfrm>
            <a:custGeom>
              <a:rect b="b" l="l" r="r" t="t"/>
              <a:pathLst>
                <a:path extrusionOk="0" h="10773" w="20718">
                  <a:moveTo>
                    <a:pt x="11829" y="0"/>
                  </a:moveTo>
                  <a:cubicBezTo>
                    <a:pt x="11493" y="0"/>
                    <a:pt x="11295" y="4"/>
                    <a:pt x="11295" y="4"/>
                  </a:cubicBezTo>
                  <a:lnTo>
                    <a:pt x="2631" y="2903"/>
                  </a:lnTo>
                  <a:cubicBezTo>
                    <a:pt x="2631" y="2903"/>
                    <a:pt x="1827" y="4821"/>
                    <a:pt x="1104" y="6686"/>
                  </a:cubicBezTo>
                  <a:cubicBezTo>
                    <a:pt x="445" y="8383"/>
                    <a:pt x="1" y="9765"/>
                    <a:pt x="509" y="10772"/>
                  </a:cubicBezTo>
                  <a:lnTo>
                    <a:pt x="5530" y="9623"/>
                  </a:lnTo>
                  <a:lnTo>
                    <a:pt x="8955" y="5287"/>
                  </a:lnTo>
                  <a:lnTo>
                    <a:pt x="9468" y="5040"/>
                  </a:lnTo>
                  <a:lnTo>
                    <a:pt x="14360" y="4776"/>
                  </a:lnTo>
                  <a:cubicBezTo>
                    <a:pt x="15157" y="4697"/>
                    <a:pt x="20717" y="2759"/>
                    <a:pt x="20089" y="1468"/>
                  </a:cubicBezTo>
                  <a:cubicBezTo>
                    <a:pt x="19426" y="107"/>
                    <a:pt x="13632" y="0"/>
                    <a:pt x="11829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3855825" y="4366350"/>
              <a:ext cx="77425" cy="168100"/>
            </a:xfrm>
            <a:custGeom>
              <a:rect b="b" l="l" r="r" t="t"/>
              <a:pathLst>
                <a:path extrusionOk="0" h="6724" w="3097">
                  <a:moveTo>
                    <a:pt x="1620" y="0"/>
                  </a:moveTo>
                  <a:cubicBezTo>
                    <a:pt x="1521" y="119"/>
                    <a:pt x="1354" y="266"/>
                    <a:pt x="1209" y="409"/>
                  </a:cubicBezTo>
                  <a:cubicBezTo>
                    <a:pt x="1063" y="555"/>
                    <a:pt x="895" y="683"/>
                    <a:pt x="736" y="815"/>
                  </a:cubicBezTo>
                  <a:cubicBezTo>
                    <a:pt x="420" y="1078"/>
                    <a:pt x="116" y="1372"/>
                    <a:pt x="51" y="1796"/>
                  </a:cubicBezTo>
                  <a:cubicBezTo>
                    <a:pt x="1" y="2115"/>
                    <a:pt x="148" y="2426"/>
                    <a:pt x="221" y="2740"/>
                  </a:cubicBezTo>
                  <a:cubicBezTo>
                    <a:pt x="360" y="3338"/>
                    <a:pt x="226" y="3961"/>
                    <a:pt x="200" y="4573"/>
                  </a:cubicBezTo>
                  <a:cubicBezTo>
                    <a:pt x="174" y="5118"/>
                    <a:pt x="467" y="5602"/>
                    <a:pt x="844" y="5988"/>
                  </a:cubicBezTo>
                  <a:cubicBezTo>
                    <a:pt x="1043" y="6192"/>
                    <a:pt x="1270" y="6362"/>
                    <a:pt x="1499" y="6531"/>
                  </a:cubicBezTo>
                  <a:cubicBezTo>
                    <a:pt x="1636" y="6634"/>
                    <a:pt x="1849" y="6723"/>
                    <a:pt x="2044" y="6723"/>
                  </a:cubicBezTo>
                  <a:cubicBezTo>
                    <a:pt x="2192" y="6723"/>
                    <a:pt x="2330" y="6672"/>
                    <a:pt x="2418" y="6538"/>
                  </a:cubicBezTo>
                  <a:cubicBezTo>
                    <a:pt x="2483" y="6438"/>
                    <a:pt x="2485" y="6311"/>
                    <a:pt x="2485" y="6192"/>
                  </a:cubicBezTo>
                  <a:cubicBezTo>
                    <a:pt x="2482" y="5405"/>
                    <a:pt x="2433" y="4616"/>
                    <a:pt x="2480" y="3830"/>
                  </a:cubicBezTo>
                  <a:cubicBezTo>
                    <a:pt x="2534" y="2944"/>
                    <a:pt x="2565" y="2094"/>
                    <a:pt x="3097" y="1104"/>
                  </a:cubicBezTo>
                  <a:lnTo>
                    <a:pt x="1620" y="0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3895050" y="4140250"/>
              <a:ext cx="277825" cy="257200"/>
            </a:xfrm>
            <a:custGeom>
              <a:rect b="b" l="l" r="r" t="t"/>
              <a:pathLst>
                <a:path extrusionOk="0" h="10288" w="11113">
                  <a:moveTo>
                    <a:pt x="9247" y="1"/>
                  </a:moveTo>
                  <a:cubicBezTo>
                    <a:pt x="7721" y="1"/>
                    <a:pt x="5983" y="972"/>
                    <a:pt x="5401" y="1592"/>
                  </a:cubicBezTo>
                  <a:cubicBezTo>
                    <a:pt x="5401" y="1592"/>
                    <a:pt x="4336" y="2670"/>
                    <a:pt x="3686" y="3581"/>
                  </a:cubicBezTo>
                  <a:cubicBezTo>
                    <a:pt x="2258" y="5581"/>
                    <a:pt x="1" y="9189"/>
                    <a:pt x="1" y="9189"/>
                  </a:cubicBezTo>
                  <a:cubicBezTo>
                    <a:pt x="1" y="9189"/>
                    <a:pt x="338" y="10287"/>
                    <a:pt x="1363" y="10287"/>
                  </a:cubicBezTo>
                  <a:cubicBezTo>
                    <a:pt x="1385" y="10287"/>
                    <a:pt x="1408" y="10287"/>
                    <a:pt x="1431" y="10285"/>
                  </a:cubicBezTo>
                  <a:cubicBezTo>
                    <a:pt x="1431" y="10285"/>
                    <a:pt x="8852" y="3355"/>
                    <a:pt x="9457" y="2715"/>
                  </a:cubicBezTo>
                  <a:cubicBezTo>
                    <a:pt x="10378" y="1744"/>
                    <a:pt x="11113" y="144"/>
                    <a:pt x="9526" y="12"/>
                  </a:cubicBezTo>
                  <a:cubicBezTo>
                    <a:pt x="9434" y="4"/>
                    <a:pt x="9341" y="1"/>
                    <a:pt x="9247" y="1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3967850" y="4162450"/>
              <a:ext cx="85775" cy="69700"/>
            </a:xfrm>
            <a:custGeom>
              <a:rect b="b" l="l" r="r" t="t"/>
              <a:pathLst>
                <a:path extrusionOk="0" h="2788" w="3431">
                  <a:moveTo>
                    <a:pt x="3431" y="1"/>
                  </a:moveTo>
                  <a:cubicBezTo>
                    <a:pt x="3431" y="1"/>
                    <a:pt x="2066" y="272"/>
                    <a:pt x="1" y="2788"/>
                  </a:cubicBezTo>
                  <a:lnTo>
                    <a:pt x="736" y="2748"/>
                  </a:lnTo>
                  <a:cubicBezTo>
                    <a:pt x="736" y="2748"/>
                    <a:pt x="2057" y="808"/>
                    <a:pt x="3431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3899975" y="4347675"/>
              <a:ext cx="83975" cy="49800"/>
            </a:xfrm>
            <a:custGeom>
              <a:rect b="b" l="l" r="r" t="t"/>
              <a:pathLst>
                <a:path extrusionOk="0" h="1992" w="3359">
                  <a:moveTo>
                    <a:pt x="3359" y="0"/>
                  </a:moveTo>
                  <a:lnTo>
                    <a:pt x="1" y="1288"/>
                  </a:lnTo>
                  <a:cubicBezTo>
                    <a:pt x="1" y="1288"/>
                    <a:pt x="16" y="1482"/>
                    <a:pt x="425" y="1758"/>
                  </a:cubicBezTo>
                  <a:cubicBezTo>
                    <a:pt x="734" y="1966"/>
                    <a:pt x="1036" y="1991"/>
                    <a:pt x="1167" y="1991"/>
                  </a:cubicBezTo>
                  <a:cubicBezTo>
                    <a:pt x="1209" y="1991"/>
                    <a:pt x="1234" y="1988"/>
                    <a:pt x="1234" y="1988"/>
                  </a:cubicBezTo>
                  <a:lnTo>
                    <a:pt x="3359" y="0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3737375" y="3783475"/>
              <a:ext cx="145125" cy="134675"/>
            </a:xfrm>
            <a:custGeom>
              <a:rect b="b" l="l" r="r" t="t"/>
              <a:pathLst>
                <a:path extrusionOk="0" h="5387" w="5805">
                  <a:moveTo>
                    <a:pt x="1360" y="1"/>
                  </a:moveTo>
                  <a:cubicBezTo>
                    <a:pt x="1360" y="1"/>
                    <a:pt x="1462" y="1989"/>
                    <a:pt x="1419" y="2165"/>
                  </a:cubicBezTo>
                  <a:cubicBezTo>
                    <a:pt x="1375" y="2340"/>
                    <a:pt x="507" y="2923"/>
                    <a:pt x="254" y="3132"/>
                  </a:cubicBezTo>
                  <a:cubicBezTo>
                    <a:pt x="0" y="3341"/>
                    <a:pt x="1628" y="4946"/>
                    <a:pt x="2420" y="5309"/>
                  </a:cubicBezTo>
                  <a:cubicBezTo>
                    <a:pt x="2535" y="5362"/>
                    <a:pt x="2687" y="5387"/>
                    <a:pt x="2862" y="5387"/>
                  </a:cubicBezTo>
                  <a:cubicBezTo>
                    <a:pt x="3888" y="5387"/>
                    <a:pt x="5723" y="4535"/>
                    <a:pt x="5761" y="3485"/>
                  </a:cubicBezTo>
                  <a:cubicBezTo>
                    <a:pt x="5805" y="2253"/>
                    <a:pt x="5332" y="1219"/>
                    <a:pt x="4948" y="1165"/>
                  </a:cubicBezTo>
                  <a:cubicBezTo>
                    <a:pt x="4562" y="1112"/>
                    <a:pt x="1361" y="1"/>
                    <a:pt x="1360" y="1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3771375" y="3783475"/>
              <a:ext cx="88200" cy="63675"/>
            </a:xfrm>
            <a:custGeom>
              <a:rect b="b" l="l" r="r" t="t"/>
              <a:pathLst>
                <a:path extrusionOk="0" h="2547" w="3528">
                  <a:moveTo>
                    <a:pt x="0" y="1"/>
                  </a:moveTo>
                  <a:cubicBezTo>
                    <a:pt x="0" y="1"/>
                    <a:pt x="22" y="459"/>
                    <a:pt x="37" y="778"/>
                  </a:cubicBezTo>
                  <a:cubicBezTo>
                    <a:pt x="37" y="1150"/>
                    <a:pt x="271" y="1531"/>
                    <a:pt x="568" y="1757"/>
                  </a:cubicBezTo>
                  <a:cubicBezTo>
                    <a:pt x="791" y="1927"/>
                    <a:pt x="1085" y="2131"/>
                    <a:pt x="1454" y="2273"/>
                  </a:cubicBezTo>
                  <a:cubicBezTo>
                    <a:pt x="1659" y="2353"/>
                    <a:pt x="2081" y="2546"/>
                    <a:pt x="2517" y="2546"/>
                  </a:cubicBezTo>
                  <a:cubicBezTo>
                    <a:pt x="2776" y="2546"/>
                    <a:pt x="3040" y="2478"/>
                    <a:pt x="3265" y="2275"/>
                  </a:cubicBezTo>
                  <a:cubicBezTo>
                    <a:pt x="3527" y="2039"/>
                    <a:pt x="3225" y="1518"/>
                    <a:pt x="3045" y="1155"/>
                  </a:cubicBezTo>
                  <a:cubicBezTo>
                    <a:pt x="2224" y="90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C5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3703875" y="3801175"/>
              <a:ext cx="236700" cy="426100"/>
            </a:xfrm>
            <a:custGeom>
              <a:rect b="b" l="l" r="r" t="t"/>
              <a:pathLst>
                <a:path extrusionOk="0" h="17044" w="9468">
                  <a:moveTo>
                    <a:pt x="6952" y="0"/>
                  </a:moveTo>
                  <a:cubicBezTo>
                    <a:pt x="6416" y="0"/>
                    <a:pt x="5745" y="541"/>
                    <a:pt x="5745" y="541"/>
                  </a:cubicBezTo>
                  <a:cubicBezTo>
                    <a:pt x="6506" y="1325"/>
                    <a:pt x="6338" y="2379"/>
                    <a:pt x="5524" y="2713"/>
                  </a:cubicBezTo>
                  <a:cubicBezTo>
                    <a:pt x="5273" y="2816"/>
                    <a:pt x="5021" y="2859"/>
                    <a:pt x="4777" y="2859"/>
                  </a:cubicBezTo>
                  <a:cubicBezTo>
                    <a:pt x="3538" y="2859"/>
                    <a:pt x="2475" y="1752"/>
                    <a:pt x="2475" y="1752"/>
                  </a:cubicBezTo>
                  <a:cubicBezTo>
                    <a:pt x="2475" y="1752"/>
                    <a:pt x="2065" y="1949"/>
                    <a:pt x="1053" y="2670"/>
                  </a:cubicBezTo>
                  <a:cubicBezTo>
                    <a:pt x="299" y="3206"/>
                    <a:pt x="0" y="3176"/>
                    <a:pt x="102" y="4678"/>
                  </a:cubicBezTo>
                  <a:cubicBezTo>
                    <a:pt x="204" y="6180"/>
                    <a:pt x="400" y="7739"/>
                    <a:pt x="550" y="9608"/>
                  </a:cubicBezTo>
                  <a:cubicBezTo>
                    <a:pt x="692" y="11374"/>
                    <a:pt x="639" y="13595"/>
                    <a:pt x="436" y="15279"/>
                  </a:cubicBezTo>
                  <a:cubicBezTo>
                    <a:pt x="655" y="15757"/>
                    <a:pt x="1479" y="16679"/>
                    <a:pt x="2497" y="16916"/>
                  </a:cubicBezTo>
                  <a:cubicBezTo>
                    <a:pt x="2857" y="17000"/>
                    <a:pt x="3243" y="17043"/>
                    <a:pt x="3650" y="17043"/>
                  </a:cubicBezTo>
                  <a:cubicBezTo>
                    <a:pt x="4639" y="17043"/>
                    <a:pt x="5751" y="16791"/>
                    <a:pt x="6914" y="16258"/>
                  </a:cubicBezTo>
                  <a:cubicBezTo>
                    <a:pt x="9467" y="15089"/>
                    <a:pt x="9123" y="13546"/>
                    <a:pt x="9123" y="13546"/>
                  </a:cubicBezTo>
                  <a:cubicBezTo>
                    <a:pt x="9123" y="13546"/>
                    <a:pt x="9023" y="8310"/>
                    <a:pt x="9056" y="6202"/>
                  </a:cubicBezTo>
                  <a:cubicBezTo>
                    <a:pt x="9089" y="4093"/>
                    <a:pt x="8717" y="2736"/>
                    <a:pt x="8346" y="1602"/>
                  </a:cubicBezTo>
                  <a:cubicBezTo>
                    <a:pt x="7973" y="468"/>
                    <a:pt x="7103" y="16"/>
                    <a:pt x="7103" y="16"/>
                  </a:cubicBezTo>
                  <a:cubicBezTo>
                    <a:pt x="7054" y="5"/>
                    <a:pt x="7004" y="0"/>
                    <a:pt x="6952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3846775" y="3799350"/>
              <a:ext cx="90825" cy="394800"/>
            </a:xfrm>
            <a:custGeom>
              <a:rect b="b" l="l" r="r" t="t"/>
              <a:pathLst>
                <a:path extrusionOk="0" h="15792" w="3633">
                  <a:moveTo>
                    <a:pt x="1223" y="1"/>
                  </a:moveTo>
                  <a:lnTo>
                    <a:pt x="0" y="619"/>
                  </a:lnTo>
                  <a:cubicBezTo>
                    <a:pt x="0" y="619"/>
                    <a:pt x="1141" y="1857"/>
                    <a:pt x="1709" y="3600"/>
                  </a:cubicBezTo>
                  <a:cubicBezTo>
                    <a:pt x="2277" y="5341"/>
                    <a:pt x="2439" y="7986"/>
                    <a:pt x="2495" y="9775"/>
                  </a:cubicBezTo>
                  <a:cubicBezTo>
                    <a:pt x="2548" y="11564"/>
                    <a:pt x="2737" y="15791"/>
                    <a:pt x="2737" y="15791"/>
                  </a:cubicBezTo>
                  <a:cubicBezTo>
                    <a:pt x="2737" y="15791"/>
                    <a:pt x="3632" y="15180"/>
                    <a:pt x="3617" y="13601"/>
                  </a:cubicBezTo>
                  <a:cubicBezTo>
                    <a:pt x="3617" y="13601"/>
                    <a:pt x="3474" y="10806"/>
                    <a:pt x="3394" y="8345"/>
                  </a:cubicBezTo>
                  <a:cubicBezTo>
                    <a:pt x="3313" y="5884"/>
                    <a:pt x="3465" y="3812"/>
                    <a:pt x="2864" y="2063"/>
                  </a:cubicBezTo>
                  <a:cubicBezTo>
                    <a:pt x="2262" y="313"/>
                    <a:pt x="1223" y="1"/>
                    <a:pt x="1223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3837200" y="3799350"/>
              <a:ext cx="79850" cy="180300"/>
            </a:xfrm>
            <a:custGeom>
              <a:rect b="b" l="l" r="r" t="t"/>
              <a:pathLst>
                <a:path extrusionOk="0" h="7212" w="3194">
                  <a:moveTo>
                    <a:pt x="1" y="1"/>
                  </a:moveTo>
                  <a:cubicBezTo>
                    <a:pt x="1" y="1"/>
                    <a:pt x="579" y="679"/>
                    <a:pt x="1224" y="2063"/>
                  </a:cubicBezTo>
                  <a:cubicBezTo>
                    <a:pt x="1868" y="3446"/>
                    <a:pt x="2468" y="4891"/>
                    <a:pt x="2731" y="7212"/>
                  </a:cubicBezTo>
                  <a:cubicBezTo>
                    <a:pt x="2731" y="7212"/>
                    <a:pt x="3193" y="4773"/>
                    <a:pt x="3073" y="4009"/>
                  </a:cubicBezTo>
                  <a:cubicBezTo>
                    <a:pt x="2953" y="3246"/>
                    <a:pt x="2290" y="2945"/>
                    <a:pt x="2290" y="2945"/>
                  </a:cubicBezTo>
                  <a:cubicBezTo>
                    <a:pt x="2290" y="2945"/>
                    <a:pt x="1807" y="997"/>
                    <a:pt x="1606" y="534"/>
                  </a:cubicBezTo>
                  <a:cubicBezTo>
                    <a:pt x="1406" y="7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3692100" y="3837700"/>
              <a:ext cx="132250" cy="412075"/>
            </a:xfrm>
            <a:custGeom>
              <a:rect b="b" l="l" r="r" t="t"/>
              <a:pathLst>
                <a:path extrusionOk="0" h="16483" w="5290">
                  <a:moveTo>
                    <a:pt x="3235" y="1"/>
                  </a:moveTo>
                  <a:cubicBezTo>
                    <a:pt x="3235" y="1"/>
                    <a:pt x="1572" y="856"/>
                    <a:pt x="785" y="1523"/>
                  </a:cubicBezTo>
                  <a:cubicBezTo>
                    <a:pt x="0" y="2188"/>
                    <a:pt x="456" y="3954"/>
                    <a:pt x="699" y="5925"/>
                  </a:cubicBezTo>
                  <a:cubicBezTo>
                    <a:pt x="941" y="7898"/>
                    <a:pt x="1178" y="10622"/>
                    <a:pt x="785" y="12525"/>
                  </a:cubicBezTo>
                  <a:cubicBezTo>
                    <a:pt x="393" y="14430"/>
                    <a:pt x="242" y="15541"/>
                    <a:pt x="242" y="15541"/>
                  </a:cubicBezTo>
                  <a:cubicBezTo>
                    <a:pt x="266" y="15542"/>
                    <a:pt x="290" y="15542"/>
                    <a:pt x="313" y="15542"/>
                  </a:cubicBezTo>
                  <a:cubicBezTo>
                    <a:pt x="1463" y="15542"/>
                    <a:pt x="1723" y="14259"/>
                    <a:pt x="1723" y="14259"/>
                  </a:cubicBezTo>
                  <a:cubicBezTo>
                    <a:pt x="1845" y="16175"/>
                    <a:pt x="4640" y="16483"/>
                    <a:pt x="4640" y="16483"/>
                  </a:cubicBezTo>
                  <a:cubicBezTo>
                    <a:pt x="4640" y="16483"/>
                    <a:pt x="5290" y="8112"/>
                    <a:pt x="5086" y="4620"/>
                  </a:cubicBezTo>
                  <a:cubicBezTo>
                    <a:pt x="4884" y="1128"/>
                    <a:pt x="3240" y="637"/>
                    <a:pt x="3235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3748975" y="3822100"/>
              <a:ext cx="78800" cy="192225"/>
            </a:xfrm>
            <a:custGeom>
              <a:rect b="b" l="l" r="r" t="t"/>
              <a:pathLst>
                <a:path extrusionOk="0" h="7689" w="3152">
                  <a:moveTo>
                    <a:pt x="909" y="0"/>
                  </a:moveTo>
                  <a:cubicBezTo>
                    <a:pt x="834" y="0"/>
                    <a:pt x="696" y="30"/>
                    <a:pt x="602" y="220"/>
                  </a:cubicBezTo>
                  <a:cubicBezTo>
                    <a:pt x="509" y="412"/>
                    <a:pt x="1" y="1153"/>
                    <a:pt x="1" y="1153"/>
                  </a:cubicBezTo>
                  <a:cubicBezTo>
                    <a:pt x="1" y="1153"/>
                    <a:pt x="241" y="1866"/>
                    <a:pt x="965" y="2548"/>
                  </a:cubicBezTo>
                  <a:cubicBezTo>
                    <a:pt x="1688" y="3229"/>
                    <a:pt x="2166" y="4040"/>
                    <a:pt x="2166" y="4040"/>
                  </a:cubicBezTo>
                  <a:cubicBezTo>
                    <a:pt x="2166" y="4040"/>
                    <a:pt x="1707" y="5567"/>
                    <a:pt x="1652" y="5898"/>
                  </a:cubicBezTo>
                  <a:cubicBezTo>
                    <a:pt x="1595" y="6228"/>
                    <a:pt x="2851" y="7689"/>
                    <a:pt x="2851" y="7689"/>
                  </a:cubicBezTo>
                  <a:cubicBezTo>
                    <a:pt x="2851" y="7689"/>
                    <a:pt x="3152" y="4995"/>
                    <a:pt x="2586" y="3356"/>
                  </a:cubicBezTo>
                  <a:cubicBezTo>
                    <a:pt x="2019" y="1719"/>
                    <a:pt x="1025" y="773"/>
                    <a:pt x="970" y="499"/>
                  </a:cubicBezTo>
                  <a:cubicBezTo>
                    <a:pt x="968" y="322"/>
                    <a:pt x="967" y="155"/>
                    <a:pt x="962" y="6"/>
                  </a:cubicBezTo>
                  <a:cubicBezTo>
                    <a:pt x="962" y="6"/>
                    <a:pt x="941" y="0"/>
                    <a:pt x="909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3735625" y="3643700"/>
              <a:ext cx="155650" cy="181725"/>
            </a:xfrm>
            <a:custGeom>
              <a:rect b="b" l="l" r="r" t="t"/>
              <a:pathLst>
                <a:path extrusionOk="0" h="7269" w="6226">
                  <a:moveTo>
                    <a:pt x="3155" y="0"/>
                  </a:moveTo>
                  <a:cubicBezTo>
                    <a:pt x="3100" y="0"/>
                    <a:pt x="3045" y="2"/>
                    <a:pt x="2989" y="5"/>
                  </a:cubicBezTo>
                  <a:cubicBezTo>
                    <a:pt x="1297" y="100"/>
                    <a:pt x="0" y="1549"/>
                    <a:pt x="94" y="3241"/>
                  </a:cubicBezTo>
                  <a:cubicBezTo>
                    <a:pt x="149" y="4230"/>
                    <a:pt x="670" y="5071"/>
                    <a:pt x="1430" y="5590"/>
                  </a:cubicBezTo>
                  <a:cubicBezTo>
                    <a:pt x="1430" y="5590"/>
                    <a:pt x="1577" y="6148"/>
                    <a:pt x="1678" y="6265"/>
                  </a:cubicBezTo>
                  <a:cubicBezTo>
                    <a:pt x="2199" y="6874"/>
                    <a:pt x="3694" y="7269"/>
                    <a:pt x="4302" y="7269"/>
                  </a:cubicBezTo>
                  <a:cubicBezTo>
                    <a:pt x="4351" y="7269"/>
                    <a:pt x="4395" y="7266"/>
                    <a:pt x="4431" y="7261"/>
                  </a:cubicBezTo>
                  <a:cubicBezTo>
                    <a:pt x="5058" y="7171"/>
                    <a:pt x="5398" y="6909"/>
                    <a:pt x="5698" y="6224"/>
                  </a:cubicBezTo>
                  <a:cubicBezTo>
                    <a:pt x="6226" y="5012"/>
                    <a:pt x="6058" y="3392"/>
                    <a:pt x="5928" y="2630"/>
                  </a:cubicBezTo>
                  <a:cubicBezTo>
                    <a:pt x="5699" y="1140"/>
                    <a:pt x="4657" y="0"/>
                    <a:pt x="3155" y="0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3733600" y="3643725"/>
              <a:ext cx="144475" cy="139775"/>
            </a:xfrm>
            <a:custGeom>
              <a:rect b="b" l="l" r="r" t="t"/>
              <a:pathLst>
                <a:path extrusionOk="0" h="5591" w="5779">
                  <a:moveTo>
                    <a:pt x="3241" y="0"/>
                  </a:moveTo>
                  <a:cubicBezTo>
                    <a:pt x="3031" y="0"/>
                    <a:pt x="2817" y="22"/>
                    <a:pt x="2599" y="67"/>
                  </a:cubicBezTo>
                  <a:cubicBezTo>
                    <a:pt x="1304" y="336"/>
                    <a:pt x="230" y="1426"/>
                    <a:pt x="110" y="2744"/>
                  </a:cubicBezTo>
                  <a:cubicBezTo>
                    <a:pt x="1" y="3929"/>
                    <a:pt x="639" y="4991"/>
                    <a:pt x="1511" y="5591"/>
                  </a:cubicBezTo>
                  <a:cubicBezTo>
                    <a:pt x="1478" y="5486"/>
                    <a:pt x="676" y="4286"/>
                    <a:pt x="1501" y="4022"/>
                  </a:cubicBezTo>
                  <a:lnTo>
                    <a:pt x="1501" y="4022"/>
                  </a:lnTo>
                  <a:cubicBezTo>
                    <a:pt x="1633" y="4174"/>
                    <a:pt x="1667" y="4408"/>
                    <a:pt x="1673" y="4650"/>
                  </a:cubicBezTo>
                  <a:cubicBezTo>
                    <a:pt x="1673" y="4650"/>
                    <a:pt x="2083" y="4612"/>
                    <a:pt x="1991" y="4132"/>
                  </a:cubicBezTo>
                  <a:cubicBezTo>
                    <a:pt x="1966" y="3999"/>
                    <a:pt x="1941" y="3875"/>
                    <a:pt x="1919" y="3765"/>
                  </a:cubicBezTo>
                  <a:cubicBezTo>
                    <a:pt x="1846" y="3392"/>
                    <a:pt x="1942" y="3016"/>
                    <a:pt x="2155" y="2700"/>
                  </a:cubicBezTo>
                  <a:cubicBezTo>
                    <a:pt x="2327" y="2447"/>
                    <a:pt x="2472" y="2094"/>
                    <a:pt x="2372" y="1698"/>
                  </a:cubicBezTo>
                  <a:lnTo>
                    <a:pt x="2372" y="1698"/>
                  </a:lnTo>
                  <a:cubicBezTo>
                    <a:pt x="2372" y="1698"/>
                    <a:pt x="2973" y="1968"/>
                    <a:pt x="3844" y="1968"/>
                  </a:cubicBezTo>
                  <a:cubicBezTo>
                    <a:pt x="4107" y="1968"/>
                    <a:pt x="4395" y="1943"/>
                    <a:pt x="4699" y="1878"/>
                  </a:cubicBezTo>
                  <a:cubicBezTo>
                    <a:pt x="5251" y="1763"/>
                    <a:pt x="5625" y="1556"/>
                    <a:pt x="5779" y="1384"/>
                  </a:cubicBezTo>
                  <a:cubicBezTo>
                    <a:pt x="5229" y="550"/>
                    <a:pt x="4298" y="0"/>
                    <a:pt x="3241" y="0"/>
                  </a:cubicBezTo>
                  <a:close/>
                </a:path>
              </a:pathLst>
            </a:custGeom>
            <a:solidFill>
              <a:srgbClr val="9264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3745275" y="3636400"/>
              <a:ext cx="166125" cy="66300"/>
            </a:xfrm>
            <a:custGeom>
              <a:rect b="b" l="l" r="r" t="t"/>
              <a:pathLst>
                <a:path extrusionOk="0" h="2652" w="6645">
                  <a:moveTo>
                    <a:pt x="2308" y="1"/>
                  </a:moveTo>
                  <a:cubicBezTo>
                    <a:pt x="1738" y="1"/>
                    <a:pt x="1219" y="142"/>
                    <a:pt x="782" y="472"/>
                  </a:cubicBezTo>
                  <a:cubicBezTo>
                    <a:pt x="0" y="1064"/>
                    <a:pt x="152" y="1669"/>
                    <a:pt x="152" y="1669"/>
                  </a:cubicBezTo>
                  <a:cubicBezTo>
                    <a:pt x="259" y="1644"/>
                    <a:pt x="372" y="1634"/>
                    <a:pt x="486" y="1634"/>
                  </a:cubicBezTo>
                  <a:cubicBezTo>
                    <a:pt x="1125" y="1634"/>
                    <a:pt x="1815" y="1955"/>
                    <a:pt x="1890" y="1979"/>
                  </a:cubicBezTo>
                  <a:cubicBezTo>
                    <a:pt x="2424" y="2422"/>
                    <a:pt x="3256" y="2651"/>
                    <a:pt x="4062" y="2651"/>
                  </a:cubicBezTo>
                  <a:cubicBezTo>
                    <a:pt x="5133" y="2651"/>
                    <a:pt x="6159" y="2247"/>
                    <a:pt x="6381" y="1403"/>
                  </a:cubicBezTo>
                  <a:cubicBezTo>
                    <a:pt x="6645" y="392"/>
                    <a:pt x="5278" y="821"/>
                    <a:pt x="4398" y="472"/>
                  </a:cubicBezTo>
                  <a:cubicBezTo>
                    <a:pt x="3666" y="181"/>
                    <a:pt x="2954" y="1"/>
                    <a:pt x="2308" y="1"/>
                  </a:cubicBezTo>
                  <a:close/>
                </a:path>
              </a:pathLst>
            </a:custGeom>
            <a:solidFill>
              <a:srgbClr val="6625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3613775" y="3878425"/>
              <a:ext cx="140825" cy="447375"/>
            </a:xfrm>
            <a:custGeom>
              <a:rect b="b" l="l" r="r" t="t"/>
              <a:pathLst>
                <a:path extrusionOk="0" h="17895" w="5633">
                  <a:moveTo>
                    <a:pt x="4369" y="1"/>
                  </a:moveTo>
                  <a:cubicBezTo>
                    <a:pt x="3970" y="1"/>
                    <a:pt x="3498" y="313"/>
                    <a:pt x="3043" y="1095"/>
                  </a:cubicBezTo>
                  <a:cubicBezTo>
                    <a:pt x="2286" y="2397"/>
                    <a:pt x="1265" y="4570"/>
                    <a:pt x="721" y="6547"/>
                  </a:cubicBezTo>
                  <a:cubicBezTo>
                    <a:pt x="457" y="7504"/>
                    <a:pt x="0" y="10339"/>
                    <a:pt x="971" y="13768"/>
                  </a:cubicBezTo>
                  <a:cubicBezTo>
                    <a:pt x="1076" y="14140"/>
                    <a:pt x="1168" y="14575"/>
                    <a:pt x="1295" y="15308"/>
                  </a:cubicBezTo>
                  <a:cubicBezTo>
                    <a:pt x="1421" y="16042"/>
                    <a:pt x="1743" y="16859"/>
                    <a:pt x="2146" y="17335"/>
                  </a:cubicBezTo>
                  <a:cubicBezTo>
                    <a:pt x="2497" y="17752"/>
                    <a:pt x="2710" y="17887"/>
                    <a:pt x="2845" y="17887"/>
                  </a:cubicBezTo>
                  <a:cubicBezTo>
                    <a:pt x="2864" y="17887"/>
                    <a:pt x="2882" y="17885"/>
                    <a:pt x="2898" y="17880"/>
                  </a:cubicBezTo>
                  <a:cubicBezTo>
                    <a:pt x="3063" y="17830"/>
                    <a:pt x="3073" y="17668"/>
                    <a:pt x="2914" y="17429"/>
                  </a:cubicBezTo>
                  <a:cubicBezTo>
                    <a:pt x="2756" y="17191"/>
                    <a:pt x="2453" y="16822"/>
                    <a:pt x="2288" y="16229"/>
                  </a:cubicBezTo>
                  <a:lnTo>
                    <a:pt x="2288" y="16229"/>
                  </a:lnTo>
                  <a:cubicBezTo>
                    <a:pt x="2288" y="16229"/>
                    <a:pt x="2609" y="16767"/>
                    <a:pt x="2829" y="17073"/>
                  </a:cubicBezTo>
                  <a:cubicBezTo>
                    <a:pt x="3050" y="17378"/>
                    <a:pt x="3309" y="17641"/>
                    <a:pt x="3516" y="17801"/>
                  </a:cubicBezTo>
                  <a:cubicBezTo>
                    <a:pt x="3600" y="17866"/>
                    <a:pt x="3706" y="17895"/>
                    <a:pt x="3804" y="17895"/>
                  </a:cubicBezTo>
                  <a:cubicBezTo>
                    <a:pt x="4006" y="17895"/>
                    <a:pt x="4179" y="17776"/>
                    <a:pt x="4076" y="17612"/>
                  </a:cubicBezTo>
                  <a:cubicBezTo>
                    <a:pt x="3922" y="17368"/>
                    <a:pt x="3736" y="17221"/>
                    <a:pt x="3417" y="16764"/>
                  </a:cubicBezTo>
                  <a:cubicBezTo>
                    <a:pt x="3247" y="16523"/>
                    <a:pt x="3105" y="16262"/>
                    <a:pt x="2996" y="15987"/>
                  </a:cubicBezTo>
                  <a:lnTo>
                    <a:pt x="2996" y="15987"/>
                  </a:lnTo>
                  <a:cubicBezTo>
                    <a:pt x="2996" y="15987"/>
                    <a:pt x="3369" y="16465"/>
                    <a:pt x="3756" y="16804"/>
                  </a:cubicBezTo>
                  <a:cubicBezTo>
                    <a:pt x="4144" y="17145"/>
                    <a:pt x="4375" y="17205"/>
                    <a:pt x="4527" y="17236"/>
                  </a:cubicBezTo>
                  <a:cubicBezTo>
                    <a:pt x="4539" y="17239"/>
                    <a:pt x="4553" y="17240"/>
                    <a:pt x="4566" y="17240"/>
                  </a:cubicBezTo>
                  <a:cubicBezTo>
                    <a:pt x="4716" y="17240"/>
                    <a:pt x="4899" y="17082"/>
                    <a:pt x="4687" y="16827"/>
                  </a:cubicBezTo>
                  <a:cubicBezTo>
                    <a:pt x="4478" y="16578"/>
                    <a:pt x="4109" y="16351"/>
                    <a:pt x="3788" y="15815"/>
                  </a:cubicBezTo>
                  <a:cubicBezTo>
                    <a:pt x="3560" y="15434"/>
                    <a:pt x="3450" y="15132"/>
                    <a:pt x="3526" y="15132"/>
                  </a:cubicBezTo>
                  <a:cubicBezTo>
                    <a:pt x="3528" y="15132"/>
                    <a:pt x="3530" y="15132"/>
                    <a:pt x="3533" y="15133"/>
                  </a:cubicBezTo>
                  <a:cubicBezTo>
                    <a:pt x="3623" y="15148"/>
                    <a:pt x="3745" y="15387"/>
                    <a:pt x="4082" y="15596"/>
                  </a:cubicBezTo>
                  <a:cubicBezTo>
                    <a:pt x="4246" y="15698"/>
                    <a:pt x="4440" y="15749"/>
                    <a:pt x="4603" y="15749"/>
                  </a:cubicBezTo>
                  <a:cubicBezTo>
                    <a:pt x="4760" y="15749"/>
                    <a:pt x="4889" y="15702"/>
                    <a:pt x="4936" y="15609"/>
                  </a:cubicBezTo>
                  <a:cubicBezTo>
                    <a:pt x="5035" y="15420"/>
                    <a:pt x="5013" y="15452"/>
                    <a:pt x="4714" y="15196"/>
                  </a:cubicBezTo>
                  <a:cubicBezTo>
                    <a:pt x="4413" y="14939"/>
                    <a:pt x="4228" y="14618"/>
                    <a:pt x="3776" y="14293"/>
                  </a:cubicBezTo>
                  <a:cubicBezTo>
                    <a:pt x="3380" y="14003"/>
                    <a:pt x="3090" y="13648"/>
                    <a:pt x="2936" y="13217"/>
                  </a:cubicBezTo>
                  <a:cubicBezTo>
                    <a:pt x="1932" y="10401"/>
                    <a:pt x="2662" y="8050"/>
                    <a:pt x="2963" y="7215"/>
                  </a:cubicBezTo>
                  <a:cubicBezTo>
                    <a:pt x="3571" y="5521"/>
                    <a:pt x="4811" y="3249"/>
                    <a:pt x="5222" y="2290"/>
                  </a:cubicBezTo>
                  <a:cubicBezTo>
                    <a:pt x="5633" y="1331"/>
                    <a:pt x="5409" y="849"/>
                    <a:pt x="5038" y="365"/>
                  </a:cubicBezTo>
                  <a:cubicBezTo>
                    <a:pt x="4864" y="137"/>
                    <a:pt x="4633" y="1"/>
                    <a:pt x="4369" y="1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3732000" y="3737900"/>
              <a:ext cx="39400" cy="49800"/>
            </a:xfrm>
            <a:custGeom>
              <a:rect b="b" l="l" r="r" t="t"/>
              <a:pathLst>
                <a:path extrusionOk="0" h="1992" w="1576">
                  <a:moveTo>
                    <a:pt x="973" y="1"/>
                  </a:moveTo>
                  <a:cubicBezTo>
                    <a:pt x="773" y="1"/>
                    <a:pt x="572" y="78"/>
                    <a:pt x="444" y="278"/>
                  </a:cubicBezTo>
                  <a:cubicBezTo>
                    <a:pt x="1" y="972"/>
                    <a:pt x="631" y="1992"/>
                    <a:pt x="1184" y="1992"/>
                  </a:cubicBezTo>
                  <a:cubicBezTo>
                    <a:pt x="1191" y="1992"/>
                    <a:pt x="1199" y="1991"/>
                    <a:pt x="1206" y="1991"/>
                  </a:cubicBezTo>
                  <a:cubicBezTo>
                    <a:pt x="1505" y="1976"/>
                    <a:pt x="1575" y="1812"/>
                    <a:pt x="1575" y="1812"/>
                  </a:cubicBezTo>
                  <a:lnTo>
                    <a:pt x="1565" y="255"/>
                  </a:lnTo>
                  <a:cubicBezTo>
                    <a:pt x="1453" y="112"/>
                    <a:pt x="1213" y="1"/>
                    <a:pt x="973" y="1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3991950" y="4273875"/>
              <a:ext cx="155575" cy="98650"/>
            </a:xfrm>
            <a:custGeom>
              <a:rect b="b" l="l" r="r" t="t"/>
              <a:pathLst>
                <a:path extrusionOk="0" h="3946" w="6223">
                  <a:moveTo>
                    <a:pt x="2012" y="0"/>
                  </a:moveTo>
                  <a:cubicBezTo>
                    <a:pt x="1680" y="0"/>
                    <a:pt x="1371" y="149"/>
                    <a:pt x="1080" y="312"/>
                  </a:cubicBezTo>
                  <a:cubicBezTo>
                    <a:pt x="898" y="414"/>
                    <a:pt x="719" y="525"/>
                    <a:pt x="532" y="610"/>
                  </a:cubicBezTo>
                  <a:cubicBezTo>
                    <a:pt x="345" y="693"/>
                    <a:pt x="148" y="795"/>
                    <a:pt x="1" y="845"/>
                  </a:cubicBezTo>
                  <a:lnTo>
                    <a:pt x="502" y="2621"/>
                  </a:lnTo>
                  <a:cubicBezTo>
                    <a:pt x="711" y="2595"/>
                    <a:pt x="908" y="2583"/>
                    <a:pt x="1097" y="2583"/>
                  </a:cubicBezTo>
                  <a:cubicBezTo>
                    <a:pt x="1920" y="2583"/>
                    <a:pt x="2582" y="2805"/>
                    <a:pt x="3269" y="3024"/>
                  </a:cubicBezTo>
                  <a:cubicBezTo>
                    <a:pt x="4019" y="3261"/>
                    <a:pt x="4737" y="3589"/>
                    <a:pt x="5471" y="3874"/>
                  </a:cubicBezTo>
                  <a:cubicBezTo>
                    <a:pt x="5561" y="3909"/>
                    <a:pt x="5655" y="3945"/>
                    <a:pt x="5749" y="3945"/>
                  </a:cubicBezTo>
                  <a:cubicBezTo>
                    <a:pt x="5772" y="3945"/>
                    <a:pt x="5795" y="3943"/>
                    <a:pt x="5818" y="3938"/>
                  </a:cubicBezTo>
                  <a:cubicBezTo>
                    <a:pt x="6184" y="3858"/>
                    <a:pt x="6223" y="3367"/>
                    <a:pt x="6143" y="3078"/>
                  </a:cubicBezTo>
                  <a:cubicBezTo>
                    <a:pt x="6066" y="2804"/>
                    <a:pt x="5989" y="2530"/>
                    <a:pt x="5870" y="2271"/>
                  </a:cubicBezTo>
                  <a:cubicBezTo>
                    <a:pt x="5646" y="1781"/>
                    <a:pt x="5299" y="1333"/>
                    <a:pt x="4781" y="1161"/>
                  </a:cubicBezTo>
                  <a:cubicBezTo>
                    <a:pt x="4199" y="967"/>
                    <a:pt x="3571" y="867"/>
                    <a:pt x="3062" y="523"/>
                  </a:cubicBezTo>
                  <a:cubicBezTo>
                    <a:pt x="2794" y="342"/>
                    <a:pt x="2557" y="94"/>
                    <a:pt x="2243" y="25"/>
                  </a:cubicBezTo>
                  <a:cubicBezTo>
                    <a:pt x="2165" y="8"/>
                    <a:pt x="2088" y="0"/>
                    <a:pt x="2012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3642550" y="4294750"/>
              <a:ext cx="371275" cy="121275"/>
            </a:xfrm>
            <a:custGeom>
              <a:rect b="b" l="l" r="r" t="t"/>
              <a:pathLst>
                <a:path extrusionOk="0" h="4851" w="14851">
                  <a:moveTo>
                    <a:pt x="14127" y="0"/>
                  </a:moveTo>
                  <a:cubicBezTo>
                    <a:pt x="14127" y="0"/>
                    <a:pt x="9913" y="697"/>
                    <a:pt x="6781" y="859"/>
                  </a:cubicBezTo>
                  <a:cubicBezTo>
                    <a:pt x="3676" y="1018"/>
                    <a:pt x="2824" y="1695"/>
                    <a:pt x="2169" y="1895"/>
                  </a:cubicBezTo>
                  <a:cubicBezTo>
                    <a:pt x="1" y="2562"/>
                    <a:pt x="749" y="3830"/>
                    <a:pt x="2126" y="4376"/>
                  </a:cubicBezTo>
                  <a:cubicBezTo>
                    <a:pt x="2879" y="4674"/>
                    <a:pt x="3480" y="4850"/>
                    <a:pt x="4333" y="4850"/>
                  </a:cubicBezTo>
                  <a:cubicBezTo>
                    <a:pt x="5042" y="4850"/>
                    <a:pt x="5925" y="4728"/>
                    <a:pt x="7212" y="4451"/>
                  </a:cubicBezTo>
                  <a:cubicBezTo>
                    <a:pt x="8983" y="4072"/>
                    <a:pt x="14610" y="1786"/>
                    <a:pt x="14610" y="1786"/>
                  </a:cubicBezTo>
                  <a:cubicBezTo>
                    <a:pt x="14610" y="1786"/>
                    <a:pt x="14851" y="695"/>
                    <a:pt x="14127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3628675" y="3874200"/>
              <a:ext cx="128050" cy="187875"/>
            </a:xfrm>
            <a:custGeom>
              <a:rect b="b" l="l" r="r" t="t"/>
              <a:pathLst>
                <a:path extrusionOk="0" h="7515" w="5122">
                  <a:moveTo>
                    <a:pt x="3815" y="0"/>
                  </a:moveTo>
                  <a:cubicBezTo>
                    <a:pt x="3028" y="0"/>
                    <a:pt x="2463" y="974"/>
                    <a:pt x="1717" y="2388"/>
                  </a:cubicBezTo>
                  <a:cubicBezTo>
                    <a:pt x="790" y="4144"/>
                    <a:pt x="1" y="6482"/>
                    <a:pt x="1" y="6482"/>
                  </a:cubicBezTo>
                  <a:cubicBezTo>
                    <a:pt x="826" y="7489"/>
                    <a:pt x="2292" y="7514"/>
                    <a:pt x="2438" y="7514"/>
                  </a:cubicBezTo>
                  <a:cubicBezTo>
                    <a:pt x="2446" y="7514"/>
                    <a:pt x="2450" y="7514"/>
                    <a:pt x="2450" y="7514"/>
                  </a:cubicBezTo>
                  <a:cubicBezTo>
                    <a:pt x="2450" y="7514"/>
                    <a:pt x="2776" y="6973"/>
                    <a:pt x="3038" y="6196"/>
                  </a:cubicBezTo>
                  <a:cubicBezTo>
                    <a:pt x="3301" y="5419"/>
                    <a:pt x="4345" y="3414"/>
                    <a:pt x="4734" y="2410"/>
                  </a:cubicBezTo>
                  <a:cubicBezTo>
                    <a:pt x="5122" y="1406"/>
                    <a:pt x="5058" y="521"/>
                    <a:pt x="4427" y="176"/>
                  </a:cubicBezTo>
                  <a:cubicBezTo>
                    <a:pt x="4206" y="57"/>
                    <a:pt x="4005" y="0"/>
                    <a:pt x="3815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3619375" y="4023750"/>
              <a:ext cx="80550" cy="66925"/>
            </a:xfrm>
            <a:custGeom>
              <a:rect b="b" l="l" r="r" t="t"/>
              <a:pathLst>
                <a:path extrusionOk="0" h="2677" w="3222">
                  <a:moveTo>
                    <a:pt x="548" y="0"/>
                  </a:moveTo>
                  <a:lnTo>
                    <a:pt x="548" y="0"/>
                  </a:lnTo>
                  <a:cubicBezTo>
                    <a:pt x="177" y="196"/>
                    <a:pt x="47" y="1192"/>
                    <a:pt x="25" y="1571"/>
                  </a:cubicBezTo>
                  <a:cubicBezTo>
                    <a:pt x="1" y="2034"/>
                    <a:pt x="1116" y="2677"/>
                    <a:pt x="2023" y="2677"/>
                  </a:cubicBezTo>
                  <a:cubicBezTo>
                    <a:pt x="2167" y="2677"/>
                    <a:pt x="2305" y="2661"/>
                    <a:pt x="2433" y="2625"/>
                  </a:cubicBezTo>
                  <a:cubicBezTo>
                    <a:pt x="2590" y="2580"/>
                    <a:pt x="2806" y="2246"/>
                    <a:pt x="3014" y="1648"/>
                  </a:cubicBezTo>
                  <a:cubicBezTo>
                    <a:pt x="3222" y="1048"/>
                    <a:pt x="3115" y="961"/>
                    <a:pt x="3115" y="961"/>
                  </a:cubicBezTo>
                  <a:lnTo>
                    <a:pt x="3115" y="961"/>
                  </a:lnTo>
                  <a:lnTo>
                    <a:pt x="2999" y="1200"/>
                  </a:lnTo>
                  <a:cubicBezTo>
                    <a:pt x="2999" y="1200"/>
                    <a:pt x="2862" y="1226"/>
                    <a:pt x="2646" y="1226"/>
                  </a:cubicBezTo>
                  <a:cubicBezTo>
                    <a:pt x="2392" y="1226"/>
                    <a:pt x="2030" y="1190"/>
                    <a:pt x="1653" y="1036"/>
                  </a:cubicBezTo>
                  <a:cubicBezTo>
                    <a:pt x="789" y="684"/>
                    <a:pt x="453" y="286"/>
                    <a:pt x="453" y="286"/>
                  </a:cubicBezTo>
                  <a:lnTo>
                    <a:pt x="548" y="0"/>
                  </a:ln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3746350" y="4130925"/>
              <a:ext cx="377125" cy="216550"/>
            </a:xfrm>
            <a:custGeom>
              <a:rect b="b" l="l" r="r" t="t"/>
              <a:pathLst>
                <a:path extrusionOk="0" h="8662" w="15085">
                  <a:moveTo>
                    <a:pt x="9565" y="1"/>
                  </a:moveTo>
                  <a:cubicBezTo>
                    <a:pt x="9512" y="1"/>
                    <a:pt x="9458" y="15"/>
                    <a:pt x="9410" y="42"/>
                  </a:cubicBezTo>
                  <a:lnTo>
                    <a:pt x="1" y="5476"/>
                  </a:lnTo>
                  <a:lnTo>
                    <a:pt x="5519" y="8662"/>
                  </a:lnTo>
                  <a:lnTo>
                    <a:pt x="15084" y="3138"/>
                  </a:lnTo>
                  <a:lnTo>
                    <a:pt x="9720" y="42"/>
                  </a:lnTo>
                  <a:cubicBezTo>
                    <a:pt x="9672" y="15"/>
                    <a:pt x="9618" y="1"/>
                    <a:pt x="9565" y="1"/>
                  </a:cubicBezTo>
                  <a:close/>
                </a:path>
              </a:pathLst>
            </a:custGeom>
            <a:solidFill>
              <a:srgbClr val="EFF6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3810750" y="4172225"/>
              <a:ext cx="284275" cy="163850"/>
            </a:xfrm>
            <a:custGeom>
              <a:rect b="b" l="l" r="r" t="t"/>
              <a:pathLst>
                <a:path extrusionOk="0" h="6554" w="11371">
                  <a:moveTo>
                    <a:pt x="8462" y="1"/>
                  </a:moveTo>
                  <a:lnTo>
                    <a:pt x="1" y="4885"/>
                  </a:lnTo>
                  <a:lnTo>
                    <a:pt x="2893" y="6554"/>
                  </a:lnTo>
                  <a:lnTo>
                    <a:pt x="11371" y="1660"/>
                  </a:lnTo>
                  <a:lnTo>
                    <a:pt x="8462" y="1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3847525" y="4182850"/>
              <a:ext cx="101175" cy="58425"/>
            </a:xfrm>
            <a:custGeom>
              <a:rect b="b" l="l" r="r" t="t"/>
              <a:pathLst>
                <a:path extrusionOk="0" h="2337" w="4047">
                  <a:moveTo>
                    <a:pt x="2575" y="0"/>
                  </a:moveTo>
                  <a:lnTo>
                    <a:pt x="0" y="1487"/>
                  </a:lnTo>
                  <a:lnTo>
                    <a:pt x="54" y="1517"/>
                  </a:lnTo>
                  <a:lnTo>
                    <a:pt x="1472" y="2336"/>
                  </a:lnTo>
                  <a:lnTo>
                    <a:pt x="3995" y="879"/>
                  </a:lnTo>
                  <a:lnTo>
                    <a:pt x="4047" y="851"/>
                  </a:lnTo>
                  <a:lnTo>
                    <a:pt x="2575" y="0"/>
                  </a:lnTo>
                  <a:close/>
                </a:path>
              </a:pathLst>
            </a:custGeom>
            <a:solidFill>
              <a:srgbClr val="AEB5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3848850" y="4184350"/>
              <a:ext cx="98575" cy="56925"/>
            </a:xfrm>
            <a:custGeom>
              <a:rect b="b" l="l" r="r" t="t"/>
              <a:pathLst>
                <a:path extrusionOk="0" h="2277" w="3943">
                  <a:moveTo>
                    <a:pt x="2522" y="0"/>
                  </a:moveTo>
                  <a:lnTo>
                    <a:pt x="1" y="1457"/>
                  </a:lnTo>
                  <a:lnTo>
                    <a:pt x="1419" y="2276"/>
                  </a:lnTo>
                  <a:lnTo>
                    <a:pt x="3942" y="819"/>
                  </a:lnTo>
                  <a:lnTo>
                    <a:pt x="2522" y="0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3746350" y="4209400"/>
              <a:ext cx="377125" cy="146650"/>
            </a:xfrm>
            <a:custGeom>
              <a:rect b="b" l="l" r="r" t="t"/>
              <a:pathLst>
                <a:path extrusionOk="0" h="5866" w="15085">
                  <a:moveTo>
                    <a:pt x="15084" y="1"/>
                  </a:moveTo>
                  <a:lnTo>
                    <a:pt x="5519" y="5523"/>
                  </a:lnTo>
                  <a:lnTo>
                    <a:pt x="1" y="2337"/>
                  </a:lnTo>
                  <a:lnTo>
                    <a:pt x="1" y="2462"/>
                  </a:lnTo>
                  <a:cubicBezTo>
                    <a:pt x="1" y="2646"/>
                    <a:pt x="99" y="2818"/>
                    <a:pt x="260" y="2910"/>
                  </a:cubicBezTo>
                  <a:lnTo>
                    <a:pt x="5260" y="5797"/>
                  </a:lnTo>
                  <a:cubicBezTo>
                    <a:pt x="5340" y="5843"/>
                    <a:pt x="5429" y="5866"/>
                    <a:pt x="5518" y="5866"/>
                  </a:cubicBezTo>
                  <a:cubicBezTo>
                    <a:pt x="5607" y="5866"/>
                    <a:pt x="5696" y="5843"/>
                    <a:pt x="5776" y="5797"/>
                  </a:cubicBezTo>
                  <a:lnTo>
                    <a:pt x="14825" y="574"/>
                  </a:lnTo>
                  <a:cubicBezTo>
                    <a:pt x="14986" y="482"/>
                    <a:pt x="15084" y="310"/>
                    <a:pt x="15084" y="126"/>
                  </a:cubicBezTo>
                  <a:lnTo>
                    <a:pt x="15084" y="1"/>
                  </a:ln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3884325" y="4209400"/>
              <a:ext cx="239150" cy="146700"/>
            </a:xfrm>
            <a:custGeom>
              <a:rect b="b" l="l" r="r" t="t"/>
              <a:pathLst>
                <a:path extrusionOk="0" h="5868" w="9566">
                  <a:moveTo>
                    <a:pt x="9565" y="1"/>
                  </a:moveTo>
                  <a:lnTo>
                    <a:pt x="0" y="5523"/>
                  </a:lnTo>
                  <a:lnTo>
                    <a:pt x="0" y="5867"/>
                  </a:lnTo>
                  <a:cubicBezTo>
                    <a:pt x="90" y="5867"/>
                    <a:pt x="179" y="5844"/>
                    <a:pt x="257" y="5797"/>
                  </a:cubicBezTo>
                  <a:lnTo>
                    <a:pt x="9306" y="574"/>
                  </a:lnTo>
                  <a:cubicBezTo>
                    <a:pt x="9467" y="482"/>
                    <a:pt x="9565" y="310"/>
                    <a:pt x="9565" y="126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3887950" y="4047175"/>
              <a:ext cx="270725" cy="303225"/>
            </a:xfrm>
            <a:custGeom>
              <a:rect b="b" l="l" r="r" t="t"/>
              <a:pathLst>
                <a:path extrusionOk="0" h="12129" w="10829">
                  <a:moveTo>
                    <a:pt x="10648" y="1"/>
                  </a:moveTo>
                  <a:lnTo>
                    <a:pt x="1287" y="5406"/>
                  </a:lnTo>
                  <a:cubicBezTo>
                    <a:pt x="1170" y="5474"/>
                    <a:pt x="1090" y="5589"/>
                    <a:pt x="1066" y="5723"/>
                  </a:cubicBezTo>
                  <a:lnTo>
                    <a:pt x="1" y="12087"/>
                  </a:lnTo>
                  <a:cubicBezTo>
                    <a:pt x="72" y="12115"/>
                    <a:pt x="147" y="12128"/>
                    <a:pt x="222" y="12128"/>
                  </a:cubicBezTo>
                  <a:cubicBezTo>
                    <a:pt x="328" y="12128"/>
                    <a:pt x="434" y="12100"/>
                    <a:pt x="529" y="12045"/>
                  </a:cubicBezTo>
                  <a:lnTo>
                    <a:pt x="9537" y="6846"/>
                  </a:lnTo>
                  <a:cubicBezTo>
                    <a:pt x="9696" y="6754"/>
                    <a:pt x="9805" y="6597"/>
                    <a:pt x="9835" y="6418"/>
                  </a:cubicBezTo>
                  <a:lnTo>
                    <a:pt x="10821" y="537"/>
                  </a:lnTo>
                  <a:cubicBezTo>
                    <a:pt x="10827" y="504"/>
                    <a:pt x="10829" y="470"/>
                    <a:pt x="10829" y="435"/>
                  </a:cubicBezTo>
                  <a:cubicBezTo>
                    <a:pt x="10829" y="271"/>
                    <a:pt x="10764" y="116"/>
                    <a:pt x="10648" y="1"/>
                  </a:cubicBezTo>
                  <a:close/>
                </a:path>
              </a:pathLst>
            </a:custGeom>
            <a:solidFill>
              <a:srgbClr val="EFF6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3884325" y="4044800"/>
              <a:ext cx="269850" cy="304600"/>
            </a:xfrm>
            <a:custGeom>
              <a:rect b="b" l="l" r="r" t="t"/>
              <a:pathLst>
                <a:path extrusionOk="0" h="12184" w="10794">
                  <a:moveTo>
                    <a:pt x="10668" y="0"/>
                  </a:moveTo>
                  <a:lnTo>
                    <a:pt x="1288" y="5415"/>
                  </a:lnTo>
                  <a:cubicBezTo>
                    <a:pt x="1171" y="5484"/>
                    <a:pt x="1090" y="5599"/>
                    <a:pt x="1068" y="5733"/>
                  </a:cubicBezTo>
                  <a:lnTo>
                    <a:pt x="0" y="12107"/>
                  </a:lnTo>
                  <a:lnTo>
                    <a:pt x="62" y="12142"/>
                  </a:lnTo>
                  <a:cubicBezTo>
                    <a:pt x="89" y="12157"/>
                    <a:pt x="117" y="12172"/>
                    <a:pt x="146" y="12184"/>
                  </a:cubicBezTo>
                  <a:lnTo>
                    <a:pt x="1210" y="5820"/>
                  </a:lnTo>
                  <a:cubicBezTo>
                    <a:pt x="1233" y="5686"/>
                    <a:pt x="1313" y="5571"/>
                    <a:pt x="1430" y="5502"/>
                  </a:cubicBezTo>
                  <a:lnTo>
                    <a:pt x="10793" y="96"/>
                  </a:lnTo>
                  <a:cubicBezTo>
                    <a:pt x="10755" y="57"/>
                    <a:pt x="10713" y="25"/>
                    <a:pt x="10668" y="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4013725" y="4181100"/>
              <a:ext cx="41575" cy="42325"/>
            </a:xfrm>
            <a:custGeom>
              <a:rect b="b" l="l" r="r" t="t"/>
              <a:pathLst>
                <a:path extrusionOk="0" h="1693" w="1663">
                  <a:moveTo>
                    <a:pt x="1356" y="1"/>
                  </a:moveTo>
                  <a:cubicBezTo>
                    <a:pt x="1246" y="1"/>
                    <a:pt x="1107" y="44"/>
                    <a:pt x="951" y="134"/>
                  </a:cubicBezTo>
                  <a:cubicBezTo>
                    <a:pt x="517" y="384"/>
                    <a:pt x="109" y="907"/>
                    <a:pt x="44" y="1302"/>
                  </a:cubicBezTo>
                  <a:cubicBezTo>
                    <a:pt x="1" y="1555"/>
                    <a:pt x="108" y="1693"/>
                    <a:pt x="306" y="1693"/>
                  </a:cubicBezTo>
                  <a:cubicBezTo>
                    <a:pt x="417" y="1693"/>
                    <a:pt x="556" y="1649"/>
                    <a:pt x="712" y="1559"/>
                  </a:cubicBezTo>
                  <a:cubicBezTo>
                    <a:pt x="1148" y="1308"/>
                    <a:pt x="1552" y="785"/>
                    <a:pt x="1619" y="391"/>
                  </a:cubicBezTo>
                  <a:cubicBezTo>
                    <a:pt x="1662" y="139"/>
                    <a:pt x="1554" y="1"/>
                    <a:pt x="1356" y="1"/>
                  </a:cubicBez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" name="Google Shape;280;p1"/>
          <p:cNvSpPr txBox="1"/>
          <p:nvPr>
            <p:ph type="ctrTitle"/>
          </p:nvPr>
        </p:nvSpPr>
        <p:spPr>
          <a:xfrm>
            <a:off x="441175" y="470788"/>
            <a:ext cx="40671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it-IT">
                <a:solidFill>
                  <a:schemeClr val="lt1"/>
                </a:solidFill>
              </a:rPr>
              <a:t>EVIM </a:t>
            </a:r>
            <a:br>
              <a:rPr lang="it-IT">
                <a:solidFill>
                  <a:schemeClr val="lt1"/>
                </a:solidFill>
              </a:rPr>
            </a:br>
            <a:r>
              <a:rPr lang="it-IT" sz="1800">
                <a:solidFill>
                  <a:schemeClr val="lt1"/>
                </a:solidFill>
              </a:rPr>
              <a:t>English Validation </a:t>
            </a:r>
            <a:br>
              <a:rPr lang="it-IT" sz="1800">
                <a:solidFill>
                  <a:schemeClr val="lt1"/>
                </a:solidFill>
              </a:rPr>
            </a:br>
            <a:r>
              <a:rPr lang="it-IT" sz="1800">
                <a:solidFill>
                  <a:schemeClr val="lt1"/>
                </a:solidFill>
              </a:rPr>
              <a:t>&amp;</a:t>
            </a:r>
            <a:br>
              <a:rPr lang="it-IT" sz="1800">
                <a:solidFill>
                  <a:schemeClr val="lt1"/>
                </a:solidFill>
              </a:rPr>
            </a:br>
            <a:r>
              <a:rPr lang="it-IT" sz="1800">
                <a:solidFill>
                  <a:schemeClr val="lt1"/>
                </a:solidFill>
              </a:rPr>
              <a:t> Internship Management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81" name="Google Shape;281;p1"/>
          <p:cNvSpPr txBox="1"/>
          <p:nvPr>
            <p:ph idx="1" type="subTitle"/>
          </p:nvPr>
        </p:nvSpPr>
        <p:spPr>
          <a:xfrm>
            <a:off x="881272" y="2022906"/>
            <a:ext cx="3298783" cy="9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/>
              <a:t>Progetto di Ingegneria del Software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3429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/>
              <a:t>Prof. F. Ferrucci, C. Gravino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/>
              <a:t>a.a. 2019/2020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Immagine che contiene segnale, disegnando, palo, bianco&#10;&#10;Descrizione generata automaticamente" id="282" name="Google Shape;28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651" y="4443767"/>
            <a:ext cx="664489" cy="6644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scatola, orologio, disegnando&#10;&#10;Descrizione generata automaticamente" id="283" name="Google Shape;28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46" y="4452903"/>
            <a:ext cx="646219" cy="646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917" y="3167069"/>
            <a:ext cx="1294610" cy="1294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0"/>
          <p:cNvSpPr/>
          <p:nvPr/>
        </p:nvSpPr>
        <p:spPr>
          <a:xfrm flipH="1" rot="-5400000">
            <a:off x="4414350" y="-988037"/>
            <a:ext cx="721800" cy="87375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0"/>
          <p:cNvSpPr/>
          <p:nvPr/>
        </p:nvSpPr>
        <p:spPr>
          <a:xfrm rot="5400000">
            <a:off x="4017385" y="-2810659"/>
            <a:ext cx="721800" cy="87375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10"/>
          <p:cNvSpPr txBox="1"/>
          <p:nvPr>
            <p:ph type="ctrTitle"/>
          </p:nvPr>
        </p:nvSpPr>
        <p:spPr>
          <a:xfrm flipH="1">
            <a:off x="910314" y="2055426"/>
            <a:ext cx="1828349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 sz="1800"/>
              <a:t>Gestione Autenticazione</a:t>
            </a:r>
            <a:endParaRPr sz="1800"/>
          </a:p>
        </p:txBody>
      </p:sp>
      <p:sp>
        <p:nvSpPr>
          <p:cNvPr id="980" name="Google Shape;980;p10"/>
          <p:cNvSpPr txBox="1"/>
          <p:nvPr>
            <p:ph idx="2" type="ctrTitle"/>
          </p:nvPr>
        </p:nvSpPr>
        <p:spPr>
          <a:xfrm flipH="1">
            <a:off x="136140" y="3925949"/>
            <a:ext cx="2441350" cy="48067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 sz="1800"/>
              <a:t>Gestione Richiesta</a:t>
            </a:r>
            <a:br>
              <a:rPr lang="it-IT" sz="1800"/>
            </a:br>
            <a:r>
              <a:rPr lang="it-IT" sz="1800"/>
              <a:t> Tirocinio Curriculare  </a:t>
            </a:r>
            <a:endParaRPr/>
          </a:p>
        </p:txBody>
      </p:sp>
      <p:sp>
        <p:nvSpPr>
          <p:cNvPr id="981" name="Google Shape;981;p10"/>
          <p:cNvSpPr txBox="1"/>
          <p:nvPr>
            <p:ph idx="6" type="ctrTitle"/>
          </p:nvPr>
        </p:nvSpPr>
        <p:spPr>
          <a:xfrm flipH="1">
            <a:off x="7416205" y="3831169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 sz="1800"/>
              <a:t>Gestione Account</a:t>
            </a:r>
            <a:endParaRPr/>
          </a:p>
        </p:txBody>
      </p:sp>
      <p:sp>
        <p:nvSpPr>
          <p:cNvPr id="982" name="Google Shape;982;p10"/>
          <p:cNvSpPr txBox="1"/>
          <p:nvPr>
            <p:ph idx="4" type="ctrTitle"/>
          </p:nvPr>
        </p:nvSpPr>
        <p:spPr>
          <a:xfrm flipH="1">
            <a:off x="3544441" y="1624391"/>
            <a:ext cx="2187919" cy="10316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 sz="1800"/>
              <a:t>Gestione Tirocinio Curriculare</a:t>
            </a:r>
            <a:endParaRPr sz="1800"/>
          </a:p>
        </p:txBody>
      </p:sp>
      <p:sp>
        <p:nvSpPr>
          <p:cNvPr id="983" name="Google Shape;983;p10"/>
          <p:cNvSpPr txBox="1"/>
          <p:nvPr>
            <p:ph idx="8" type="ctrTitle"/>
          </p:nvPr>
        </p:nvSpPr>
        <p:spPr>
          <a:xfrm flipH="1">
            <a:off x="5067300" y="4200377"/>
            <a:ext cx="1910457" cy="4937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 sz="1800"/>
              <a:t>Gestione Riconoscimento Attività Lavorativa</a:t>
            </a:r>
            <a:endParaRPr sz="1800"/>
          </a:p>
        </p:txBody>
      </p:sp>
      <p:sp>
        <p:nvSpPr>
          <p:cNvPr id="984" name="Google Shape;984;p10"/>
          <p:cNvSpPr txBox="1"/>
          <p:nvPr>
            <p:ph idx="13" type="ctrTitle"/>
          </p:nvPr>
        </p:nvSpPr>
        <p:spPr>
          <a:xfrm flipH="1">
            <a:off x="6541413" y="1719151"/>
            <a:ext cx="2068589" cy="92238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 sz="1800"/>
              <a:t>Gestione Proposta Tirocinio Curriculare</a:t>
            </a:r>
            <a:endParaRPr sz="1800"/>
          </a:p>
        </p:txBody>
      </p:sp>
      <p:grpSp>
        <p:nvGrpSpPr>
          <p:cNvPr id="985" name="Google Shape;985;p10"/>
          <p:cNvGrpSpPr/>
          <p:nvPr/>
        </p:nvGrpSpPr>
        <p:grpSpPr>
          <a:xfrm>
            <a:off x="1111171" y="3165664"/>
            <a:ext cx="611191" cy="362363"/>
            <a:chOff x="5760275" y="2725250"/>
            <a:chExt cx="374275" cy="221900"/>
          </a:xfrm>
        </p:grpSpPr>
        <p:sp>
          <p:nvSpPr>
            <p:cNvPr id="986" name="Google Shape;986;p10"/>
            <p:cNvSpPr/>
            <p:nvPr/>
          </p:nvSpPr>
          <p:spPr>
            <a:xfrm>
              <a:off x="5763800" y="2725250"/>
              <a:ext cx="367425" cy="221900"/>
            </a:xfrm>
            <a:custGeom>
              <a:rect b="b" l="l" r="r" t="t"/>
              <a:pathLst>
                <a:path extrusionOk="0" h="8876" w="14697">
                  <a:moveTo>
                    <a:pt x="9825" y="1"/>
                  </a:moveTo>
                  <a:cubicBezTo>
                    <a:pt x="9458" y="1"/>
                    <a:pt x="9091" y="82"/>
                    <a:pt x="8812" y="245"/>
                  </a:cubicBezTo>
                  <a:lnTo>
                    <a:pt x="418" y="5123"/>
                  </a:lnTo>
                  <a:cubicBezTo>
                    <a:pt x="141" y="5284"/>
                    <a:pt x="1" y="5495"/>
                    <a:pt x="2" y="5707"/>
                  </a:cubicBezTo>
                  <a:lnTo>
                    <a:pt x="2" y="5707"/>
                  </a:lnTo>
                  <a:lnTo>
                    <a:pt x="0" y="6063"/>
                  </a:lnTo>
                  <a:cubicBezTo>
                    <a:pt x="0" y="6276"/>
                    <a:pt x="140" y="6491"/>
                    <a:pt x="423" y="6654"/>
                  </a:cubicBezTo>
                  <a:lnTo>
                    <a:pt x="3849" y="8633"/>
                  </a:lnTo>
                  <a:cubicBezTo>
                    <a:pt x="4129" y="8795"/>
                    <a:pt x="4496" y="8876"/>
                    <a:pt x="4863" y="8876"/>
                  </a:cubicBezTo>
                  <a:cubicBezTo>
                    <a:pt x="5230" y="8876"/>
                    <a:pt x="5597" y="8795"/>
                    <a:pt x="5877" y="8633"/>
                  </a:cubicBezTo>
                  <a:lnTo>
                    <a:pt x="14271" y="3755"/>
                  </a:lnTo>
                  <a:cubicBezTo>
                    <a:pt x="14547" y="3594"/>
                    <a:pt x="14686" y="3382"/>
                    <a:pt x="14687" y="3172"/>
                  </a:cubicBezTo>
                  <a:lnTo>
                    <a:pt x="14689" y="2814"/>
                  </a:lnTo>
                  <a:cubicBezTo>
                    <a:pt x="14689" y="2820"/>
                    <a:pt x="14689" y="2826"/>
                    <a:pt x="14689" y="2832"/>
                  </a:cubicBezTo>
                  <a:cubicBezTo>
                    <a:pt x="14696" y="2612"/>
                    <a:pt x="14557" y="2390"/>
                    <a:pt x="14266" y="2222"/>
                  </a:cubicBezTo>
                  <a:lnTo>
                    <a:pt x="10840" y="245"/>
                  </a:lnTo>
                  <a:cubicBezTo>
                    <a:pt x="10559" y="82"/>
                    <a:pt x="10192" y="1"/>
                    <a:pt x="9825" y="1"/>
                  </a:cubicBezTo>
                  <a:close/>
                </a:path>
              </a:pathLst>
            </a:custGeom>
            <a:solidFill>
              <a:srgbClr val="E7A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0"/>
            <p:cNvSpPr/>
            <p:nvPr/>
          </p:nvSpPr>
          <p:spPr>
            <a:xfrm>
              <a:off x="6120550" y="2795575"/>
              <a:ext cx="10475" cy="23525"/>
            </a:xfrm>
            <a:custGeom>
              <a:rect b="b" l="l" r="r" t="t"/>
              <a:pathLst>
                <a:path extrusionOk="0" h="941" w="419">
                  <a:moveTo>
                    <a:pt x="419" y="1"/>
                  </a:moveTo>
                  <a:lnTo>
                    <a:pt x="419" y="5"/>
                  </a:lnTo>
                  <a:lnTo>
                    <a:pt x="419" y="5"/>
                  </a:lnTo>
                  <a:cubicBezTo>
                    <a:pt x="419" y="3"/>
                    <a:pt x="419" y="2"/>
                    <a:pt x="419" y="1"/>
                  </a:cubicBezTo>
                  <a:close/>
                  <a:moveTo>
                    <a:pt x="419" y="5"/>
                  </a:moveTo>
                  <a:lnTo>
                    <a:pt x="419" y="5"/>
                  </a:lnTo>
                  <a:cubicBezTo>
                    <a:pt x="417" y="214"/>
                    <a:pt x="277" y="424"/>
                    <a:pt x="2" y="584"/>
                  </a:cubicBezTo>
                  <a:lnTo>
                    <a:pt x="1" y="941"/>
                  </a:lnTo>
                  <a:cubicBezTo>
                    <a:pt x="279" y="781"/>
                    <a:pt x="417" y="569"/>
                    <a:pt x="417" y="359"/>
                  </a:cubicBezTo>
                  <a:lnTo>
                    <a:pt x="419" y="5"/>
                  </a:lnTo>
                  <a:close/>
                </a:path>
              </a:pathLst>
            </a:custGeom>
            <a:solidFill>
              <a:srgbClr val="F9B0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0"/>
            <p:cNvSpPr/>
            <p:nvPr/>
          </p:nvSpPr>
          <p:spPr>
            <a:xfrm>
              <a:off x="5763750" y="2867900"/>
              <a:ext cx="10675" cy="23750"/>
            </a:xfrm>
            <a:custGeom>
              <a:rect b="b" l="l" r="r" t="t"/>
              <a:pathLst>
                <a:path extrusionOk="0" h="950" w="427">
                  <a:moveTo>
                    <a:pt x="4" y="0"/>
                  </a:moveTo>
                  <a:lnTo>
                    <a:pt x="2" y="358"/>
                  </a:lnTo>
                  <a:cubicBezTo>
                    <a:pt x="1" y="572"/>
                    <a:pt x="142" y="785"/>
                    <a:pt x="426" y="950"/>
                  </a:cubicBezTo>
                  <a:lnTo>
                    <a:pt x="426" y="592"/>
                  </a:lnTo>
                  <a:cubicBezTo>
                    <a:pt x="144" y="427"/>
                    <a:pt x="4" y="214"/>
                    <a:pt x="4" y="0"/>
                  </a:cubicBezTo>
                  <a:close/>
                </a:path>
              </a:pathLst>
            </a:custGeom>
            <a:solidFill>
              <a:srgbClr val="E7A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0"/>
            <p:cNvSpPr/>
            <p:nvPr/>
          </p:nvSpPr>
          <p:spPr>
            <a:xfrm>
              <a:off x="5910700" y="2810175"/>
              <a:ext cx="209925" cy="130900"/>
            </a:xfrm>
            <a:custGeom>
              <a:rect b="b" l="l" r="r" t="t"/>
              <a:pathLst>
                <a:path extrusionOk="0" h="5236" w="8397">
                  <a:moveTo>
                    <a:pt x="8396" y="0"/>
                  </a:moveTo>
                  <a:lnTo>
                    <a:pt x="2" y="4878"/>
                  </a:lnTo>
                  <a:lnTo>
                    <a:pt x="1" y="5236"/>
                  </a:lnTo>
                  <a:lnTo>
                    <a:pt x="8395" y="357"/>
                  </a:lnTo>
                  <a:lnTo>
                    <a:pt x="8396" y="0"/>
                  </a:lnTo>
                  <a:close/>
                </a:path>
              </a:pathLst>
            </a:custGeom>
            <a:solidFill>
              <a:srgbClr val="E7A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0"/>
            <p:cNvSpPr/>
            <p:nvPr/>
          </p:nvSpPr>
          <p:spPr>
            <a:xfrm>
              <a:off x="5774350" y="2882675"/>
              <a:ext cx="85725" cy="58400"/>
            </a:xfrm>
            <a:custGeom>
              <a:rect b="b" l="l" r="r" t="t"/>
              <a:pathLst>
                <a:path extrusionOk="0" h="2336" w="3429">
                  <a:moveTo>
                    <a:pt x="2" y="1"/>
                  </a:moveTo>
                  <a:lnTo>
                    <a:pt x="1" y="359"/>
                  </a:lnTo>
                  <a:lnTo>
                    <a:pt x="3427" y="2336"/>
                  </a:lnTo>
                  <a:lnTo>
                    <a:pt x="3428" y="197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9B0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10"/>
            <p:cNvSpPr/>
            <p:nvPr/>
          </p:nvSpPr>
          <p:spPr>
            <a:xfrm>
              <a:off x="5860050" y="2932100"/>
              <a:ext cx="50725" cy="15050"/>
            </a:xfrm>
            <a:custGeom>
              <a:rect b="b" l="l" r="r" t="t"/>
              <a:pathLst>
                <a:path extrusionOk="0" h="602" w="2029">
                  <a:moveTo>
                    <a:pt x="2" y="1"/>
                  </a:moveTo>
                  <a:lnTo>
                    <a:pt x="0" y="359"/>
                  </a:lnTo>
                  <a:cubicBezTo>
                    <a:pt x="281" y="521"/>
                    <a:pt x="649" y="602"/>
                    <a:pt x="1016" y="602"/>
                  </a:cubicBezTo>
                  <a:cubicBezTo>
                    <a:pt x="1383" y="602"/>
                    <a:pt x="1749" y="521"/>
                    <a:pt x="2028" y="359"/>
                  </a:cubicBezTo>
                  <a:lnTo>
                    <a:pt x="2028" y="1"/>
                  </a:lnTo>
                  <a:cubicBezTo>
                    <a:pt x="1749" y="164"/>
                    <a:pt x="1382" y="245"/>
                    <a:pt x="1015" y="245"/>
                  </a:cubicBezTo>
                  <a:cubicBezTo>
                    <a:pt x="648" y="245"/>
                    <a:pt x="281" y="164"/>
                    <a:pt x="2" y="1"/>
                  </a:cubicBezTo>
                  <a:close/>
                </a:path>
              </a:pathLst>
            </a:custGeom>
            <a:solidFill>
              <a:srgbClr val="F9BA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0"/>
            <p:cNvSpPr/>
            <p:nvPr/>
          </p:nvSpPr>
          <p:spPr>
            <a:xfrm>
              <a:off x="5760275" y="2725250"/>
              <a:ext cx="374275" cy="212975"/>
            </a:xfrm>
            <a:custGeom>
              <a:rect b="b" l="l" r="r" t="t"/>
              <a:pathLst>
                <a:path extrusionOk="0" h="8519" w="14971">
                  <a:moveTo>
                    <a:pt x="9966" y="0"/>
                  </a:moveTo>
                  <a:cubicBezTo>
                    <a:pt x="9599" y="0"/>
                    <a:pt x="9232" y="81"/>
                    <a:pt x="8953" y="243"/>
                  </a:cubicBezTo>
                  <a:lnTo>
                    <a:pt x="559" y="5121"/>
                  </a:lnTo>
                  <a:cubicBezTo>
                    <a:pt x="0" y="5447"/>
                    <a:pt x="3" y="5972"/>
                    <a:pt x="565" y="6296"/>
                  </a:cubicBezTo>
                  <a:lnTo>
                    <a:pt x="3991" y="8275"/>
                  </a:lnTo>
                  <a:cubicBezTo>
                    <a:pt x="4272" y="8437"/>
                    <a:pt x="4639" y="8518"/>
                    <a:pt x="5006" y="8518"/>
                  </a:cubicBezTo>
                  <a:cubicBezTo>
                    <a:pt x="5373" y="8518"/>
                    <a:pt x="5740" y="8437"/>
                    <a:pt x="6019" y="8275"/>
                  </a:cubicBezTo>
                  <a:lnTo>
                    <a:pt x="14413" y="3397"/>
                  </a:lnTo>
                  <a:cubicBezTo>
                    <a:pt x="14971" y="3072"/>
                    <a:pt x="14968" y="2546"/>
                    <a:pt x="14407" y="2222"/>
                  </a:cubicBezTo>
                  <a:lnTo>
                    <a:pt x="10981" y="243"/>
                  </a:lnTo>
                  <a:cubicBezTo>
                    <a:pt x="10700" y="81"/>
                    <a:pt x="10333" y="0"/>
                    <a:pt x="9966" y="0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0"/>
            <p:cNvSpPr/>
            <p:nvPr/>
          </p:nvSpPr>
          <p:spPr>
            <a:xfrm>
              <a:off x="5788850" y="2741075"/>
              <a:ext cx="313075" cy="181350"/>
            </a:xfrm>
            <a:custGeom>
              <a:rect b="b" l="l" r="r" t="t"/>
              <a:pathLst>
                <a:path extrusionOk="0" h="7254" w="12523">
                  <a:moveTo>
                    <a:pt x="8044" y="1"/>
                  </a:moveTo>
                  <a:lnTo>
                    <a:pt x="0" y="4675"/>
                  </a:lnTo>
                  <a:lnTo>
                    <a:pt x="4478" y="7253"/>
                  </a:lnTo>
                  <a:lnTo>
                    <a:pt x="12522" y="2578"/>
                  </a:lnTo>
                  <a:lnTo>
                    <a:pt x="80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0"/>
            <p:cNvSpPr/>
            <p:nvPr/>
          </p:nvSpPr>
          <p:spPr>
            <a:xfrm>
              <a:off x="5899425" y="2769400"/>
              <a:ext cx="143800" cy="82400"/>
            </a:xfrm>
            <a:custGeom>
              <a:rect b="b" l="l" r="r" t="t"/>
              <a:pathLst>
                <a:path extrusionOk="0" h="3296" w="5752">
                  <a:moveTo>
                    <a:pt x="3431" y="1"/>
                  </a:moveTo>
                  <a:cubicBezTo>
                    <a:pt x="3321" y="1"/>
                    <a:pt x="3209" y="11"/>
                    <a:pt x="3097" y="35"/>
                  </a:cubicBezTo>
                  <a:cubicBezTo>
                    <a:pt x="2861" y="84"/>
                    <a:pt x="2670" y="186"/>
                    <a:pt x="2596" y="329"/>
                  </a:cubicBezTo>
                  <a:cubicBezTo>
                    <a:pt x="2529" y="461"/>
                    <a:pt x="2578" y="604"/>
                    <a:pt x="2665" y="730"/>
                  </a:cubicBezTo>
                  <a:cubicBezTo>
                    <a:pt x="2768" y="877"/>
                    <a:pt x="2931" y="1009"/>
                    <a:pt x="3099" y="1135"/>
                  </a:cubicBezTo>
                  <a:cubicBezTo>
                    <a:pt x="3291" y="1281"/>
                    <a:pt x="3503" y="1416"/>
                    <a:pt x="3702" y="1558"/>
                  </a:cubicBezTo>
                  <a:cubicBezTo>
                    <a:pt x="4036" y="1796"/>
                    <a:pt x="4371" y="2074"/>
                    <a:pt x="4421" y="2389"/>
                  </a:cubicBezTo>
                  <a:cubicBezTo>
                    <a:pt x="4466" y="2661"/>
                    <a:pt x="4305" y="2948"/>
                    <a:pt x="3867" y="3082"/>
                  </a:cubicBezTo>
                  <a:cubicBezTo>
                    <a:pt x="3692" y="3134"/>
                    <a:pt x="3502" y="3158"/>
                    <a:pt x="3312" y="3158"/>
                  </a:cubicBezTo>
                  <a:cubicBezTo>
                    <a:pt x="3024" y="3158"/>
                    <a:pt x="2735" y="3103"/>
                    <a:pt x="2493" y="3011"/>
                  </a:cubicBezTo>
                  <a:cubicBezTo>
                    <a:pt x="2397" y="2974"/>
                    <a:pt x="2303" y="2929"/>
                    <a:pt x="2214" y="2877"/>
                  </a:cubicBezTo>
                  <a:cubicBezTo>
                    <a:pt x="1939" y="2721"/>
                    <a:pt x="1713" y="2492"/>
                    <a:pt x="1561" y="2215"/>
                  </a:cubicBezTo>
                  <a:cubicBezTo>
                    <a:pt x="1476" y="2057"/>
                    <a:pt x="1407" y="1893"/>
                    <a:pt x="1355" y="1722"/>
                  </a:cubicBezTo>
                  <a:cubicBezTo>
                    <a:pt x="1301" y="1559"/>
                    <a:pt x="1266" y="1384"/>
                    <a:pt x="1105" y="1243"/>
                  </a:cubicBezTo>
                  <a:cubicBezTo>
                    <a:pt x="1069" y="1210"/>
                    <a:pt x="1029" y="1183"/>
                    <a:pt x="988" y="1160"/>
                  </a:cubicBezTo>
                  <a:cubicBezTo>
                    <a:pt x="844" y="1078"/>
                    <a:pt x="682" y="1035"/>
                    <a:pt x="516" y="1035"/>
                  </a:cubicBezTo>
                  <a:cubicBezTo>
                    <a:pt x="513" y="1035"/>
                    <a:pt x="510" y="1035"/>
                    <a:pt x="507" y="1035"/>
                  </a:cubicBezTo>
                  <a:cubicBezTo>
                    <a:pt x="284" y="1037"/>
                    <a:pt x="83" y="1129"/>
                    <a:pt x="26" y="1253"/>
                  </a:cubicBezTo>
                  <a:cubicBezTo>
                    <a:pt x="0" y="1313"/>
                    <a:pt x="12" y="1375"/>
                    <a:pt x="63" y="1429"/>
                  </a:cubicBezTo>
                  <a:cubicBezTo>
                    <a:pt x="69" y="1435"/>
                    <a:pt x="77" y="1441"/>
                    <a:pt x="85" y="1445"/>
                  </a:cubicBezTo>
                  <a:cubicBezTo>
                    <a:pt x="106" y="1458"/>
                    <a:pt x="132" y="1464"/>
                    <a:pt x="159" y="1464"/>
                  </a:cubicBezTo>
                  <a:cubicBezTo>
                    <a:pt x="239" y="1464"/>
                    <a:pt x="321" y="1414"/>
                    <a:pt x="270" y="1361"/>
                  </a:cubicBezTo>
                  <a:cubicBezTo>
                    <a:pt x="204" y="1289"/>
                    <a:pt x="326" y="1192"/>
                    <a:pt x="461" y="1177"/>
                  </a:cubicBezTo>
                  <a:cubicBezTo>
                    <a:pt x="481" y="1175"/>
                    <a:pt x="500" y="1174"/>
                    <a:pt x="520" y="1174"/>
                  </a:cubicBezTo>
                  <a:cubicBezTo>
                    <a:pt x="623" y="1174"/>
                    <a:pt x="724" y="1201"/>
                    <a:pt x="814" y="1253"/>
                  </a:cubicBezTo>
                  <a:cubicBezTo>
                    <a:pt x="862" y="1280"/>
                    <a:pt x="905" y="1315"/>
                    <a:pt x="942" y="1355"/>
                  </a:cubicBezTo>
                  <a:cubicBezTo>
                    <a:pt x="1069" y="1495"/>
                    <a:pt x="1091" y="1665"/>
                    <a:pt x="1145" y="1817"/>
                  </a:cubicBezTo>
                  <a:cubicBezTo>
                    <a:pt x="1198" y="1983"/>
                    <a:pt x="1269" y="2143"/>
                    <a:pt x="1355" y="2295"/>
                  </a:cubicBezTo>
                  <a:cubicBezTo>
                    <a:pt x="1522" y="2579"/>
                    <a:pt x="1762" y="2813"/>
                    <a:pt x="2049" y="2976"/>
                  </a:cubicBezTo>
                  <a:cubicBezTo>
                    <a:pt x="2128" y="3020"/>
                    <a:pt x="2208" y="3060"/>
                    <a:pt x="2291" y="3095"/>
                  </a:cubicBezTo>
                  <a:cubicBezTo>
                    <a:pt x="2585" y="3223"/>
                    <a:pt x="2942" y="3296"/>
                    <a:pt x="3303" y="3296"/>
                  </a:cubicBezTo>
                  <a:cubicBezTo>
                    <a:pt x="3435" y="3296"/>
                    <a:pt x="3567" y="3286"/>
                    <a:pt x="3696" y="3266"/>
                  </a:cubicBezTo>
                  <a:cubicBezTo>
                    <a:pt x="4176" y="3192"/>
                    <a:pt x="4526" y="2972"/>
                    <a:pt x="4630" y="2691"/>
                  </a:cubicBezTo>
                  <a:cubicBezTo>
                    <a:pt x="4741" y="2395"/>
                    <a:pt x="4593" y="2094"/>
                    <a:pt x="4334" y="1836"/>
                  </a:cubicBezTo>
                  <a:cubicBezTo>
                    <a:pt x="4040" y="1545"/>
                    <a:pt x="3623" y="1306"/>
                    <a:pt x="3271" y="1040"/>
                  </a:cubicBezTo>
                  <a:cubicBezTo>
                    <a:pt x="3116" y="923"/>
                    <a:pt x="2959" y="797"/>
                    <a:pt x="2871" y="656"/>
                  </a:cubicBezTo>
                  <a:cubicBezTo>
                    <a:pt x="2802" y="545"/>
                    <a:pt x="2764" y="418"/>
                    <a:pt x="2865" y="310"/>
                  </a:cubicBezTo>
                  <a:cubicBezTo>
                    <a:pt x="2965" y="203"/>
                    <a:pt x="3180" y="147"/>
                    <a:pt x="3386" y="140"/>
                  </a:cubicBezTo>
                  <a:cubicBezTo>
                    <a:pt x="3400" y="139"/>
                    <a:pt x="3414" y="139"/>
                    <a:pt x="3429" y="139"/>
                  </a:cubicBezTo>
                  <a:cubicBezTo>
                    <a:pt x="3670" y="139"/>
                    <a:pt x="3892" y="200"/>
                    <a:pt x="4086" y="281"/>
                  </a:cubicBezTo>
                  <a:cubicBezTo>
                    <a:pt x="4199" y="327"/>
                    <a:pt x="4308" y="382"/>
                    <a:pt x="4414" y="444"/>
                  </a:cubicBezTo>
                  <a:cubicBezTo>
                    <a:pt x="4509" y="498"/>
                    <a:pt x="4598" y="556"/>
                    <a:pt x="4686" y="613"/>
                  </a:cubicBezTo>
                  <a:cubicBezTo>
                    <a:pt x="4881" y="737"/>
                    <a:pt x="5067" y="872"/>
                    <a:pt x="5245" y="1020"/>
                  </a:cubicBezTo>
                  <a:cubicBezTo>
                    <a:pt x="5329" y="1091"/>
                    <a:pt x="5411" y="1163"/>
                    <a:pt x="5488" y="1238"/>
                  </a:cubicBezTo>
                  <a:cubicBezTo>
                    <a:pt x="5494" y="1243"/>
                    <a:pt x="5500" y="1247"/>
                    <a:pt x="5507" y="1252"/>
                  </a:cubicBezTo>
                  <a:cubicBezTo>
                    <a:pt x="5530" y="1265"/>
                    <a:pt x="5558" y="1271"/>
                    <a:pt x="5586" y="1271"/>
                  </a:cubicBezTo>
                  <a:cubicBezTo>
                    <a:pt x="5669" y="1271"/>
                    <a:pt x="5751" y="1222"/>
                    <a:pt x="5696" y="1169"/>
                  </a:cubicBezTo>
                  <a:cubicBezTo>
                    <a:pt x="5366" y="859"/>
                    <a:pt x="5001" y="588"/>
                    <a:pt x="4607" y="362"/>
                  </a:cubicBezTo>
                  <a:cubicBezTo>
                    <a:pt x="4584" y="349"/>
                    <a:pt x="4561" y="336"/>
                    <a:pt x="4537" y="322"/>
                  </a:cubicBezTo>
                  <a:cubicBezTo>
                    <a:pt x="4237" y="156"/>
                    <a:pt x="3848" y="1"/>
                    <a:pt x="3431" y="1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10"/>
            <p:cNvSpPr/>
            <p:nvPr/>
          </p:nvSpPr>
          <p:spPr>
            <a:xfrm>
              <a:off x="5871425" y="2846450"/>
              <a:ext cx="43100" cy="22750"/>
            </a:xfrm>
            <a:custGeom>
              <a:rect b="b" l="l" r="r" t="t"/>
              <a:pathLst>
                <a:path extrusionOk="0" h="910" w="1724">
                  <a:moveTo>
                    <a:pt x="861" y="146"/>
                  </a:moveTo>
                  <a:cubicBezTo>
                    <a:pt x="997" y="146"/>
                    <a:pt x="1134" y="176"/>
                    <a:pt x="1238" y="236"/>
                  </a:cubicBezTo>
                  <a:cubicBezTo>
                    <a:pt x="1447" y="358"/>
                    <a:pt x="1450" y="553"/>
                    <a:pt x="1241" y="674"/>
                  </a:cubicBezTo>
                  <a:cubicBezTo>
                    <a:pt x="1137" y="735"/>
                    <a:pt x="1000" y="765"/>
                    <a:pt x="863" y="765"/>
                  </a:cubicBezTo>
                  <a:cubicBezTo>
                    <a:pt x="727" y="765"/>
                    <a:pt x="590" y="735"/>
                    <a:pt x="486" y="674"/>
                  </a:cubicBezTo>
                  <a:cubicBezTo>
                    <a:pt x="277" y="553"/>
                    <a:pt x="275" y="358"/>
                    <a:pt x="484" y="236"/>
                  </a:cubicBezTo>
                  <a:cubicBezTo>
                    <a:pt x="588" y="176"/>
                    <a:pt x="724" y="146"/>
                    <a:pt x="861" y="146"/>
                  </a:cubicBezTo>
                  <a:close/>
                  <a:moveTo>
                    <a:pt x="860" y="1"/>
                  </a:moveTo>
                  <a:cubicBezTo>
                    <a:pt x="659" y="1"/>
                    <a:pt x="459" y="45"/>
                    <a:pt x="306" y="133"/>
                  </a:cubicBezTo>
                  <a:cubicBezTo>
                    <a:pt x="0" y="311"/>
                    <a:pt x="2" y="599"/>
                    <a:pt x="309" y="777"/>
                  </a:cubicBezTo>
                  <a:cubicBezTo>
                    <a:pt x="462" y="865"/>
                    <a:pt x="664" y="909"/>
                    <a:pt x="865" y="909"/>
                  </a:cubicBezTo>
                  <a:cubicBezTo>
                    <a:pt x="1065" y="909"/>
                    <a:pt x="1266" y="865"/>
                    <a:pt x="1418" y="777"/>
                  </a:cubicBezTo>
                  <a:cubicBezTo>
                    <a:pt x="1724" y="599"/>
                    <a:pt x="1722" y="311"/>
                    <a:pt x="1415" y="135"/>
                  </a:cubicBezTo>
                  <a:lnTo>
                    <a:pt x="1415" y="133"/>
                  </a:lnTo>
                  <a:cubicBezTo>
                    <a:pt x="1261" y="45"/>
                    <a:pt x="1060" y="1"/>
                    <a:pt x="860" y="1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10"/>
            <p:cNvSpPr/>
            <p:nvPr/>
          </p:nvSpPr>
          <p:spPr>
            <a:xfrm>
              <a:off x="5906475" y="2839975"/>
              <a:ext cx="17275" cy="9975"/>
            </a:xfrm>
            <a:custGeom>
              <a:rect b="b" l="l" r="r" t="t"/>
              <a:pathLst>
                <a:path extrusionOk="0" h="399" w="691">
                  <a:moveTo>
                    <a:pt x="345" y="0"/>
                  </a:moveTo>
                  <a:lnTo>
                    <a:pt x="1" y="200"/>
                  </a:lnTo>
                  <a:lnTo>
                    <a:pt x="346" y="398"/>
                  </a:lnTo>
                  <a:lnTo>
                    <a:pt x="690" y="200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10"/>
            <p:cNvSpPr/>
            <p:nvPr/>
          </p:nvSpPr>
          <p:spPr>
            <a:xfrm>
              <a:off x="5918350" y="2853350"/>
              <a:ext cx="17275" cy="10000"/>
            </a:xfrm>
            <a:custGeom>
              <a:rect b="b" l="l" r="r" t="t"/>
              <a:pathLst>
                <a:path extrusionOk="0" h="400" w="691">
                  <a:moveTo>
                    <a:pt x="345" y="0"/>
                  </a:moveTo>
                  <a:lnTo>
                    <a:pt x="0" y="200"/>
                  </a:lnTo>
                  <a:lnTo>
                    <a:pt x="346" y="400"/>
                  </a:lnTo>
                  <a:lnTo>
                    <a:pt x="690" y="200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0"/>
            <p:cNvSpPr/>
            <p:nvPr/>
          </p:nvSpPr>
          <p:spPr>
            <a:xfrm>
              <a:off x="5884400" y="2833725"/>
              <a:ext cx="17225" cy="10000"/>
            </a:xfrm>
            <a:custGeom>
              <a:rect b="b" l="l" r="r" t="t"/>
              <a:pathLst>
                <a:path extrusionOk="0" h="400" w="689">
                  <a:moveTo>
                    <a:pt x="343" y="0"/>
                  </a:moveTo>
                  <a:lnTo>
                    <a:pt x="0" y="200"/>
                  </a:lnTo>
                  <a:lnTo>
                    <a:pt x="346" y="399"/>
                  </a:lnTo>
                  <a:lnTo>
                    <a:pt x="689" y="20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0"/>
            <p:cNvSpPr/>
            <p:nvPr/>
          </p:nvSpPr>
          <p:spPr>
            <a:xfrm>
              <a:off x="5886550" y="2871825"/>
              <a:ext cx="17275" cy="10000"/>
            </a:xfrm>
            <a:custGeom>
              <a:rect b="b" l="l" r="r" t="t"/>
              <a:pathLst>
                <a:path extrusionOk="0" h="400" w="691">
                  <a:moveTo>
                    <a:pt x="344" y="0"/>
                  </a:moveTo>
                  <a:lnTo>
                    <a:pt x="0" y="200"/>
                  </a:lnTo>
                  <a:lnTo>
                    <a:pt x="346" y="399"/>
                  </a:lnTo>
                  <a:lnTo>
                    <a:pt x="690" y="200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0"/>
            <p:cNvSpPr/>
            <p:nvPr/>
          </p:nvSpPr>
          <p:spPr>
            <a:xfrm>
              <a:off x="5852550" y="2852225"/>
              <a:ext cx="17275" cy="9975"/>
            </a:xfrm>
            <a:custGeom>
              <a:rect b="b" l="l" r="r" t="t"/>
              <a:pathLst>
                <a:path extrusionOk="0" h="399" w="691">
                  <a:moveTo>
                    <a:pt x="345" y="1"/>
                  </a:moveTo>
                  <a:lnTo>
                    <a:pt x="1" y="199"/>
                  </a:lnTo>
                  <a:lnTo>
                    <a:pt x="346" y="398"/>
                  </a:lnTo>
                  <a:lnTo>
                    <a:pt x="691" y="199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0"/>
            <p:cNvSpPr/>
            <p:nvPr/>
          </p:nvSpPr>
          <p:spPr>
            <a:xfrm>
              <a:off x="5862200" y="2865700"/>
              <a:ext cx="17275" cy="10025"/>
            </a:xfrm>
            <a:custGeom>
              <a:rect b="b" l="l" r="r" t="t"/>
              <a:pathLst>
                <a:path extrusionOk="0" h="401" w="691">
                  <a:moveTo>
                    <a:pt x="345" y="1"/>
                  </a:moveTo>
                  <a:lnTo>
                    <a:pt x="0" y="200"/>
                  </a:lnTo>
                  <a:lnTo>
                    <a:pt x="346" y="400"/>
                  </a:lnTo>
                  <a:lnTo>
                    <a:pt x="690" y="200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0"/>
            <p:cNvSpPr/>
            <p:nvPr/>
          </p:nvSpPr>
          <p:spPr>
            <a:xfrm>
              <a:off x="5906625" y="2865700"/>
              <a:ext cx="17275" cy="10025"/>
            </a:xfrm>
            <a:custGeom>
              <a:rect b="b" l="l" r="r" t="t"/>
              <a:pathLst>
                <a:path extrusionOk="0" h="401" w="691">
                  <a:moveTo>
                    <a:pt x="345" y="1"/>
                  </a:moveTo>
                  <a:lnTo>
                    <a:pt x="1" y="200"/>
                  </a:lnTo>
                  <a:lnTo>
                    <a:pt x="346" y="400"/>
                  </a:lnTo>
                  <a:lnTo>
                    <a:pt x="691" y="200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0"/>
            <p:cNvSpPr/>
            <p:nvPr/>
          </p:nvSpPr>
          <p:spPr>
            <a:xfrm>
              <a:off x="5862075" y="2839975"/>
              <a:ext cx="17225" cy="9975"/>
            </a:xfrm>
            <a:custGeom>
              <a:rect b="b" l="l" r="r" t="t"/>
              <a:pathLst>
                <a:path extrusionOk="0" h="399" w="689">
                  <a:moveTo>
                    <a:pt x="343" y="0"/>
                  </a:moveTo>
                  <a:lnTo>
                    <a:pt x="1" y="200"/>
                  </a:lnTo>
                  <a:lnTo>
                    <a:pt x="346" y="398"/>
                  </a:lnTo>
                  <a:lnTo>
                    <a:pt x="689" y="20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0"/>
            <p:cNvSpPr/>
            <p:nvPr/>
          </p:nvSpPr>
          <p:spPr>
            <a:xfrm>
              <a:off x="6038175" y="2753575"/>
              <a:ext cx="40700" cy="23125"/>
            </a:xfrm>
            <a:custGeom>
              <a:rect b="b" l="l" r="r" t="t"/>
              <a:pathLst>
                <a:path extrusionOk="0" h="925" w="1628">
                  <a:moveTo>
                    <a:pt x="154" y="0"/>
                  </a:moveTo>
                  <a:cubicBezTo>
                    <a:pt x="120" y="0"/>
                    <a:pt x="86" y="8"/>
                    <a:pt x="54" y="24"/>
                  </a:cubicBezTo>
                  <a:cubicBezTo>
                    <a:pt x="1" y="55"/>
                    <a:pt x="1" y="107"/>
                    <a:pt x="54" y="140"/>
                  </a:cubicBezTo>
                  <a:lnTo>
                    <a:pt x="1374" y="902"/>
                  </a:lnTo>
                  <a:cubicBezTo>
                    <a:pt x="1405" y="917"/>
                    <a:pt x="1440" y="925"/>
                    <a:pt x="1474" y="925"/>
                  </a:cubicBezTo>
                  <a:cubicBezTo>
                    <a:pt x="1508" y="925"/>
                    <a:pt x="1542" y="917"/>
                    <a:pt x="1574" y="902"/>
                  </a:cubicBezTo>
                  <a:cubicBezTo>
                    <a:pt x="1627" y="869"/>
                    <a:pt x="1627" y="817"/>
                    <a:pt x="1574" y="786"/>
                  </a:cubicBezTo>
                  <a:lnTo>
                    <a:pt x="254" y="24"/>
                  </a:lnTo>
                  <a:cubicBezTo>
                    <a:pt x="222" y="8"/>
                    <a:pt x="188" y="0"/>
                    <a:pt x="154" y="0"/>
                  </a:cubicBezTo>
                  <a:close/>
                </a:path>
              </a:pathLst>
            </a:custGeom>
            <a:solidFill>
              <a:srgbClr val="F9B0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0"/>
            <p:cNvSpPr/>
            <p:nvPr/>
          </p:nvSpPr>
          <p:spPr>
            <a:xfrm>
              <a:off x="5808775" y="2886375"/>
              <a:ext cx="40700" cy="23125"/>
            </a:xfrm>
            <a:custGeom>
              <a:rect b="b" l="l" r="r" t="t"/>
              <a:pathLst>
                <a:path extrusionOk="0" h="925" w="1628">
                  <a:moveTo>
                    <a:pt x="154" y="0"/>
                  </a:moveTo>
                  <a:cubicBezTo>
                    <a:pt x="120" y="0"/>
                    <a:pt x="86" y="8"/>
                    <a:pt x="54" y="23"/>
                  </a:cubicBezTo>
                  <a:cubicBezTo>
                    <a:pt x="0" y="56"/>
                    <a:pt x="0" y="108"/>
                    <a:pt x="54" y="139"/>
                  </a:cubicBezTo>
                  <a:lnTo>
                    <a:pt x="1374" y="901"/>
                  </a:lnTo>
                  <a:cubicBezTo>
                    <a:pt x="1405" y="917"/>
                    <a:pt x="1440" y="925"/>
                    <a:pt x="1474" y="925"/>
                  </a:cubicBezTo>
                  <a:cubicBezTo>
                    <a:pt x="1508" y="925"/>
                    <a:pt x="1542" y="917"/>
                    <a:pt x="1574" y="901"/>
                  </a:cubicBezTo>
                  <a:cubicBezTo>
                    <a:pt x="1627" y="870"/>
                    <a:pt x="1627" y="818"/>
                    <a:pt x="1574" y="785"/>
                  </a:cubicBezTo>
                  <a:lnTo>
                    <a:pt x="254" y="23"/>
                  </a:lnTo>
                  <a:cubicBezTo>
                    <a:pt x="222" y="8"/>
                    <a:pt x="188" y="0"/>
                    <a:pt x="154" y="0"/>
                  </a:cubicBezTo>
                  <a:close/>
                </a:path>
              </a:pathLst>
            </a:custGeom>
            <a:solidFill>
              <a:srgbClr val="F9B0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0"/>
            <p:cNvSpPr/>
            <p:nvPr/>
          </p:nvSpPr>
          <p:spPr>
            <a:xfrm>
              <a:off x="6068400" y="2823275"/>
              <a:ext cx="34550" cy="23325"/>
            </a:xfrm>
            <a:custGeom>
              <a:rect b="b" l="l" r="r" t="t"/>
              <a:pathLst>
                <a:path extrusionOk="0" h="933" w="1382">
                  <a:moveTo>
                    <a:pt x="1329" y="1"/>
                  </a:moveTo>
                  <a:cubicBezTo>
                    <a:pt x="1316" y="1"/>
                    <a:pt x="1302" y="5"/>
                    <a:pt x="1286" y="14"/>
                  </a:cubicBezTo>
                  <a:lnTo>
                    <a:pt x="97" y="698"/>
                  </a:lnTo>
                  <a:cubicBezTo>
                    <a:pt x="40" y="735"/>
                    <a:pt x="5" y="796"/>
                    <a:pt x="1" y="864"/>
                  </a:cubicBezTo>
                  <a:cubicBezTo>
                    <a:pt x="1" y="907"/>
                    <a:pt x="23" y="932"/>
                    <a:pt x="54" y="932"/>
                  </a:cubicBezTo>
                  <a:cubicBezTo>
                    <a:pt x="67" y="932"/>
                    <a:pt x="82" y="928"/>
                    <a:pt x="97" y="919"/>
                  </a:cubicBezTo>
                  <a:lnTo>
                    <a:pt x="1286" y="235"/>
                  </a:lnTo>
                  <a:cubicBezTo>
                    <a:pt x="1343" y="198"/>
                    <a:pt x="1379" y="137"/>
                    <a:pt x="1382" y="69"/>
                  </a:cubicBezTo>
                  <a:cubicBezTo>
                    <a:pt x="1382" y="26"/>
                    <a:pt x="1360" y="1"/>
                    <a:pt x="1329" y="1"/>
                  </a:cubicBezTo>
                  <a:close/>
                </a:path>
              </a:pathLst>
            </a:custGeom>
            <a:solidFill>
              <a:srgbClr val="D697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0"/>
            <p:cNvSpPr/>
            <p:nvPr/>
          </p:nvSpPr>
          <p:spPr>
            <a:xfrm>
              <a:off x="6079800" y="2777525"/>
              <a:ext cx="9050" cy="4800"/>
            </a:xfrm>
            <a:custGeom>
              <a:rect b="b" l="l" r="r" t="t"/>
              <a:pathLst>
                <a:path extrusionOk="0" h="192" w="362">
                  <a:moveTo>
                    <a:pt x="182" y="1"/>
                  </a:moveTo>
                  <a:cubicBezTo>
                    <a:pt x="142" y="1"/>
                    <a:pt x="102" y="11"/>
                    <a:pt x="65" y="30"/>
                  </a:cubicBezTo>
                  <a:cubicBezTo>
                    <a:pt x="1" y="67"/>
                    <a:pt x="2" y="126"/>
                    <a:pt x="65" y="163"/>
                  </a:cubicBezTo>
                  <a:cubicBezTo>
                    <a:pt x="102" y="182"/>
                    <a:pt x="142" y="191"/>
                    <a:pt x="182" y="191"/>
                  </a:cubicBezTo>
                  <a:cubicBezTo>
                    <a:pt x="222" y="191"/>
                    <a:pt x="262" y="182"/>
                    <a:pt x="299" y="163"/>
                  </a:cubicBezTo>
                  <a:cubicBezTo>
                    <a:pt x="362" y="126"/>
                    <a:pt x="362" y="67"/>
                    <a:pt x="299" y="30"/>
                  </a:cubicBezTo>
                  <a:cubicBezTo>
                    <a:pt x="262" y="11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8" name="Google Shape;1008;p10"/>
          <p:cNvGrpSpPr/>
          <p:nvPr/>
        </p:nvGrpSpPr>
        <p:grpSpPr>
          <a:xfrm>
            <a:off x="7214956" y="1303894"/>
            <a:ext cx="599678" cy="508394"/>
            <a:chOff x="6370425" y="2092750"/>
            <a:chExt cx="367225" cy="311325"/>
          </a:xfrm>
        </p:grpSpPr>
        <p:sp>
          <p:nvSpPr>
            <p:cNvPr id="1009" name="Google Shape;1009;p10"/>
            <p:cNvSpPr/>
            <p:nvPr/>
          </p:nvSpPr>
          <p:spPr>
            <a:xfrm>
              <a:off x="6370425" y="2092750"/>
              <a:ext cx="367225" cy="311325"/>
            </a:xfrm>
            <a:custGeom>
              <a:rect b="b" l="l" r="r" t="t"/>
              <a:pathLst>
                <a:path extrusionOk="0" h="12453" w="14689">
                  <a:moveTo>
                    <a:pt x="8899" y="0"/>
                  </a:moveTo>
                  <a:lnTo>
                    <a:pt x="1" y="5171"/>
                  </a:lnTo>
                  <a:lnTo>
                    <a:pt x="1" y="9109"/>
                  </a:lnTo>
                  <a:lnTo>
                    <a:pt x="5792" y="12453"/>
                  </a:lnTo>
                  <a:lnTo>
                    <a:pt x="14689" y="7282"/>
                  </a:lnTo>
                  <a:lnTo>
                    <a:pt x="14689" y="3345"/>
                  </a:lnTo>
                  <a:lnTo>
                    <a:pt x="8899" y="0"/>
                  </a:lnTo>
                  <a:close/>
                </a:path>
              </a:pathLst>
            </a:custGeom>
            <a:solidFill>
              <a:srgbClr val="9B14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10"/>
            <p:cNvSpPr/>
            <p:nvPr/>
          </p:nvSpPr>
          <p:spPr>
            <a:xfrm>
              <a:off x="6370425" y="2092775"/>
              <a:ext cx="367225" cy="212850"/>
            </a:xfrm>
            <a:custGeom>
              <a:rect b="b" l="l" r="r" t="t"/>
              <a:pathLst>
                <a:path extrusionOk="0" h="8514" w="14689">
                  <a:moveTo>
                    <a:pt x="8899" y="1"/>
                  </a:moveTo>
                  <a:lnTo>
                    <a:pt x="1" y="5172"/>
                  </a:lnTo>
                  <a:lnTo>
                    <a:pt x="5792" y="8513"/>
                  </a:lnTo>
                  <a:lnTo>
                    <a:pt x="14689" y="3344"/>
                  </a:lnTo>
                  <a:lnTo>
                    <a:pt x="8899" y="1"/>
                  </a:lnTo>
                  <a:close/>
                </a:path>
              </a:pathLst>
            </a:custGeom>
            <a:solidFill>
              <a:srgbClr val="E52C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0"/>
            <p:cNvSpPr/>
            <p:nvPr/>
          </p:nvSpPr>
          <p:spPr>
            <a:xfrm>
              <a:off x="6463975" y="2146850"/>
              <a:ext cx="185650" cy="107875"/>
            </a:xfrm>
            <a:custGeom>
              <a:rect b="b" l="l" r="r" t="t"/>
              <a:pathLst>
                <a:path extrusionOk="0" h="4315" w="7426">
                  <a:moveTo>
                    <a:pt x="7037" y="1"/>
                  </a:moveTo>
                  <a:lnTo>
                    <a:pt x="1" y="4090"/>
                  </a:lnTo>
                  <a:lnTo>
                    <a:pt x="390" y="4315"/>
                  </a:lnTo>
                  <a:lnTo>
                    <a:pt x="7426" y="225"/>
                  </a:lnTo>
                  <a:lnTo>
                    <a:pt x="7037" y="1"/>
                  </a:lnTo>
                  <a:close/>
                </a:path>
              </a:pathLst>
            </a:custGeom>
            <a:solidFill>
              <a:srgbClr val="B1C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0"/>
            <p:cNvSpPr/>
            <p:nvPr/>
          </p:nvSpPr>
          <p:spPr>
            <a:xfrm>
              <a:off x="6473700" y="2152475"/>
              <a:ext cx="202400" cy="117500"/>
            </a:xfrm>
            <a:custGeom>
              <a:rect b="b" l="l" r="r" t="t"/>
              <a:pathLst>
                <a:path extrusionOk="0" h="4700" w="8096">
                  <a:moveTo>
                    <a:pt x="7037" y="0"/>
                  </a:moveTo>
                  <a:lnTo>
                    <a:pt x="1" y="4090"/>
                  </a:lnTo>
                  <a:lnTo>
                    <a:pt x="1059" y="4699"/>
                  </a:lnTo>
                  <a:lnTo>
                    <a:pt x="8095" y="611"/>
                  </a:lnTo>
                  <a:lnTo>
                    <a:pt x="7037" y="0"/>
                  </a:lnTo>
                  <a:close/>
                </a:path>
              </a:pathLst>
            </a:custGeom>
            <a:solidFill>
              <a:srgbClr val="AE17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0"/>
            <p:cNvSpPr/>
            <p:nvPr/>
          </p:nvSpPr>
          <p:spPr>
            <a:xfrm>
              <a:off x="6432025" y="2128375"/>
              <a:ext cx="207900" cy="120750"/>
            </a:xfrm>
            <a:custGeom>
              <a:rect b="b" l="l" r="r" t="t"/>
              <a:pathLst>
                <a:path extrusionOk="0" h="4830" w="8316">
                  <a:moveTo>
                    <a:pt x="7037" y="1"/>
                  </a:moveTo>
                  <a:lnTo>
                    <a:pt x="1" y="4090"/>
                  </a:lnTo>
                  <a:lnTo>
                    <a:pt x="1279" y="4829"/>
                  </a:lnTo>
                  <a:lnTo>
                    <a:pt x="8315" y="740"/>
                  </a:lnTo>
                  <a:lnTo>
                    <a:pt x="7037" y="1"/>
                  </a:ln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0"/>
            <p:cNvSpPr/>
            <p:nvPr/>
          </p:nvSpPr>
          <p:spPr>
            <a:xfrm>
              <a:off x="6515225" y="2176350"/>
              <a:ext cx="222425" cy="227725"/>
            </a:xfrm>
            <a:custGeom>
              <a:rect b="b" l="l" r="r" t="t"/>
              <a:pathLst>
                <a:path extrusionOk="0" h="9109" w="8897">
                  <a:moveTo>
                    <a:pt x="8897" y="1"/>
                  </a:moveTo>
                  <a:lnTo>
                    <a:pt x="0" y="5170"/>
                  </a:lnTo>
                  <a:lnTo>
                    <a:pt x="0" y="9109"/>
                  </a:lnTo>
                  <a:lnTo>
                    <a:pt x="8897" y="3938"/>
                  </a:lnTo>
                  <a:lnTo>
                    <a:pt x="8897" y="1"/>
                  </a:lnTo>
                  <a:close/>
                </a:path>
              </a:pathLst>
            </a:custGeom>
            <a:solidFill>
              <a:srgbClr val="C319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0"/>
            <p:cNvSpPr/>
            <p:nvPr/>
          </p:nvSpPr>
          <p:spPr>
            <a:xfrm>
              <a:off x="6370425" y="2222025"/>
              <a:ext cx="144825" cy="182050"/>
            </a:xfrm>
            <a:custGeom>
              <a:rect b="b" l="l" r="r" t="t"/>
              <a:pathLst>
                <a:path extrusionOk="0" h="7282" w="5793">
                  <a:moveTo>
                    <a:pt x="1" y="0"/>
                  </a:moveTo>
                  <a:lnTo>
                    <a:pt x="1" y="3938"/>
                  </a:lnTo>
                  <a:lnTo>
                    <a:pt x="5792" y="7282"/>
                  </a:lnTo>
                  <a:lnTo>
                    <a:pt x="5792" y="33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1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0"/>
            <p:cNvSpPr/>
            <p:nvPr/>
          </p:nvSpPr>
          <p:spPr>
            <a:xfrm>
              <a:off x="6515150" y="2177475"/>
              <a:ext cx="42150" cy="22200"/>
            </a:xfrm>
            <a:custGeom>
              <a:rect b="b" l="l" r="r" t="t"/>
              <a:pathLst>
                <a:path extrusionOk="0" h="888" w="1686">
                  <a:moveTo>
                    <a:pt x="840" y="0"/>
                  </a:moveTo>
                  <a:cubicBezTo>
                    <a:pt x="644" y="0"/>
                    <a:pt x="447" y="43"/>
                    <a:pt x="298" y="129"/>
                  </a:cubicBezTo>
                  <a:cubicBezTo>
                    <a:pt x="0" y="303"/>
                    <a:pt x="2" y="584"/>
                    <a:pt x="301" y="757"/>
                  </a:cubicBezTo>
                  <a:cubicBezTo>
                    <a:pt x="452" y="844"/>
                    <a:pt x="649" y="888"/>
                    <a:pt x="846" y="888"/>
                  </a:cubicBezTo>
                  <a:cubicBezTo>
                    <a:pt x="1042" y="888"/>
                    <a:pt x="1239" y="844"/>
                    <a:pt x="1388" y="757"/>
                  </a:cubicBezTo>
                  <a:cubicBezTo>
                    <a:pt x="1686" y="584"/>
                    <a:pt x="1684" y="303"/>
                    <a:pt x="1384" y="129"/>
                  </a:cubicBezTo>
                  <a:cubicBezTo>
                    <a:pt x="1234" y="43"/>
                    <a:pt x="1037" y="0"/>
                    <a:pt x="840" y="0"/>
                  </a:cubicBez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0"/>
            <p:cNvSpPr/>
            <p:nvPr/>
          </p:nvSpPr>
          <p:spPr>
            <a:xfrm>
              <a:off x="6408250" y="2274050"/>
              <a:ext cx="60825" cy="78025"/>
            </a:xfrm>
            <a:custGeom>
              <a:rect b="b" l="l" r="r" t="t"/>
              <a:pathLst>
                <a:path extrusionOk="0" h="3121" w="2433">
                  <a:moveTo>
                    <a:pt x="676" y="0"/>
                  </a:moveTo>
                  <a:cubicBezTo>
                    <a:pt x="279" y="0"/>
                    <a:pt x="5" y="315"/>
                    <a:pt x="4" y="861"/>
                  </a:cubicBezTo>
                  <a:cubicBezTo>
                    <a:pt x="1" y="1631"/>
                    <a:pt x="543" y="2568"/>
                    <a:pt x="1213" y="2955"/>
                  </a:cubicBezTo>
                  <a:cubicBezTo>
                    <a:pt x="1409" y="3068"/>
                    <a:pt x="1594" y="3121"/>
                    <a:pt x="1758" y="3121"/>
                  </a:cubicBezTo>
                  <a:cubicBezTo>
                    <a:pt x="2156" y="3121"/>
                    <a:pt x="2429" y="2807"/>
                    <a:pt x="2430" y="2261"/>
                  </a:cubicBezTo>
                  <a:cubicBezTo>
                    <a:pt x="2433" y="1491"/>
                    <a:pt x="1890" y="554"/>
                    <a:pt x="1221" y="167"/>
                  </a:cubicBezTo>
                  <a:cubicBezTo>
                    <a:pt x="1025" y="54"/>
                    <a:pt x="840" y="0"/>
                    <a:pt x="676" y="0"/>
                  </a:cubicBezTo>
                  <a:close/>
                </a:path>
              </a:pathLst>
            </a:custGeom>
            <a:solidFill>
              <a:srgbClr val="9B14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10"/>
            <p:cNvSpPr/>
            <p:nvPr/>
          </p:nvSpPr>
          <p:spPr>
            <a:xfrm>
              <a:off x="6408250" y="2280925"/>
              <a:ext cx="60575" cy="71125"/>
            </a:xfrm>
            <a:custGeom>
              <a:rect b="b" l="l" r="r" t="t"/>
              <a:pathLst>
                <a:path extrusionOk="0" h="2845" w="2423">
                  <a:moveTo>
                    <a:pt x="153" y="1"/>
                  </a:moveTo>
                  <a:cubicBezTo>
                    <a:pt x="58" y="145"/>
                    <a:pt x="4" y="342"/>
                    <a:pt x="2" y="585"/>
                  </a:cubicBezTo>
                  <a:cubicBezTo>
                    <a:pt x="1" y="1354"/>
                    <a:pt x="542" y="2291"/>
                    <a:pt x="1213" y="2678"/>
                  </a:cubicBezTo>
                  <a:cubicBezTo>
                    <a:pt x="1408" y="2791"/>
                    <a:pt x="1593" y="2845"/>
                    <a:pt x="1757" y="2845"/>
                  </a:cubicBezTo>
                  <a:cubicBezTo>
                    <a:pt x="2119" y="2845"/>
                    <a:pt x="2379" y="2583"/>
                    <a:pt x="2422" y="2122"/>
                  </a:cubicBezTo>
                  <a:lnTo>
                    <a:pt x="2422" y="2122"/>
                  </a:lnTo>
                  <a:cubicBezTo>
                    <a:pt x="2304" y="2302"/>
                    <a:pt x="2121" y="2400"/>
                    <a:pt x="1901" y="2400"/>
                  </a:cubicBezTo>
                  <a:cubicBezTo>
                    <a:pt x="1737" y="2400"/>
                    <a:pt x="1552" y="2346"/>
                    <a:pt x="1357" y="2233"/>
                  </a:cubicBezTo>
                  <a:cubicBezTo>
                    <a:pt x="686" y="1846"/>
                    <a:pt x="145" y="909"/>
                    <a:pt x="147" y="139"/>
                  </a:cubicBezTo>
                  <a:cubicBezTo>
                    <a:pt x="147" y="91"/>
                    <a:pt x="150" y="45"/>
                    <a:pt x="153" y="1"/>
                  </a:cubicBezTo>
                  <a:close/>
                </a:path>
              </a:pathLst>
            </a:custGeom>
            <a:solidFill>
              <a:srgbClr val="AE17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10"/>
            <p:cNvSpPr/>
            <p:nvPr/>
          </p:nvSpPr>
          <p:spPr>
            <a:xfrm>
              <a:off x="6517825" y="2178875"/>
              <a:ext cx="36750" cy="19375"/>
            </a:xfrm>
            <a:custGeom>
              <a:rect b="b" l="l" r="r" t="t"/>
              <a:pathLst>
                <a:path extrusionOk="0" h="775" w="1470">
                  <a:moveTo>
                    <a:pt x="733" y="1"/>
                  </a:moveTo>
                  <a:cubicBezTo>
                    <a:pt x="562" y="1"/>
                    <a:pt x="391" y="39"/>
                    <a:pt x="260" y="115"/>
                  </a:cubicBezTo>
                  <a:cubicBezTo>
                    <a:pt x="1" y="265"/>
                    <a:pt x="2" y="511"/>
                    <a:pt x="264" y="662"/>
                  </a:cubicBezTo>
                  <a:cubicBezTo>
                    <a:pt x="395" y="737"/>
                    <a:pt x="566" y="774"/>
                    <a:pt x="737" y="774"/>
                  </a:cubicBezTo>
                  <a:cubicBezTo>
                    <a:pt x="908" y="774"/>
                    <a:pt x="1079" y="737"/>
                    <a:pt x="1208" y="662"/>
                  </a:cubicBezTo>
                  <a:cubicBezTo>
                    <a:pt x="1469" y="511"/>
                    <a:pt x="1468" y="265"/>
                    <a:pt x="1205" y="115"/>
                  </a:cubicBezTo>
                  <a:cubicBezTo>
                    <a:pt x="1075" y="39"/>
                    <a:pt x="904" y="1"/>
                    <a:pt x="733" y="1"/>
                  </a:cubicBezTo>
                  <a:close/>
                </a:path>
              </a:pathLst>
            </a:custGeom>
            <a:solidFill>
              <a:srgbClr val="B1C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0"/>
            <p:cNvSpPr/>
            <p:nvPr/>
          </p:nvSpPr>
          <p:spPr>
            <a:xfrm>
              <a:off x="6523025" y="2179150"/>
              <a:ext cx="24525" cy="18350"/>
            </a:xfrm>
            <a:custGeom>
              <a:rect b="b" l="l" r="r" t="t"/>
              <a:pathLst>
                <a:path extrusionOk="0" h="734" w="981">
                  <a:moveTo>
                    <a:pt x="681" y="1"/>
                  </a:moveTo>
                  <a:lnTo>
                    <a:pt x="0" y="614"/>
                  </a:lnTo>
                  <a:cubicBezTo>
                    <a:pt x="17" y="626"/>
                    <a:pt x="37" y="640"/>
                    <a:pt x="56" y="651"/>
                  </a:cubicBezTo>
                  <a:cubicBezTo>
                    <a:pt x="123" y="687"/>
                    <a:pt x="195" y="717"/>
                    <a:pt x="271" y="734"/>
                  </a:cubicBezTo>
                  <a:lnTo>
                    <a:pt x="980" y="94"/>
                  </a:lnTo>
                  <a:cubicBezTo>
                    <a:pt x="887" y="45"/>
                    <a:pt x="785" y="13"/>
                    <a:pt x="681" y="1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0"/>
            <p:cNvSpPr/>
            <p:nvPr/>
          </p:nvSpPr>
          <p:spPr>
            <a:xfrm>
              <a:off x="6592000" y="2258500"/>
              <a:ext cx="4550" cy="100800"/>
            </a:xfrm>
            <a:custGeom>
              <a:rect b="b" l="l" r="r" t="t"/>
              <a:pathLst>
                <a:path extrusionOk="0" h="4032" w="182">
                  <a:moveTo>
                    <a:pt x="171" y="1"/>
                  </a:moveTo>
                  <a:lnTo>
                    <a:pt x="0" y="100"/>
                  </a:lnTo>
                  <a:lnTo>
                    <a:pt x="11" y="4032"/>
                  </a:lnTo>
                  <a:lnTo>
                    <a:pt x="182" y="3932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9B14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0"/>
            <p:cNvSpPr/>
            <p:nvPr/>
          </p:nvSpPr>
          <p:spPr>
            <a:xfrm>
              <a:off x="6600025" y="2253825"/>
              <a:ext cx="4600" cy="100800"/>
            </a:xfrm>
            <a:custGeom>
              <a:rect b="b" l="l" r="r" t="t"/>
              <a:pathLst>
                <a:path extrusionOk="0" h="4032" w="184">
                  <a:moveTo>
                    <a:pt x="172" y="0"/>
                  </a:moveTo>
                  <a:lnTo>
                    <a:pt x="0" y="100"/>
                  </a:lnTo>
                  <a:lnTo>
                    <a:pt x="11" y="4031"/>
                  </a:lnTo>
                  <a:lnTo>
                    <a:pt x="183" y="3931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9B14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0"/>
            <p:cNvSpPr/>
            <p:nvPr/>
          </p:nvSpPr>
          <p:spPr>
            <a:xfrm>
              <a:off x="6624150" y="2239800"/>
              <a:ext cx="4575" cy="100800"/>
            </a:xfrm>
            <a:custGeom>
              <a:rect b="b" l="l" r="r" t="t"/>
              <a:pathLst>
                <a:path extrusionOk="0" h="4032" w="183">
                  <a:moveTo>
                    <a:pt x="172" y="0"/>
                  </a:moveTo>
                  <a:lnTo>
                    <a:pt x="0" y="100"/>
                  </a:lnTo>
                  <a:lnTo>
                    <a:pt x="12" y="4032"/>
                  </a:lnTo>
                  <a:lnTo>
                    <a:pt x="183" y="3932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9B14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0"/>
            <p:cNvSpPr/>
            <p:nvPr/>
          </p:nvSpPr>
          <p:spPr>
            <a:xfrm>
              <a:off x="6616125" y="2244475"/>
              <a:ext cx="4575" cy="100800"/>
            </a:xfrm>
            <a:custGeom>
              <a:rect b="b" l="l" r="r" t="t"/>
              <a:pathLst>
                <a:path extrusionOk="0" h="4032" w="183">
                  <a:moveTo>
                    <a:pt x="172" y="1"/>
                  </a:moveTo>
                  <a:lnTo>
                    <a:pt x="0" y="101"/>
                  </a:lnTo>
                  <a:lnTo>
                    <a:pt x="11" y="4032"/>
                  </a:lnTo>
                  <a:lnTo>
                    <a:pt x="183" y="3932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9B14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10"/>
            <p:cNvSpPr/>
            <p:nvPr/>
          </p:nvSpPr>
          <p:spPr>
            <a:xfrm>
              <a:off x="6608050" y="2249125"/>
              <a:ext cx="4600" cy="100800"/>
            </a:xfrm>
            <a:custGeom>
              <a:rect b="b" l="l" r="r" t="t"/>
              <a:pathLst>
                <a:path extrusionOk="0" h="4032" w="184">
                  <a:moveTo>
                    <a:pt x="173" y="1"/>
                  </a:moveTo>
                  <a:lnTo>
                    <a:pt x="1" y="101"/>
                  </a:lnTo>
                  <a:lnTo>
                    <a:pt x="13" y="4032"/>
                  </a:lnTo>
                  <a:lnTo>
                    <a:pt x="183" y="3932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9B14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0"/>
            <p:cNvSpPr/>
            <p:nvPr/>
          </p:nvSpPr>
          <p:spPr>
            <a:xfrm>
              <a:off x="6543725" y="2286550"/>
              <a:ext cx="4600" cy="100800"/>
            </a:xfrm>
            <a:custGeom>
              <a:rect b="b" l="l" r="r" t="t"/>
              <a:pathLst>
                <a:path extrusionOk="0" h="4032" w="184">
                  <a:moveTo>
                    <a:pt x="171" y="0"/>
                  </a:moveTo>
                  <a:lnTo>
                    <a:pt x="0" y="100"/>
                  </a:lnTo>
                  <a:lnTo>
                    <a:pt x="11" y="4031"/>
                  </a:lnTo>
                  <a:lnTo>
                    <a:pt x="183" y="3931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9B14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0"/>
            <p:cNvSpPr/>
            <p:nvPr/>
          </p:nvSpPr>
          <p:spPr>
            <a:xfrm>
              <a:off x="6575900" y="2267825"/>
              <a:ext cx="4600" cy="100825"/>
            </a:xfrm>
            <a:custGeom>
              <a:rect b="b" l="l" r="r" t="t"/>
              <a:pathLst>
                <a:path extrusionOk="0" h="4033" w="184">
                  <a:moveTo>
                    <a:pt x="171" y="1"/>
                  </a:moveTo>
                  <a:lnTo>
                    <a:pt x="1" y="101"/>
                  </a:lnTo>
                  <a:lnTo>
                    <a:pt x="11" y="4032"/>
                  </a:lnTo>
                  <a:lnTo>
                    <a:pt x="183" y="3932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9B14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10"/>
            <p:cNvSpPr/>
            <p:nvPr/>
          </p:nvSpPr>
          <p:spPr>
            <a:xfrm>
              <a:off x="6559800" y="2277200"/>
              <a:ext cx="4600" cy="100800"/>
            </a:xfrm>
            <a:custGeom>
              <a:rect b="b" l="l" r="r" t="t"/>
              <a:pathLst>
                <a:path extrusionOk="0" h="4032" w="184">
                  <a:moveTo>
                    <a:pt x="171" y="1"/>
                  </a:moveTo>
                  <a:lnTo>
                    <a:pt x="1" y="101"/>
                  </a:lnTo>
                  <a:lnTo>
                    <a:pt x="12" y="4032"/>
                  </a:lnTo>
                  <a:lnTo>
                    <a:pt x="184" y="3932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9B14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10"/>
            <p:cNvSpPr/>
            <p:nvPr/>
          </p:nvSpPr>
          <p:spPr>
            <a:xfrm>
              <a:off x="6551750" y="2281850"/>
              <a:ext cx="4600" cy="100800"/>
            </a:xfrm>
            <a:custGeom>
              <a:rect b="b" l="l" r="r" t="t"/>
              <a:pathLst>
                <a:path extrusionOk="0" h="4032" w="184">
                  <a:moveTo>
                    <a:pt x="172" y="1"/>
                  </a:moveTo>
                  <a:lnTo>
                    <a:pt x="0" y="101"/>
                  </a:lnTo>
                  <a:lnTo>
                    <a:pt x="11" y="4032"/>
                  </a:lnTo>
                  <a:lnTo>
                    <a:pt x="183" y="3933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9B14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0"/>
            <p:cNvSpPr/>
            <p:nvPr/>
          </p:nvSpPr>
          <p:spPr>
            <a:xfrm>
              <a:off x="6567850" y="2272525"/>
              <a:ext cx="4575" cy="100800"/>
            </a:xfrm>
            <a:custGeom>
              <a:rect b="b" l="l" r="r" t="t"/>
              <a:pathLst>
                <a:path extrusionOk="0" h="4032" w="183">
                  <a:moveTo>
                    <a:pt x="172" y="0"/>
                  </a:moveTo>
                  <a:lnTo>
                    <a:pt x="0" y="100"/>
                  </a:lnTo>
                  <a:lnTo>
                    <a:pt x="11" y="4031"/>
                  </a:lnTo>
                  <a:lnTo>
                    <a:pt x="183" y="3932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9B14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10"/>
            <p:cNvSpPr/>
            <p:nvPr/>
          </p:nvSpPr>
          <p:spPr>
            <a:xfrm>
              <a:off x="6583925" y="2263200"/>
              <a:ext cx="4600" cy="100800"/>
            </a:xfrm>
            <a:custGeom>
              <a:rect b="b" l="l" r="r" t="t"/>
              <a:pathLst>
                <a:path extrusionOk="0" h="4032" w="184">
                  <a:moveTo>
                    <a:pt x="173" y="0"/>
                  </a:moveTo>
                  <a:lnTo>
                    <a:pt x="1" y="100"/>
                  </a:lnTo>
                  <a:lnTo>
                    <a:pt x="11" y="4031"/>
                  </a:lnTo>
                  <a:lnTo>
                    <a:pt x="184" y="3931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9B14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0"/>
            <p:cNvSpPr/>
            <p:nvPr/>
          </p:nvSpPr>
          <p:spPr>
            <a:xfrm>
              <a:off x="6672425" y="2211750"/>
              <a:ext cx="4600" cy="100825"/>
            </a:xfrm>
            <a:custGeom>
              <a:rect b="b" l="l" r="r" t="t"/>
              <a:pathLst>
                <a:path extrusionOk="0" h="4033" w="184">
                  <a:moveTo>
                    <a:pt x="172" y="1"/>
                  </a:moveTo>
                  <a:lnTo>
                    <a:pt x="0" y="101"/>
                  </a:lnTo>
                  <a:lnTo>
                    <a:pt x="11" y="4032"/>
                  </a:lnTo>
                  <a:lnTo>
                    <a:pt x="183" y="3932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9B14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10"/>
            <p:cNvSpPr/>
            <p:nvPr/>
          </p:nvSpPr>
          <p:spPr>
            <a:xfrm>
              <a:off x="6680475" y="2207075"/>
              <a:ext cx="4575" cy="100800"/>
            </a:xfrm>
            <a:custGeom>
              <a:rect b="b" l="l" r="r" t="t"/>
              <a:pathLst>
                <a:path extrusionOk="0" h="4032" w="183">
                  <a:moveTo>
                    <a:pt x="171" y="1"/>
                  </a:moveTo>
                  <a:lnTo>
                    <a:pt x="1" y="100"/>
                  </a:lnTo>
                  <a:lnTo>
                    <a:pt x="12" y="4032"/>
                  </a:lnTo>
                  <a:lnTo>
                    <a:pt x="182" y="3932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9B14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10"/>
            <p:cNvSpPr/>
            <p:nvPr/>
          </p:nvSpPr>
          <p:spPr>
            <a:xfrm>
              <a:off x="6632200" y="2235125"/>
              <a:ext cx="4600" cy="100800"/>
            </a:xfrm>
            <a:custGeom>
              <a:rect b="b" l="l" r="r" t="t"/>
              <a:pathLst>
                <a:path extrusionOk="0" h="4032" w="184">
                  <a:moveTo>
                    <a:pt x="171" y="0"/>
                  </a:moveTo>
                  <a:lnTo>
                    <a:pt x="1" y="100"/>
                  </a:lnTo>
                  <a:lnTo>
                    <a:pt x="12" y="4031"/>
                  </a:lnTo>
                  <a:lnTo>
                    <a:pt x="184" y="3931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9B14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10"/>
            <p:cNvSpPr/>
            <p:nvPr/>
          </p:nvSpPr>
          <p:spPr>
            <a:xfrm>
              <a:off x="6704600" y="2193050"/>
              <a:ext cx="4600" cy="100800"/>
            </a:xfrm>
            <a:custGeom>
              <a:rect b="b" l="l" r="r" t="t"/>
              <a:pathLst>
                <a:path extrusionOk="0" h="4032" w="184">
                  <a:moveTo>
                    <a:pt x="173" y="1"/>
                  </a:moveTo>
                  <a:lnTo>
                    <a:pt x="1" y="101"/>
                  </a:lnTo>
                  <a:lnTo>
                    <a:pt x="11" y="4032"/>
                  </a:lnTo>
                  <a:lnTo>
                    <a:pt x="183" y="3932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9B14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10"/>
            <p:cNvSpPr/>
            <p:nvPr/>
          </p:nvSpPr>
          <p:spPr>
            <a:xfrm>
              <a:off x="6696550" y="2197700"/>
              <a:ext cx="4575" cy="100800"/>
            </a:xfrm>
            <a:custGeom>
              <a:rect b="b" l="l" r="r" t="t"/>
              <a:pathLst>
                <a:path extrusionOk="0" h="4032" w="183">
                  <a:moveTo>
                    <a:pt x="172" y="1"/>
                  </a:moveTo>
                  <a:lnTo>
                    <a:pt x="0" y="101"/>
                  </a:lnTo>
                  <a:lnTo>
                    <a:pt x="12" y="4032"/>
                  </a:lnTo>
                  <a:lnTo>
                    <a:pt x="183" y="3932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9B14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10"/>
            <p:cNvSpPr/>
            <p:nvPr/>
          </p:nvSpPr>
          <p:spPr>
            <a:xfrm>
              <a:off x="6688500" y="2202400"/>
              <a:ext cx="4600" cy="100800"/>
            </a:xfrm>
            <a:custGeom>
              <a:rect b="b" l="l" r="r" t="t"/>
              <a:pathLst>
                <a:path extrusionOk="0" h="4032" w="184">
                  <a:moveTo>
                    <a:pt x="173" y="0"/>
                  </a:moveTo>
                  <a:lnTo>
                    <a:pt x="1" y="100"/>
                  </a:lnTo>
                  <a:lnTo>
                    <a:pt x="12" y="4031"/>
                  </a:lnTo>
                  <a:lnTo>
                    <a:pt x="184" y="3931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9B14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10"/>
            <p:cNvSpPr/>
            <p:nvPr/>
          </p:nvSpPr>
          <p:spPr>
            <a:xfrm>
              <a:off x="6640225" y="2230475"/>
              <a:ext cx="4600" cy="100750"/>
            </a:xfrm>
            <a:custGeom>
              <a:rect b="b" l="l" r="r" t="t"/>
              <a:pathLst>
                <a:path extrusionOk="0" h="4030" w="184">
                  <a:moveTo>
                    <a:pt x="173" y="0"/>
                  </a:moveTo>
                  <a:lnTo>
                    <a:pt x="1" y="98"/>
                  </a:lnTo>
                  <a:lnTo>
                    <a:pt x="13" y="4030"/>
                  </a:lnTo>
                  <a:lnTo>
                    <a:pt x="184" y="3931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9B14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10"/>
            <p:cNvSpPr/>
            <p:nvPr/>
          </p:nvSpPr>
          <p:spPr>
            <a:xfrm>
              <a:off x="6648300" y="2225775"/>
              <a:ext cx="4600" cy="100800"/>
            </a:xfrm>
            <a:custGeom>
              <a:rect b="b" l="l" r="r" t="t"/>
              <a:pathLst>
                <a:path extrusionOk="0" h="4032" w="184">
                  <a:moveTo>
                    <a:pt x="171" y="1"/>
                  </a:moveTo>
                  <a:lnTo>
                    <a:pt x="1" y="101"/>
                  </a:lnTo>
                  <a:lnTo>
                    <a:pt x="11" y="4032"/>
                  </a:lnTo>
                  <a:lnTo>
                    <a:pt x="183" y="3932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9B14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10"/>
            <p:cNvSpPr/>
            <p:nvPr/>
          </p:nvSpPr>
          <p:spPr>
            <a:xfrm>
              <a:off x="6656325" y="2221100"/>
              <a:ext cx="4600" cy="100800"/>
            </a:xfrm>
            <a:custGeom>
              <a:rect b="b" l="l" r="r" t="t"/>
              <a:pathLst>
                <a:path extrusionOk="0" h="4032" w="184">
                  <a:moveTo>
                    <a:pt x="173" y="0"/>
                  </a:moveTo>
                  <a:lnTo>
                    <a:pt x="1" y="100"/>
                  </a:lnTo>
                  <a:lnTo>
                    <a:pt x="11" y="4031"/>
                  </a:lnTo>
                  <a:lnTo>
                    <a:pt x="183" y="393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9B14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0"/>
            <p:cNvSpPr/>
            <p:nvPr/>
          </p:nvSpPr>
          <p:spPr>
            <a:xfrm>
              <a:off x="6664400" y="2216400"/>
              <a:ext cx="4575" cy="100800"/>
            </a:xfrm>
            <a:custGeom>
              <a:rect b="b" l="l" r="r" t="t"/>
              <a:pathLst>
                <a:path extrusionOk="0" h="4032" w="183">
                  <a:moveTo>
                    <a:pt x="171" y="1"/>
                  </a:moveTo>
                  <a:lnTo>
                    <a:pt x="0" y="101"/>
                  </a:lnTo>
                  <a:lnTo>
                    <a:pt x="11" y="4032"/>
                  </a:lnTo>
                  <a:lnTo>
                    <a:pt x="183" y="3932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9B14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2" name="Google Shape;1042;p10"/>
          <p:cNvGrpSpPr/>
          <p:nvPr/>
        </p:nvGrpSpPr>
        <p:grpSpPr>
          <a:xfrm>
            <a:off x="4273221" y="1365700"/>
            <a:ext cx="601720" cy="422620"/>
            <a:chOff x="3312675" y="2145325"/>
            <a:chExt cx="368475" cy="258800"/>
          </a:xfrm>
        </p:grpSpPr>
        <p:sp>
          <p:nvSpPr>
            <p:cNvPr id="1043" name="Google Shape;1043;p10"/>
            <p:cNvSpPr/>
            <p:nvPr/>
          </p:nvSpPr>
          <p:spPr>
            <a:xfrm>
              <a:off x="3326725" y="2237150"/>
              <a:ext cx="290225" cy="166975"/>
            </a:xfrm>
            <a:custGeom>
              <a:rect b="b" l="l" r="r" t="t"/>
              <a:pathLst>
                <a:path extrusionOk="0" h="6679" w="11609">
                  <a:moveTo>
                    <a:pt x="3003" y="0"/>
                  </a:moveTo>
                  <a:cubicBezTo>
                    <a:pt x="2918" y="0"/>
                    <a:pt x="2834" y="19"/>
                    <a:pt x="2770" y="56"/>
                  </a:cubicBezTo>
                  <a:lnTo>
                    <a:pt x="2569" y="173"/>
                  </a:lnTo>
                  <a:cubicBezTo>
                    <a:pt x="2581" y="173"/>
                    <a:pt x="2593" y="176"/>
                    <a:pt x="2606" y="177"/>
                  </a:cubicBezTo>
                  <a:lnTo>
                    <a:pt x="2967" y="228"/>
                  </a:lnTo>
                  <a:lnTo>
                    <a:pt x="3400" y="151"/>
                  </a:lnTo>
                  <a:lnTo>
                    <a:pt x="3237" y="56"/>
                  </a:lnTo>
                  <a:cubicBezTo>
                    <a:pt x="3172" y="19"/>
                    <a:pt x="3087" y="0"/>
                    <a:pt x="3003" y="0"/>
                  </a:cubicBezTo>
                  <a:close/>
                  <a:moveTo>
                    <a:pt x="991" y="1090"/>
                  </a:moveTo>
                  <a:lnTo>
                    <a:pt x="992" y="1090"/>
                  </a:lnTo>
                  <a:lnTo>
                    <a:pt x="992" y="1090"/>
                  </a:lnTo>
                  <a:lnTo>
                    <a:pt x="993" y="1090"/>
                  </a:lnTo>
                  <a:close/>
                  <a:moveTo>
                    <a:pt x="992" y="1090"/>
                  </a:moveTo>
                  <a:lnTo>
                    <a:pt x="129" y="1592"/>
                  </a:lnTo>
                  <a:cubicBezTo>
                    <a:pt x="0" y="1666"/>
                    <a:pt x="2" y="1787"/>
                    <a:pt x="131" y="1862"/>
                  </a:cubicBezTo>
                  <a:lnTo>
                    <a:pt x="1417" y="2604"/>
                  </a:lnTo>
                  <a:cubicBezTo>
                    <a:pt x="1341" y="2560"/>
                    <a:pt x="1306" y="2494"/>
                    <a:pt x="1334" y="2428"/>
                  </a:cubicBezTo>
                  <a:lnTo>
                    <a:pt x="1497" y="2033"/>
                  </a:lnTo>
                  <a:lnTo>
                    <a:pt x="992" y="1090"/>
                  </a:lnTo>
                  <a:close/>
                  <a:moveTo>
                    <a:pt x="1429" y="2611"/>
                  </a:moveTo>
                  <a:lnTo>
                    <a:pt x="2029" y="2958"/>
                  </a:lnTo>
                  <a:lnTo>
                    <a:pt x="2029" y="2958"/>
                  </a:lnTo>
                  <a:cubicBezTo>
                    <a:pt x="1998" y="2940"/>
                    <a:pt x="1971" y="2914"/>
                    <a:pt x="1953" y="2882"/>
                  </a:cubicBezTo>
                  <a:lnTo>
                    <a:pt x="1855" y="2697"/>
                  </a:lnTo>
                  <a:lnTo>
                    <a:pt x="1580" y="2658"/>
                  </a:lnTo>
                  <a:cubicBezTo>
                    <a:pt x="1526" y="2652"/>
                    <a:pt x="1475" y="2635"/>
                    <a:pt x="1429" y="2611"/>
                  </a:cubicBezTo>
                  <a:close/>
                  <a:moveTo>
                    <a:pt x="2029" y="2958"/>
                  </a:moveTo>
                  <a:lnTo>
                    <a:pt x="2029" y="2958"/>
                  </a:lnTo>
                  <a:cubicBezTo>
                    <a:pt x="2030" y="2958"/>
                    <a:pt x="2030" y="2959"/>
                    <a:pt x="2031" y="2959"/>
                  </a:cubicBezTo>
                  <a:lnTo>
                    <a:pt x="2029" y="2958"/>
                  </a:lnTo>
                  <a:close/>
                  <a:moveTo>
                    <a:pt x="3117" y="2876"/>
                  </a:moveTo>
                  <a:lnTo>
                    <a:pt x="2365" y="3010"/>
                  </a:lnTo>
                  <a:cubicBezTo>
                    <a:pt x="2332" y="3016"/>
                    <a:pt x="2300" y="3019"/>
                    <a:pt x="2267" y="3019"/>
                  </a:cubicBezTo>
                  <a:cubicBezTo>
                    <a:pt x="2181" y="3019"/>
                    <a:pt x="2099" y="2999"/>
                    <a:pt x="2037" y="2965"/>
                  </a:cubicBezTo>
                  <a:lnTo>
                    <a:pt x="2037" y="2965"/>
                  </a:lnTo>
                  <a:lnTo>
                    <a:pt x="8371" y="6622"/>
                  </a:lnTo>
                  <a:cubicBezTo>
                    <a:pt x="8436" y="6659"/>
                    <a:pt x="8520" y="6678"/>
                    <a:pt x="8605" y="6678"/>
                  </a:cubicBezTo>
                  <a:cubicBezTo>
                    <a:pt x="8689" y="6678"/>
                    <a:pt x="8774" y="6659"/>
                    <a:pt x="8838" y="6622"/>
                  </a:cubicBezTo>
                  <a:lnTo>
                    <a:pt x="11481" y="5085"/>
                  </a:lnTo>
                  <a:cubicBezTo>
                    <a:pt x="11608" y="5012"/>
                    <a:pt x="11608" y="4890"/>
                    <a:pt x="11479" y="4815"/>
                  </a:cubicBezTo>
                  <a:lnTo>
                    <a:pt x="9732" y="3807"/>
                  </a:lnTo>
                  <a:lnTo>
                    <a:pt x="3117" y="2876"/>
                  </a:lnTo>
                  <a:close/>
                </a:path>
              </a:pathLst>
            </a:custGeom>
            <a:solidFill>
              <a:srgbClr val="716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0"/>
            <p:cNvSpPr/>
            <p:nvPr/>
          </p:nvSpPr>
          <p:spPr>
            <a:xfrm>
              <a:off x="3359400" y="2241400"/>
              <a:ext cx="321750" cy="102075"/>
            </a:xfrm>
            <a:custGeom>
              <a:rect b="b" l="l" r="r" t="t"/>
              <a:pathLst>
                <a:path extrusionOk="0" h="4083" w="12870">
                  <a:moveTo>
                    <a:pt x="1222" y="1"/>
                  </a:moveTo>
                  <a:cubicBezTo>
                    <a:pt x="1073" y="1"/>
                    <a:pt x="939" y="60"/>
                    <a:pt x="902" y="147"/>
                  </a:cubicBezTo>
                  <a:lnTo>
                    <a:pt x="882" y="196"/>
                  </a:lnTo>
                  <a:lnTo>
                    <a:pt x="1661" y="58"/>
                  </a:lnTo>
                  <a:lnTo>
                    <a:pt x="1300" y="7"/>
                  </a:lnTo>
                  <a:cubicBezTo>
                    <a:pt x="1288" y="4"/>
                    <a:pt x="1276" y="4"/>
                    <a:pt x="1263" y="3"/>
                  </a:cubicBezTo>
                  <a:cubicBezTo>
                    <a:pt x="1249" y="1"/>
                    <a:pt x="1235" y="1"/>
                    <a:pt x="1222" y="1"/>
                  </a:cubicBezTo>
                  <a:close/>
                  <a:moveTo>
                    <a:pt x="191" y="1863"/>
                  </a:moveTo>
                  <a:lnTo>
                    <a:pt x="28" y="2258"/>
                  </a:lnTo>
                  <a:cubicBezTo>
                    <a:pt x="1" y="2324"/>
                    <a:pt x="36" y="2390"/>
                    <a:pt x="111" y="2434"/>
                  </a:cubicBezTo>
                  <a:lnTo>
                    <a:pt x="116" y="2437"/>
                  </a:lnTo>
                  <a:lnTo>
                    <a:pt x="122" y="2441"/>
                  </a:lnTo>
                  <a:cubicBezTo>
                    <a:pt x="168" y="2465"/>
                    <a:pt x="219" y="2482"/>
                    <a:pt x="271" y="2488"/>
                  </a:cubicBezTo>
                  <a:lnTo>
                    <a:pt x="548" y="2527"/>
                  </a:lnTo>
                  <a:lnTo>
                    <a:pt x="191" y="1863"/>
                  </a:lnTo>
                  <a:close/>
                  <a:moveTo>
                    <a:pt x="10046" y="1238"/>
                  </a:moveTo>
                  <a:lnTo>
                    <a:pt x="1812" y="2705"/>
                  </a:lnTo>
                  <a:lnTo>
                    <a:pt x="8427" y="3636"/>
                  </a:lnTo>
                  <a:lnTo>
                    <a:pt x="11570" y="4077"/>
                  </a:lnTo>
                  <a:cubicBezTo>
                    <a:pt x="11597" y="4081"/>
                    <a:pt x="11624" y="4082"/>
                    <a:pt x="11650" y="4082"/>
                  </a:cubicBezTo>
                  <a:cubicBezTo>
                    <a:pt x="11799" y="4082"/>
                    <a:pt x="11933" y="4023"/>
                    <a:pt x="11968" y="3937"/>
                  </a:cubicBezTo>
                  <a:lnTo>
                    <a:pt x="12842" y="1828"/>
                  </a:lnTo>
                  <a:cubicBezTo>
                    <a:pt x="12870" y="1760"/>
                    <a:pt x="12833" y="1692"/>
                    <a:pt x="12755" y="1646"/>
                  </a:cubicBezTo>
                  <a:lnTo>
                    <a:pt x="12755" y="1648"/>
                  </a:lnTo>
                  <a:cubicBezTo>
                    <a:pt x="12705" y="1622"/>
                    <a:pt x="12653" y="1603"/>
                    <a:pt x="12598" y="1597"/>
                  </a:cubicBezTo>
                  <a:lnTo>
                    <a:pt x="10046" y="1238"/>
                  </a:lnTo>
                  <a:close/>
                </a:path>
              </a:pathLst>
            </a:custGeom>
            <a:solidFill>
              <a:srgbClr val="FBC9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10"/>
            <p:cNvSpPr/>
            <p:nvPr/>
          </p:nvSpPr>
          <p:spPr>
            <a:xfrm>
              <a:off x="3346375" y="2201725"/>
              <a:ext cx="323725" cy="110875"/>
            </a:xfrm>
            <a:custGeom>
              <a:rect b="b" l="l" r="r" t="t"/>
              <a:pathLst>
                <a:path extrusionOk="0" h="4435" w="12949">
                  <a:moveTo>
                    <a:pt x="11464" y="0"/>
                  </a:moveTo>
                  <a:cubicBezTo>
                    <a:pt x="11433" y="0"/>
                    <a:pt x="11401" y="3"/>
                    <a:pt x="11369" y="9"/>
                  </a:cubicBezTo>
                  <a:lnTo>
                    <a:pt x="2616" y="1568"/>
                  </a:lnTo>
                  <a:lnTo>
                    <a:pt x="2182" y="1645"/>
                  </a:lnTo>
                  <a:lnTo>
                    <a:pt x="1403" y="1783"/>
                  </a:lnTo>
                  <a:lnTo>
                    <a:pt x="273" y="1984"/>
                  </a:lnTo>
                  <a:cubicBezTo>
                    <a:pt x="99" y="2015"/>
                    <a:pt x="1" y="2123"/>
                    <a:pt x="56" y="2224"/>
                  </a:cubicBezTo>
                  <a:lnTo>
                    <a:pt x="207" y="2507"/>
                  </a:lnTo>
                  <a:lnTo>
                    <a:pt x="712" y="3450"/>
                  </a:lnTo>
                  <a:lnTo>
                    <a:pt x="1069" y="4114"/>
                  </a:lnTo>
                  <a:lnTo>
                    <a:pt x="1167" y="4299"/>
                  </a:lnTo>
                  <a:cubicBezTo>
                    <a:pt x="1185" y="4330"/>
                    <a:pt x="1213" y="4358"/>
                    <a:pt x="1245" y="4376"/>
                  </a:cubicBezTo>
                  <a:lnTo>
                    <a:pt x="1250" y="4378"/>
                  </a:lnTo>
                  <a:lnTo>
                    <a:pt x="1254" y="4381"/>
                  </a:lnTo>
                  <a:cubicBezTo>
                    <a:pt x="1316" y="4414"/>
                    <a:pt x="1398" y="4434"/>
                    <a:pt x="1484" y="4434"/>
                  </a:cubicBezTo>
                  <a:cubicBezTo>
                    <a:pt x="1516" y="4434"/>
                    <a:pt x="1549" y="4431"/>
                    <a:pt x="1582" y="4425"/>
                  </a:cubicBezTo>
                  <a:lnTo>
                    <a:pt x="2333" y="4292"/>
                  </a:lnTo>
                  <a:lnTo>
                    <a:pt x="10569" y="2825"/>
                  </a:lnTo>
                  <a:lnTo>
                    <a:pt x="12678" y="2450"/>
                  </a:lnTo>
                  <a:cubicBezTo>
                    <a:pt x="12852" y="2419"/>
                    <a:pt x="12948" y="2312"/>
                    <a:pt x="12895" y="2210"/>
                  </a:cubicBezTo>
                  <a:lnTo>
                    <a:pt x="11782" y="136"/>
                  </a:lnTo>
                  <a:cubicBezTo>
                    <a:pt x="11762" y="102"/>
                    <a:pt x="11735" y="75"/>
                    <a:pt x="11699" y="56"/>
                  </a:cubicBezTo>
                  <a:cubicBezTo>
                    <a:pt x="11637" y="21"/>
                    <a:pt x="11553" y="0"/>
                    <a:pt x="11464" y="0"/>
                  </a:cubicBezTo>
                  <a:close/>
                </a:path>
              </a:pathLst>
            </a:custGeom>
            <a:solidFill>
              <a:srgbClr val="E31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0"/>
            <p:cNvSpPr/>
            <p:nvPr/>
          </p:nvSpPr>
          <p:spPr>
            <a:xfrm>
              <a:off x="3313500" y="2145325"/>
              <a:ext cx="287800" cy="170650"/>
            </a:xfrm>
            <a:custGeom>
              <a:rect b="b" l="l" r="r" t="t"/>
              <a:pathLst>
                <a:path extrusionOk="0" h="6826" w="11512">
                  <a:moveTo>
                    <a:pt x="8518" y="0"/>
                  </a:moveTo>
                  <a:cubicBezTo>
                    <a:pt x="8434" y="0"/>
                    <a:pt x="8350" y="19"/>
                    <a:pt x="8286" y="56"/>
                  </a:cubicBezTo>
                  <a:lnTo>
                    <a:pt x="96" y="4815"/>
                  </a:lnTo>
                  <a:cubicBezTo>
                    <a:pt x="33" y="4852"/>
                    <a:pt x="1" y="4901"/>
                    <a:pt x="1" y="4949"/>
                  </a:cubicBezTo>
                  <a:lnTo>
                    <a:pt x="1" y="5102"/>
                  </a:lnTo>
                  <a:cubicBezTo>
                    <a:pt x="1" y="5151"/>
                    <a:pt x="33" y="5202"/>
                    <a:pt x="98" y="5239"/>
                  </a:cubicBezTo>
                  <a:lnTo>
                    <a:pt x="2757" y="6775"/>
                  </a:lnTo>
                  <a:cubicBezTo>
                    <a:pt x="2765" y="6780"/>
                    <a:pt x="2772" y="6784"/>
                    <a:pt x="2781" y="6787"/>
                  </a:cubicBezTo>
                  <a:lnTo>
                    <a:pt x="2789" y="6792"/>
                  </a:lnTo>
                  <a:cubicBezTo>
                    <a:pt x="2795" y="6794"/>
                    <a:pt x="2800" y="6797"/>
                    <a:pt x="2804" y="6798"/>
                  </a:cubicBezTo>
                  <a:lnTo>
                    <a:pt x="2806" y="6798"/>
                  </a:lnTo>
                  <a:cubicBezTo>
                    <a:pt x="2818" y="6803"/>
                    <a:pt x="2829" y="6806"/>
                    <a:pt x="2841" y="6810"/>
                  </a:cubicBezTo>
                  <a:lnTo>
                    <a:pt x="2844" y="6810"/>
                  </a:lnTo>
                  <a:lnTo>
                    <a:pt x="2854" y="6812"/>
                  </a:lnTo>
                  <a:cubicBezTo>
                    <a:pt x="2860" y="6814"/>
                    <a:pt x="2866" y="6815"/>
                    <a:pt x="2874" y="6817"/>
                  </a:cubicBezTo>
                  <a:lnTo>
                    <a:pt x="2878" y="6818"/>
                  </a:lnTo>
                  <a:lnTo>
                    <a:pt x="2887" y="6820"/>
                  </a:lnTo>
                  <a:cubicBezTo>
                    <a:pt x="2894" y="6821"/>
                    <a:pt x="2898" y="6821"/>
                    <a:pt x="2904" y="6823"/>
                  </a:cubicBezTo>
                  <a:lnTo>
                    <a:pt x="2912" y="6824"/>
                  </a:lnTo>
                  <a:lnTo>
                    <a:pt x="2920" y="6824"/>
                  </a:lnTo>
                  <a:lnTo>
                    <a:pt x="2935" y="6826"/>
                  </a:lnTo>
                  <a:lnTo>
                    <a:pt x="3015" y="6826"/>
                  </a:lnTo>
                  <a:lnTo>
                    <a:pt x="3038" y="6824"/>
                  </a:lnTo>
                  <a:lnTo>
                    <a:pt x="3049" y="6824"/>
                  </a:lnTo>
                  <a:cubicBezTo>
                    <a:pt x="3063" y="6823"/>
                    <a:pt x="3075" y="6821"/>
                    <a:pt x="3087" y="6820"/>
                  </a:cubicBezTo>
                  <a:lnTo>
                    <a:pt x="3089" y="6820"/>
                  </a:lnTo>
                  <a:lnTo>
                    <a:pt x="3099" y="6817"/>
                  </a:lnTo>
                  <a:cubicBezTo>
                    <a:pt x="3106" y="6815"/>
                    <a:pt x="3112" y="6815"/>
                    <a:pt x="3118" y="6814"/>
                  </a:cubicBezTo>
                  <a:cubicBezTo>
                    <a:pt x="3124" y="6812"/>
                    <a:pt x="3126" y="6810"/>
                    <a:pt x="3130" y="6809"/>
                  </a:cubicBezTo>
                  <a:lnTo>
                    <a:pt x="3147" y="6804"/>
                  </a:lnTo>
                  <a:lnTo>
                    <a:pt x="3152" y="6804"/>
                  </a:lnTo>
                  <a:lnTo>
                    <a:pt x="3158" y="6801"/>
                  </a:lnTo>
                  <a:cubicBezTo>
                    <a:pt x="3165" y="6798"/>
                    <a:pt x="3175" y="6795"/>
                    <a:pt x="3182" y="6792"/>
                  </a:cubicBezTo>
                  <a:lnTo>
                    <a:pt x="3192" y="6787"/>
                  </a:lnTo>
                  <a:cubicBezTo>
                    <a:pt x="3202" y="6783"/>
                    <a:pt x="3213" y="6778"/>
                    <a:pt x="3224" y="6772"/>
                  </a:cubicBezTo>
                  <a:lnTo>
                    <a:pt x="11412" y="2013"/>
                  </a:lnTo>
                  <a:lnTo>
                    <a:pt x="11417" y="2011"/>
                  </a:lnTo>
                  <a:cubicBezTo>
                    <a:pt x="11420" y="2008"/>
                    <a:pt x="11421" y="2007"/>
                    <a:pt x="11424" y="2005"/>
                  </a:cubicBezTo>
                  <a:cubicBezTo>
                    <a:pt x="11427" y="2004"/>
                    <a:pt x="11434" y="1999"/>
                    <a:pt x="11437" y="1997"/>
                  </a:cubicBezTo>
                  <a:cubicBezTo>
                    <a:pt x="11440" y="1994"/>
                    <a:pt x="11443" y="1993"/>
                    <a:pt x="11446" y="1990"/>
                  </a:cubicBezTo>
                  <a:cubicBezTo>
                    <a:pt x="11449" y="1987"/>
                    <a:pt x="11454" y="1984"/>
                    <a:pt x="11457" y="1982"/>
                  </a:cubicBezTo>
                  <a:lnTo>
                    <a:pt x="11458" y="1979"/>
                  </a:lnTo>
                  <a:cubicBezTo>
                    <a:pt x="11463" y="1976"/>
                    <a:pt x="11466" y="1971"/>
                    <a:pt x="11471" y="1968"/>
                  </a:cubicBezTo>
                  <a:lnTo>
                    <a:pt x="11472" y="1965"/>
                  </a:lnTo>
                  <a:cubicBezTo>
                    <a:pt x="11475" y="1962"/>
                    <a:pt x="11477" y="1961"/>
                    <a:pt x="11478" y="1957"/>
                  </a:cubicBezTo>
                  <a:cubicBezTo>
                    <a:pt x="11481" y="1954"/>
                    <a:pt x="11480" y="1956"/>
                    <a:pt x="11481" y="1954"/>
                  </a:cubicBezTo>
                  <a:cubicBezTo>
                    <a:pt x="11484" y="1950"/>
                    <a:pt x="11486" y="1947"/>
                    <a:pt x="11489" y="1942"/>
                  </a:cubicBezTo>
                  <a:cubicBezTo>
                    <a:pt x="11492" y="1939"/>
                    <a:pt x="11490" y="1939"/>
                    <a:pt x="11492" y="1937"/>
                  </a:cubicBezTo>
                  <a:cubicBezTo>
                    <a:pt x="11492" y="1937"/>
                    <a:pt x="11494" y="1936"/>
                    <a:pt x="11494" y="1936"/>
                  </a:cubicBezTo>
                  <a:cubicBezTo>
                    <a:pt x="11495" y="1931"/>
                    <a:pt x="11497" y="1928"/>
                    <a:pt x="11498" y="1925"/>
                  </a:cubicBezTo>
                  <a:cubicBezTo>
                    <a:pt x="11500" y="1922"/>
                    <a:pt x="11500" y="1921"/>
                    <a:pt x="11501" y="1919"/>
                  </a:cubicBezTo>
                  <a:cubicBezTo>
                    <a:pt x="11501" y="1918"/>
                    <a:pt x="11501" y="1918"/>
                    <a:pt x="11501" y="1918"/>
                  </a:cubicBezTo>
                  <a:cubicBezTo>
                    <a:pt x="11501" y="1914"/>
                    <a:pt x="11503" y="1911"/>
                    <a:pt x="11503" y="1907"/>
                  </a:cubicBezTo>
                  <a:cubicBezTo>
                    <a:pt x="11503" y="1905"/>
                    <a:pt x="11504" y="1902"/>
                    <a:pt x="11506" y="1901"/>
                  </a:cubicBezTo>
                  <a:cubicBezTo>
                    <a:pt x="11506" y="1901"/>
                    <a:pt x="11506" y="1899"/>
                    <a:pt x="11506" y="1899"/>
                  </a:cubicBezTo>
                  <a:cubicBezTo>
                    <a:pt x="11506" y="1896"/>
                    <a:pt x="11506" y="1891"/>
                    <a:pt x="11506" y="1888"/>
                  </a:cubicBezTo>
                  <a:lnTo>
                    <a:pt x="11506" y="1882"/>
                  </a:lnTo>
                  <a:cubicBezTo>
                    <a:pt x="11507" y="1881"/>
                    <a:pt x="11507" y="1879"/>
                    <a:pt x="11506" y="1879"/>
                  </a:cubicBezTo>
                  <a:lnTo>
                    <a:pt x="11506" y="1725"/>
                  </a:lnTo>
                  <a:cubicBezTo>
                    <a:pt x="11507" y="1730"/>
                    <a:pt x="11507" y="1733"/>
                    <a:pt x="11507" y="1736"/>
                  </a:cubicBezTo>
                  <a:cubicBezTo>
                    <a:pt x="11512" y="1684"/>
                    <a:pt x="11480" y="1630"/>
                    <a:pt x="11411" y="1592"/>
                  </a:cubicBezTo>
                  <a:lnTo>
                    <a:pt x="8751" y="56"/>
                  </a:lnTo>
                  <a:cubicBezTo>
                    <a:pt x="8687" y="19"/>
                    <a:pt x="8602" y="0"/>
                    <a:pt x="8518" y="0"/>
                  </a:cubicBez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10"/>
            <p:cNvSpPr/>
            <p:nvPr/>
          </p:nvSpPr>
          <p:spPr>
            <a:xfrm>
              <a:off x="3601175" y="2188500"/>
              <a:ext cx="25" cy="3925"/>
            </a:xfrm>
            <a:custGeom>
              <a:rect b="b" l="l" r="r" t="t"/>
              <a:pathLst>
                <a:path extrusionOk="0" h="157" w="1">
                  <a:moveTo>
                    <a:pt x="0" y="0"/>
                  </a:moveTo>
                  <a:lnTo>
                    <a:pt x="0" y="154"/>
                  </a:lnTo>
                  <a:lnTo>
                    <a:pt x="0" y="157"/>
                  </a:lnTo>
                  <a:lnTo>
                    <a:pt x="0" y="3"/>
                  </a:lnTo>
                  <a:cubicBezTo>
                    <a:pt x="0" y="2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687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10"/>
            <p:cNvSpPr/>
            <p:nvPr/>
          </p:nvSpPr>
          <p:spPr>
            <a:xfrm>
              <a:off x="3598800" y="2188575"/>
              <a:ext cx="2400" cy="7150"/>
            </a:xfrm>
            <a:custGeom>
              <a:rect b="b" l="l" r="r" t="t"/>
              <a:pathLst>
                <a:path extrusionOk="0" h="286" w="96">
                  <a:moveTo>
                    <a:pt x="95" y="0"/>
                  </a:moveTo>
                  <a:cubicBezTo>
                    <a:pt x="95" y="6"/>
                    <a:pt x="95" y="12"/>
                    <a:pt x="94" y="19"/>
                  </a:cubicBezTo>
                  <a:cubicBezTo>
                    <a:pt x="92" y="26"/>
                    <a:pt x="91" y="32"/>
                    <a:pt x="88" y="39"/>
                  </a:cubicBezTo>
                  <a:cubicBezTo>
                    <a:pt x="86" y="45"/>
                    <a:pt x="83" y="51"/>
                    <a:pt x="80" y="57"/>
                  </a:cubicBezTo>
                  <a:cubicBezTo>
                    <a:pt x="75" y="65"/>
                    <a:pt x="71" y="71"/>
                    <a:pt x="66" y="77"/>
                  </a:cubicBezTo>
                  <a:cubicBezTo>
                    <a:pt x="60" y="85"/>
                    <a:pt x="54" y="92"/>
                    <a:pt x="46" y="98"/>
                  </a:cubicBezTo>
                  <a:cubicBezTo>
                    <a:pt x="32" y="111"/>
                    <a:pt x="19" y="121"/>
                    <a:pt x="5" y="129"/>
                  </a:cubicBezTo>
                  <a:lnTo>
                    <a:pt x="0" y="132"/>
                  </a:lnTo>
                  <a:lnTo>
                    <a:pt x="0" y="286"/>
                  </a:lnTo>
                  <a:lnTo>
                    <a:pt x="5" y="283"/>
                  </a:lnTo>
                  <a:cubicBezTo>
                    <a:pt x="19" y="275"/>
                    <a:pt x="32" y="264"/>
                    <a:pt x="46" y="252"/>
                  </a:cubicBezTo>
                  <a:cubicBezTo>
                    <a:pt x="54" y="246"/>
                    <a:pt x="60" y="238"/>
                    <a:pt x="66" y="231"/>
                  </a:cubicBezTo>
                  <a:cubicBezTo>
                    <a:pt x="71" y="224"/>
                    <a:pt x="75" y="218"/>
                    <a:pt x="80" y="211"/>
                  </a:cubicBezTo>
                  <a:cubicBezTo>
                    <a:pt x="83" y="204"/>
                    <a:pt x="86" y="198"/>
                    <a:pt x="88" y="192"/>
                  </a:cubicBezTo>
                  <a:cubicBezTo>
                    <a:pt x="91" y="186"/>
                    <a:pt x="92" y="180"/>
                    <a:pt x="94" y="172"/>
                  </a:cubicBezTo>
                  <a:cubicBezTo>
                    <a:pt x="95" y="166"/>
                    <a:pt x="95" y="160"/>
                    <a:pt x="95" y="154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10"/>
            <p:cNvSpPr/>
            <p:nvPr/>
          </p:nvSpPr>
          <p:spPr>
            <a:xfrm>
              <a:off x="3312675" y="2145325"/>
              <a:ext cx="289375" cy="166900"/>
            </a:xfrm>
            <a:custGeom>
              <a:rect b="b" l="l" r="r" t="t"/>
              <a:pathLst>
                <a:path extrusionOk="0" h="6676" w="11575">
                  <a:moveTo>
                    <a:pt x="3019" y="5971"/>
                  </a:moveTo>
                  <a:cubicBezTo>
                    <a:pt x="3092" y="5971"/>
                    <a:pt x="3165" y="5987"/>
                    <a:pt x="3220" y="6019"/>
                  </a:cubicBezTo>
                  <a:cubicBezTo>
                    <a:pt x="3332" y="6084"/>
                    <a:pt x="3332" y="6188"/>
                    <a:pt x="3222" y="6253"/>
                  </a:cubicBezTo>
                  <a:cubicBezTo>
                    <a:pt x="3166" y="6285"/>
                    <a:pt x="3094" y="6301"/>
                    <a:pt x="3021" y="6301"/>
                  </a:cubicBezTo>
                  <a:cubicBezTo>
                    <a:pt x="2948" y="6301"/>
                    <a:pt x="2875" y="6285"/>
                    <a:pt x="2819" y="6253"/>
                  </a:cubicBezTo>
                  <a:lnTo>
                    <a:pt x="2818" y="6253"/>
                  </a:lnTo>
                  <a:cubicBezTo>
                    <a:pt x="2707" y="6188"/>
                    <a:pt x="2705" y="6084"/>
                    <a:pt x="2818" y="6019"/>
                  </a:cubicBezTo>
                  <a:cubicBezTo>
                    <a:pt x="2873" y="5987"/>
                    <a:pt x="2946" y="5971"/>
                    <a:pt x="3019" y="5971"/>
                  </a:cubicBezTo>
                  <a:close/>
                  <a:moveTo>
                    <a:pt x="8551" y="0"/>
                  </a:moveTo>
                  <a:cubicBezTo>
                    <a:pt x="8466" y="0"/>
                    <a:pt x="8382" y="19"/>
                    <a:pt x="8317" y="56"/>
                  </a:cubicBezTo>
                  <a:lnTo>
                    <a:pt x="129" y="4815"/>
                  </a:lnTo>
                  <a:cubicBezTo>
                    <a:pt x="0" y="4890"/>
                    <a:pt x="0" y="5010"/>
                    <a:pt x="131" y="5085"/>
                  </a:cubicBezTo>
                  <a:lnTo>
                    <a:pt x="2790" y="6620"/>
                  </a:lnTo>
                  <a:cubicBezTo>
                    <a:pt x="2854" y="6657"/>
                    <a:pt x="2939" y="6675"/>
                    <a:pt x="3023" y="6675"/>
                  </a:cubicBezTo>
                  <a:cubicBezTo>
                    <a:pt x="3107" y="6675"/>
                    <a:pt x="3192" y="6657"/>
                    <a:pt x="3255" y="6620"/>
                  </a:cubicBezTo>
                  <a:lnTo>
                    <a:pt x="11445" y="1861"/>
                  </a:lnTo>
                  <a:cubicBezTo>
                    <a:pt x="11574" y="1785"/>
                    <a:pt x="11573" y="1666"/>
                    <a:pt x="11444" y="1590"/>
                  </a:cubicBezTo>
                  <a:lnTo>
                    <a:pt x="8784" y="56"/>
                  </a:lnTo>
                  <a:cubicBezTo>
                    <a:pt x="8720" y="19"/>
                    <a:pt x="8635" y="0"/>
                    <a:pt x="8551" y="0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10"/>
            <p:cNvSpPr/>
            <p:nvPr/>
          </p:nvSpPr>
          <p:spPr>
            <a:xfrm>
              <a:off x="3380325" y="2294625"/>
              <a:ext cx="15675" cy="8250"/>
            </a:xfrm>
            <a:custGeom>
              <a:rect b="b" l="l" r="r" t="t"/>
              <a:pathLst>
                <a:path extrusionOk="0" h="330" w="627">
                  <a:moveTo>
                    <a:pt x="313" y="0"/>
                  </a:moveTo>
                  <a:cubicBezTo>
                    <a:pt x="240" y="0"/>
                    <a:pt x="167" y="17"/>
                    <a:pt x="112" y="49"/>
                  </a:cubicBezTo>
                  <a:cubicBezTo>
                    <a:pt x="1" y="112"/>
                    <a:pt x="2" y="216"/>
                    <a:pt x="113" y="281"/>
                  </a:cubicBezTo>
                  <a:cubicBezTo>
                    <a:pt x="169" y="313"/>
                    <a:pt x="242" y="329"/>
                    <a:pt x="315" y="329"/>
                  </a:cubicBezTo>
                  <a:cubicBezTo>
                    <a:pt x="388" y="329"/>
                    <a:pt x="460" y="313"/>
                    <a:pt x="516" y="281"/>
                  </a:cubicBezTo>
                  <a:cubicBezTo>
                    <a:pt x="626" y="216"/>
                    <a:pt x="626" y="112"/>
                    <a:pt x="514" y="49"/>
                  </a:cubicBezTo>
                  <a:cubicBezTo>
                    <a:pt x="459" y="17"/>
                    <a:pt x="386" y="0"/>
                    <a:pt x="313" y="0"/>
                  </a:cubicBezTo>
                  <a:close/>
                </a:path>
              </a:pathLst>
            </a:custGeom>
            <a:solidFill>
              <a:srgbClr val="7A8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10"/>
            <p:cNvSpPr/>
            <p:nvPr/>
          </p:nvSpPr>
          <p:spPr>
            <a:xfrm>
              <a:off x="3380675" y="2294625"/>
              <a:ext cx="15000" cy="5150"/>
            </a:xfrm>
            <a:custGeom>
              <a:rect b="b" l="l" r="r" t="t"/>
              <a:pathLst>
                <a:path extrusionOk="0" h="206" w="600">
                  <a:moveTo>
                    <a:pt x="300" y="0"/>
                  </a:moveTo>
                  <a:cubicBezTo>
                    <a:pt x="227" y="0"/>
                    <a:pt x="154" y="16"/>
                    <a:pt x="99" y="47"/>
                  </a:cubicBezTo>
                  <a:cubicBezTo>
                    <a:pt x="25" y="90"/>
                    <a:pt x="1" y="150"/>
                    <a:pt x="24" y="204"/>
                  </a:cubicBezTo>
                  <a:cubicBezTo>
                    <a:pt x="41" y="172"/>
                    <a:pt x="67" y="146"/>
                    <a:pt x="99" y="129"/>
                  </a:cubicBezTo>
                  <a:cubicBezTo>
                    <a:pt x="154" y="96"/>
                    <a:pt x="227" y="80"/>
                    <a:pt x="300" y="80"/>
                  </a:cubicBezTo>
                  <a:cubicBezTo>
                    <a:pt x="372" y="80"/>
                    <a:pt x="445" y="96"/>
                    <a:pt x="502" y="129"/>
                  </a:cubicBezTo>
                  <a:cubicBezTo>
                    <a:pt x="534" y="146"/>
                    <a:pt x="560" y="172"/>
                    <a:pt x="577" y="206"/>
                  </a:cubicBezTo>
                  <a:cubicBezTo>
                    <a:pt x="600" y="150"/>
                    <a:pt x="575" y="90"/>
                    <a:pt x="502" y="47"/>
                  </a:cubicBezTo>
                  <a:cubicBezTo>
                    <a:pt x="446" y="16"/>
                    <a:pt x="373" y="0"/>
                    <a:pt x="300" y="0"/>
                  </a:cubicBez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10"/>
            <p:cNvSpPr/>
            <p:nvPr/>
          </p:nvSpPr>
          <p:spPr>
            <a:xfrm>
              <a:off x="3394050" y="2191825"/>
              <a:ext cx="204775" cy="122850"/>
            </a:xfrm>
            <a:custGeom>
              <a:rect b="b" l="l" r="r" t="t"/>
              <a:pathLst>
                <a:path extrusionOk="0" h="4914" w="8191">
                  <a:moveTo>
                    <a:pt x="8190" y="1"/>
                  </a:moveTo>
                  <a:lnTo>
                    <a:pt x="0" y="4760"/>
                  </a:lnTo>
                  <a:lnTo>
                    <a:pt x="0" y="4914"/>
                  </a:lnTo>
                  <a:lnTo>
                    <a:pt x="8190" y="156"/>
                  </a:lnTo>
                  <a:lnTo>
                    <a:pt x="8190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0"/>
            <p:cNvSpPr/>
            <p:nvPr/>
          </p:nvSpPr>
          <p:spPr>
            <a:xfrm>
              <a:off x="3315925" y="2272450"/>
              <a:ext cx="66500" cy="42225"/>
            </a:xfrm>
            <a:custGeom>
              <a:rect b="b" l="l" r="r" t="t"/>
              <a:pathLst>
                <a:path extrusionOk="0" h="1689" w="2660">
                  <a:moveTo>
                    <a:pt x="1" y="0"/>
                  </a:moveTo>
                  <a:lnTo>
                    <a:pt x="1" y="154"/>
                  </a:lnTo>
                  <a:lnTo>
                    <a:pt x="2658" y="1689"/>
                  </a:lnTo>
                  <a:lnTo>
                    <a:pt x="2660" y="15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10"/>
            <p:cNvSpPr/>
            <p:nvPr/>
          </p:nvSpPr>
          <p:spPr>
            <a:xfrm>
              <a:off x="3382375" y="2310800"/>
              <a:ext cx="11700" cy="5300"/>
            </a:xfrm>
            <a:custGeom>
              <a:rect b="b" l="l" r="r" t="t"/>
              <a:pathLst>
                <a:path extrusionOk="0" h="212" w="468">
                  <a:moveTo>
                    <a:pt x="0" y="1"/>
                  </a:moveTo>
                  <a:lnTo>
                    <a:pt x="0" y="155"/>
                  </a:lnTo>
                  <a:cubicBezTo>
                    <a:pt x="16" y="164"/>
                    <a:pt x="33" y="172"/>
                    <a:pt x="48" y="178"/>
                  </a:cubicBezTo>
                  <a:cubicBezTo>
                    <a:pt x="62" y="182"/>
                    <a:pt x="76" y="187"/>
                    <a:pt x="89" y="191"/>
                  </a:cubicBezTo>
                  <a:cubicBezTo>
                    <a:pt x="103" y="195"/>
                    <a:pt x="111" y="198"/>
                    <a:pt x="123" y="199"/>
                  </a:cubicBezTo>
                  <a:cubicBezTo>
                    <a:pt x="136" y="202"/>
                    <a:pt x="145" y="204"/>
                    <a:pt x="155" y="205"/>
                  </a:cubicBezTo>
                  <a:cubicBezTo>
                    <a:pt x="168" y="207"/>
                    <a:pt x="177" y="208"/>
                    <a:pt x="188" y="208"/>
                  </a:cubicBezTo>
                  <a:cubicBezTo>
                    <a:pt x="198" y="210"/>
                    <a:pt x="209" y="210"/>
                    <a:pt x="220" y="211"/>
                  </a:cubicBezTo>
                  <a:lnTo>
                    <a:pt x="254" y="211"/>
                  </a:lnTo>
                  <a:cubicBezTo>
                    <a:pt x="266" y="211"/>
                    <a:pt x="278" y="210"/>
                    <a:pt x="291" y="208"/>
                  </a:cubicBezTo>
                  <a:cubicBezTo>
                    <a:pt x="303" y="207"/>
                    <a:pt x="320" y="205"/>
                    <a:pt x="334" y="202"/>
                  </a:cubicBezTo>
                  <a:cubicBezTo>
                    <a:pt x="354" y="199"/>
                    <a:pt x="375" y="193"/>
                    <a:pt x="395" y="187"/>
                  </a:cubicBezTo>
                  <a:cubicBezTo>
                    <a:pt x="420" y="179"/>
                    <a:pt x="444" y="168"/>
                    <a:pt x="467" y="155"/>
                  </a:cubicBezTo>
                  <a:lnTo>
                    <a:pt x="467" y="1"/>
                  </a:lnTo>
                  <a:cubicBezTo>
                    <a:pt x="444" y="15"/>
                    <a:pt x="420" y="26"/>
                    <a:pt x="395" y="33"/>
                  </a:cubicBezTo>
                  <a:cubicBezTo>
                    <a:pt x="375" y="39"/>
                    <a:pt x="354" y="46"/>
                    <a:pt x="332" y="49"/>
                  </a:cubicBezTo>
                  <a:cubicBezTo>
                    <a:pt x="318" y="52"/>
                    <a:pt x="304" y="53"/>
                    <a:pt x="291" y="55"/>
                  </a:cubicBezTo>
                  <a:cubicBezTo>
                    <a:pt x="278" y="56"/>
                    <a:pt x="266" y="56"/>
                    <a:pt x="254" y="58"/>
                  </a:cubicBezTo>
                  <a:lnTo>
                    <a:pt x="220" y="58"/>
                  </a:lnTo>
                  <a:cubicBezTo>
                    <a:pt x="209" y="58"/>
                    <a:pt x="198" y="58"/>
                    <a:pt x="188" y="55"/>
                  </a:cubicBezTo>
                  <a:cubicBezTo>
                    <a:pt x="177" y="53"/>
                    <a:pt x="166" y="53"/>
                    <a:pt x="155" y="52"/>
                  </a:cubicBezTo>
                  <a:cubicBezTo>
                    <a:pt x="145" y="50"/>
                    <a:pt x="134" y="49"/>
                    <a:pt x="123" y="46"/>
                  </a:cubicBezTo>
                  <a:cubicBezTo>
                    <a:pt x="112" y="44"/>
                    <a:pt x="100" y="41"/>
                    <a:pt x="88" y="38"/>
                  </a:cubicBezTo>
                  <a:cubicBezTo>
                    <a:pt x="77" y="35"/>
                    <a:pt x="62" y="29"/>
                    <a:pt x="48" y="24"/>
                  </a:cubicBezTo>
                  <a:cubicBezTo>
                    <a:pt x="33" y="18"/>
                    <a:pt x="16" y="10"/>
                    <a:pt x="0" y="1"/>
                  </a:cubicBez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5" name="Google Shape;1055;p10"/>
          <p:cNvGrpSpPr/>
          <p:nvPr/>
        </p:nvGrpSpPr>
        <p:grpSpPr>
          <a:xfrm>
            <a:off x="5813706" y="3211154"/>
            <a:ext cx="599760" cy="353463"/>
            <a:chOff x="5780075" y="1612925"/>
            <a:chExt cx="367275" cy="216450"/>
          </a:xfrm>
        </p:grpSpPr>
        <p:sp>
          <p:nvSpPr>
            <p:cNvPr id="1056" name="Google Shape;1056;p10"/>
            <p:cNvSpPr/>
            <p:nvPr/>
          </p:nvSpPr>
          <p:spPr>
            <a:xfrm>
              <a:off x="5780125" y="1612925"/>
              <a:ext cx="367225" cy="216450"/>
            </a:xfrm>
            <a:custGeom>
              <a:rect b="b" l="l" r="r" t="t"/>
              <a:pathLst>
                <a:path extrusionOk="0" h="8658" w="14689">
                  <a:moveTo>
                    <a:pt x="2323" y="3365"/>
                  </a:moveTo>
                  <a:lnTo>
                    <a:pt x="8925" y="7177"/>
                  </a:lnTo>
                  <a:lnTo>
                    <a:pt x="2345" y="7177"/>
                  </a:lnTo>
                  <a:lnTo>
                    <a:pt x="2323" y="3365"/>
                  </a:lnTo>
                  <a:close/>
                  <a:moveTo>
                    <a:pt x="0" y="1"/>
                  </a:moveTo>
                  <a:lnTo>
                    <a:pt x="0" y="177"/>
                  </a:lnTo>
                  <a:lnTo>
                    <a:pt x="48" y="8658"/>
                  </a:lnTo>
                  <a:lnTo>
                    <a:pt x="14689" y="8658"/>
                  </a:lnTo>
                  <a:lnTo>
                    <a:pt x="14689" y="8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10"/>
            <p:cNvSpPr/>
            <p:nvPr/>
          </p:nvSpPr>
          <p:spPr>
            <a:xfrm>
              <a:off x="5808800" y="1640275"/>
              <a:ext cx="23225" cy="13475"/>
            </a:xfrm>
            <a:custGeom>
              <a:rect b="b" l="l" r="r" t="t"/>
              <a:pathLst>
                <a:path extrusionOk="0" h="539" w="929">
                  <a:moveTo>
                    <a:pt x="748" y="1"/>
                  </a:moveTo>
                  <a:lnTo>
                    <a:pt x="1" y="434"/>
                  </a:lnTo>
                  <a:lnTo>
                    <a:pt x="182" y="538"/>
                  </a:lnTo>
                  <a:lnTo>
                    <a:pt x="929" y="105"/>
                  </a:lnTo>
                  <a:lnTo>
                    <a:pt x="748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10"/>
            <p:cNvSpPr/>
            <p:nvPr/>
          </p:nvSpPr>
          <p:spPr>
            <a:xfrm>
              <a:off x="5827275" y="1647875"/>
              <a:ext cx="17975" cy="10450"/>
            </a:xfrm>
            <a:custGeom>
              <a:rect b="b" l="l" r="r" t="t"/>
              <a:pathLst>
                <a:path extrusionOk="0" h="418" w="719">
                  <a:moveTo>
                    <a:pt x="537" y="1"/>
                  </a:moveTo>
                  <a:lnTo>
                    <a:pt x="1" y="313"/>
                  </a:lnTo>
                  <a:lnTo>
                    <a:pt x="182" y="417"/>
                  </a:lnTo>
                  <a:lnTo>
                    <a:pt x="718" y="105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10"/>
            <p:cNvSpPr/>
            <p:nvPr/>
          </p:nvSpPr>
          <p:spPr>
            <a:xfrm>
              <a:off x="5840500" y="1655525"/>
              <a:ext cx="17925" cy="10400"/>
            </a:xfrm>
            <a:custGeom>
              <a:rect b="b" l="l" r="r" t="t"/>
              <a:pathLst>
                <a:path extrusionOk="0" h="416" w="717">
                  <a:moveTo>
                    <a:pt x="537" y="0"/>
                  </a:moveTo>
                  <a:lnTo>
                    <a:pt x="0" y="311"/>
                  </a:lnTo>
                  <a:lnTo>
                    <a:pt x="182" y="415"/>
                  </a:lnTo>
                  <a:lnTo>
                    <a:pt x="716" y="105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10"/>
            <p:cNvSpPr/>
            <p:nvPr/>
          </p:nvSpPr>
          <p:spPr>
            <a:xfrm>
              <a:off x="5853700" y="1663125"/>
              <a:ext cx="17925" cy="10425"/>
            </a:xfrm>
            <a:custGeom>
              <a:rect b="b" l="l" r="r" t="t"/>
              <a:pathLst>
                <a:path extrusionOk="0" h="417" w="717">
                  <a:moveTo>
                    <a:pt x="535" y="1"/>
                  </a:moveTo>
                  <a:lnTo>
                    <a:pt x="1" y="312"/>
                  </a:lnTo>
                  <a:lnTo>
                    <a:pt x="181" y="417"/>
                  </a:lnTo>
                  <a:lnTo>
                    <a:pt x="717" y="105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10"/>
            <p:cNvSpPr/>
            <p:nvPr/>
          </p:nvSpPr>
          <p:spPr>
            <a:xfrm>
              <a:off x="5861625" y="1670775"/>
              <a:ext cx="23225" cy="13475"/>
            </a:xfrm>
            <a:custGeom>
              <a:rect b="b" l="l" r="r" t="t"/>
              <a:pathLst>
                <a:path extrusionOk="0" h="539" w="929">
                  <a:moveTo>
                    <a:pt x="747" y="0"/>
                  </a:moveTo>
                  <a:lnTo>
                    <a:pt x="0" y="434"/>
                  </a:lnTo>
                  <a:lnTo>
                    <a:pt x="182" y="538"/>
                  </a:lnTo>
                  <a:lnTo>
                    <a:pt x="928" y="105"/>
                  </a:lnTo>
                  <a:lnTo>
                    <a:pt x="747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10"/>
            <p:cNvSpPr/>
            <p:nvPr/>
          </p:nvSpPr>
          <p:spPr>
            <a:xfrm>
              <a:off x="5880100" y="1678375"/>
              <a:ext cx="17925" cy="10425"/>
            </a:xfrm>
            <a:custGeom>
              <a:rect b="b" l="l" r="r" t="t"/>
              <a:pathLst>
                <a:path extrusionOk="0" h="417" w="717">
                  <a:moveTo>
                    <a:pt x="536" y="1"/>
                  </a:moveTo>
                  <a:lnTo>
                    <a:pt x="0" y="312"/>
                  </a:lnTo>
                  <a:lnTo>
                    <a:pt x="182" y="417"/>
                  </a:lnTo>
                  <a:lnTo>
                    <a:pt x="716" y="105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10"/>
            <p:cNvSpPr/>
            <p:nvPr/>
          </p:nvSpPr>
          <p:spPr>
            <a:xfrm>
              <a:off x="5893300" y="1685975"/>
              <a:ext cx="17925" cy="10450"/>
            </a:xfrm>
            <a:custGeom>
              <a:rect b="b" l="l" r="r" t="t"/>
              <a:pathLst>
                <a:path extrusionOk="0" h="418" w="717">
                  <a:moveTo>
                    <a:pt x="535" y="1"/>
                  </a:moveTo>
                  <a:lnTo>
                    <a:pt x="1" y="313"/>
                  </a:lnTo>
                  <a:lnTo>
                    <a:pt x="180" y="417"/>
                  </a:lnTo>
                  <a:lnTo>
                    <a:pt x="717" y="105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10"/>
            <p:cNvSpPr/>
            <p:nvPr/>
          </p:nvSpPr>
          <p:spPr>
            <a:xfrm>
              <a:off x="5906475" y="1693625"/>
              <a:ext cx="17975" cy="10400"/>
            </a:xfrm>
            <a:custGeom>
              <a:rect b="b" l="l" r="r" t="t"/>
              <a:pathLst>
                <a:path extrusionOk="0" h="416" w="719">
                  <a:moveTo>
                    <a:pt x="537" y="0"/>
                  </a:moveTo>
                  <a:lnTo>
                    <a:pt x="1" y="311"/>
                  </a:lnTo>
                  <a:lnTo>
                    <a:pt x="182" y="415"/>
                  </a:lnTo>
                  <a:lnTo>
                    <a:pt x="718" y="105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10"/>
            <p:cNvSpPr/>
            <p:nvPr/>
          </p:nvSpPr>
          <p:spPr>
            <a:xfrm>
              <a:off x="5914425" y="1701225"/>
              <a:ext cx="23200" cy="13500"/>
            </a:xfrm>
            <a:custGeom>
              <a:rect b="b" l="l" r="r" t="t"/>
              <a:pathLst>
                <a:path extrusionOk="0" h="540" w="928">
                  <a:moveTo>
                    <a:pt x="747" y="1"/>
                  </a:moveTo>
                  <a:lnTo>
                    <a:pt x="1" y="435"/>
                  </a:lnTo>
                  <a:lnTo>
                    <a:pt x="180" y="540"/>
                  </a:lnTo>
                  <a:lnTo>
                    <a:pt x="927" y="105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10"/>
            <p:cNvSpPr/>
            <p:nvPr/>
          </p:nvSpPr>
          <p:spPr>
            <a:xfrm>
              <a:off x="5932900" y="1708875"/>
              <a:ext cx="17925" cy="10400"/>
            </a:xfrm>
            <a:custGeom>
              <a:rect b="b" l="l" r="r" t="t"/>
              <a:pathLst>
                <a:path extrusionOk="0" h="416" w="717">
                  <a:moveTo>
                    <a:pt x="535" y="0"/>
                  </a:moveTo>
                  <a:lnTo>
                    <a:pt x="1" y="311"/>
                  </a:lnTo>
                  <a:lnTo>
                    <a:pt x="180" y="415"/>
                  </a:lnTo>
                  <a:lnTo>
                    <a:pt x="717" y="105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10"/>
            <p:cNvSpPr/>
            <p:nvPr/>
          </p:nvSpPr>
          <p:spPr>
            <a:xfrm>
              <a:off x="5946075" y="1716475"/>
              <a:ext cx="17950" cy="10425"/>
            </a:xfrm>
            <a:custGeom>
              <a:rect b="b" l="l" r="r" t="t"/>
              <a:pathLst>
                <a:path extrusionOk="0" h="417" w="718">
                  <a:moveTo>
                    <a:pt x="537" y="0"/>
                  </a:moveTo>
                  <a:lnTo>
                    <a:pt x="1" y="312"/>
                  </a:lnTo>
                  <a:lnTo>
                    <a:pt x="182" y="417"/>
                  </a:lnTo>
                  <a:lnTo>
                    <a:pt x="718" y="105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10"/>
            <p:cNvSpPr/>
            <p:nvPr/>
          </p:nvSpPr>
          <p:spPr>
            <a:xfrm>
              <a:off x="5959300" y="1724075"/>
              <a:ext cx="17900" cy="10425"/>
            </a:xfrm>
            <a:custGeom>
              <a:rect b="b" l="l" r="r" t="t"/>
              <a:pathLst>
                <a:path extrusionOk="0" h="417" w="716">
                  <a:moveTo>
                    <a:pt x="536" y="1"/>
                  </a:moveTo>
                  <a:lnTo>
                    <a:pt x="0" y="313"/>
                  </a:lnTo>
                  <a:lnTo>
                    <a:pt x="181" y="417"/>
                  </a:lnTo>
                  <a:lnTo>
                    <a:pt x="716" y="105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10"/>
            <p:cNvSpPr/>
            <p:nvPr/>
          </p:nvSpPr>
          <p:spPr>
            <a:xfrm>
              <a:off x="5967200" y="1731725"/>
              <a:ext cx="23225" cy="13475"/>
            </a:xfrm>
            <a:custGeom>
              <a:rect b="b" l="l" r="r" t="t"/>
              <a:pathLst>
                <a:path extrusionOk="0" h="539" w="929">
                  <a:moveTo>
                    <a:pt x="747" y="0"/>
                  </a:moveTo>
                  <a:lnTo>
                    <a:pt x="1" y="434"/>
                  </a:lnTo>
                  <a:lnTo>
                    <a:pt x="182" y="538"/>
                  </a:lnTo>
                  <a:lnTo>
                    <a:pt x="928" y="105"/>
                  </a:lnTo>
                  <a:lnTo>
                    <a:pt x="747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10"/>
            <p:cNvSpPr/>
            <p:nvPr/>
          </p:nvSpPr>
          <p:spPr>
            <a:xfrm>
              <a:off x="5985675" y="1739325"/>
              <a:ext cx="17950" cy="10425"/>
            </a:xfrm>
            <a:custGeom>
              <a:rect b="b" l="l" r="r" t="t"/>
              <a:pathLst>
                <a:path extrusionOk="0" h="417" w="718">
                  <a:moveTo>
                    <a:pt x="537" y="1"/>
                  </a:moveTo>
                  <a:lnTo>
                    <a:pt x="0" y="312"/>
                  </a:lnTo>
                  <a:lnTo>
                    <a:pt x="182" y="417"/>
                  </a:lnTo>
                  <a:lnTo>
                    <a:pt x="718" y="105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10"/>
            <p:cNvSpPr/>
            <p:nvPr/>
          </p:nvSpPr>
          <p:spPr>
            <a:xfrm>
              <a:off x="5998875" y="1746975"/>
              <a:ext cx="17925" cy="10400"/>
            </a:xfrm>
            <a:custGeom>
              <a:rect b="b" l="l" r="r" t="t"/>
              <a:pathLst>
                <a:path extrusionOk="0" h="416" w="717">
                  <a:moveTo>
                    <a:pt x="536" y="0"/>
                  </a:moveTo>
                  <a:lnTo>
                    <a:pt x="1" y="311"/>
                  </a:lnTo>
                  <a:lnTo>
                    <a:pt x="182" y="415"/>
                  </a:lnTo>
                  <a:lnTo>
                    <a:pt x="717" y="105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10"/>
            <p:cNvSpPr/>
            <p:nvPr/>
          </p:nvSpPr>
          <p:spPr>
            <a:xfrm>
              <a:off x="6012050" y="1754575"/>
              <a:ext cx="17975" cy="10425"/>
            </a:xfrm>
            <a:custGeom>
              <a:rect b="b" l="l" r="r" t="t"/>
              <a:pathLst>
                <a:path extrusionOk="0" h="417" w="719">
                  <a:moveTo>
                    <a:pt x="537" y="0"/>
                  </a:moveTo>
                  <a:lnTo>
                    <a:pt x="1" y="312"/>
                  </a:lnTo>
                  <a:lnTo>
                    <a:pt x="182" y="417"/>
                  </a:lnTo>
                  <a:lnTo>
                    <a:pt x="718" y="105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10"/>
            <p:cNvSpPr/>
            <p:nvPr/>
          </p:nvSpPr>
          <p:spPr>
            <a:xfrm>
              <a:off x="6020000" y="1762175"/>
              <a:ext cx="23225" cy="13500"/>
            </a:xfrm>
            <a:custGeom>
              <a:rect b="b" l="l" r="r" t="t"/>
              <a:pathLst>
                <a:path extrusionOk="0" h="540" w="929">
                  <a:moveTo>
                    <a:pt x="747" y="1"/>
                  </a:moveTo>
                  <a:lnTo>
                    <a:pt x="1" y="435"/>
                  </a:lnTo>
                  <a:lnTo>
                    <a:pt x="182" y="540"/>
                  </a:lnTo>
                  <a:lnTo>
                    <a:pt x="929" y="105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10"/>
            <p:cNvSpPr/>
            <p:nvPr/>
          </p:nvSpPr>
          <p:spPr>
            <a:xfrm>
              <a:off x="6038475" y="1769825"/>
              <a:ext cx="17925" cy="10400"/>
            </a:xfrm>
            <a:custGeom>
              <a:rect b="b" l="l" r="r" t="t"/>
              <a:pathLst>
                <a:path extrusionOk="0" h="416" w="717">
                  <a:moveTo>
                    <a:pt x="535" y="0"/>
                  </a:moveTo>
                  <a:lnTo>
                    <a:pt x="1" y="312"/>
                  </a:lnTo>
                  <a:lnTo>
                    <a:pt x="182" y="415"/>
                  </a:lnTo>
                  <a:lnTo>
                    <a:pt x="717" y="105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10"/>
            <p:cNvSpPr/>
            <p:nvPr/>
          </p:nvSpPr>
          <p:spPr>
            <a:xfrm>
              <a:off x="6051650" y="1777425"/>
              <a:ext cx="17975" cy="10425"/>
            </a:xfrm>
            <a:custGeom>
              <a:rect b="b" l="l" r="r" t="t"/>
              <a:pathLst>
                <a:path extrusionOk="0" h="417" w="719">
                  <a:moveTo>
                    <a:pt x="537" y="1"/>
                  </a:moveTo>
                  <a:lnTo>
                    <a:pt x="1" y="312"/>
                  </a:lnTo>
                  <a:lnTo>
                    <a:pt x="182" y="417"/>
                  </a:lnTo>
                  <a:lnTo>
                    <a:pt x="718" y="105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10"/>
            <p:cNvSpPr/>
            <p:nvPr/>
          </p:nvSpPr>
          <p:spPr>
            <a:xfrm>
              <a:off x="5838150" y="1692625"/>
              <a:ext cx="172775" cy="104150"/>
            </a:xfrm>
            <a:custGeom>
              <a:rect b="b" l="l" r="r" t="t"/>
              <a:pathLst>
                <a:path extrusionOk="0" h="4166" w="6911">
                  <a:moveTo>
                    <a:pt x="2" y="0"/>
                  </a:moveTo>
                  <a:lnTo>
                    <a:pt x="1" y="177"/>
                  </a:lnTo>
                  <a:lnTo>
                    <a:pt x="6909" y="4165"/>
                  </a:lnTo>
                  <a:lnTo>
                    <a:pt x="6911" y="398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10"/>
            <p:cNvSpPr/>
            <p:nvPr/>
          </p:nvSpPr>
          <p:spPr>
            <a:xfrm>
              <a:off x="6064875" y="1785075"/>
              <a:ext cx="17925" cy="10400"/>
            </a:xfrm>
            <a:custGeom>
              <a:rect b="b" l="l" r="r" t="t"/>
              <a:pathLst>
                <a:path extrusionOk="0" h="416" w="717">
                  <a:moveTo>
                    <a:pt x="536" y="0"/>
                  </a:moveTo>
                  <a:lnTo>
                    <a:pt x="0" y="311"/>
                  </a:lnTo>
                  <a:lnTo>
                    <a:pt x="181" y="415"/>
                  </a:lnTo>
                  <a:lnTo>
                    <a:pt x="716" y="105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10"/>
            <p:cNvSpPr/>
            <p:nvPr/>
          </p:nvSpPr>
          <p:spPr>
            <a:xfrm>
              <a:off x="6072775" y="1792675"/>
              <a:ext cx="23225" cy="13500"/>
            </a:xfrm>
            <a:custGeom>
              <a:rect b="b" l="l" r="r" t="t"/>
              <a:pathLst>
                <a:path extrusionOk="0" h="540" w="929">
                  <a:moveTo>
                    <a:pt x="747" y="0"/>
                  </a:moveTo>
                  <a:lnTo>
                    <a:pt x="1" y="435"/>
                  </a:lnTo>
                  <a:lnTo>
                    <a:pt x="182" y="540"/>
                  </a:lnTo>
                  <a:lnTo>
                    <a:pt x="929" y="105"/>
                  </a:lnTo>
                  <a:lnTo>
                    <a:pt x="747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10"/>
            <p:cNvSpPr/>
            <p:nvPr/>
          </p:nvSpPr>
          <p:spPr>
            <a:xfrm>
              <a:off x="5781325" y="1824925"/>
              <a:ext cx="366025" cy="4450"/>
            </a:xfrm>
            <a:custGeom>
              <a:rect b="b" l="l" r="r" t="t"/>
              <a:pathLst>
                <a:path extrusionOk="0" h="178" w="14641">
                  <a:moveTo>
                    <a:pt x="0" y="1"/>
                  </a:moveTo>
                  <a:lnTo>
                    <a:pt x="0" y="178"/>
                  </a:lnTo>
                  <a:lnTo>
                    <a:pt x="14639" y="178"/>
                  </a:lnTo>
                  <a:lnTo>
                    <a:pt x="14641" y="1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10"/>
            <p:cNvSpPr/>
            <p:nvPr/>
          </p:nvSpPr>
          <p:spPr>
            <a:xfrm>
              <a:off x="5780125" y="1612925"/>
              <a:ext cx="367225" cy="212025"/>
            </a:xfrm>
            <a:custGeom>
              <a:rect b="b" l="l" r="r" t="t"/>
              <a:pathLst>
                <a:path extrusionOk="0" h="8481" w="14689">
                  <a:moveTo>
                    <a:pt x="2322" y="3188"/>
                  </a:moveTo>
                  <a:lnTo>
                    <a:pt x="9230" y="7177"/>
                  </a:lnTo>
                  <a:lnTo>
                    <a:pt x="2345" y="7177"/>
                  </a:lnTo>
                  <a:lnTo>
                    <a:pt x="2322" y="3188"/>
                  </a:lnTo>
                  <a:close/>
                  <a:moveTo>
                    <a:pt x="0" y="1"/>
                  </a:moveTo>
                  <a:lnTo>
                    <a:pt x="48" y="8481"/>
                  </a:lnTo>
                  <a:lnTo>
                    <a:pt x="14689" y="8481"/>
                  </a:lnTo>
                  <a:lnTo>
                    <a:pt x="12635" y="7295"/>
                  </a:lnTo>
                  <a:lnTo>
                    <a:pt x="11889" y="7728"/>
                  </a:lnTo>
                  <a:lnTo>
                    <a:pt x="11708" y="7624"/>
                  </a:lnTo>
                  <a:lnTo>
                    <a:pt x="12455" y="7190"/>
                  </a:lnTo>
                  <a:lnTo>
                    <a:pt x="12108" y="6989"/>
                  </a:lnTo>
                  <a:lnTo>
                    <a:pt x="11573" y="7301"/>
                  </a:lnTo>
                  <a:lnTo>
                    <a:pt x="11392" y="7197"/>
                  </a:lnTo>
                  <a:lnTo>
                    <a:pt x="11926" y="6885"/>
                  </a:lnTo>
                  <a:lnTo>
                    <a:pt x="11579" y="6685"/>
                  </a:lnTo>
                  <a:lnTo>
                    <a:pt x="11045" y="6997"/>
                  </a:lnTo>
                  <a:lnTo>
                    <a:pt x="10863" y="6892"/>
                  </a:lnTo>
                  <a:lnTo>
                    <a:pt x="11399" y="6581"/>
                  </a:lnTo>
                  <a:lnTo>
                    <a:pt x="11052" y="6381"/>
                  </a:lnTo>
                  <a:lnTo>
                    <a:pt x="10516" y="6691"/>
                  </a:lnTo>
                  <a:lnTo>
                    <a:pt x="10335" y="6587"/>
                  </a:lnTo>
                  <a:lnTo>
                    <a:pt x="10871" y="6276"/>
                  </a:lnTo>
                  <a:lnTo>
                    <a:pt x="10524" y="6077"/>
                  </a:lnTo>
                  <a:lnTo>
                    <a:pt x="9777" y="6510"/>
                  </a:lnTo>
                  <a:lnTo>
                    <a:pt x="9596" y="6405"/>
                  </a:lnTo>
                  <a:lnTo>
                    <a:pt x="10342" y="5972"/>
                  </a:lnTo>
                  <a:lnTo>
                    <a:pt x="9995" y="5771"/>
                  </a:lnTo>
                  <a:lnTo>
                    <a:pt x="9459" y="6083"/>
                  </a:lnTo>
                  <a:lnTo>
                    <a:pt x="9279" y="5978"/>
                  </a:lnTo>
                  <a:lnTo>
                    <a:pt x="9814" y="5666"/>
                  </a:lnTo>
                  <a:lnTo>
                    <a:pt x="9467" y="5467"/>
                  </a:lnTo>
                  <a:lnTo>
                    <a:pt x="8932" y="5777"/>
                  </a:lnTo>
                  <a:lnTo>
                    <a:pt x="8751" y="5673"/>
                  </a:lnTo>
                  <a:lnTo>
                    <a:pt x="9287" y="5362"/>
                  </a:lnTo>
                  <a:lnTo>
                    <a:pt x="8940" y="5161"/>
                  </a:lnTo>
                  <a:lnTo>
                    <a:pt x="8404" y="5473"/>
                  </a:lnTo>
                  <a:lnTo>
                    <a:pt x="8222" y="5368"/>
                  </a:lnTo>
                  <a:lnTo>
                    <a:pt x="8759" y="5057"/>
                  </a:lnTo>
                  <a:lnTo>
                    <a:pt x="8411" y="4857"/>
                  </a:lnTo>
                  <a:lnTo>
                    <a:pt x="7665" y="5290"/>
                  </a:lnTo>
                  <a:lnTo>
                    <a:pt x="7484" y="5186"/>
                  </a:lnTo>
                  <a:lnTo>
                    <a:pt x="8230" y="4752"/>
                  </a:lnTo>
                  <a:lnTo>
                    <a:pt x="7883" y="4553"/>
                  </a:lnTo>
                  <a:lnTo>
                    <a:pt x="7348" y="4863"/>
                  </a:lnTo>
                  <a:lnTo>
                    <a:pt x="7167" y="4759"/>
                  </a:lnTo>
                  <a:lnTo>
                    <a:pt x="7703" y="4448"/>
                  </a:lnTo>
                  <a:lnTo>
                    <a:pt x="7356" y="4247"/>
                  </a:lnTo>
                  <a:lnTo>
                    <a:pt x="6820" y="4557"/>
                  </a:lnTo>
                  <a:lnTo>
                    <a:pt x="6639" y="4453"/>
                  </a:lnTo>
                  <a:lnTo>
                    <a:pt x="7175" y="4142"/>
                  </a:lnTo>
                  <a:lnTo>
                    <a:pt x="6828" y="3941"/>
                  </a:lnTo>
                  <a:lnTo>
                    <a:pt x="6291" y="4253"/>
                  </a:lnTo>
                  <a:lnTo>
                    <a:pt x="6112" y="4149"/>
                  </a:lnTo>
                  <a:lnTo>
                    <a:pt x="6646" y="3837"/>
                  </a:lnTo>
                  <a:lnTo>
                    <a:pt x="6299" y="3637"/>
                  </a:lnTo>
                  <a:lnTo>
                    <a:pt x="5552" y="4070"/>
                  </a:lnTo>
                  <a:lnTo>
                    <a:pt x="5373" y="3966"/>
                  </a:lnTo>
                  <a:lnTo>
                    <a:pt x="6118" y="3533"/>
                  </a:lnTo>
                  <a:lnTo>
                    <a:pt x="5772" y="3333"/>
                  </a:lnTo>
                  <a:lnTo>
                    <a:pt x="5236" y="3643"/>
                  </a:lnTo>
                  <a:lnTo>
                    <a:pt x="5055" y="3539"/>
                  </a:lnTo>
                  <a:lnTo>
                    <a:pt x="5591" y="3228"/>
                  </a:lnTo>
                  <a:lnTo>
                    <a:pt x="5244" y="3027"/>
                  </a:lnTo>
                  <a:lnTo>
                    <a:pt x="4707" y="3339"/>
                  </a:lnTo>
                  <a:lnTo>
                    <a:pt x="4528" y="3235"/>
                  </a:lnTo>
                  <a:lnTo>
                    <a:pt x="5062" y="2923"/>
                  </a:lnTo>
                  <a:lnTo>
                    <a:pt x="4715" y="2723"/>
                  </a:lnTo>
                  <a:lnTo>
                    <a:pt x="4181" y="3033"/>
                  </a:lnTo>
                  <a:lnTo>
                    <a:pt x="3999" y="2929"/>
                  </a:lnTo>
                  <a:lnTo>
                    <a:pt x="4535" y="2619"/>
                  </a:lnTo>
                  <a:lnTo>
                    <a:pt x="4188" y="2417"/>
                  </a:lnTo>
                  <a:lnTo>
                    <a:pt x="3442" y="2852"/>
                  </a:lnTo>
                  <a:lnTo>
                    <a:pt x="3260" y="2748"/>
                  </a:lnTo>
                  <a:lnTo>
                    <a:pt x="4007" y="2313"/>
                  </a:lnTo>
                  <a:lnTo>
                    <a:pt x="3660" y="2113"/>
                  </a:lnTo>
                  <a:lnTo>
                    <a:pt x="3124" y="2425"/>
                  </a:lnTo>
                  <a:lnTo>
                    <a:pt x="2944" y="2320"/>
                  </a:lnTo>
                  <a:lnTo>
                    <a:pt x="3478" y="2009"/>
                  </a:lnTo>
                  <a:lnTo>
                    <a:pt x="3131" y="1809"/>
                  </a:lnTo>
                  <a:lnTo>
                    <a:pt x="2597" y="2121"/>
                  </a:lnTo>
                  <a:lnTo>
                    <a:pt x="2415" y="2016"/>
                  </a:lnTo>
                  <a:lnTo>
                    <a:pt x="2952" y="1704"/>
                  </a:lnTo>
                  <a:lnTo>
                    <a:pt x="2604" y="1505"/>
                  </a:lnTo>
                  <a:lnTo>
                    <a:pt x="2068" y="1815"/>
                  </a:lnTo>
                  <a:lnTo>
                    <a:pt x="1887" y="1711"/>
                  </a:lnTo>
                  <a:lnTo>
                    <a:pt x="2423" y="1400"/>
                  </a:lnTo>
                  <a:lnTo>
                    <a:pt x="2076" y="1199"/>
                  </a:lnTo>
                  <a:lnTo>
                    <a:pt x="1329" y="1634"/>
                  </a:lnTo>
                  <a:lnTo>
                    <a:pt x="1148" y="1529"/>
                  </a:lnTo>
                  <a:lnTo>
                    <a:pt x="1895" y="109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10"/>
            <p:cNvSpPr/>
            <p:nvPr/>
          </p:nvSpPr>
          <p:spPr>
            <a:xfrm>
              <a:off x="5780075" y="1612925"/>
              <a:ext cx="1275" cy="216450"/>
            </a:xfrm>
            <a:custGeom>
              <a:rect b="b" l="l" r="r" t="t"/>
              <a:pathLst>
                <a:path extrusionOk="0" h="8658" w="51">
                  <a:moveTo>
                    <a:pt x="2" y="1"/>
                  </a:moveTo>
                  <a:lnTo>
                    <a:pt x="1" y="177"/>
                  </a:lnTo>
                  <a:lnTo>
                    <a:pt x="50" y="8658"/>
                  </a:lnTo>
                  <a:lnTo>
                    <a:pt x="50" y="848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2" name="Google Shape;1082;p10"/>
          <p:cNvGrpSpPr/>
          <p:nvPr/>
        </p:nvGrpSpPr>
        <p:grpSpPr>
          <a:xfrm>
            <a:off x="3543044" y="3160736"/>
            <a:ext cx="599801" cy="365996"/>
            <a:chOff x="3935850" y="1605250"/>
            <a:chExt cx="367300" cy="224125"/>
          </a:xfrm>
        </p:grpSpPr>
        <p:sp>
          <p:nvSpPr>
            <p:cNvPr id="1083" name="Google Shape;1083;p10"/>
            <p:cNvSpPr/>
            <p:nvPr/>
          </p:nvSpPr>
          <p:spPr>
            <a:xfrm>
              <a:off x="3935850" y="1605250"/>
              <a:ext cx="303550" cy="185025"/>
            </a:xfrm>
            <a:custGeom>
              <a:rect b="b" l="l" r="r" t="t"/>
              <a:pathLst>
                <a:path extrusionOk="0" h="7401" w="12142">
                  <a:moveTo>
                    <a:pt x="11619" y="1"/>
                  </a:moveTo>
                  <a:cubicBezTo>
                    <a:pt x="11605" y="1"/>
                    <a:pt x="11591" y="2"/>
                    <a:pt x="11578" y="5"/>
                  </a:cubicBezTo>
                  <a:lnTo>
                    <a:pt x="10339" y="724"/>
                  </a:lnTo>
                  <a:lnTo>
                    <a:pt x="871" y="6224"/>
                  </a:lnTo>
                  <a:lnTo>
                    <a:pt x="0" y="7401"/>
                  </a:lnTo>
                  <a:lnTo>
                    <a:pt x="0" y="7401"/>
                  </a:lnTo>
                  <a:lnTo>
                    <a:pt x="1248" y="7147"/>
                  </a:lnTo>
                  <a:lnTo>
                    <a:pt x="10854" y="1566"/>
                  </a:lnTo>
                  <a:lnTo>
                    <a:pt x="11467" y="1210"/>
                  </a:lnTo>
                  <a:lnTo>
                    <a:pt x="12089" y="848"/>
                  </a:lnTo>
                  <a:cubicBezTo>
                    <a:pt x="12124" y="795"/>
                    <a:pt x="12141" y="733"/>
                    <a:pt x="12138" y="670"/>
                  </a:cubicBezTo>
                  <a:cubicBezTo>
                    <a:pt x="12138" y="515"/>
                    <a:pt x="12066" y="338"/>
                    <a:pt x="11957" y="205"/>
                  </a:cubicBezTo>
                  <a:cubicBezTo>
                    <a:pt x="11908" y="143"/>
                    <a:pt x="11848" y="90"/>
                    <a:pt x="11780" y="50"/>
                  </a:cubicBezTo>
                  <a:cubicBezTo>
                    <a:pt x="11723" y="17"/>
                    <a:pt x="11667" y="1"/>
                    <a:pt x="11619" y="1"/>
                  </a:cubicBezTo>
                  <a:close/>
                </a:path>
              </a:pathLst>
            </a:custGeom>
            <a:solidFill>
              <a:srgbClr val="FBE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10"/>
            <p:cNvSpPr/>
            <p:nvPr/>
          </p:nvSpPr>
          <p:spPr>
            <a:xfrm>
              <a:off x="3955500" y="1605250"/>
              <a:ext cx="283900" cy="178700"/>
            </a:xfrm>
            <a:custGeom>
              <a:rect b="b" l="l" r="r" t="t"/>
              <a:pathLst>
                <a:path extrusionOk="0" h="7148" w="11356">
                  <a:moveTo>
                    <a:pt x="10833" y="1"/>
                  </a:moveTo>
                  <a:cubicBezTo>
                    <a:pt x="10819" y="1"/>
                    <a:pt x="10805" y="2"/>
                    <a:pt x="10792" y="5"/>
                  </a:cubicBezTo>
                  <a:lnTo>
                    <a:pt x="9553" y="724"/>
                  </a:lnTo>
                  <a:lnTo>
                    <a:pt x="85" y="6224"/>
                  </a:lnTo>
                  <a:lnTo>
                    <a:pt x="1" y="6477"/>
                  </a:lnTo>
                  <a:lnTo>
                    <a:pt x="331" y="6497"/>
                  </a:lnTo>
                  <a:lnTo>
                    <a:pt x="214" y="6880"/>
                  </a:lnTo>
                  <a:lnTo>
                    <a:pt x="489" y="6978"/>
                  </a:lnTo>
                  <a:lnTo>
                    <a:pt x="353" y="7129"/>
                  </a:lnTo>
                  <a:lnTo>
                    <a:pt x="463" y="7147"/>
                  </a:lnTo>
                  <a:lnTo>
                    <a:pt x="10068" y="1567"/>
                  </a:lnTo>
                  <a:lnTo>
                    <a:pt x="10681" y="1213"/>
                  </a:lnTo>
                  <a:lnTo>
                    <a:pt x="11305" y="850"/>
                  </a:lnTo>
                  <a:cubicBezTo>
                    <a:pt x="11338" y="796"/>
                    <a:pt x="11355" y="735"/>
                    <a:pt x="11352" y="672"/>
                  </a:cubicBezTo>
                  <a:cubicBezTo>
                    <a:pt x="11352" y="515"/>
                    <a:pt x="11280" y="338"/>
                    <a:pt x="11171" y="205"/>
                  </a:cubicBezTo>
                  <a:cubicBezTo>
                    <a:pt x="11122" y="143"/>
                    <a:pt x="11062" y="90"/>
                    <a:pt x="10994" y="50"/>
                  </a:cubicBezTo>
                  <a:cubicBezTo>
                    <a:pt x="10937" y="17"/>
                    <a:pt x="10881" y="1"/>
                    <a:pt x="10833" y="1"/>
                  </a:cubicBezTo>
                  <a:close/>
                </a:path>
              </a:pathLst>
            </a:custGeom>
            <a:solidFill>
              <a:srgbClr val="EB65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10"/>
            <p:cNvSpPr/>
            <p:nvPr/>
          </p:nvSpPr>
          <p:spPr>
            <a:xfrm>
              <a:off x="3964275" y="1622000"/>
              <a:ext cx="275125" cy="161950"/>
            </a:xfrm>
            <a:custGeom>
              <a:rect b="b" l="l" r="r" t="t"/>
              <a:pathLst>
                <a:path extrusionOk="0" h="6478" w="11005">
                  <a:moveTo>
                    <a:pt x="11001" y="0"/>
                  </a:moveTo>
                  <a:lnTo>
                    <a:pt x="9765" y="719"/>
                  </a:lnTo>
                  <a:lnTo>
                    <a:pt x="138" y="6307"/>
                  </a:lnTo>
                  <a:lnTo>
                    <a:pt x="0" y="6457"/>
                  </a:lnTo>
                  <a:lnTo>
                    <a:pt x="111" y="6477"/>
                  </a:lnTo>
                  <a:lnTo>
                    <a:pt x="9717" y="896"/>
                  </a:lnTo>
                  <a:lnTo>
                    <a:pt x="10330" y="540"/>
                  </a:lnTo>
                  <a:lnTo>
                    <a:pt x="10952" y="178"/>
                  </a:lnTo>
                  <a:cubicBezTo>
                    <a:pt x="10987" y="125"/>
                    <a:pt x="11004" y="63"/>
                    <a:pt x="11001" y="0"/>
                  </a:cubicBezTo>
                  <a:close/>
                </a:path>
              </a:pathLst>
            </a:custGeom>
            <a:solidFill>
              <a:srgbClr val="EA59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10"/>
            <p:cNvSpPr/>
            <p:nvPr/>
          </p:nvSpPr>
          <p:spPr>
            <a:xfrm>
              <a:off x="3960850" y="1610325"/>
              <a:ext cx="278475" cy="169350"/>
            </a:xfrm>
            <a:custGeom>
              <a:rect b="b" l="l" r="r" t="t"/>
              <a:pathLst>
                <a:path extrusionOk="0" h="6774" w="11139">
                  <a:moveTo>
                    <a:pt x="10957" y="0"/>
                  </a:moveTo>
                  <a:lnTo>
                    <a:pt x="9719" y="719"/>
                  </a:lnTo>
                  <a:lnTo>
                    <a:pt x="117" y="6293"/>
                  </a:lnTo>
                  <a:lnTo>
                    <a:pt x="0" y="6677"/>
                  </a:lnTo>
                  <a:lnTo>
                    <a:pt x="275" y="6774"/>
                  </a:lnTo>
                  <a:lnTo>
                    <a:pt x="9902" y="1186"/>
                  </a:lnTo>
                  <a:lnTo>
                    <a:pt x="11138" y="467"/>
                  </a:lnTo>
                  <a:cubicBezTo>
                    <a:pt x="11138" y="312"/>
                    <a:pt x="11066" y="135"/>
                    <a:pt x="10957" y="0"/>
                  </a:cubicBezTo>
                  <a:close/>
                </a:path>
              </a:pathLst>
            </a:custGeom>
            <a:solidFill>
              <a:srgbClr val="EB65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10"/>
            <p:cNvSpPr/>
            <p:nvPr/>
          </p:nvSpPr>
          <p:spPr>
            <a:xfrm>
              <a:off x="3955500" y="1605250"/>
              <a:ext cx="279275" cy="162450"/>
            </a:xfrm>
            <a:custGeom>
              <a:rect b="b" l="l" r="r" t="t"/>
              <a:pathLst>
                <a:path extrusionOk="0" h="6498" w="11171">
                  <a:moveTo>
                    <a:pt x="10832" y="1"/>
                  </a:moveTo>
                  <a:cubicBezTo>
                    <a:pt x="10818" y="1"/>
                    <a:pt x="10804" y="2"/>
                    <a:pt x="10790" y="5"/>
                  </a:cubicBezTo>
                  <a:lnTo>
                    <a:pt x="9552" y="724"/>
                  </a:lnTo>
                  <a:lnTo>
                    <a:pt x="85" y="6224"/>
                  </a:lnTo>
                  <a:lnTo>
                    <a:pt x="1" y="6477"/>
                  </a:lnTo>
                  <a:lnTo>
                    <a:pt x="331" y="6497"/>
                  </a:lnTo>
                  <a:lnTo>
                    <a:pt x="9933" y="924"/>
                  </a:lnTo>
                  <a:lnTo>
                    <a:pt x="11171" y="205"/>
                  </a:lnTo>
                  <a:cubicBezTo>
                    <a:pt x="11122" y="143"/>
                    <a:pt x="11062" y="90"/>
                    <a:pt x="10993" y="50"/>
                  </a:cubicBezTo>
                  <a:cubicBezTo>
                    <a:pt x="10935" y="17"/>
                    <a:pt x="10881" y="1"/>
                    <a:pt x="10832" y="1"/>
                  </a:cubicBezTo>
                  <a:close/>
                </a:path>
              </a:pathLst>
            </a:custGeom>
            <a:solidFill>
              <a:srgbClr val="F29A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10"/>
            <p:cNvSpPr/>
            <p:nvPr/>
          </p:nvSpPr>
          <p:spPr>
            <a:xfrm>
              <a:off x="3935850" y="1780275"/>
              <a:ext cx="11275" cy="9975"/>
            </a:xfrm>
            <a:custGeom>
              <a:rect b="b" l="l" r="r" t="t"/>
              <a:pathLst>
                <a:path extrusionOk="0" h="399" w="451">
                  <a:moveTo>
                    <a:pt x="295" y="0"/>
                  </a:moveTo>
                  <a:lnTo>
                    <a:pt x="0" y="398"/>
                  </a:lnTo>
                  <a:lnTo>
                    <a:pt x="450" y="307"/>
                  </a:lnTo>
                  <a:cubicBezTo>
                    <a:pt x="432" y="192"/>
                    <a:pt x="377" y="85"/>
                    <a:pt x="295" y="0"/>
                  </a:cubicBezTo>
                  <a:close/>
                </a:path>
              </a:pathLst>
            </a:custGeom>
            <a:solidFill>
              <a:srgbClr val="F29A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10"/>
            <p:cNvSpPr/>
            <p:nvPr/>
          </p:nvSpPr>
          <p:spPr>
            <a:xfrm>
              <a:off x="3943225" y="1760825"/>
              <a:ext cx="24525" cy="27150"/>
            </a:xfrm>
            <a:custGeom>
              <a:rect b="b" l="l" r="r" t="t"/>
              <a:pathLst>
                <a:path extrusionOk="0" h="1086" w="981">
                  <a:moveTo>
                    <a:pt x="576" y="1"/>
                  </a:moveTo>
                  <a:lnTo>
                    <a:pt x="0" y="778"/>
                  </a:lnTo>
                  <a:cubicBezTo>
                    <a:pt x="82" y="863"/>
                    <a:pt x="137" y="970"/>
                    <a:pt x="155" y="1085"/>
                  </a:cubicBezTo>
                  <a:lnTo>
                    <a:pt x="953" y="924"/>
                  </a:lnTo>
                  <a:lnTo>
                    <a:pt x="842" y="904"/>
                  </a:lnTo>
                  <a:lnTo>
                    <a:pt x="980" y="755"/>
                  </a:lnTo>
                  <a:lnTo>
                    <a:pt x="705" y="657"/>
                  </a:lnTo>
                  <a:lnTo>
                    <a:pt x="822" y="274"/>
                  </a:lnTo>
                  <a:lnTo>
                    <a:pt x="492" y="254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rgbClr val="FBE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10"/>
            <p:cNvSpPr/>
            <p:nvPr/>
          </p:nvSpPr>
          <p:spPr>
            <a:xfrm>
              <a:off x="3967725" y="1624775"/>
              <a:ext cx="303550" cy="185050"/>
            </a:xfrm>
            <a:custGeom>
              <a:rect b="b" l="l" r="r" t="t"/>
              <a:pathLst>
                <a:path extrusionOk="0" h="7402" w="12142">
                  <a:moveTo>
                    <a:pt x="11618" y="0"/>
                  </a:moveTo>
                  <a:cubicBezTo>
                    <a:pt x="11604" y="0"/>
                    <a:pt x="11590" y="2"/>
                    <a:pt x="11576" y="5"/>
                  </a:cubicBezTo>
                  <a:lnTo>
                    <a:pt x="10338" y="725"/>
                  </a:lnTo>
                  <a:lnTo>
                    <a:pt x="871" y="6225"/>
                  </a:lnTo>
                  <a:lnTo>
                    <a:pt x="0" y="7402"/>
                  </a:lnTo>
                  <a:lnTo>
                    <a:pt x="1248" y="7148"/>
                  </a:lnTo>
                  <a:lnTo>
                    <a:pt x="10853" y="1568"/>
                  </a:lnTo>
                  <a:lnTo>
                    <a:pt x="11466" y="1212"/>
                  </a:lnTo>
                  <a:lnTo>
                    <a:pt x="12089" y="849"/>
                  </a:lnTo>
                  <a:cubicBezTo>
                    <a:pt x="12125" y="796"/>
                    <a:pt x="12141" y="734"/>
                    <a:pt x="12138" y="671"/>
                  </a:cubicBezTo>
                  <a:cubicBezTo>
                    <a:pt x="12138" y="518"/>
                    <a:pt x="12066" y="339"/>
                    <a:pt x="11956" y="206"/>
                  </a:cubicBezTo>
                  <a:cubicBezTo>
                    <a:pt x="11908" y="143"/>
                    <a:pt x="11848" y="91"/>
                    <a:pt x="11779" y="51"/>
                  </a:cubicBezTo>
                  <a:cubicBezTo>
                    <a:pt x="11721" y="16"/>
                    <a:pt x="11667" y="0"/>
                    <a:pt x="11618" y="0"/>
                  </a:cubicBezTo>
                  <a:close/>
                </a:path>
              </a:pathLst>
            </a:custGeom>
            <a:solidFill>
              <a:srgbClr val="FBE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10"/>
            <p:cNvSpPr/>
            <p:nvPr/>
          </p:nvSpPr>
          <p:spPr>
            <a:xfrm>
              <a:off x="3987375" y="1624800"/>
              <a:ext cx="283850" cy="178700"/>
            </a:xfrm>
            <a:custGeom>
              <a:rect b="b" l="l" r="r" t="t"/>
              <a:pathLst>
                <a:path extrusionOk="0" h="7148" w="11354">
                  <a:moveTo>
                    <a:pt x="10833" y="1"/>
                  </a:moveTo>
                  <a:cubicBezTo>
                    <a:pt x="10819" y="1"/>
                    <a:pt x="10805" y="2"/>
                    <a:pt x="10792" y="5"/>
                  </a:cubicBezTo>
                  <a:lnTo>
                    <a:pt x="9553" y="724"/>
                  </a:lnTo>
                  <a:lnTo>
                    <a:pt x="85" y="6224"/>
                  </a:lnTo>
                  <a:lnTo>
                    <a:pt x="1" y="6477"/>
                  </a:lnTo>
                  <a:lnTo>
                    <a:pt x="331" y="6497"/>
                  </a:lnTo>
                  <a:lnTo>
                    <a:pt x="215" y="6880"/>
                  </a:lnTo>
                  <a:lnTo>
                    <a:pt x="490" y="6978"/>
                  </a:lnTo>
                  <a:lnTo>
                    <a:pt x="353" y="7129"/>
                  </a:lnTo>
                  <a:lnTo>
                    <a:pt x="463" y="7147"/>
                  </a:lnTo>
                  <a:lnTo>
                    <a:pt x="10068" y="1567"/>
                  </a:lnTo>
                  <a:lnTo>
                    <a:pt x="10680" y="1211"/>
                  </a:lnTo>
                  <a:lnTo>
                    <a:pt x="11303" y="848"/>
                  </a:lnTo>
                  <a:cubicBezTo>
                    <a:pt x="11337" y="796"/>
                    <a:pt x="11354" y="733"/>
                    <a:pt x="11352" y="672"/>
                  </a:cubicBezTo>
                  <a:cubicBezTo>
                    <a:pt x="11352" y="517"/>
                    <a:pt x="11280" y="338"/>
                    <a:pt x="11171" y="205"/>
                  </a:cubicBezTo>
                  <a:cubicBezTo>
                    <a:pt x="11122" y="143"/>
                    <a:pt x="11062" y="91"/>
                    <a:pt x="10994" y="50"/>
                  </a:cubicBezTo>
                  <a:cubicBezTo>
                    <a:pt x="10937" y="17"/>
                    <a:pt x="10882" y="1"/>
                    <a:pt x="10833" y="1"/>
                  </a:cubicBezTo>
                  <a:close/>
                </a:path>
              </a:pathLst>
            </a:custGeom>
            <a:solidFill>
              <a:srgbClr val="00C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10"/>
            <p:cNvSpPr/>
            <p:nvPr/>
          </p:nvSpPr>
          <p:spPr>
            <a:xfrm>
              <a:off x="3992725" y="1629900"/>
              <a:ext cx="278475" cy="169375"/>
            </a:xfrm>
            <a:custGeom>
              <a:rect b="b" l="l" r="r" t="t"/>
              <a:pathLst>
                <a:path extrusionOk="0" h="6775" w="11139">
                  <a:moveTo>
                    <a:pt x="10956" y="1"/>
                  </a:moveTo>
                  <a:lnTo>
                    <a:pt x="9719" y="720"/>
                  </a:lnTo>
                  <a:lnTo>
                    <a:pt x="117" y="6293"/>
                  </a:lnTo>
                  <a:lnTo>
                    <a:pt x="1" y="6676"/>
                  </a:lnTo>
                  <a:lnTo>
                    <a:pt x="276" y="6774"/>
                  </a:lnTo>
                  <a:lnTo>
                    <a:pt x="9900" y="1185"/>
                  </a:lnTo>
                  <a:lnTo>
                    <a:pt x="11138" y="466"/>
                  </a:lnTo>
                  <a:cubicBezTo>
                    <a:pt x="11138" y="313"/>
                    <a:pt x="11066" y="134"/>
                    <a:pt x="10956" y="1"/>
                  </a:cubicBezTo>
                  <a:close/>
                </a:path>
              </a:pathLst>
            </a:custGeom>
            <a:solidFill>
              <a:srgbClr val="00DA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10"/>
            <p:cNvSpPr/>
            <p:nvPr/>
          </p:nvSpPr>
          <p:spPr>
            <a:xfrm>
              <a:off x="3987375" y="1624775"/>
              <a:ext cx="279300" cy="162475"/>
            </a:xfrm>
            <a:custGeom>
              <a:rect b="b" l="l" r="r" t="t"/>
              <a:pathLst>
                <a:path extrusionOk="0" h="6499" w="11172">
                  <a:moveTo>
                    <a:pt x="10832" y="0"/>
                  </a:moveTo>
                  <a:cubicBezTo>
                    <a:pt x="10818" y="0"/>
                    <a:pt x="10804" y="2"/>
                    <a:pt x="10790" y="5"/>
                  </a:cubicBezTo>
                  <a:lnTo>
                    <a:pt x="9552" y="725"/>
                  </a:lnTo>
                  <a:lnTo>
                    <a:pt x="85" y="6225"/>
                  </a:lnTo>
                  <a:lnTo>
                    <a:pt x="1" y="6477"/>
                  </a:lnTo>
                  <a:lnTo>
                    <a:pt x="331" y="6498"/>
                  </a:lnTo>
                  <a:lnTo>
                    <a:pt x="9933" y="925"/>
                  </a:lnTo>
                  <a:lnTo>
                    <a:pt x="11171" y="206"/>
                  </a:lnTo>
                  <a:cubicBezTo>
                    <a:pt x="11122" y="144"/>
                    <a:pt x="11062" y="91"/>
                    <a:pt x="10993" y="51"/>
                  </a:cubicBezTo>
                  <a:cubicBezTo>
                    <a:pt x="10935" y="16"/>
                    <a:pt x="10881" y="0"/>
                    <a:pt x="10832" y="0"/>
                  </a:cubicBezTo>
                  <a:close/>
                </a:path>
              </a:pathLst>
            </a:custGeom>
            <a:solidFill>
              <a:srgbClr val="41E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10"/>
            <p:cNvSpPr/>
            <p:nvPr/>
          </p:nvSpPr>
          <p:spPr>
            <a:xfrm>
              <a:off x="3967725" y="1799825"/>
              <a:ext cx="11275" cy="10000"/>
            </a:xfrm>
            <a:custGeom>
              <a:rect b="b" l="l" r="r" t="t"/>
              <a:pathLst>
                <a:path extrusionOk="0" h="400" w="451">
                  <a:moveTo>
                    <a:pt x="295" y="0"/>
                  </a:moveTo>
                  <a:lnTo>
                    <a:pt x="0" y="400"/>
                  </a:lnTo>
                  <a:lnTo>
                    <a:pt x="451" y="307"/>
                  </a:lnTo>
                  <a:cubicBezTo>
                    <a:pt x="431" y="192"/>
                    <a:pt x="377" y="85"/>
                    <a:pt x="295" y="0"/>
                  </a:cubicBezTo>
                  <a:close/>
                </a:path>
              </a:pathLst>
            </a:custGeom>
            <a:solidFill>
              <a:srgbClr val="00DA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10"/>
            <p:cNvSpPr/>
            <p:nvPr/>
          </p:nvSpPr>
          <p:spPr>
            <a:xfrm>
              <a:off x="3975100" y="1780375"/>
              <a:ext cx="24525" cy="27150"/>
            </a:xfrm>
            <a:custGeom>
              <a:rect b="b" l="l" r="r" t="t"/>
              <a:pathLst>
                <a:path extrusionOk="0" h="1086" w="981">
                  <a:moveTo>
                    <a:pt x="576" y="1"/>
                  </a:moveTo>
                  <a:lnTo>
                    <a:pt x="0" y="778"/>
                  </a:lnTo>
                  <a:cubicBezTo>
                    <a:pt x="82" y="863"/>
                    <a:pt x="136" y="970"/>
                    <a:pt x="156" y="1085"/>
                  </a:cubicBezTo>
                  <a:lnTo>
                    <a:pt x="953" y="924"/>
                  </a:lnTo>
                  <a:lnTo>
                    <a:pt x="842" y="904"/>
                  </a:lnTo>
                  <a:lnTo>
                    <a:pt x="981" y="755"/>
                  </a:lnTo>
                  <a:lnTo>
                    <a:pt x="706" y="657"/>
                  </a:lnTo>
                  <a:lnTo>
                    <a:pt x="822" y="274"/>
                  </a:lnTo>
                  <a:lnTo>
                    <a:pt x="492" y="254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rgbClr val="FBE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10"/>
            <p:cNvSpPr/>
            <p:nvPr/>
          </p:nvSpPr>
          <p:spPr>
            <a:xfrm>
              <a:off x="3999600" y="1644350"/>
              <a:ext cx="303550" cy="185025"/>
            </a:xfrm>
            <a:custGeom>
              <a:rect b="b" l="l" r="r" t="t"/>
              <a:pathLst>
                <a:path extrusionOk="0" h="7401" w="12142">
                  <a:moveTo>
                    <a:pt x="11620" y="1"/>
                  </a:moveTo>
                  <a:cubicBezTo>
                    <a:pt x="11605" y="1"/>
                    <a:pt x="11591" y="2"/>
                    <a:pt x="11578" y="5"/>
                  </a:cubicBezTo>
                  <a:lnTo>
                    <a:pt x="10338" y="724"/>
                  </a:lnTo>
                  <a:lnTo>
                    <a:pt x="872" y="6224"/>
                  </a:lnTo>
                  <a:lnTo>
                    <a:pt x="1" y="7401"/>
                  </a:lnTo>
                  <a:lnTo>
                    <a:pt x="1" y="7401"/>
                  </a:lnTo>
                  <a:lnTo>
                    <a:pt x="1248" y="7147"/>
                  </a:lnTo>
                  <a:lnTo>
                    <a:pt x="10853" y="1567"/>
                  </a:lnTo>
                  <a:lnTo>
                    <a:pt x="11467" y="1211"/>
                  </a:lnTo>
                  <a:lnTo>
                    <a:pt x="12089" y="848"/>
                  </a:lnTo>
                  <a:cubicBezTo>
                    <a:pt x="12125" y="796"/>
                    <a:pt x="12142" y="733"/>
                    <a:pt x="12138" y="670"/>
                  </a:cubicBezTo>
                  <a:cubicBezTo>
                    <a:pt x="12138" y="517"/>
                    <a:pt x="12065" y="338"/>
                    <a:pt x="11957" y="205"/>
                  </a:cubicBezTo>
                  <a:cubicBezTo>
                    <a:pt x="11908" y="143"/>
                    <a:pt x="11848" y="91"/>
                    <a:pt x="11781" y="50"/>
                  </a:cubicBezTo>
                  <a:cubicBezTo>
                    <a:pt x="11723" y="17"/>
                    <a:pt x="11669" y="1"/>
                    <a:pt x="11620" y="1"/>
                  </a:cubicBezTo>
                  <a:close/>
                </a:path>
              </a:pathLst>
            </a:custGeom>
            <a:solidFill>
              <a:srgbClr val="FBE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10"/>
            <p:cNvSpPr/>
            <p:nvPr/>
          </p:nvSpPr>
          <p:spPr>
            <a:xfrm>
              <a:off x="4019275" y="1644350"/>
              <a:ext cx="283875" cy="178700"/>
            </a:xfrm>
            <a:custGeom>
              <a:rect b="b" l="l" r="r" t="t"/>
              <a:pathLst>
                <a:path extrusionOk="0" h="7148" w="11355">
                  <a:moveTo>
                    <a:pt x="10832" y="1"/>
                  </a:moveTo>
                  <a:cubicBezTo>
                    <a:pt x="10817" y="1"/>
                    <a:pt x="10803" y="2"/>
                    <a:pt x="10789" y="5"/>
                  </a:cubicBezTo>
                  <a:lnTo>
                    <a:pt x="9553" y="724"/>
                  </a:lnTo>
                  <a:lnTo>
                    <a:pt x="85" y="6224"/>
                  </a:lnTo>
                  <a:lnTo>
                    <a:pt x="0" y="6477"/>
                  </a:lnTo>
                  <a:lnTo>
                    <a:pt x="330" y="6497"/>
                  </a:lnTo>
                  <a:lnTo>
                    <a:pt x="215" y="6881"/>
                  </a:lnTo>
                  <a:lnTo>
                    <a:pt x="489" y="6978"/>
                  </a:lnTo>
                  <a:lnTo>
                    <a:pt x="352" y="7129"/>
                  </a:lnTo>
                  <a:lnTo>
                    <a:pt x="462" y="7147"/>
                  </a:lnTo>
                  <a:lnTo>
                    <a:pt x="10067" y="1569"/>
                  </a:lnTo>
                  <a:lnTo>
                    <a:pt x="10680" y="1212"/>
                  </a:lnTo>
                  <a:lnTo>
                    <a:pt x="11304" y="850"/>
                  </a:lnTo>
                  <a:cubicBezTo>
                    <a:pt x="11338" y="798"/>
                    <a:pt x="11355" y="735"/>
                    <a:pt x="11353" y="672"/>
                  </a:cubicBezTo>
                  <a:cubicBezTo>
                    <a:pt x="11351" y="517"/>
                    <a:pt x="11278" y="338"/>
                    <a:pt x="11169" y="205"/>
                  </a:cubicBezTo>
                  <a:cubicBezTo>
                    <a:pt x="11121" y="143"/>
                    <a:pt x="11061" y="91"/>
                    <a:pt x="10992" y="50"/>
                  </a:cubicBezTo>
                  <a:cubicBezTo>
                    <a:pt x="10935" y="17"/>
                    <a:pt x="10881" y="1"/>
                    <a:pt x="10832" y="1"/>
                  </a:cubicBezTo>
                  <a:close/>
                </a:path>
              </a:pathLst>
            </a:custGeom>
            <a:solidFill>
              <a:srgbClr val="559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10"/>
            <p:cNvSpPr/>
            <p:nvPr/>
          </p:nvSpPr>
          <p:spPr>
            <a:xfrm>
              <a:off x="4028025" y="1661100"/>
              <a:ext cx="275125" cy="161950"/>
            </a:xfrm>
            <a:custGeom>
              <a:rect b="b" l="l" r="r" t="t"/>
              <a:pathLst>
                <a:path extrusionOk="0" h="6478" w="11005">
                  <a:moveTo>
                    <a:pt x="11001" y="0"/>
                  </a:moveTo>
                  <a:lnTo>
                    <a:pt x="9763" y="719"/>
                  </a:lnTo>
                  <a:lnTo>
                    <a:pt x="137" y="6308"/>
                  </a:lnTo>
                  <a:lnTo>
                    <a:pt x="0" y="6457"/>
                  </a:lnTo>
                  <a:lnTo>
                    <a:pt x="111" y="6477"/>
                  </a:lnTo>
                  <a:lnTo>
                    <a:pt x="9716" y="897"/>
                  </a:lnTo>
                  <a:lnTo>
                    <a:pt x="10330" y="541"/>
                  </a:lnTo>
                  <a:lnTo>
                    <a:pt x="10952" y="178"/>
                  </a:lnTo>
                  <a:cubicBezTo>
                    <a:pt x="10988" y="126"/>
                    <a:pt x="11005" y="63"/>
                    <a:pt x="11001" y="0"/>
                  </a:cubicBezTo>
                  <a:close/>
                </a:path>
              </a:pathLst>
            </a:custGeom>
            <a:solidFill>
              <a:srgbClr val="559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10"/>
            <p:cNvSpPr/>
            <p:nvPr/>
          </p:nvSpPr>
          <p:spPr>
            <a:xfrm>
              <a:off x="4024600" y="1649500"/>
              <a:ext cx="278475" cy="169325"/>
            </a:xfrm>
            <a:custGeom>
              <a:rect b="b" l="l" r="r" t="t"/>
              <a:pathLst>
                <a:path extrusionOk="0" h="6773" w="11139">
                  <a:moveTo>
                    <a:pt x="10956" y="0"/>
                  </a:moveTo>
                  <a:lnTo>
                    <a:pt x="9717" y="719"/>
                  </a:lnTo>
                  <a:lnTo>
                    <a:pt x="116" y="6293"/>
                  </a:lnTo>
                  <a:lnTo>
                    <a:pt x="1" y="6675"/>
                  </a:lnTo>
                  <a:lnTo>
                    <a:pt x="274" y="6772"/>
                  </a:lnTo>
                  <a:lnTo>
                    <a:pt x="9900" y="1183"/>
                  </a:lnTo>
                  <a:lnTo>
                    <a:pt x="11138" y="464"/>
                  </a:lnTo>
                  <a:cubicBezTo>
                    <a:pt x="11138" y="311"/>
                    <a:pt x="11065" y="132"/>
                    <a:pt x="10956" y="0"/>
                  </a:cubicBezTo>
                  <a:close/>
                </a:path>
              </a:pathLst>
            </a:custGeom>
            <a:solidFill>
              <a:srgbClr val="5A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10"/>
            <p:cNvSpPr/>
            <p:nvPr/>
          </p:nvSpPr>
          <p:spPr>
            <a:xfrm>
              <a:off x="4019275" y="1644350"/>
              <a:ext cx="279225" cy="162450"/>
            </a:xfrm>
            <a:custGeom>
              <a:rect b="b" l="l" r="r" t="t"/>
              <a:pathLst>
                <a:path extrusionOk="0" h="6498" w="11169">
                  <a:moveTo>
                    <a:pt x="10833" y="1"/>
                  </a:moveTo>
                  <a:cubicBezTo>
                    <a:pt x="10818" y="1"/>
                    <a:pt x="10804" y="2"/>
                    <a:pt x="10791" y="5"/>
                  </a:cubicBezTo>
                  <a:lnTo>
                    <a:pt x="9551" y="724"/>
                  </a:lnTo>
                  <a:lnTo>
                    <a:pt x="85" y="6224"/>
                  </a:lnTo>
                  <a:lnTo>
                    <a:pt x="0" y="6477"/>
                  </a:lnTo>
                  <a:lnTo>
                    <a:pt x="329" y="6497"/>
                  </a:lnTo>
                  <a:lnTo>
                    <a:pt x="9932" y="924"/>
                  </a:lnTo>
                  <a:lnTo>
                    <a:pt x="11169" y="205"/>
                  </a:lnTo>
                  <a:cubicBezTo>
                    <a:pt x="11121" y="143"/>
                    <a:pt x="11061" y="91"/>
                    <a:pt x="10994" y="50"/>
                  </a:cubicBezTo>
                  <a:cubicBezTo>
                    <a:pt x="10936" y="17"/>
                    <a:pt x="10882" y="1"/>
                    <a:pt x="10833" y="1"/>
                  </a:cubicBezTo>
                  <a:close/>
                </a:path>
              </a:pathLst>
            </a:custGeom>
            <a:solidFill>
              <a:srgbClr val="7EB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10"/>
            <p:cNvSpPr/>
            <p:nvPr/>
          </p:nvSpPr>
          <p:spPr>
            <a:xfrm>
              <a:off x="3999600" y="1819375"/>
              <a:ext cx="11275" cy="10000"/>
            </a:xfrm>
            <a:custGeom>
              <a:rect b="b" l="l" r="r" t="t"/>
              <a:pathLst>
                <a:path extrusionOk="0" h="400" w="451">
                  <a:moveTo>
                    <a:pt x="295" y="0"/>
                  </a:moveTo>
                  <a:lnTo>
                    <a:pt x="1" y="400"/>
                  </a:lnTo>
                  <a:lnTo>
                    <a:pt x="451" y="307"/>
                  </a:lnTo>
                  <a:cubicBezTo>
                    <a:pt x="431" y="192"/>
                    <a:pt x="377" y="85"/>
                    <a:pt x="295" y="0"/>
                  </a:cubicBezTo>
                  <a:close/>
                </a:path>
              </a:pathLst>
            </a:custGeom>
            <a:solidFill>
              <a:srgbClr val="487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10"/>
            <p:cNvSpPr/>
            <p:nvPr/>
          </p:nvSpPr>
          <p:spPr>
            <a:xfrm>
              <a:off x="4006925" y="1799975"/>
              <a:ext cx="24550" cy="27125"/>
            </a:xfrm>
            <a:custGeom>
              <a:rect b="b" l="l" r="r" t="t"/>
              <a:pathLst>
                <a:path extrusionOk="0" h="1085" w="982">
                  <a:moveTo>
                    <a:pt x="577" y="0"/>
                  </a:moveTo>
                  <a:lnTo>
                    <a:pt x="1" y="778"/>
                  </a:lnTo>
                  <a:cubicBezTo>
                    <a:pt x="82" y="862"/>
                    <a:pt x="138" y="970"/>
                    <a:pt x="156" y="1085"/>
                  </a:cubicBezTo>
                  <a:lnTo>
                    <a:pt x="955" y="924"/>
                  </a:lnTo>
                  <a:lnTo>
                    <a:pt x="843" y="904"/>
                  </a:lnTo>
                  <a:lnTo>
                    <a:pt x="981" y="753"/>
                  </a:lnTo>
                  <a:lnTo>
                    <a:pt x="708" y="656"/>
                  </a:lnTo>
                  <a:lnTo>
                    <a:pt x="823" y="274"/>
                  </a:lnTo>
                  <a:lnTo>
                    <a:pt x="493" y="252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rgbClr val="FBE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3" name="Google Shape;1103;p10"/>
          <p:cNvSpPr/>
          <p:nvPr/>
        </p:nvSpPr>
        <p:spPr>
          <a:xfrm>
            <a:off x="2614196" y="58558"/>
            <a:ext cx="396615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3600" u="none" cap="none" strike="noStrike">
                <a:solidFill>
                  <a:srgbClr val="12257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MODULI FUNZIONALI</a:t>
            </a:r>
            <a:endParaRPr/>
          </a:p>
        </p:txBody>
      </p:sp>
      <p:grpSp>
        <p:nvGrpSpPr>
          <p:cNvPr id="1104" name="Google Shape;1104;p10"/>
          <p:cNvGrpSpPr/>
          <p:nvPr/>
        </p:nvGrpSpPr>
        <p:grpSpPr>
          <a:xfrm>
            <a:off x="8005922" y="3171733"/>
            <a:ext cx="493614" cy="420851"/>
            <a:chOff x="2713475" y="3319075"/>
            <a:chExt cx="373850" cy="218300"/>
          </a:xfrm>
        </p:grpSpPr>
        <p:sp>
          <p:nvSpPr>
            <p:cNvPr id="1105" name="Google Shape;1105;p10"/>
            <p:cNvSpPr/>
            <p:nvPr/>
          </p:nvSpPr>
          <p:spPr>
            <a:xfrm>
              <a:off x="2903550" y="3319075"/>
              <a:ext cx="83500" cy="95625"/>
            </a:xfrm>
            <a:custGeom>
              <a:rect b="b" l="l" r="r" t="t"/>
              <a:pathLst>
                <a:path extrusionOk="0" h="3825" w="3340">
                  <a:moveTo>
                    <a:pt x="3338" y="1023"/>
                  </a:moveTo>
                  <a:cubicBezTo>
                    <a:pt x="3338" y="1027"/>
                    <a:pt x="3338" y="1030"/>
                    <a:pt x="3338" y="1034"/>
                  </a:cubicBezTo>
                  <a:lnTo>
                    <a:pt x="3338" y="1034"/>
                  </a:lnTo>
                  <a:cubicBezTo>
                    <a:pt x="3338" y="1030"/>
                    <a:pt x="3339" y="1026"/>
                    <a:pt x="3338" y="1023"/>
                  </a:cubicBezTo>
                  <a:close/>
                  <a:moveTo>
                    <a:pt x="3338" y="1034"/>
                  </a:moveTo>
                  <a:cubicBezTo>
                    <a:pt x="3338" y="1034"/>
                    <a:pt x="3338" y="1035"/>
                    <a:pt x="3338" y="1035"/>
                  </a:cubicBezTo>
                  <a:cubicBezTo>
                    <a:pt x="3338" y="1035"/>
                    <a:pt x="3338" y="1034"/>
                    <a:pt x="3338" y="1034"/>
                  </a:cubicBezTo>
                  <a:close/>
                  <a:moveTo>
                    <a:pt x="1470" y="856"/>
                  </a:moveTo>
                  <a:cubicBezTo>
                    <a:pt x="1729" y="856"/>
                    <a:pt x="1990" y="904"/>
                    <a:pt x="2210" y="1004"/>
                  </a:cubicBezTo>
                  <a:cubicBezTo>
                    <a:pt x="2248" y="1021"/>
                    <a:pt x="2282" y="1040"/>
                    <a:pt x="2316" y="1058"/>
                  </a:cubicBezTo>
                  <a:cubicBezTo>
                    <a:pt x="2419" y="1115"/>
                    <a:pt x="2508" y="1192"/>
                    <a:pt x="2579" y="1287"/>
                  </a:cubicBezTo>
                  <a:cubicBezTo>
                    <a:pt x="2533" y="1349"/>
                    <a:pt x="2477" y="1404"/>
                    <a:pt x="2414" y="1448"/>
                  </a:cubicBezTo>
                  <a:cubicBezTo>
                    <a:pt x="2180" y="1621"/>
                    <a:pt x="1830" y="1712"/>
                    <a:pt x="1477" y="1712"/>
                  </a:cubicBezTo>
                  <a:cubicBezTo>
                    <a:pt x="1218" y="1712"/>
                    <a:pt x="958" y="1664"/>
                    <a:pt x="738" y="1564"/>
                  </a:cubicBezTo>
                  <a:cubicBezTo>
                    <a:pt x="700" y="1547"/>
                    <a:pt x="664" y="1528"/>
                    <a:pt x="632" y="1510"/>
                  </a:cubicBezTo>
                  <a:cubicBezTo>
                    <a:pt x="529" y="1453"/>
                    <a:pt x="440" y="1375"/>
                    <a:pt x="369" y="1281"/>
                  </a:cubicBezTo>
                  <a:cubicBezTo>
                    <a:pt x="416" y="1218"/>
                    <a:pt x="471" y="1164"/>
                    <a:pt x="534" y="1120"/>
                  </a:cubicBezTo>
                  <a:cubicBezTo>
                    <a:pt x="768" y="946"/>
                    <a:pt x="1117" y="856"/>
                    <a:pt x="1470" y="856"/>
                  </a:cubicBezTo>
                  <a:close/>
                  <a:moveTo>
                    <a:pt x="1626" y="1"/>
                  </a:moveTo>
                  <a:cubicBezTo>
                    <a:pt x="832" y="1"/>
                    <a:pt x="1" y="292"/>
                    <a:pt x="7" y="892"/>
                  </a:cubicBezTo>
                  <a:cubicBezTo>
                    <a:pt x="18" y="1842"/>
                    <a:pt x="21" y="2975"/>
                    <a:pt x="21" y="2975"/>
                  </a:cubicBezTo>
                  <a:lnTo>
                    <a:pt x="19" y="3501"/>
                  </a:lnTo>
                  <a:lnTo>
                    <a:pt x="731" y="3825"/>
                  </a:lnTo>
                  <a:lnTo>
                    <a:pt x="2892" y="2232"/>
                  </a:lnTo>
                  <a:cubicBezTo>
                    <a:pt x="2903" y="2224"/>
                    <a:pt x="2914" y="2217"/>
                    <a:pt x="2924" y="2209"/>
                  </a:cubicBezTo>
                  <a:cubicBezTo>
                    <a:pt x="2935" y="2201"/>
                    <a:pt x="2944" y="2195"/>
                    <a:pt x="2953" y="2187"/>
                  </a:cubicBezTo>
                  <a:cubicBezTo>
                    <a:pt x="3210" y="1998"/>
                    <a:pt x="3334" y="1773"/>
                    <a:pt x="3336" y="1548"/>
                  </a:cubicBezTo>
                  <a:lnTo>
                    <a:pt x="3338" y="1023"/>
                  </a:lnTo>
                  <a:cubicBezTo>
                    <a:pt x="3338" y="1023"/>
                    <a:pt x="3338" y="1023"/>
                    <a:pt x="3338" y="1023"/>
                  </a:cubicBezTo>
                  <a:lnTo>
                    <a:pt x="3338" y="1023"/>
                  </a:lnTo>
                  <a:cubicBezTo>
                    <a:pt x="3340" y="752"/>
                    <a:pt x="3159" y="484"/>
                    <a:pt x="2811" y="282"/>
                  </a:cubicBezTo>
                  <a:cubicBezTo>
                    <a:pt x="2760" y="253"/>
                    <a:pt x="2706" y="226"/>
                    <a:pt x="2649" y="201"/>
                  </a:cubicBezTo>
                  <a:lnTo>
                    <a:pt x="2611" y="183"/>
                  </a:lnTo>
                  <a:cubicBezTo>
                    <a:pt x="2347" y="62"/>
                    <a:pt x="1990" y="1"/>
                    <a:pt x="1626" y="1"/>
                  </a:cubicBezTo>
                  <a:close/>
                </a:path>
              </a:pathLst>
            </a:custGeom>
            <a:solidFill>
              <a:srgbClr val="E7A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10"/>
            <p:cNvSpPr/>
            <p:nvPr/>
          </p:nvSpPr>
          <p:spPr>
            <a:xfrm>
              <a:off x="2936325" y="3376950"/>
              <a:ext cx="144425" cy="65300"/>
            </a:xfrm>
            <a:custGeom>
              <a:rect b="b" l="l" r="r" t="t"/>
              <a:pathLst>
                <a:path extrusionOk="0" h="2612" w="5777">
                  <a:moveTo>
                    <a:pt x="3923" y="914"/>
                  </a:moveTo>
                  <a:cubicBezTo>
                    <a:pt x="4232" y="914"/>
                    <a:pt x="4539" y="984"/>
                    <a:pt x="4770" y="1117"/>
                  </a:cubicBezTo>
                  <a:cubicBezTo>
                    <a:pt x="4803" y="1135"/>
                    <a:pt x="4833" y="1157"/>
                    <a:pt x="4864" y="1178"/>
                  </a:cubicBezTo>
                  <a:cubicBezTo>
                    <a:pt x="4930" y="1224"/>
                    <a:pt x="4987" y="1281"/>
                    <a:pt x="5035" y="1346"/>
                  </a:cubicBezTo>
                  <a:cubicBezTo>
                    <a:pt x="4959" y="1452"/>
                    <a:pt x="4838" y="1547"/>
                    <a:pt x="4674" y="1624"/>
                  </a:cubicBezTo>
                  <a:cubicBezTo>
                    <a:pt x="4455" y="1723"/>
                    <a:pt x="4194" y="1772"/>
                    <a:pt x="3936" y="1772"/>
                  </a:cubicBezTo>
                  <a:cubicBezTo>
                    <a:pt x="3627" y="1772"/>
                    <a:pt x="3321" y="1703"/>
                    <a:pt x="3091" y="1570"/>
                  </a:cubicBezTo>
                  <a:cubicBezTo>
                    <a:pt x="3057" y="1551"/>
                    <a:pt x="3027" y="1530"/>
                    <a:pt x="2996" y="1508"/>
                  </a:cubicBezTo>
                  <a:cubicBezTo>
                    <a:pt x="2930" y="1462"/>
                    <a:pt x="2873" y="1405"/>
                    <a:pt x="2825" y="1339"/>
                  </a:cubicBezTo>
                  <a:cubicBezTo>
                    <a:pt x="2901" y="1235"/>
                    <a:pt x="3022" y="1138"/>
                    <a:pt x="3186" y="1063"/>
                  </a:cubicBezTo>
                  <a:cubicBezTo>
                    <a:pt x="3405" y="963"/>
                    <a:pt x="3665" y="914"/>
                    <a:pt x="3923" y="914"/>
                  </a:cubicBezTo>
                  <a:close/>
                  <a:moveTo>
                    <a:pt x="3932" y="0"/>
                  </a:moveTo>
                  <a:cubicBezTo>
                    <a:pt x="3543" y="0"/>
                    <a:pt x="3151" y="73"/>
                    <a:pt x="2822" y="224"/>
                  </a:cubicBezTo>
                  <a:cubicBezTo>
                    <a:pt x="2809" y="230"/>
                    <a:pt x="2796" y="235"/>
                    <a:pt x="2784" y="241"/>
                  </a:cubicBezTo>
                  <a:cubicBezTo>
                    <a:pt x="2770" y="247"/>
                    <a:pt x="2758" y="253"/>
                    <a:pt x="2746" y="261"/>
                  </a:cubicBezTo>
                  <a:lnTo>
                    <a:pt x="2" y="1518"/>
                  </a:lnTo>
                  <a:lnTo>
                    <a:pt x="0" y="2043"/>
                  </a:lnTo>
                  <a:lnTo>
                    <a:pt x="562" y="2455"/>
                  </a:lnTo>
                  <a:cubicBezTo>
                    <a:pt x="562" y="2455"/>
                    <a:pt x="2339" y="2612"/>
                    <a:pt x="3663" y="2612"/>
                  </a:cubicBezTo>
                  <a:cubicBezTo>
                    <a:pt x="4241" y="2612"/>
                    <a:pt x="4733" y="2582"/>
                    <a:pt x="4955" y="2496"/>
                  </a:cubicBezTo>
                  <a:cubicBezTo>
                    <a:pt x="5492" y="2289"/>
                    <a:pt x="5773" y="1952"/>
                    <a:pt x="5773" y="1611"/>
                  </a:cubicBezTo>
                  <a:lnTo>
                    <a:pt x="5775" y="1084"/>
                  </a:lnTo>
                  <a:cubicBezTo>
                    <a:pt x="5777" y="852"/>
                    <a:pt x="5646" y="616"/>
                    <a:pt x="5376" y="419"/>
                  </a:cubicBezTo>
                  <a:lnTo>
                    <a:pt x="5345" y="396"/>
                  </a:lnTo>
                  <a:cubicBezTo>
                    <a:pt x="5300" y="364"/>
                    <a:pt x="5253" y="332"/>
                    <a:pt x="5204" y="304"/>
                  </a:cubicBezTo>
                  <a:cubicBezTo>
                    <a:pt x="4857" y="104"/>
                    <a:pt x="4396" y="0"/>
                    <a:pt x="3932" y="0"/>
                  </a:cubicBezTo>
                  <a:close/>
                </a:path>
              </a:pathLst>
            </a:custGeom>
            <a:solidFill>
              <a:srgbClr val="D697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10"/>
            <p:cNvSpPr/>
            <p:nvPr/>
          </p:nvSpPr>
          <p:spPr>
            <a:xfrm>
              <a:off x="2904025" y="3393400"/>
              <a:ext cx="17850" cy="21275"/>
            </a:xfrm>
            <a:custGeom>
              <a:rect b="b" l="l" r="r" t="t"/>
              <a:pathLst>
                <a:path extrusionOk="0" h="851" w="714">
                  <a:moveTo>
                    <a:pt x="2" y="1"/>
                  </a:moveTo>
                  <a:lnTo>
                    <a:pt x="0" y="528"/>
                  </a:lnTo>
                  <a:lnTo>
                    <a:pt x="712" y="850"/>
                  </a:lnTo>
                  <a:lnTo>
                    <a:pt x="713" y="32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7A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10"/>
            <p:cNvSpPr/>
            <p:nvPr/>
          </p:nvSpPr>
          <p:spPr>
            <a:xfrm>
              <a:off x="2921850" y="3344625"/>
              <a:ext cx="65200" cy="70075"/>
            </a:xfrm>
            <a:custGeom>
              <a:rect b="b" l="l" r="r" t="t"/>
              <a:pathLst>
                <a:path extrusionOk="0" h="2803" w="2608">
                  <a:moveTo>
                    <a:pt x="2607" y="1"/>
                  </a:moveTo>
                  <a:lnTo>
                    <a:pt x="2607" y="1"/>
                  </a:lnTo>
                  <a:cubicBezTo>
                    <a:pt x="2606" y="225"/>
                    <a:pt x="2481" y="449"/>
                    <a:pt x="2225" y="638"/>
                  </a:cubicBezTo>
                  <a:cubicBezTo>
                    <a:pt x="2215" y="646"/>
                    <a:pt x="2206" y="654"/>
                    <a:pt x="2195" y="660"/>
                  </a:cubicBezTo>
                  <a:cubicBezTo>
                    <a:pt x="2186" y="668"/>
                    <a:pt x="2174" y="675"/>
                    <a:pt x="2163" y="683"/>
                  </a:cubicBezTo>
                  <a:lnTo>
                    <a:pt x="2" y="2278"/>
                  </a:lnTo>
                  <a:lnTo>
                    <a:pt x="0" y="2803"/>
                  </a:lnTo>
                  <a:lnTo>
                    <a:pt x="2162" y="1210"/>
                  </a:lnTo>
                  <a:cubicBezTo>
                    <a:pt x="2172" y="1202"/>
                    <a:pt x="2185" y="1195"/>
                    <a:pt x="2194" y="1187"/>
                  </a:cubicBezTo>
                  <a:cubicBezTo>
                    <a:pt x="2205" y="1179"/>
                    <a:pt x="2214" y="1173"/>
                    <a:pt x="2223" y="1165"/>
                  </a:cubicBezTo>
                  <a:cubicBezTo>
                    <a:pt x="2480" y="976"/>
                    <a:pt x="2606" y="751"/>
                    <a:pt x="2606" y="526"/>
                  </a:cubicBezTo>
                  <a:lnTo>
                    <a:pt x="2607" y="1"/>
                  </a:lnTo>
                  <a:close/>
                </a:path>
              </a:pathLst>
            </a:custGeom>
            <a:solidFill>
              <a:srgbClr val="D697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0"/>
            <p:cNvSpPr/>
            <p:nvPr/>
          </p:nvSpPr>
          <p:spPr>
            <a:xfrm>
              <a:off x="2987025" y="3344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9BA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0"/>
            <p:cNvSpPr/>
            <p:nvPr/>
          </p:nvSpPr>
          <p:spPr>
            <a:xfrm>
              <a:off x="2903550" y="3319075"/>
              <a:ext cx="83650" cy="82475"/>
            </a:xfrm>
            <a:custGeom>
              <a:rect b="b" l="l" r="r" t="t"/>
              <a:pathLst>
                <a:path extrusionOk="0" h="3299" w="3346">
                  <a:moveTo>
                    <a:pt x="1473" y="329"/>
                  </a:moveTo>
                  <a:cubicBezTo>
                    <a:pt x="1732" y="329"/>
                    <a:pt x="1992" y="378"/>
                    <a:pt x="2211" y="477"/>
                  </a:cubicBezTo>
                  <a:cubicBezTo>
                    <a:pt x="2250" y="494"/>
                    <a:pt x="2285" y="513"/>
                    <a:pt x="2317" y="533"/>
                  </a:cubicBezTo>
                  <a:cubicBezTo>
                    <a:pt x="2740" y="777"/>
                    <a:pt x="2792" y="1170"/>
                    <a:pt x="2416" y="1448"/>
                  </a:cubicBezTo>
                  <a:cubicBezTo>
                    <a:pt x="2181" y="1622"/>
                    <a:pt x="1832" y="1712"/>
                    <a:pt x="1479" y="1712"/>
                  </a:cubicBezTo>
                  <a:cubicBezTo>
                    <a:pt x="1221" y="1712"/>
                    <a:pt x="960" y="1664"/>
                    <a:pt x="740" y="1564"/>
                  </a:cubicBezTo>
                  <a:cubicBezTo>
                    <a:pt x="701" y="1547"/>
                    <a:pt x="666" y="1528"/>
                    <a:pt x="634" y="1510"/>
                  </a:cubicBezTo>
                  <a:cubicBezTo>
                    <a:pt x="211" y="1266"/>
                    <a:pt x="159" y="871"/>
                    <a:pt x="535" y="593"/>
                  </a:cubicBezTo>
                  <a:cubicBezTo>
                    <a:pt x="771" y="420"/>
                    <a:pt x="1120" y="329"/>
                    <a:pt x="1473" y="329"/>
                  </a:cubicBezTo>
                  <a:close/>
                  <a:moveTo>
                    <a:pt x="1624" y="0"/>
                  </a:moveTo>
                  <a:cubicBezTo>
                    <a:pt x="831" y="0"/>
                    <a:pt x="1" y="291"/>
                    <a:pt x="7" y="891"/>
                  </a:cubicBezTo>
                  <a:cubicBezTo>
                    <a:pt x="18" y="1842"/>
                    <a:pt x="21" y="2974"/>
                    <a:pt x="21" y="2974"/>
                  </a:cubicBezTo>
                  <a:lnTo>
                    <a:pt x="732" y="3298"/>
                  </a:lnTo>
                  <a:lnTo>
                    <a:pt x="2895" y="1705"/>
                  </a:lnTo>
                  <a:cubicBezTo>
                    <a:pt x="2906" y="1697"/>
                    <a:pt x="2917" y="1691"/>
                    <a:pt x="2927" y="1682"/>
                  </a:cubicBezTo>
                  <a:cubicBezTo>
                    <a:pt x="2938" y="1674"/>
                    <a:pt x="2946" y="1668"/>
                    <a:pt x="2957" y="1660"/>
                  </a:cubicBezTo>
                  <a:cubicBezTo>
                    <a:pt x="3209" y="1474"/>
                    <a:pt x="3333" y="1253"/>
                    <a:pt x="3338" y="1034"/>
                  </a:cubicBezTo>
                  <a:cubicBezTo>
                    <a:pt x="3345" y="760"/>
                    <a:pt x="3164" y="485"/>
                    <a:pt x="2811" y="281"/>
                  </a:cubicBezTo>
                  <a:cubicBezTo>
                    <a:pt x="2760" y="253"/>
                    <a:pt x="2706" y="226"/>
                    <a:pt x="2649" y="199"/>
                  </a:cubicBezTo>
                  <a:lnTo>
                    <a:pt x="2611" y="183"/>
                  </a:lnTo>
                  <a:cubicBezTo>
                    <a:pt x="2346" y="62"/>
                    <a:pt x="1989" y="0"/>
                    <a:pt x="1624" y="0"/>
                  </a:cubicBezTo>
                  <a:close/>
                </a:path>
              </a:pathLst>
            </a:custGeom>
            <a:solidFill>
              <a:srgbClr val="F9BA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0"/>
            <p:cNvSpPr/>
            <p:nvPr/>
          </p:nvSpPr>
          <p:spPr>
            <a:xfrm>
              <a:off x="2936325" y="3414875"/>
              <a:ext cx="14125" cy="23450"/>
            </a:xfrm>
            <a:custGeom>
              <a:rect b="b" l="l" r="r" t="t"/>
              <a:pathLst>
                <a:path extrusionOk="0" h="938" w="565">
                  <a:moveTo>
                    <a:pt x="2" y="1"/>
                  </a:moveTo>
                  <a:lnTo>
                    <a:pt x="0" y="526"/>
                  </a:lnTo>
                  <a:lnTo>
                    <a:pt x="562" y="938"/>
                  </a:lnTo>
                  <a:lnTo>
                    <a:pt x="564" y="41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7A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10"/>
            <p:cNvSpPr/>
            <p:nvPr/>
          </p:nvSpPr>
          <p:spPr>
            <a:xfrm>
              <a:off x="2936350" y="3376950"/>
              <a:ext cx="150975" cy="52175"/>
            </a:xfrm>
            <a:custGeom>
              <a:rect b="b" l="l" r="r" t="t"/>
              <a:pathLst>
                <a:path extrusionOk="0" h="2087" w="6039">
                  <a:moveTo>
                    <a:pt x="3927" y="388"/>
                  </a:moveTo>
                  <a:cubicBezTo>
                    <a:pt x="4235" y="388"/>
                    <a:pt x="4541" y="457"/>
                    <a:pt x="4771" y="590"/>
                  </a:cubicBezTo>
                  <a:cubicBezTo>
                    <a:pt x="4803" y="610"/>
                    <a:pt x="4834" y="630"/>
                    <a:pt x="4865" y="651"/>
                  </a:cubicBezTo>
                  <a:cubicBezTo>
                    <a:pt x="5275" y="951"/>
                    <a:pt x="5189" y="1387"/>
                    <a:pt x="4673" y="1624"/>
                  </a:cubicBezTo>
                  <a:cubicBezTo>
                    <a:pt x="4454" y="1723"/>
                    <a:pt x="4193" y="1772"/>
                    <a:pt x="3935" y="1772"/>
                  </a:cubicBezTo>
                  <a:cubicBezTo>
                    <a:pt x="3626" y="1772"/>
                    <a:pt x="3320" y="1703"/>
                    <a:pt x="3090" y="1570"/>
                  </a:cubicBezTo>
                  <a:cubicBezTo>
                    <a:pt x="3058" y="1551"/>
                    <a:pt x="3026" y="1530"/>
                    <a:pt x="2995" y="1508"/>
                  </a:cubicBezTo>
                  <a:cubicBezTo>
                    <a:pt x="2585" y="1209"/>
                    <a:pt x="2671" y="774"/>
                    <a:pt x="3187" y="538"/>
                  </a:cubicBezTo>
                  <a:cubicBezTo>
                    <a:pt x="3406" y="437"/>
                    <a:pt x="3667" y="388"/>
                    <a:pt x="3927" y="388"/>
                  </a:cubicBezTo>
                  <a:close/>
                  <a:moveTo>
                    <a:pt x="3931" y="0"/>
                  </a:moveTo>
                  <a:cubicBezTo>
                    <a:pt x="3542" y="0"/>
                    <a:pt x="3150" y="73"/>
                    <a:pt x="2821" y="224"/>
                  </a:cubicBezTo>
                  <a:cubicBezTo>
                    <a:pt x="2808" y="230"/>
                    <a:pt x="2795" y="235"/>
                    <a:pt x="2783" y="241"/>
                  </a:cubicBezTo>
                  <a:cubicBezTo>
                    <a:pt x="2769" y="247"/>
                    <a:pt x="2757" y="253"/>
                    <a:pt x="2745" y="259"/>
                  </a:cubicBezTo>
                  <a:lnTo>
                    <a:pt x="1" y="1518"/>
                  </a:lnTo>
                  <a:lnTo>
                    <a:pt x="563" y="1928"/>
                  </a:lnTo>
                  <a:cubicBezTo>
                    <a:pt x="563" y="1928"/>
                    <a:pt x="2344" y="2086"/>
                    <a:pt x="3670" y="2086"/>
                  </a:cubicBezTo>
                  <a:cubicBezTo>
                    <a:pt x="4245" y="2086"/>
                    <a:pt x="4734" y="2056"/>
                    <a:pt x="4955" y="1971"/>
                  </a:cubicBezTo>
                  <a:cubicBezTo>
                    <a:pt x="5860" y="1621"/>
                    <a:pt x="6038" y="905"/>
                    <a:pt x="5375" y="419"/>
                  </a:cubicBezTo>
                  <a:lnTo>
                    <a:pt x="5345" y="396"/>
                  </a:lnTo>
                  <a:cubicBezTo>
                    <a:pt x="5299" y="362"/>
                    <a:pt x="5252" y="332"/>
                    <a:pt x="5203" y="304"/>
                  </a:cubicBezTo>
                  <a:cubicBezTo>
                    <a:pt x="4856" y="104"/>
                    <a:pt x="4395" y="0"/>
                    <a:pt x="3931" y="0"/>
                  </a:cubicBezTo>
                  <a:close/>
                </a:path>
              </a:pathLst>
            </a:custGeom>
            <a:solidFill>
              <a:srgbClr val="F9BA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10"/>
            <p:cNvSpPr/>
            <p:nvPr/>
          </p:nvSpPr>
          <p:spPr>
            <a:xfrm>
              <a:off x="2753075" y="3399550"/>
              <a:ext cx="167475" cy="137825"/>
            </a:xfrm>
            <a:custGeom>
              <a:rect b="b" l="l" r="r" t="t"/>
              <a:pathLst>
                <a:path extrusionOk="0" h="5513" w="6699">
                  <a:moveTo>
                    <a:pt x="6181" y="1"/>
                  </a:moveTo>
                  <a:lnTo>
                    <a:pt x="1" y="5425"/>
                  </a:lnTo>
                  <a:lnTo>
                    <a:pt x="1" y="5513"/>
                  </a:lnTo>
                  <a:cubicBezTo>
                    <a:pt x="1340" y="5101"/>
                    <a:pt x="2516" y="4531"/>
                    <a:pt x="3451" y="3840"/>
                  </a:cubicBezTo>
                  <a:lnTo>
                    <a:pt x="6352" y="1558"/>
                  </a:lnTo>
                  <a:lnTo>
                    <a:pt x="6352" y="1471"/>
                  </a:lnTo>
                  <a:lnTo>
                    <a:pt x="6296" y="678"/>
                  </a:lnTo>
                  <a:lnTo>
                    <a:pt x="6699" y="325"/>
                  </a:lnTo>
                  <a:lnTo>
                    <a:pt x="6699" y="237"/>
                  </a:lnTo>
                  <a:lnTo>
                    <a:pt x="6181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10"/>
            <p:cNvSpPr/>
            <p:nvPr/>
          </p:nvSpPr>
          <p:spPr>
            <a:xfrm>
              <a:off x="2753075" y="3399550"/>
              <a:ext cx="167475" cy="135650"/>
            </a:xfrm>
            <a:custGeom>
              <a:rect b="b" l="l" r="r" t="t"/>
              <a:pathLst>
                <a:path extrusionOk="0" h="5426" w="6699">
                  <a:moveTo>
                    <a:pt x="6180" y="1"/>
                  </a:moveTo>
                  <a:lnTo>
                    <a:pt x="1" y="5425"/>
                  </a:lnTo>
                  <a:cubicBezTo>
                    <a:pt x="1339" y="5013"/>
                    <a:pt x="2514" y="4444"/>
                    <a:pt x="3451" y="3752"/>
                  </a:cubicBezTo>
                  <a:lnTo>
                    <a:pt x="6350" y="1471"/>
                  </a:lnTo>
                  <a:lnTo>
                    <a:pt x="6290" y="597"/>
                  </a:lnTo>
                  <a:lnTo>
                    <a:pt x="6699" y="237"/>
                  </a:lnTo>
                  <a:lnTo>
                    <a:pt x="6180" y="1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0"/>
            <p:cNvSpPr/>
            <p:nvPr/>
          </p:nvSpPr>
          <p:spPr>
            <a:xfrm>
              <a:off x="2713475" y="3420875"/>
              <a:ext cx="233700" cy="99650"/>
            </a:xfrm>
            <a:custGeom>
              <a:rect b="b" l="l" r="r" t="t"/>
              <a:pathLst>
                <a:path extrusionOk="0" h="3986" w="9348">
                  <a:moveTo>
                    <a:pt x="8937" y="0"/>
                  </a:moveTo>
                  <a:lnTo>
                    <a:pt x="8318" y="238"/>
                  </a:lnTo>
                  <a:lnTo>
                    <a:pt x="6808" y="206"/>
                  </a:lnTo>
                  <a:lnTo>
                    <a:pt x="2880" y="1893"/>
                  </a:lnTo>
                  <a:cubicBezTo>
                    <a:pt x="1689" y="2438"/>
                    <a:pt x="709" y="3120"/>
                    <a:pt x="1" y="3898"/>
                  </a:cubicBezTo>
                  <a:lnTo>
                    <a:pt x="1" y="3985"/>
                  </a:lnTo>
                  <a:lnTo>
                    <a:pt x="9347" y="387"/>
                  </a:lnTo>
                  <a:lnTo>
                    <a:pt x="9347" y="300"/>
                  </a:lnTo>
                  <a:lnTo>
                    <a:pt x="8937" y="0"/>
                  </a:lnTo>
                  <a:close/>
                </a:path>
              </a:pathLst>
            </a:custGeom>
            <a:solidFill>
              <a:srgbClr val="B1C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10"/>
            <p:cNvSpPr/>
            <p:nvPr/>
          </p:nvSpPr>
          <p:spPr>
            <a:xfrm>
              <a:off x="2713475" y="3428350"/>
              <a:ext cx="233700" cy="92175"/>
            </a:xfrm>
            <a:custGeom>
              <a:rect b="b" l="l" r="r" t="t"/>
              <a:pathLst>
                <a:path extrusionOk="0" h="3687" w="9348">
                  <a:moveTo>
                    <a:pt x="9347" y="1"/>
                  </a:moveTo>
                  <a:lnTo>
                    <a:pt x="1" y="3599"/>
                  </a:lnTo>
                  <a:lnTo>
                    <a:pt x="1" y="3686"/>
                  </a:lnTo>
                  <a:lnTo>
                    <a:pt x="9347" y="88"/>
                  </a:lnTo>
                  <a:lnTo>
                    <a:pt x="9347" y="1"/>
                  </a:ln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10"/>
            <p:cNvSpPr/>
            <p:nvPr/>
          </p:nvSpPr>
          <p:spPr>
            <a:xfrm>
              <a:off x="2880475" y="3429925"/>
              <a:ext cx="13325" cy="9600"/>
            </a:xfrm>
            <a:custGeom>
              <a:rect b="b" l="l" r="r" t="t"/>
              <a:pathLst>
                <a:path extrusionOk="0" h="384" w="533">
                  <a:moveTo>
                    <a:pt x="266" y="0"/>
                  </a:moveTo>
                  <a:cubicBezTo>
                    <a:pt x="198" y="0"/>
                    <a:pt x="130" y="15"/>
                    <a:pt x="79" y="45"/>
                  </a:cubicBezTo>
                  <a:cubicBezTo>
                    <a:pt x="28" y="75"/>
                    <a:pt x="2" y="113"/>
                    <a:pt x="2" y="153"/>
                  </a:cubicBezTo>
                  <a:lnTo>
                    <a:pt x="1" y="230"/>
                  </a:lnTo>
                  <a:cubicBezTo>
                    <a:pt x="1" y="268"/>
                    <a:pt x="27" y="308"/>
                    <a:pt x="79" y="339"/>
                  </a:cubicBezTo>
                  <a:cubicBezTo>
                    <a:pt x="130" y="369"/>
                    <a:pt x="198" y="384"/>
                    <a:pt x="266" y="384"/>
                  </a:cubicBezTo>
                  <a:cubicBezTo>
                    <a:pt x="333" y="384"/>
                    <a:pt x="401" y="369"/>
                    <a:pt x="452" y="339"/>
                  </a:cubicBezTo>
                  <a:cubicBezTo>
                    <a:pt x="503" y="308"/>
                    <a:pt x="529" y="270"/>
                    <a:pt x="529" y="231"/>
                  </a:cubicBezTo>
                  <a:cubicBezTo>
                    <a:pt x="529" y="231"/>
                    <a:pt x="530" y="158"/>
                    <a:pt x="531" y="158"/>
                  </a:cubicBezTo>
                  <a:cubicBezTo>
                    <a:pt x="531" y="158"/>
                    <a:pt x="531" y="158"/>
                    <a:pt x="531" y="158"/>
                  </a:cubicBezTo>
                  <a:cubicBezTo>
                    <a:pt x="532" y="116"/>
                    <a:pt x="506" y="76"/>
                    <a:pt x="452" y="45"/>
                  </a:cubicBezTo>
                  <a:cubicBezTo>
                    <a:pt x="401" y="15"/>
                    <a:pt x="333" y="0"/>
                    <a:pt x="266" y="0"/>
                  </a:cubicBez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0"/>
            <p:cNvSpPr/>
            <p:nvPr/>
          </p:nvSpPr>
          <p:spPr>
            <a:xfrm>
              <a:off x="2879850" y="3429925"/>
              <a:ext cx="14550" cy="7650"/>
            </a:xfrm>
            <a:custGeom>
              <a:rect b="b" l="l" r="r" t="t"/>
              <a:pathLst>
                <a:path extrusionOk="0" h="306" w="582">
                  <a:moveTo>
                    <a:pt x="291" y="0"/>
                  </a:moveTo>
                  <a:cubicBezTo>
                    <a:pt x="223" y="0"/>
                    <a:pt x="155" y="15"/>
                    <a:pt x="104" y="45"/>
                  </a:cubicBezTo>
                  <a:cubicBezTo>
                    <a:pt x="1" y="104"/>
                    <a:pt x="1" y="202"/>
                    <a:pt x="105" y="260"/>
                  </a:cubicBezTo>
                  <a:cubicBezTo>
                    <a:pt x="157" y="290"/>
                    <a:pt x="224" y="305"/>
                    <a:pt x="292" y="305"/>
                  </a:cubicBezTo>
                  <a:cubicBezTo>
                    <a:pt x="360" y="305"/>
                    <a:pt x="427" y="290"/>
                    <a:pt x="479" y="260"/>
                  </a:cubicBezTo>
                  <a:cubicBezTo>
                    <a:pt x="582" y="202"/>
                    <a:pt x="580" y="104"/>
                    <a:pt x="477" y="45"/>
                  </a:cubicBezTo>
                  <a:cubicBezTo>
                    <a:pt x="426" y="15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9" name="Google Shape;1119;p10"/>
          <p:cNvSpPr txBox="1"/>
          <p:nvPr/>
        </p:nvSpPr>
        <p:spPr>
          <a:xfrm flipH="1">
            <a:off x="2555497" y="3914421"/>
            <a:ext cx="2441350" cy="48067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ExtraLight"/>
              <a:buNone/>
            </a:pPr>
            <a:r>
              <a:rPr b="0" i="0" lang="it-IT" sz="18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Gestione Registro</a:t>
            </a:r>
            <a:br>
              <a:rPr b="0" i="0" lang="it-IT" sz="18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b="0" i="0" lang="it-IT" sz="18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Tirocinio Curriculare  </a:t>
            </a:r>
            <a:endParaRPr/>
          </a:p>
        </p:txBody>
      </p:sp>
      <p:pic>
        <p:nvPicPr>
          <p:cNvPr id="1120" name="Google Shape;112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1" name="Google Shape;1121;p10"/>
          <p:cNvGrpSpPr/>
          <p:nvPr/>
        </p:nvGrpSpPr>
        <p:grpSpPr>
          <a:xfrm>
            <a:off x="1340351" y="1303894"/>
            <a:ext cx="669157" cy="535056"/>
            <a:chOff x="1486550" y="2579925"/>
            <a:chExt cx="341300" cy="367250"/>
          </a:xfrm>
        </p:grpSpPr>
        <p:sp>
          <p:nvSpPr>
            <p:cNvPr id="1122" name="Google Shape;1122;p10"/>
            <p:cNvSpPr/>
            <p:nvPr/>
          </p:nvSpPr>
          <p:spPr>
            <a:xfrm>
              <a:off x="1487550" y="2579925"/>
              <a:ext cx="340300" cy="367250"/>
            </a:xfrm>
            <a:custGeom>
              <a:rect b="b" l="l" r="r" t="t"/>
              <a:pathLst>
                <a:path extrusionOk="0" h="14690" w="13612">
                  <a:moveTo>
                    <a:pt x="5999" y="1"/>
                  </a:moveTo>
                  <a:cubicBezTo>
                    <a:pt x="5972" y="1"/>
                    <a:pt x="5948" y="7"/>
                    <a:pt x="5927" y="19"/>
                  </a:cubicBezTo>
                  <a:lnTo>
                    <a:pt x="5798" y="93"/>
                  </a:lnTo>
                  <a:cubicBezTo>
                    <a:pt x="5749" y="122"/>
                    <a:pt x="5718" y="183"/>
                    <a:pt x="5718" y="271"/>
                  </a:cubicBezTo>
                  <a:lnTo>
                    <a:pt x="5700" y="6421"/>
                  </a:lnTo>
                  <a:cubicBezTo>
                    <a:pt x="5700" y="6596"/>
                    <a:pt x="5821" y="6806"/>
                    <a:pt x="5972" y="6895"/>
                  </a:cubicBezTo>
                  <a:cubicBezTo>
                    <a:pt x="5897" y="6854"/>
                    <a:pt x="5800" y="6834"/>
                    <a:pt x="5704" y="6834"/>
                  </a:cubicBezTo>
                  <a:cubicBezTo>
                    <a:pt x="5605" y="6834"/>
                    <a:pt x="5506" y="6856"/>
                    <a:pt x="5430" y="6900"/>
                  </a:cubicBezTo>
                  <a:lnTo>
                    <a:pt x="113" y="9991"/>
                  </a:lnTo>
                  <a:cubicBezTo>
                    <a:pt x="37" y="10034"/>
                    <a:pt x="1" y="10092"/>
                    <a:pt x="1" y="10149"/>
                  </a:cubicBezTo>
                  <a:lnTo>
                    <a:pt x="1" y="10298"/>
                  </a:lnTo>
                  <a:cubicBezTo>
                    <a:pt x="1" y="10355"/>
                    <a:pt x="39" y="10413"/>
                    <a:pt x="116" y="10458"/>
                  </a:cubicBezTo>
                  <a:lnTo>
                    <a:pt x="7327" y="14623"/>
                  </a:lnTo>
                  <a:cubicBezTo>
                    <a:pt x="7404" y="14667"/>
                    <a:pt x="7504" y="14689"/>
                    <a:pt x="7603" y="14689"/>
                  </a:cubicBezTo>
                  <a:cubicBezTo>
                    <a:pt x="7703" y="14689"/>
                    <a:pt x="7802" y="14667"/>
                    <a:pt x="7878" y="14623"/>
                  </a:cubicBezTo>
                  <a:lnTo>
                    <a:pt x="13195" y="11533"/>
                  </a:lnTo>
                  <a:cubicBezTo>
                    <a:pt x="13271" y="11489"/>
                    <a:pt x="13308" y="11432"/>
                    <a:pt x="13308" y="11373"/>
                  </a:cubicBezTo>
                  <a:lnTo>
                    <a:pt x="13308" y="11231"/>
                  </a:lnTo>
                  <a:cubicBezTo>
                    <a:pt x="13311" y="11174"/>
                    <a:pt x="13275" y="11115"/>
                    <a:pt x="13202" y="11071"/>
                  </a:cubicBezTo>
                  <a:lnTo>
                    <a:pt x="13202" y="11071"/>
                  </a:lnTo>
                  <a:cubicBezTo>
                    <a:pt x="13241" y="11091"/>
                    <a:pt x="13278" y="11101"/>
                    <a:pt x="13312" y="11101"/>
                  </a:cubicBezTo>
                  <a:cubicBezTo>
                    <a:pt x="13339" y="11101"/>
                    <a:pt x="13364" y="11094"/>
                    <a:pt x="13385" y="11082"/>
                  </a:cubicBezTo>
                  <a:lnTo>
                    <a:pt x="13385" y="11082"/>
                  </a:lnTo>
                  <a:cubicBezTo>
                    <a:pt x="13385" y="11082"/>
                    <a:pt x="13385" y="11083"/>
                    <a:pt x="13384" y="11083"/>
                  </a:cubicBezTo>
                  <a:lnTo>
                    <a:pt x="13513" y="11008"/>
                  </a:lnTo>
                  <a:cubicBezTo>
                    <a:pt x="13563" y="10979"/>
                    <a:pt x="13593" y="10917"/>
                    <a:pt x="13593" y="10831"/>
                  </a:cubicBezTo>
                  <a:lnTo>
                    <a:pt x="13612" y="4680"/>
                  </a:lnTo>
                  <a:cubicBezTo>
                    <a:pt x="13612" y="4505"/>
                    <a:pt x="13489" y="4293"/>
                    <a:pt x="13337" y="4204"/>
                  </a:cubicBezTo>
                  <a:lnTo>
                    <a:pt x="6124" y="39"/>
                  </a:lnTo>
                  <a:cubicBezTo>
                    <a:pt x="6079" y="13"/>
                    <a:pt x="6036" y="1"/>
                    <a:pt x="5999" y="1"/>
                  </a:cubicBez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10"/>
            <p:cNvSpPr/>
            <p:nvPr/>
          </p:nvSpPr>
          <p:spPr>
            <a:xfrm>
              <a:off x="1822175" y="2850700"/>
              <a:ext cx="5225" cy="6325"/>
            </a:xfrm>
            <a:custGeom>
              <a:rect b="b" l="l" r="r" t="t"/>
              <a:pathLst>
                <a:path extrusionOk="0" h="253" w="209">
                  <a:moveTo>
                    <a:pt x="208" y="0"/>
                  </a:moveTo>
                  <a:lnTo>
                    <a:pt x="81" y="74"/>
                  </a:lnTo>
                  <a:cubicBezTo>
                    <a:pt x="81" y="161"/>
                    <a:pt x="50" y="223"/>
                    <a:pt x="1" y="252"/>
                  </a:cubicBezTo>
                  <a:lnTo>
                    <a:pt x="128" y="177"/>
                  </a:lnTo>
                  <a:cubicBezTo>
                    <a:pt x="178" y="148"/>
                    <a:pt x="208" y="88"/>
                    <a:pt x="208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10"/>
            <p:cNvSpPr/>
            <p:nvPr/>
          </p:nvSpPr>
          <p:spPr>
            <a:xfrm>
              <a:off x="1824175" y="2696900"/>
              <a:ext cx="3675" cy="155650"/>
            </a:xfrm>
            <a:custGeom>
              <a:rect b="b" l="l" r="r" t="t"/>
              <a:pathLst>
                <a:path extrusionOk="0" h="6226" w="147">
                  <a:moveTo>
                    <a:pt x="147" y="1"/>
                  </a:moveTo>
                  <a:lnTo>
                    <a:pt x="18" y="76"/>
                  </a:lnTo>
                  <a:lnTo>
                    <a:pt x="1" y="6226"/>
                  </a:lnTo>
                  <a:lnTo>
                    <a:pt x="128" y="6152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0"/>
            <p:cNvSpPr/>
            <p:nvPr/>
          </p:nvSpPr>
          <p:spPr>
            <a:xfrm>
              <a:off x="1637400" y="2580875"/>
              <a:ext cx="183550" cy="106000"/>
            </a:xfrm>
            <a:custGeom>
              <a:rect b="b" l="l" r="r" t="t"/>
              <a:pathLst>
                <a:path extrusionOk="0" h="4240" w="7342">
                  <a:moveTo>
                    <a:pt x="130" y="1"/>
                  </a:moveTo>
                  <a:lnTo>
                    <a:pt x="1" y="75"/>
                  </a:lnTo>
                  <a:lnTo>
                    <a:pt x="7214" y="4239"/>
                  </a:lnTo>
                  <a:lnTo>
                    <a:pt x="7341" y="4166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10"/>
            <p:cNvSpPr/>
            <p:nvPr/>
          </p:nvSpPr>
          <p:spPr>
            <a:xfrm>
              <a:off x="1817725" y="2685000"/>
              <a:ext cx="10125" cy="13825"/>
            </a:xfrm>
            <a:custGeom>
              <a:rect b="b" l="l" r="r" t="t"/>
              <a:pathLst>
                <a:path extrusionOk="0" h="553" w="405">
                  <a:moveTo>
                    <a:pt x="128" y="1"/>
                  </a:moveTo>
                  <a:lnTo>
                    <a:pt x="1" y="74"/>
                  </a:lnTo>
                  <a:cubicBezTo>
                    <a:pt x="153" y="164"/>
                    <a:pt x="277" y="377"/>
                    <a:pt x="276" y="552"/>
                  </a:cubicBezTo>
                  <a:lnTo>
                    <a:pt x="405" y="477"/>
                  </a:lnTo>
                  <a:cubicBezTo>
                    <a:pt x="405" y="302"/>
                    <a:pt x="282" y="88"/>
                    <a:pt x="128" y="1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10"/>
            <p:cNvSpPr/>
            <p:nvPr/>
          </p:nvSpPr>
          <p:spPr>
            <a:xfrm>
              <a:off x="1630050" y="2581800"/>
              <a:ext cx="194625" cy="275650"/>
            </a:xfrm>
            <a:custGeom>
              <a:rect b="b" l="l" r="r" t="t"/>
              <a:pathLst>
                <a:path extrusionOk="0" h="11026" w="7785">
                  <a:moveTo>
                    <a:pt x="172" y="0"/>
                  </a:moveTo>
                  <a:cubicBezTo>
                    <a:pt x="81" y="0"/>
                    <a:pt x="18" y="72"/>
                    <a:pt x="18" y="196"/>
                  </a:cubicBezTo>
                  <a:lnTo>
                    <a:pt x="2" y="6346"/>
                  </a:lnTo>
                  <a:cubicBezTo>
                    <a:pt x="0" y="6521"/>
                    <a:pt x="123" y="6734"/>
                    <a:pt x="277" y="6823"/>
                  </a:cubicBezTo>
                  <a:lnTo>
                    <a:pt x="7489" y="10988"/>
                  </a:lnTo>
                  <a:cubicBezTo>
                    <a:pt x="7534" y="11014"/>
                    <a:pt x="7575" y="11026"/>
                    <a:pt x="7613" y="11026"/>
                  </a:cubicBezTo>
                  <a:cubicBezTo>
                    <a:pt x="7703" y="11026"/>
                    <a:pt x="7766" y="10954"/>
                    <a:pt x="7766" y="10830"/>
                  </a:cubicBezTo>
                  <a:lnTo>
                    <a:pt x="7783" y="4680"/>
                  </a:lnTo>
                  <a:cubicBezTo>
                    <a:pt x="7784" y="4505"/>
                    <a:pt x="7660" y="4292"/>
                    <a:pt x="7508" y="4202"/>
                  </a:cubicBezTo>
                  <a:lnTo>
                    <a:pt x="295" y="38"/>
                  </a:lnTo>
                  <a:cubicBezTo>
                    <a:pt x="251" y="12"/>
                    <a:pt x="209" y="0"/>
                    <a:pt x="172" y="0"/>
                  </a:cubicBez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10"/>
            <p:cNvSpPr/>
            <p:nvPr/>
          </p:nvSpPr>
          <p:spPr>
            <a:xfrm>
              <a:off x="1487500" y="2833625"/>
              <a:ext cx="2925" cy="7750"/>
            </a:xfrm>
            <a:custGeom>
              <a:rect b="b" l="l" r="r" t="t"/>
              <a:pathLst>
                <a:path extrusionOk="0" h="310" w="117">
                  <a:moveTo>
                    <a:pt x="1" y="1"/>
                  </a:moveTo>
                  <a:lnTo>
                    <a:pt x="1" y="148"/>
                  </a:lnTo>
                  <a:cubicBezTo>
                    <a:pt x="1" y="207"/>
                    <a:pt x="39" y="265"/>
                    <a:pt x="116" y="310"/>
                  </a:cubicBezTo>
                  <a:lnTo>
                    <a:pt x="116" y="161"/>
                  </a:lnTo>
                  <a:cubicBezTo>
                    <a:pt x="39" y="118"/>
                    <a:pt x="1" y="58"/>
                    <a:pt x="1" y="1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10"/>
            <p:cNvSpPr/>
            <p:nvPr/>
          </p:nvSpPr>
          <p:spPr>
            <a:xfrm>
              <a:off x="1817425" y="2860550"/>
              <a:ext cx="2875" cy="7725"/>
            </a:xfrm>
            <a:custGeom>
              <a:rect b="b" l="l" r="r" t="t"/>
              <a:pathLst>
                <a:path extrusionOk="0" h="309" w="115">
                  <a:moveTo>
                    <a:pt x="114" y="1"/>
                  </a:moveTo>
                  <a:cubicBezTo>
                    <a:pt x="114" y="58"/>
                    <a:pt x="76" y="116"/>
                    <a:pt x="0" y="159"/>
                  </a:cubicBezTo>
                  <a:lnTo>
                    <a:pt x="0" y="308"/>
                  </a:lnTo>
                  <a:cubicBezTo>
                    <a:pt x="76" y="265"/>
                    <a:pt x="114" y="207"/>
                    <a:pt x="114" y="150"/>
                  </a:cubicBezTo>
                  <a:lnTo>
                    <a:pt x="114" y="1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10"/>
            <p:cNvSpPr/>
            <p:nvPr/>
          </p:nvSpPr>
          <p:spPr>
            <a:xfrm>
              <a:off x="1684450" y="2864525"/>
              <a:ext cx="133000" cy="80975"/>
            </a:xfrm>
            <a:custGeom>
              <a:rect b="b" l="l" r="r" t="t"/>
              <a:pathLst>
                <a:path extrusionOk="0" h="3239" w="5320">
                  <a:moveTo>
                    <a:pt x="5319" y="0"/>
                  </a:moveTo>
                  <a:lnTo>
                    <a:pt x="2" y="3091"/>
                  </a:lnTo>
                  <a:lnTo>
                    <a:pt x="1" y="3239"/>
                  </a:lnTo>
                  <a:lnTo>
                    <a:pt x="1" y="3239"/>
                  </a:lnTo>
                  <a:lnTo>
                    <a:pt x="5319" y="149"/>
                  </a:lnTo>
                  <a:lnTo>
                    <a:pt x="5319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10"/>
            <p:cNvSpPr/>
            <p:nvPr/>
          </p:nvSpPr>
          <p:spPr>
            <a:xfrm>
              <a:off x="1490400" y="2837625"/>
              <a:ext cx="180325" cy="107875"/>
            </a:xfrm>
            <a:custGeom>
              <a:rect b="b" l="l" r="r" t="t"/>
              <a:pathLst>
                <a:path extrusionOk="0" h="4315" w="7213">
                  <a:moveTo>
                    <a:pt x="0" y="1"/>
                  </a:moveTo>
                  <a:lnTo>
                    <a:pt x="0" y="150"/>
                  </a:lnTo>
                  <a:lnTo>
                    <a:pt x="7213" y="4315"/>
                  </a:lnTo>
                  <a:lnTo>
                    <a:pt x="7213" y="41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10"/>
            <p:cNvSpPr/>
            <p:nvPr/>
          </p:nvSpPr>
          <p:spPr>
            <a:xfrm>
              <a:off x="1670700" y="2941800"/>
              <a:ext cx="13825" cy="5350"/>
            </a:xfrm>
            <a:custGeom>
              <a:rect b="b" l="l" r="r" t="t"/>
              <a:pathLst>
                <a:path extrusionOk="0" h="214" w="553">
                  <a:moveTo>
                    <a:pt x="1" y="0"/>
                  </a:moveTo>
                  <a:lnTo>
                    <a:pt x="1" y="148"/>
                  </a:lnTo>
                  <a:cubicBezTo>
                    <a:pt x="78" y="191"/>
                    <a:pt x="178" y="213"/>
                    <a:pt x="277" y="213"/>
                  </a:cubicBezTo>
                  <a:cubicBezTo>
                    <a:pt x="377" y="213"/>
                    <a:pt x="476" y="191"/>
                    <a:pt x="552" y="148"/>
                  </a:cubicBezTo>
                  <a:lnTo>
                    <a:pt x="552" y="0"/>
                  </a:lnTo>
                  <a:cubicBezTo>
                    <a:pt x="476" y="44"/>
                    <a:pt x="377" y="66"/>
                    <a:pt x="277" y="66"/>
                  </a:cubicBezTo>
                  <a:cubicBezTo>
                    <a:pt x="177" y="66"/>
                    <a:pt x="77" y="44"/>
                    <a:pt x="1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0"/>
            <p:cNvSpPr/>
            <p:nvPr/>
          </p:nvSpPr>
          <p:spPr>
            <a:xfrm>
              <a:off x="1486550" y="2750775"/>
              <a:ext cx="334700" cy="192675"/>
            </a:xfrm>
            <a:custGeom>
              <a:rect b="b" l="l" r="r" t="t"/>
              <a:pathLst>
                <a:path extrusionOk="0" h="7707" w="13388">
                  <a:moveTo>
                    <a:pt x="5746" y="0"/>
                  </a:moveTo>
                  <a:cubicBezTo>
                    <a:pt x="5646" y="0"/>
                    <a:pt x="5546" y="22"/>
                    <a:pt x="5471" y="66"/>
                  </a:cubicBezTo>
                  <a:lnTo>
                    <a:pt x="153" y="3157"/>
                  </a:lnTo>
                  <a:cubicBezTo>
                    <a:pt x="1" y="3244"/>
                    <a:pt x="1" y="3387"/>
                    <a:pt x="154" y="3475"/>
                  </a:cubicBezTo>
                  <a:lnTo>
                    <a:pt x="7367" y="7641"/>
                  </a:lnTo>
                  <a:cubicBezTo>
                    <a:pt x="7444" y="7685"/>
                    <a:pt x="7544" y="7707"/>
                    <a:pt x="7643" y="7707"/>
                  </a:cubicBezTo>
                  <a:cubicBezTo>
                    <a:pt x="7743" y="7707"/>
                    <a:pt x="7842" y="7685"/>
                    <a:pt x="7918" y="7641"/>
                  </a:cubicBezTo>
                  <a:lnTo>
                    <a:pt x="13235" y="4550"/>
                  </a:lnTo>
                  <a:cubicBezTo>
                    <a:pt x="13388" y="4463"/>
                    <a:pt x="13386" y="4320"/>
                    <a:pt x="13234" y="4232"/>
                  </a:cubicBezTo>
                  <a:lnTo>
                    <a:pt x="6021" y="66"/>
                  </a:lnTo>
                  <a:cubicBezTo>
                    <a:pt x="5945" y="22"/>
                    <a:pt x="5845" y="0"/>
                    <a:pt x="5746" y="0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10"/>
            <p:cNvSpPr/>
            <p:nvPr/>
          </p:nvSpPr>
          <p:spPr>
            <a:xfrm>
              <a:off x="1550300" y="2759175"/>
              <a:ext cx="256925" cy="147850"/>
            </a:xfrm>
            <a:custGeom>
              <a:rect b="b" l="l" r="r" t="t"/>
              <a:pathLst>
                <a:path extrusionOk="0" h="5914" w="10277">
                  <a:moveTo>
                    <a:pt x="3179" y="1"/>
                  </a:moveTo>
                  <a:cubicBezTo>
                    <a:pt x="3106" y="1"/>
                    <a:pt x="3033" y="17"/>
                    <a:pt x="2978" y="49"/>
                  </a:cubicBezTo>
                  <a:lnTo>
                    <a:pt x="111" y="1715"/>
                  </a:lnTo>
                  <a:cubicBezTo>
                    <a:pt x="1" y="1779"/>
                    <a:pt x="1" y="1884"/>
                    <a:pt x="111" y="1948"/>
                  </a:cubicBezTo>
                  <a:lnTo>
                    <a:pt x="6897" y="5866"/>
                  </a:lnTo>
                  <a:cubicBezTo>
                    <a:pt x="6953" y="5898"/>
                    <a:pt x="7026" y="5914"/>
                    <a:pt x="7099" y="5914"/>
                  </a:cubicBezTo>
                  <a:cubicBezTo>
                    <a:pt x="7172" y="5914"/>
                    <a:pt x="7244" y="5898"/>
                    <a:pt x="7300" y="5866"/>
                  </a:cubicBezTo>
                  <a:lnTo>
                    <a:pt x="10166" y="4199"/>
                  </a:lnTo>
                  <a:cubicBezTo>
                    <a:pt x="10277" y="4136"/>
                    <a:pt x="10277" y="4031"/>
                    <a:pt x="10165" y="3967"/>
                  </a:cubicBezTo>
                  <a:lnTo>
                    <a:pt x="10166" y="3967"/>
                  </a:lnTo>
                  <a:lnTo>
                    <a:pt x="3381" y="49"/>
                  </a:lnTo>
                  <a:cubicBezTo>
                    <a:pt x="3324" y="17"/>
                    <a:pt x="3251" y="1"/>
                    <a:pt x="3179" y="1"/>
                  </a:cubicBez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10"/>
            <p:cNvSpPr/>
            <p:nvPr/>
          </p:nvSpPr>
          <p:spPr>
            <a:xfrm>
              <a:off x="1554750" y="2841100"/>
              <a:ext cx="99625" cy="57125"/>
            </a:xfrm>
            <a:custGeom>
              <a:rect b="b" l="l" r="r" t="t"/>
              <a:pathLst>
                <a:path extrusionOk="0" h="2285" w="3985">
                  <a:moveTo>
                    <a:pt x="1694" y="0"/>
                  </a:moveTo>
                  <a:cubicBezTo>
                    <a:pt x="1647" y="0"/>
                    <a:pt x="1600" y="11"/>
                    <a:pt x="1557" y="32"/>
                  </a:cubicBezTo>
                  <a:lnTo>
                    <a:pt x="76" y="894"/>
                  </a:lnTo>
                  <a:cubicBezTo>
                    <a:pt x="1" y="937"/>
                    <a:pt x="1" y="1009"/>
                    <a:pt x="76" y="1052"/>
                  </a:cubicBezTo>
                  <a:lnTo>
                    <a:pt x="2155" y="2252"/>
                  </a:lnTo>
                  <a:cubicBezTo>
                    <a:pt x="2198" y="2274"/>
                    <a:pt x="2245" y="2284"/>
                    <a:pt x="2292" y="2284"/>
                  </a:cubicBezTo>
                  <a:cubicBezTo>
                    <a:pt x="2338" y="2284"/>
                    <a:pt x="2385" y="2274"/>
                    <a:pt x="2428" y="2252"/>
                  </a:cubicBezTo>
                  <a:lnTo>
                    <a:pt x="3909" y="1392"/>
                  </a:lnTo>
                  <a:cubicBezTo>
                    <a:pt x="3984" y="1347"/>
                    <a:pt x="3984" y="1277"/>
                    <a:pt x="3909" y="1234"/>
                  </a:cubicBezTo>
                  <a:lnTo>
                    <a:pt x="1831" y="32"/>
                  </a:lnTo>
                  <a:cubicBezTo>
                    <a:pt x="1788" y="11"/>
                    <a:pt x="1741" y="0"/>
                    <a:pt x="1694" y="0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10"/>
            <p:cNvSpPr/>
            <p:nvPr/>
          </p:nvSpPr>
          <p:spPr>
            <a:xfrm>
              <a:off x="1716600" y="2829175"/>
              <a:ext cx="77725" cy="48650"/>
            </a:xfrm>
            <a:custGeom>
              <a:rect b="b" l="l" r="r" t="t"/>
              <a:pathLst>
                <a:path extrusionOk="0" h="1946" w="3109">
                  <a:moveTo>
                    <a:pt x="1217" y="1"/>
                  </a:moveTo>
                  <a:lnTo>
                    <a:pt x="632" y="340"/>
                  </a:lnTo>
                  <a:lnTo>
                    <a:pt x="632" y="396"/>
                  </a:lnTo>
                  <a:lnTo>
                    <a:pt x="585" y="368"/>
                  </a:lnTo>
                  <a:lnTo>
                    <a:pt x="1" y="707"/>
                  </a:lnTo>
                  <a:lnTo>
                    <a:pt x="1" y="853"/>
                  </a:lnTo>
                  <a:lnTo>
                    <a:pt x="589" y="1193"/>
                  </a:lnTo>
                  <a:lnTo>
                    <a:pt x="652" y="1156"/>
                  </a:lnTo>
                  <a:lnTo>
                    <a:pt x="652" y="1230"/>
                  </a:lnTo>
                  <a:lnTo>
                    <a:pt x="1241" y="1569"/>
                  </a:lnTo>
                  <a:lnTo>
                    <a:pt x="1304" y="1532"/>
                  </a:lnTo>
                  <a:lnTo>
                    <a:pt x="1304" y="1606"/>
                  </a:lnTo>
                  <a:lnTo>
                    <a:pt x="1892" y="1946"/>
                  </a:lnTo>
                  <a:lnTo>
                    <a:pt x="2476" y="1606"/>
                  </a:lnTo>
                  <a:lnTo>
                    <a:pt x="2476" y="1551"/>
                  </a:lnTo>
                  <a:lnTo>
                    <a:pt x="2523" y="1579"/>
                  </a:lnTo>
                  <a:lnTo>
                    <a:pt x="3107" y="1239"/>
                  </a:lnTo>
                  <a:lnTo>
                    <a:pt x="3109" y="1093"/>
                  </a:lnTo>
                  <a:lnTo>
                    <a:pt x="2520" y="754"/>
                  </a:lnTo>
                  <a:lnTo>
                    <a:pt x="2456" y="790"/>
                  </a:lnTo>
                  <a:lnTo>
                    <a:pt x="2457" y="717"/>
                  </a:lnTo>
                  <a:lnTo>
                    <a:pt x="1869" y="377"/>
                  </a:lnTo>
                  <a:lnTo>
                    <a:pt x="1804" y="414"/>
                  </a:lnTo>
                  <a:lnTo>
                    <a:pt x="1804" y="340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10"/>
            <p:cNvSpPr/>
            <p:nvPr/>
          </p:nvSpPr>
          <p:spPr>
            <a:xfrm>
              <a:off x="1677125" y="2861325"/>
              <a:ext cx="61925" cy="39425"/>
            </a:xfrm>
            <a:custGeom>
              <a:rect b="b" l="l" r="r" t="t"/>
              <a:pathLst>
                <a:path extrusionOk="0" h="1577" w="2477">
                  <a:moveTo>
                    <a:pt x="584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9" y="826"/>
                  </a:lnTo>
                  <a:lnTo>
                    <a:pt x="652" y="787"/>
                  </a:lnTo>
                  <a:lnTo>
                    <a:pt x="652" y="861"/>
                  </a:lnTo>
                  <a:lnTo>
                    <a:pt x="1240" y="1200"/>
                  </a:lnTo>
                  <a:lnTo>
                    <a:pt x="1305" y="1164"/>
                  </a:lnTo>
                  <a:lnTo>
                    <a:pt x="1305" y="1237"/>
                  </a:lnTo>
                  <a:lnTo>
                    <a:pt x="1892" y="1577"/>
                  </a:lnTo>
                  <a:lnTo>
                    <a:pt x="2477" y="1237"/>
                  </a:lnTo>
                  <a:lnTo>
                    <a:pt x="2477" y="1091"/>
                  </a:lnTo>
                  <a:lnTo>
                    <a:pt x="1952" y="789"/>
                  </a:lnTo>
                  <a:lnTo>
                    <a:pt x="2472" y="486"/>
                  </a:lnTo>
                  <a:lnTo>
                    <a:pt x="2472" y="340"/>
                  </a:lnTo>
                  <a:lnTo>
                    <a:pt x="1884" y="1"/>
                  </a:lnTo>
                  <a:lnTo>
                    <a:pt x="1300" y="340"/>
                  </a:lnTo>
                  <a:lnTo>
                    <a:pt x="1300" y="412"/>
                  </a:lnTo>
                  <a:lnTo>
                    <a:pt x="1237" y="375"/>
                  </a:lnTo>
                  <a:lnTo>
                    <a:pt x="1173" y="412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10"/>
            <p:cNvSpPr/>
            <p:nvPr/>
          </p:nvSpPr>
          <p:spPr>
            <a:xfrm>
              <a:off x="1618375" y="2763350"/>
              <a:ext cx="110775" cy="67700"/>
            </a:xfrm>
            <a:custGeom>
              <a:rect b="b" l="l" r="r" t="t"/>
              <a:pathLst>
                <a:path extrusionOk="0" h="2708" w="4431">
                  <a:moveTo>
                    <a:pt x="585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8" y="826"/>
                  </a:lnTo>
                  <a:lnTo>
                    <a:pt x="651" y="789"/>
                  </a:lnTo>
                  <a:lnTo>
                    <a:pt x="651" y="862"/>
                  </a:lnTo>
                  <a:lnTo>
                    <a:pt x="1240" y="1202"/>
                  </a:lnTo>
                  <a:lnTo>
                    <a:pt x="1304" y="1165"/>
                  </a:lnTo>
                  <a:lnTo>
                    <a:pt x="1303" y="1239"/>
                  </a:lnTo>
                  <a:lnTo>
                    <a:pt x="1891" y="1578"/>
                  </a:lnTo>
                  <a:lnTo>
                    <a:pt x="1956" y="1542"/>
                  </a:lnTo>
                  <a:lnTo>
                    <a:pt x="1956" y="1615"/>
                  </a:lnTo>
                  <a:lnTo>
                    <a:pt x="2543" y="1955"/>
                  </a:lnTo>
                  <a:lnTo>
                    <a:pt x="2607" y="1918"/>
                  </a:lnTo>
                  <a:lnTo>
                    <a:pt x="2607" y="1992"/>
                  </a:lnTo>
                  <a:lnTo>
                    <a:pt x="3194" y="2331"/>
                  </a:lnTo>
                  <a:lnTo>
                    <a:pt x="3258" y="2294"/>
                  </a:lnTo>
                  <a:lnTo>
                    <a:pt x="3258" y="2368"/>
                  </a:lnTo>
                  <a:lnTo>
                    <a:pt x="3847" y="2708"/>
                  </a:lnTo>
                  <a:lnTo>
                    <a:pt x="4431" y="2368"/>
                  </a:lnTo>
                  <a:lnTo>
                    <a:pt x="4431" y="2221"/>
                  </a:lnTo>
                  <a:lnTo>
                    <a:pt x="3842" y="1883"/>
                  </a:lnTo>
                  <a:lnTo>
                    <a:pt x="3779" y="1919"/>
                  </a:lnTo>
                  <a:lnTo>
                    <a:pt x="3779" y="1846"/>
                  </a:lnTo>
                  <a:lnTo>
                    <a:pt x="3191" y="1506"/>
                  </a:lnTo>
                  <a:lnTo>
                    <a:pt x="3128" y="1543"/>
                  </a:lnTo>
                  <a:lnTo>
                    <a:pt x="3128" y="1469"/>
                  </a:lnTo>
                  <a:lnTo>
                    <a:pt x="2539" y="1130"/>
                  </a:lnTo>
                  <a:lnTo>
                    <a:pt x="2476" y="1167"/>
                  </a:lnTo>
                  <a:lnTo>
                    <a:pt x="2476" y="1093"/>
                  </a:lnTo>
                  <a:lnTo>
                    <a:pt x="1888" y="753"/>
                  </a:lnTo>
                  <a:lnTo>
                    <a:pt x="1825" y="790"/>
                  </a:lnTo>
                  <a:lnTo>
                    <a:pt x="1825" y="717"/>
                  </a:lnTo>
                  <a:lnTo>
                    <a:pt x="1237" y="377"/>
                  </a:lnTo>
                  <a:lnTo>
                    <a:pt x="1172" y="414"/>
                  </a:lnTo>
                  <a:lnTo>
                    <a:pt x="1174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10"/>
            <p:cNvSpPr/>
            <p:nvPr/>
          </p:nvSpPr>
          <p:spPr>
            <a:xfrm>
              <a:off x="1563125" y="2776675"/>
              <a:ext cx="143125" cy="86475"/>
            </a:xfrm>
            <a:custGeom>
              <a:rect b="b" l="l" r="r" t="t"/>
              <a:pathLst>
                <a:path extrusionOk="0" h="3459" w="5725">
                  <a:moveTo>
                    <a:pt x="1877" y="1"/>
                  </a:moveTo>
                  <a:lnTo>
                    <a:pt x="1294" y="340"/>
                  </a:lnTo>
                  <a:lnTo>
                    <a:pt x="1294" y="414"/>
                  </a:lnTo>
                  <a:lnTo>
                    <a:pt x="1231" y="377"/>
                  </a:lnTo>
                  <a:lnTo>
                    <a:pt x="648" y="717"/>
                  </a:lnTo>
                  <a:lnTo>
                    <a:pt x="648" y="789"/>
                  </a:lnTo>
                  <a:lnTo>
                    <a:pt x="585" y="753"/>
                  </a:lnTo>
                  <a:lnTo>
                    <a:pt x="1" y="1093"/>
                  </a:lnTo>
                  <a:lnTo>
                    <a:pt x="1" y="1239"/>
                  </a:lnTo>
                  <a:lnTo>
                    <a:pt x="588" y="1578"/>
                  </a:lnTo>
                  <a:lnTo>
                    <a:pt x="652" y="1542"/>
                  </a:lnTo>
                  <a:lnTo>
                    <a:pt x="652" y="1615"/>
                  </a:lnTo>
                  <a:lnTo>
                    <a:pt x="3195" y="3082"/>
                  </a:lnTo>
                  <a:lnTo>
                    <a:pt x="3259" y="3046"/>
                  </a:lnTo>
                  <a:lnTo>
                    <a:pt x="3259" y="3119"/>
                  </a:lnTo>
                  <a:lnTo>
                    <a:pt x="3846" y="3459"/>
                  </a:lnTo>
                  <a:lnTo>
                    <a:pt x="4431" y="3119"/>
                  </a:lnTo>
                  <a:lnTo>
                    <a:pt x="4431" y="3047"/>
                  </a:lnTo>
                  <a:lnTo>
                    <a:pt x="4494" y="3082"/>
                  </a:lnTo>
                  <a:lnTo>
                    <a:pt x="5077" y="2743"/>
                  </a:lnTo>
                  <a:lnTo>
                    <a:pt x="5077" y="2669"/>
                  </a:lnTo>
                  <a:lnTo>
                    <a:pt x="5140" y="2706"/>
                  </a:lnTo>
                  <a:lnTo>
                    <a:pt x="5725" y="2367"/>
                  </a:lnTo>
                  <a:lnTo>
                    <a:pt x="5725" y="2221"/>
                  </a:lnTo>
                  <a:lnTo>
                    <a:pt x="5137" y="1881"/>
                  </a:lnTo>
                  <a:lnTo>
                    <a:pt x="5072" y="1918"/>
                  </a:lnTo>
                  <a:lnTo>
                    <a:pt x="5072" y="1844"/>
                  </a:lnTo>
                  <a:lnTo>
                    <a:pt x="4485" y="1505"/>
                  </a:lnTo>
                  <a:lnTo>
                    <a:pt x="4421" y="1542"/>
                  </a:lnTo>
                  <a:lnTo>
                    <a:pt x="4421" y="1468"/>
                  </a:lnTo>
                  <a:lnTo>
                    <a:pt x="3832" y="1128"/>
                  </a:lnTo>
                  <a:lnTo>
                    <a:pt x="3769" y="1165"/>
                  </a:lnTo>
                  <a:lnTo>
                    <a:pt x="3769" y="1091"/>
                  </a:lnTo>
                  <a:lnTo>
                    <a:pt x="3181" y="752"/>
                  </a:lnTo>
                  <a:lnTo>
                    <a:pt x="3116" y="790"/>
                  </a:lnTo>
                  <a:lnTo>
                    <a:pt x="3116" y="717"/>
                  </a:lnTo>
                  <a:lnTo>
                    <a:pt x="2530" y="377"/>
                  </a:lnTo>
                  <a:lnTo>
                    <a:pt x="2465" y="414"/>
                  </a:lnTo>
                  <a:lnTo>
                    <a:pt x="2465" y="340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10"/>
            <p:cNvSpPr/>
            <p:nvPr/>
          </p:nvSpPr>
          <p:spPr>
            <a:xfrm>
              <a:off x="1747100" y="283767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4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10"/>
            <p:cNvSpPr/>
            <p:nvPr/>
          </p:nvSpPr>
          <p:spPr>
            <a:xfrm>
              <a:off x="1732400" y="283767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10"/>
            <p:cNvSpPr/>
            <p:nvPr/>
          </p:nvSpPr>
          <p:spPr>
            <a:xfrm>
              <a:off x="1732400" y="28291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2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10"/>
            <p:cNvSpPr/>
            <p:nvPr/>
          </p:nvSpPr>
          <p:spPr>
            <a:xfrm>
              <a:off x="1763375" y="2847075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10"/>
            <p:cNvSpPr/>
            <p:nvPr/>
          </p:nvSpPr>
          <p:spPr>
            <a:xfrm>
              <a:off x="1748675" y="28470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10"/>
            <p:cNvSpPr/>
            <p:nvPr/>
          </p:nvSpPr>
          <p:spPr>
            <a:xfrm>
              <a:off x="1748675" y="2838600"/>
              <a:ext cx="29375" cy="17000"/>
            </a:xfrm>
            <a:custGeom>
              <a:rect b="b" l="l" r="r" t="t"/>
              <a:pathLst>
                <a:path extrusionOk="0" h="680" w="1175">
                  <a:moveTo>
                    <a:pt x="586" y="0"/>
                  </a:moveTo>
                  <a:lnTo>
                    <a:pt x="1" y="340"/>
                  </a:lnTo>
                  <a:lnTo>
                    <a:pt x="589" y="679"/>
                  </a:lnTo>
                  <a:lnTo>
                    <a:pt x="1174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10"/>
            <p:cNvSpPr/>
            <p:nvPr/>
          </p:nvSpPr>
          <p:spPr>
            <a:xfrm>
              <a:off x="1779675" y="285650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10"/>
            <p:cNvSpPr/>
            <p:nvPr/>
          </p:nvSpPr>
          <p:spPr>
            <a:xfrm>
              <a:off x="1764950" y="2856500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2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0"/>
            <p:cNvSpPr/>
            <p:nvPr/>
          </p:nvSpPr>
          <p:spPr>
            <a:xfrm>
              <a:off x="1765000" y="28480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7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10"/>
            <p:cNvSpPr/>
            <p:nvPr/>
          </p:nvSpPr>
          <p:spPr>
            <a:xfrm>
              <a:off x="1731325" y="2846850"/>
              <a:ext cx="14600" cy="12150"/>
            </a:xfrm>
            <a:custGeom>
              <a:rect b="b" l="l" r="r" t="t"/>
              <a:pathLst>
                <a:path extrusionOk="0" h="486" w="584">
                  <a:moveTo>
                    <a:pt x="584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10"/>
            <p:cNvSpPr/>
            <p:nvPr/>
          </p:nvSpPr>
          <p:spPr>
            <a:xfrm>
              <a:off x="1716600" y="2846850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10"/>
            <p:cNvSpPr/>
            <p:nvPr/>
          </p:nvSpPr>
          <p:spPr>
            <a:xfrm>
              <a:off x="1716600" y="283835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10"/>
            <p:cNvSpPr/>
            <p:nvPr/>
          </p:nvSpPr>
          <p:spPr>
            <a:xfrm>
              <a:off x="1747600" y="2856250"/>
              <a:ext cx="14625" cy="12175"/>
            </a:xfrm>
            <a:custGeom>
              <a:rect b="b" l="l" r="r" t="t"/>
              <a:pathLst>
                <a:path extrusionOk="0" h="487" w="585">
                  <a:moveTo>
                    <a:pt x="584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10"/>
            <p:cNvSpPr/>
            <p:nvPr/>
          </p:nvSpPr>
          <p:spPr>
            <a:xfrm>
              <a:off x="1732900" y="2856250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10"/>
            <p:cNvSpPr/>
            <p:nvPr/>
          </p:nvSpPr>
          <p:spPr>
            <a:xfrm>
              <a:off x="1732900" y="28477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9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10"/>
            <p:cNvSpPr/>
            <p:nvPr/>
          </p:nvSpPr>
          <p:spPr>
            <a:xfrm>
              <a:off x="1763875" y="286567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10"/>
            <p:cNvSpPr/>
            <p:nvPr/>
          </p:nvSpPr>
          <p:spPr>
            <a:xfrm>
              <a:off x="1749175" y="286567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10"/>
            <p:cNvSpPr/>
            <p:nvPr/>
          </p:nvSpPr>
          <p:spPr>
            <a:xfrm>
              <a:off x="1749175" y="28571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10"/>
            <p:cNvSpPr/>
            <p:nvPr/>
          </p:nvSpPr>
          <p:spPr>
            <a:xfrm>
              <a:off x="1724300" y="2869825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5" y="0"/>
                  </a:moveTo>
                  <a:lnTo>
                    <a:pt x="2" y="340"/>
                  </a:lnTo>
                  <a:lnTo>
                    <a:pt x="0" y="486"/>
                  </a:lnTo>
                  <a:lnTo>
                    <a:pt x="0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10"/>
            <p:cNvSpPr/>
            <p:nvPr/>
          </p:nvSpPr>
          <p:spPr>
            <a:xfrm>
              <a:off x="1709625" y="286982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7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10"/>
            <p:cNvSpPr/>
            <p:nvPr/>
          </p:nvSpPr>
          <p:spPr>
            <a:xfrm>
              <a:off x="1709625" y="286132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2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10"/>
            <p:cNvSpPr/>
            <p:nvPr/>
          </p:nvSpPr>
          <p:spPr>
            <a:xfrm>
              <a:off x="1691825" y="286982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10"/>
            <p:cNvSpPr/>
            <p:nvPr/>
          </p:nvSpPr>
          <p:spPr>
            <a:xfrm>
              <a:off x="1677125" y="286982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10"/>
            <p:cNvSpPr/>
            <p:nvPr/>
          </p:nvSpPr>
          <p:spPr>
            <a:xfrm>
              <a:off x="1677125" y="286132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10"/>
            <p:cNvSpPr/>
            <p:nvPr/>
          </p:nvSpPr>
          <p:spPr>
            <a:xfrm>
              <a:off x="1708125" y="28791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10"/>
            <p:cNvSpPr/>
            <p:nvPr/>
          </p:nvSpPr>
          <p:spPr>
            <a:xfrm>
              <a:off x="1693400" y="28791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10"/>
            <p:cNvSpPr/>
            <p:nvPr/>
          </p:nvSpPr>
          <p:spPr>
            <a:xfrm>
              <a:off x="1693400" y="2870700"/>
              <a:ext cx="29375" cy="17000"/>
            </a:xfrm>
            <a:custGeom>
              <a:rect b="b" l="l" r="r" t="t"/>
              <a:pathLst>
                <a:path extrusionOk="0" h="680" w="1175">
                  <a:moveTo>
                    <a:pt x="586" y="0"/>
                  </a:moveTo>
                  <a:lnTo>
                    <a:pt x="1" y="340"/>
                  </a:lnTo>
                  <a:lnTo>
                    <a:pt x="589" y="679"/>
                  </a:lnTo>
                  <a:lnTo>
                    <a:pt x="1175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10"/>
            <p:cNvSpPr/>
            <p:nvPr/>
          </p:nvSpPr>
          <p:spPr>
            <a:xfrm>
              <a:off x="1724400" y="288860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10"/>
            <p:cNvSpPr/>
            <p:nvPr/>
          </p:nvSpPr>
          <p:spPr>
            <a:xfrm>
              <a:off x="1709700" y="288860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2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10"/>
            <p:cNvSpPr/>
            <p:nvPr/>
          </p:nvSpPr>
          <p:spPr>
            <a:xfrm>
              <a:off x="1709725" y="28801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1" y="340"/>
                  </a:lnTo>
                  <a:lnTo>
                    <a:pt x="588" y="680"/>
                  </a:lnTo>
                  <a:lnTo>
                    <a:pt x="1173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10"/>
            <p:cNvSpPr/>
            <p:nvPr/>
          </p:nvSpPr>
          <p:spPr>
            <a:xfrm>
              <a:off x="1633075" y="277185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10"/>
            <p:cNvSpPr/>
            <p:nvPr/>
          </p:nvSpPr>
          <p:spPr>
            <a:xfrm>
              <a:off x="1618375" y="27718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8" y="486"/>
                  </a:lnTo>
                  <a:lnTo>
                    <a:pt x="588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10"/>
            <p:cNvSpPr/>
            <p:nvPr/>
          </p:nvSpPr>
          <p:spPr>
            <a:xfrm>
              <a:off x="1618375" y="2763350"/>
              <a:ext cx="29350" cy="17000"/>
            </a:xfrm>
            <a:custGeom>
              <a:rect b="b" l="l" r="r" t="t"/>
              <a:pathLst>
                <a:path extrusionOk="0" h="680" w="1174">
                  <a:moveTo>
                    <a:pt x="585" y="1"/>
                  </a:moveTo>
                  <a:lnTo>
                    <a:pt x="0" y="340"/>
                  </a:lnTo>
                  <a:lnTo>
                    <a:pt x="588" y="680"/>
                  </a:lnTo>
                  <a:lnTo>
                    <a:pt x="1174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10"/>
            <p:cNvSpPr/>
            <p:nvPr/>
          </p:nvSpPr>
          <p:spPr>
            <a:xfrm>
              <a:off x="1649350" y="2781250"/>
              <a:ext cx="14675" cy="12150"/>
            </a:xfrm>
            <a:custGeom>
              <a:rect b="b" l="l" r="r" t="t"/>
              <a:pathLst>
                <a:path extrusionOk="0" h="486" w="587">
                  <a:moveTo>
                    <a:pt x="586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10"/>
            <p:cNvSpPr/>
            <p:nvPr/>
          </p:nvSpPr>
          <p:spPr>
            <a:xfrm>
              <a:off x="1634650" y="27812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2" y="1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10"/>
            <p:cNvSpPr/>
            <p:nvPr/>
          </p:nvSpPr>
          <p:spPr>
            <a:xfrm>
              <a:off x="1634675" y="2772775"/>
              <a:ext cx="29350" cy="17000"/>
            </a:xfrm>
            <a:custGeom>
              <a:rect b="b" l="l" r="r" t="t"/>
              <a:pathLst>
                <a:path extrusionOk="0" h="680" w="1174">
                  <a:moveTo>
                    <a:pt x="585" y="0"/>
                  </a:moveTo>
                  <a:lnTo>
                    <a:pt x="1" y="340"/>
                  </a:lnTo>
                  <a:lnTo>
                    <a:pt x="588" y="679"/>
                  </a:lnTo>
                  <a:lnTo>
                    <a:pt x="1173" y="34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10"/>
            <p:cNvSpPr/>
            <p:nvPr/>
          </p:nvSpPr>
          <p:spPr>
            <a:xfrm>
              <a:off x="1665650" y="2790650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5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5" y="147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10"/>
            <p:cNvSpPr/>
            <p:nvPr/>
          </p:nvSpPr>
          <p:spPr>
            <a:xfrm>
              <a:off x="1650925" y="2790650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2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0"/>
            <p:cNvSpPr/>
            <p:nvPr/>
          </p:nvSpPr>
          <p:spPr>
            <a:xfrm>
              <a:off x="1650975" y="27821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7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10"/>
            <p:cNvSpPr/>
            <p:nvPr/>
          </p:nvSpPr>
          <p:spPr>
            <a:xfrm>
              <a:off x="1681925" y="2800075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586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10"/>
            <p:cNvSpPr/>
            <p:nvPr/>
          </p:nvSpPr>
          <p:spPr>
            <a:xfrm>
              <a:off x="1667250" y="2800075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8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10"/>
            <p:cNvSpPr/>
            <p:nvPr/>
          </p:nvSpPr>
          <p:spPr>
            <a:xfrm>
              <a:off x="1667250" y="27915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10"/>
            <p:cNvSpPr/>
            <p:nvPr/>
          </p:nvSpPr>
          <p:spPr>
            <a:xfrm>
              <a:off x="1698200" y="2809475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1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10"/>
            <p:cNvSpPr/>
            <p:nvPr/>
          </p:nvSpPr>
          <p:spPr>
            <a:xfrm>
              <a:off x="1683550" y="28094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7" y="486"/>
                  </a:lnTo>
                  <a:lnTo>
                    <a:pt x="588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10"/>
            <p:cNvSpPr/>
            <p:nvPr/>
          </p:nvSpPr>
          <p:spPr>
            <a:xfrm>
              <a:off x="1683550" y="28010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8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10"/>
            <p:cNvSpPr/>
            <p:nvPr/>
          </p:nvSpPr>
          <p:spPr>
            <a:xfrm>
              <a:off x="1714525" y="2818850"/>
              <a:ext cx="14625" cy="12200"/>
            </a:xfrm>
            <a:custGeom>
              <a:rect b="b" l="l" r="r" t="t"/>
              <a:pathLst>
                <a:path extrusionOk="0" h="488" w="585">
                  <a:moveTo>
                    <a:pt x="585" y="1"/>
                  </a:moveTo>
                  <a:lnTo>
                    <a:pt x="1" y="342"/>
                  </a:lnTo>
                  <a:lnTo>
                    <a:pt x="1" y="488"/>
                  </a:lnTo>
                  <a:lnTo>
                    <a:pt x="585" y="148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10"/>
            <p:cNvSpPr/>
            <p:nvPr/>
          </p:nvSpPr>
          <p:spPr>
            <a:xfrm>
              <a:off x="1699825" y="2818850"/>
              <a:ext cx="14725" cy="12200"/>
            </a:xfrm>
            <a:custGeom>
              <a:rect b="b" l="l" r="r" t="t"/>
              <a:pathLst>
                <a:path extrusionOk="0" h="488" w="589">
                  <a:moveTo>
                    <a:pt x="0" y="1"/>
                  </a:moveTo>
                  <a:lnTo>
                    <a:pt x="0" y="148"/>
                  </a:lnTo>
                  <a:lnTo>
                    <a:pt x="589" y="488"/>
                  </a:lnTo>
                  <a:lnTo>
                    <a:pt x="589" y="3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10"/>
            <p:cNvSpPr/>
            <p:nvPr/>
          </p:nvSpPr>
          <p:spPr>
            <a:xfrm>
              <a:off x="1699825" y="28104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39"/>
                  </a:lnTo>
                  <a:lnTo>
                    <a:pt x="589" y="680"/>
                  </a:lnTo>
                  <a:lnTo>
                    <a:pt x="1173" y="339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10"/>
            <p:cNvSpPr/>
            <p:nvPr/>
          </p:nvSpPr>
          <p:spPr>
            <a:xfrm>
              <a:off x="1610175" y="278517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10"/>
            <p:cNvSpPr/>
            <p:nvPr/>
          </p:nvSpPr>
          <p:spPr>
            <a:xfrm>
              <a:off x="1595475" y="278517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10"/>
            <p:cNvSpPr/>
            <p:nvPr/>
          </p:nvSpPr>
          <p:spPr>
            <a:xfrm>
              <a:off x="1595475" y="27766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10"/>
            <p:cNvSpPr/>
            <p:nvPr/>
          </p:nvSpPr>
          <p:spPr>
            <a:xfrm>
              <a:off x="1626475" y="2794575"/>
              <a:ext cx="14600" cy="12175"/>
            </a:xfrm>
            <a:custGeom>
              <a:rect b="b" l="l" r="r" t="t"/>
              <a:pathLst>
                <a:path extrusionOk="0" h="487" w="584">
                  <a:moveTo>
                    <a:pt x="584" y="1"/>
                  </a:moveTo>
                  <a:lnTo>
                    <a:pt x="0" y="339"/>
                  </a:lnTo>
                  <a:lnTo>
                    <a:pt x="0" y="486"/>
                  </a:lnTo>
                  <a:lnTo>
                    <a:pt x="584" y="14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10"/>
            <p:cNvSpPr/>
            <p:nvPr/>
          </p:nvSpPr>
          <p:spPr>
            <a:xfrm>
              <a:off x="1611750" y="27945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10"/>
            <p:cNvSpPr/>
            <p:nvPr/>
          </p:nvSpPr>
          <p:spPr>
            <a:xfrm>
              <a:off x="1611750" y="2786100"/>
              <a:ext cx="29325" cy="16950"/>
            </a:xfrm>
            <a:custGeom>
              <a:rect b="b" l="l" r="r" t="t"/>
              <a:pathLst>
                <a:path extrusionOk="0" h="678" w="1173">
                  <a:moveTo>
                    <a:pt x="586" y="0"/>
                  </a:moveTo>
                  <a:lnTo>
                    <a:pt x="1" y="340"/>
                  </a:lnTo>
                  <a:lnTo>
                    <a:pt x="589" y="678"/>
                  </a:lnTo>
                  <a:lnTo>
                    <a:pt x="1173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10"/>
            <p:cNvSpPr/>
            <p:nvPr/>
          </p:nvSpPr>
          <p:spPr>
            <a:xfrm>
              <a:off x="1642750" y="280395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0"/>
            <p:cNvSpPr/>
            <p:nvPr/>
          </p:nvSpPr>
          <p:spPr>
            <a:xfrm>
              <a:off x="1628050" y="28039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10"/>
            <p:cNvSpPr/>
            <p:nvPr/>
          </p:nvSpPr>
          <p:spPr>
            <a:xfrm>
              <a:off x="1628050" y="2795450"/>
              <a:ext cx="29350" cy="17000"/>
            </a:xfrm>
            <a:custGeom>
              <a:rect b="b" l="l" r="r" t="t"/>
              <a:pathLst>
                <a:path extrusionOk="0" h="680" w="1174">
                  <a:moveTo>
                    <a:pt x="585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4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10"/>
            <p:cNvSpPr/>
            <p:nvPr/>
          </p:nvSpPr>
          <p:spPr>
            <a:xfrm>
              <a:off x="1659025" y="2813350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10"/>
            <p:cNvSpPr/>
            <p:nvPr/>
          </p:nvSpPr>
          <p:spPr>
            <a:xfrm>
              <a:off x="1644325" y="2813350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2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10"/>
            <p:cNvSpPr/>
            <p:nvPr/>
          </p:nvSpPr>
          <p:spPr>
            <a:xfrm>
              <a:off x="1644375" y="28048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7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10"/>
            <p:cNvSpPr/>
            <p:nvPr/>
          </p:nvSpPr>
          <p:spPr>
            <a:xfrm>
              <a:off x="1675325" y="2822775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2" y="340"/>
                  </a:lnTo>
                  <a:lnTo>
                    <a:pt x="0" y="486"/>
                  </a:lnTo>
                  <a:lnTo>
                    <a:pt x="586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10"/>
            <p:cNvSpPr/>
            <p:nvPr/>
          </p:nvSpPr>
          <p:spPr>
            <a:xfrm>
              <a:off x="1660600" y="2822775"/>
              <a:ext cx="14775" cy="12150"/>
            </a:xfrm>
            <a:custGeom>
              <a:rect b="b" l="l" r="r" t="t"/>
              <a:pathLst>
                <a:path extrusionOk="0" h="486" w="591">
                  <a:moveTo>
                    <a:pt x="2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91" y="34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10"/>
            <p:cNvSpPr/>
            <p:nvPr/>
          </p:nvSpPr>
          <p:spPr>
            <a:xfrm>
              <a:off x="1660650" y="28142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10"/>
            <p:cNvSpPr/>
            <p:nvPr/>
          </p:nvSpPr>
          <p:spPr>
            <a:xfrm>
              <a:off x="1691600" y="28321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0"/>
            <p:cNvSpPr/>
            <p:nvPr/>
          </p:nvSpPr>
          <p:spPr>
            <a:xfrm>
              <a:off x="1676925" y="28321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8" y="486"/>
                  </a:lnTo>
                  <a:lnTo>
                    <a:pt x="589" y="3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0"/>
            <p:cNvSpPr/>
            <p:nvPr/>
          </p:nvSpPr>
          <p:spPr>
            <a:xfrm>
              <a:off x="1676925" y="28237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0"/>
                  </a:moveTo>
                  <a:lnTo>
                    <a:pt x="1" y="340"/>
                  </a:lnTo>
                  <a:lnTo>
                    <a:pt x="589" y="679"/>
                  </a:lnTo>
                  <a:lnTo>
                    <a:pt x="1173" y="34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0"/>
            <p:cNvSpPr/>
            <p:nvPr/>
          </p:nvSpPr>
          <p:spPr>
            <a:xfrm>
              <a:off x="1593975" y="27945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2" y="339"/>
                  </a:lnTo>
                  <a:lnTo>
                    <a:pt x="0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0"/>
            <p:cNvSpPr/>
            <p:nvPr/>
          </p:nvSpPr>
          <p:spPr>
            <a:xfrm>
              <a:off x="1579300" y="27945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7" y="486"/>
                  </a:lnTo>
                  <a:lnTo>
                    <a:pt x="589" y="3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10"/>
            <p:cNvSpPr/>
            <p:nvPr/>
          </p:nvSpPr>
          <p:spPr>
            <a:xfrm>
              <a:off x="1579300" y="2786100"/>
              <a:ext cx="29325" cy="16950"/>
            </a:xfrm>
            <a:custGeom>
              <a:rect b="b" l="l" r="r" t="t"/>
              <a:pathLst>
                <a:path extrusionOk="0" h="678" w="1173">
                  <a:moveTo>
                    <a:pt x="584" y="0"/>
                  </a:moveTo>
                  <a:lnTo>
                    <a:pt x="1" y="340"/>
                  </a:lnTo>
                  <a:lnTo>
                    <a:pt x="589" y="678"/>
                  </a:lnTo>
                  <a:lnTo>
                    <a:pt x="1173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10"/>
            <p:cNvSpPr/>
            <p:nvPr/>
          </p:nvSpPr>
          <p:spPr>
            <a:xfrm>
              <a:off x="1610250" y="2803950"/>
              <a:ext cx="14675" cy="12150"/>
            </a:xfrm>
            <a:custGeom>
              <a:rect b="b" l="l" r="r" t="t"/>
              <a:pathLst>
                <a:path extrusionOk="0" h="486" w="587">
                  <a:moveTo>
                    <a:pt x="586" y="0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586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10"/>
            <p:cNvSpPr/>
            <p:nvPr/>
          </p:nvSpPr>
          <p:spPr>
            <a:xfrm>
              <a:off x="1595600" y="28039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7" y="486"/>
                  </a:lnTo>
                  <a:lnTo>
                    <a:pt x="588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0"/>
            <p:cNvSpPr/>
            <p:nvPr/>
          </p:nvSpPr>
          <p:spPr>
            <a:xfrm>
              <a:off x="1595600" y="279545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8" y="680"/>
                  </a:lnTo>
                  <a:lnTo>
                    <a:pt x="1172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0"/>
            <p:cNvSpPr/>
            <p:nvPr/>
          </p:nvSpPr>
          <p:spPr>
            <a:xfrm>
              <a:off x="1626575" y="2813350"/>
              <a:ext cx="14625" cy="12175"/>
            </a:xfrm>
            <a:custGeom>
              <a:rect b="b" l="l" r="r" t="t"/>
              <a:pathLst>
                <a:path extrusionOk="0" h="487" w="585">
                  <a:moveTo>
                    <a:pt x="585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0"/>
            <p:cNvSpPr/>
            <p:nvPr/>
          </p:nvSpPr>
          <p:spPr>
            <a:xfrm>
              <a:off x="1611875" y="2813350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0"/>
            <p:cNvSpPr/>
            <p:nvPr/>
          </p:nvSpPr>
          <p:spPr>
            <a:xfrm>
              <a:off x="1611875" y="28048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9" y="679"/>
                  </a:lnTo>
                  <a:lnTo>
                    <a:pt x="1173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0"/>
            <p:cNvSpPr/>
            <p:nvPr/>
          </p:nvSpPr>
          <p:spPr>
            <a:xfrm>
              <a:off x="1642875" y="2822775"/>
              <a:ext cx="14600" cy="12150"/>
            </a:xfrm>
            <a:custGeom>
              <a:rect b="b" l="l" r="r" t="t"/>
              <a:pathLst>
                <a:path extrusionOk="0" h="486" w="584">
                  <a:moveTo>
                    <a:pt x="584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0"/>
            <p:cNvSpPr/>
            <p:nvPr/>
          </p:nvSpPr>
          <p:spPr>
            <a:xfrm>
              <a:off x="1628150" y="2822775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0"/>
            <p:cNvSpPr/>
            <p:nvPr/>
          </p:nvSpPr>
          <p:spPr>
            <a:xfrm>
              <a:off x="1628150" y="28142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0"/>
            <p:cNvSpPr/>
            <p:nvPr/>
          </p:nvSpPr>
          <p:spPr>
            <a:xfrm>
              <a:off x="1659150" y="2832175"/>
              <a:ext cx="14625" cy="12175"/>
            </a:xfrm>
            <a:custGeom>
              <a:rect b="b" l="l" r="r" t="t"/>
              <a:pathLst>
                <a:path extrusionOk="0" h="487" w="585">
                  <a:moveTo>
                    <a:pt x="584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0"/>
            <p:cNvSpPr/>
            <p:nvPr/>
          </p:nvSpPr>
          <p:spPr>
            <a:xfrm>
              <a:off x="1644450" y="28321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0"/>
            <p:cNvSpPr/>
            <p:nvPr/>
          </p:nvSpPr>
          <p:spPr>
            <a:xfrm>
              <a:off x="1644450" y="28237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0"/>
                  </a:moveTo>
                  <a:lnTo>
                    <a:pt x="0" y="340"/>
                  </a:lnTo>
                  <a:lnTo>
                    <a:pt x="589" y="679"/>
                  </a:lnTo>
                  <a:lnTo>
                    <a:pt x="1172" y="34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0"/>
            <p:cNvSpPr/>
            <p:nvPr/>
          </p:nvSpPr>
          <p:spPr>
            <a:xfrm>
              <a:off x="1675425" y="2841575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1" y="341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0"/>
            <p:cNvSpPr/>
            <p:nvPr/>
          </p:nvSpPr>
          <p:spPr>
            <a:xfrm>
              <a:off x="1660725" y="28415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0"/>
            <p:cNvSpPr/>
            <p:nvPr/>
          </p:nvSpPr>
          <p:spPr>
            <a:xfrm>
              <a:off x="1660725" y="2833100"/>
              <a:ext cx="29375" cy="17000"/>
            </a:xfrm>
            <a:custGeom>
              <a:rect b="b" l="l" r="r" t="t"/>
              <a:pathLst>
                <a:path extrusionOk="0" h="680" w="1175">
                  <a:moveTo>
                    <a:pt x="586" y="0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4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0"/>
            <p:cNvSpPr/>
            <p:nvPr/>
          </p:nvSpPr>
          <p:spPr>
            <a:xfrm>
              <a:off x="1577800" y="2803950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0"/>
            <p:cNvSpPr/>
            <p:nvPr/>
          </p:nvSpPr>
          <p:spPr>
            <a:xfrm>
              <a:off x="1563100" y="28039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0"/>
            <p:cNvSpPr/>
            <p:nvPr/>
          </p:nvSpPr>
          <p:spPr>
            <a:xfrm>
              <a:off x="1563100" y="279545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0"/>
            <p:cNvSpPr/>
            <p:nvPr/>
          </p:nvSpPr>
          <p:spPr>
            <a:xfrm>
              <a:off x="1642950" y="28415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2" y="341"/>
                  </a:lnTo>
                  <a:lnTo>
                    <a:pt x="0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0"/>
            <p:cNvSpPr/>
            <p:nvPr/>
          </p:nvSpPr>
          <p:spPr>
            <a:xfrm>
              <a:off x="1579375" y="2813350"/>
              <a:ext cx="63625" cy="40400"/>
            </a:xfrm>
            <a:custGeom>
              <a:rect b="b" l="l" r="r" t="t"/>
              <a:pathLst>
                <a:path extrusionOk="0" h="1616" w="2545">
                  <a:moveTo>
                    <a:pt x="2" y="1"/>
                  </a:moveTo>
                  <a:lnTo>
                    <a:pt x="1" y="147"/>
                  </a:lnTo>
                  <a:lnTo>
                    <a:pt x="2543" y="1615"/>
                  </a:lnTo>
                  <a:lnTo>
                    <a:pt x="2545" y="147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10"/>
            <p:cNvSpPr/>
            <p:nvPr/>
          </p:nvSpPr>
          <p:spPr>
            <a:xfrm>
              <a:off x="1579425" y="2804875"/>
              <a:ext cx="78175" cy="45225"/>
            </a:xfrm>
            <a:custGeom>
              <a:rect b="b" l="l" r="r" t="t"/>
              <a:pathLst>
                <a:path extrusionOk="0" h="1809" w="3127">
                  <a:moveTo>
                    <a:pt x="584" y="0"/>
                  </a:moveTo>
                  <a:lnTo>
                    <a:pt x="0" y="340"/>
                  </a:lnTo>
                  <a:lnTo>
                    <a:pt x="2543" y="1809"/>
                  </a:lnTo>
                  <a:lnTo>
                    <a:pt x="3127" y="1469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0"/>
            <p:cNvSpPr/>
            <p:nvPr/>
          </p:nvSpPr>
          <p:spPr>
            <a:xfrm>
              <a:off x="1659275" y="2851000"/>
              <a:ext cx="14600" cy="12150"/>
            </a:xfrm>
            <a:custGeom>
              <a:rect b="b" l="l" r="r" t="t"/>
              <a:pathLst>
                <a:path extrusionOk="0" h="486" w="584">
                  <a:moveTo>
                    <a:pt x="584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10"/>
            <p:cNvSpPr/>
            <p:nvPr/>
          </p:nvSpPr>
          <p:spPr>
            <a:xfrm>
              <a:off x="1644550" y="2851000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0"/>
            <p:cNvSpPr/>
            <p:nvPr/>
          </p:nvSpPr>
          <p:spPr>
            <a:xfrm>
              <a:off x="1644550" y="28425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10"/>
            <p:cNvSpPr/>
            <p:nvPr/>
          </p:nvSpPr>
          <p:spPr>
            <a:xfrm>
              <a:off x="1643825" y="2627050"/>
              <a:ext cx="166900" cy="206125"/>
            </a:xfrm>
            <a:custGeom>
              <a:rect b="b" l="l" r="r" t="t"/>
              <a:pathLst>
                <a:path extrusionOk="0" h="8245" w="6676">
                  <a:moveTo>
                    <a:pt x="2182" y="1123"/>
                  </a:moveTo>
                  <a:lnTo>
                    <a:pt x="5766" y="3193"/>
                  </a:lnTo>
                  <a:lnTo>
                    <a:pt x="5757" y="6247"/>
                  </a:lnTo>
                  <a:lnTo>
                    <a:pt x="2173" y="4178"/>
                  </a:lnTo>
                  <a:lnTo>
                    <a:pt x="2182" y="1123"/>
                  </a:lnTo>
                  <a:close/>
                  <a:moveTo>
                    <a:pt x="1486" y="0"/>
                  </a:moveTo>
                  <a:lnTo>
                    <a:pt x="1472" y="5247"/>
                  </a:lnTo>
                  <a:lnTo>
                    <a:pt x="1" y="4397"/>
                  </a:lnTo>
                  <a:lnTo>
                    <a:pt x="1" y="4397"/>
                  </a:lnTo>
                  <a:lnTo>
                    <a:pt x="6662" y="8244"/>
                  </a:lnTo>
                  <a:lnTo>
                    <a:pt x="6676" y="2996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10"/>
            <p:cNvSpPr/>
            <p:nvPr/>
          </p:nvSpPr>
          <p:spPr>
            <a:xfrm>
              <a:off x="1643875" y="2605775"/>
              <a:ext cx="37150" cy="152425"/>
            </a:xfrm>
            <a:custGeom>
              <a:rect b="b" l="l" r="r" t="t"/>
              <a:pathLst>
                <a:path extrusionOk="0" h="6097" w="1486">
                  <a:moveTo>
                    <a:pt x="163" y="282"/>
                  </a:moveTo>
                  <a:lnTo>
                    <a:pt x="719" y="604"/>
                  </a:lnTo>
                  <a:lnTo>
                    <a:pt x="718" y="1222"/>
                  </a:lnTo>
                  <a:lnTo>
                    <a:pt x="160" y="899"/>
                  </a:lnTo>
                  <a:lnTo>
                    <a:pt x="163" y="282"/>
                  </a:lnTo>
                  <a:close/>
                  <a:moveTo>
                    <a:pt x="781" y="639"/>
                  </a:moveTo>
                  <a:lnTo>
                    <a:pt x="1337" y="961"/>
                  </a:lnTo>
                  <a:lnTo>
                    <a:pt x="1335" y="1578"/>
                  </a:lnTo>
                  <a:lnTo>
                    <a:pt x="779" y="1256"/>
                  </a:lnTo>
                  <a:lnTo>
                    <a:pt x="781" y="639"/>
                  </a:lnTo>
                  <a:close/>
                  <a:moveTo>
                    <a:pt x="160" y="970"/>
                  </a:moveTo>
                  <a:lnTo>
                    <a:pt x="718" y="1291"/>
                  </a:lnTo>
                  <a:lnTo>
                    <a:pt x="716" y="1908"/>
                  </a:lnTo>
                  <a:lnTo>
                    <a:pt x="158" y="1587"/>
                  </a:lnTo>
                  <a:lnTo>
                    <a:pt x="160" y="970"/>
                  </a:lnTo>
                  <a:close/>
                  <a:moveTo>
                    <a:pt x="779" y="1326"/>
                  </a:moveTo>
                  <a:lnTo>
                    <a:pt x="1335" y="1649"/>
                  </a:lnTo>
                  <a:lnTo>
                    <a:pt x="1334" y="2266"/>
                  </a:lnTo>
                  <a:lnTo>
                    <a:pt x="777" y="1944"/>
                  </a:lnTo>
                  <a:lnTo>
                    <a:pt x="779" y="1326"/>
                  </a:lnTo>
                  <a:close/>
                  <a:moveTo>
                    <a:pt x="158" y="1658"/>
                  </a:moveTo>
                  <a:lnTo>
                    <a:pt x="714" y="1979"/>
                  </a:lnTo>
                  <a:lnTo>
                    <a:pt x="713" y="2597"/>
                  </a:lnTo>
                  <a:lnTo>
                    <a:pt x="157" y="2274"/>
                  </a:lnTo>
                  <a:lnTo>
                    <a:pt x="158" y="1658"/>
                  </a:lnTo>
                  <a:close/>
                  <a:moveTo>
                    <a:pt x="776" y="2014"/>
                  </a:moveTo>
                  <a:lnTo>
                    <a:pt x="1334" y="2336"/>
                  </a:lnTo>
                  <a:lnTo>
                    <a:pt x="1332" y="2953"/>
                  </a:lnTo>
                  <a:lnTo>
                    <a:pt x="774" y="2632"/>
                  </a:lnTo>
                  <a:lnTo>
                    <a:pt x="776" y="2014"/>
                  </a:lnTo>
                  <a:close/>
                  <a:moveTo>
                    <a:pt x="157" y="2345"/>
                  </a:moveTo>
                  <a:lnTo>
                    <a:pt x="713" y="2667"/>
                  </a:lnTo>
                  <a:lnTo>
                    <a:pt x="711" y="3285"/>
                  </a:lnTo>
                  <a:lnTo>
                    <a:pt x="154" y="2962"/>
                  </a:lnTo>
                  <a:lnTo>
                    <a:pt x="157" y="2345"/>
                  </a:lnTo>
                  <a:close/>
                  <a:moveTo>
                    <a:pt x="774" y="2701"/>
                  </a:moveTo>
                  <a:lnTo>
                    <a:pt x="1332" y="3024"/>
                  </a:lnTo>
                  <a:lnTo>
                    <a:pt x="1329" y="3641"/>
                  </a:lnTo>
                  <a:lnTo>
                    <a:pt x="773" y="3319"/>
                  </a:lnTo>
                  <a:lnTo>
                    <a:pt x="774" y="2701"/>
                  </a:lnTo>
                  <a:close/>
                  <a:moveTo>
                    <a:pt x="154" y="3033"/>
                  </a:moveTo>
                  <a:lnTo>
                    <a:pt x="711" y="3354"/>
                  </a:lnTo>
                  <a:lnTo>
                    <a:pt x="710" y="3972"/>
                  </a:lnTo>
                  <a:lnTo>
                    <a:pt x="152" y="3651"/>
                  </a:lnTo>
                  <a:lnTo>
                    <a:pt x="154" y="3033"/>
                  </a:lnTo>
                  <a:close/>
                  <a:moveTo>
                    <a:pt x="773" y="3389"/>
                  </a:moveTo>
                  <a:lnTo>
                    <a:pt x="1329" y="3712"/>
                  </a:lnTo>
                  <a:lnTo>
                    <a:pt x="1327" y="4330"/>
                  </a:lnTo>
                  <a:lnTo>
                    <a:pt x="771" y="4007"/>
                  </a:lnTo>
                  <a:lnTo>
                    <a:pt x="773" y="3389"/>
                  </a:lnTo>
                  <a:close/>
                  <a:moveTo>
                    <a:pt x="876" y="4807"/>
                  </a:moveTo>
                  <a:lnTo>
                    <a:pt x="876" y="4992"/>
                  </a:lnTo>
                  <a:lnTo>
                    <a:pt x="714" y="4900"/>
                  </a:lnTo>
                  <a:lnTo>
                    <a:pt x="714" y="5084"/>
                  </a:lnTo>
                  <a:lnTo>
                    <a:pt x="1037" y="5270"/>
                  </a:lnTo>
                  <a:lnTo>
                    <a:pt x="1037" y="4900"/>
                  </a:lnTo>
                  <a:lnTo>
                    <a:pt x="876" y="4807"/>
                  </a:lnTo>
                  <a:close/>
                  <a:moveTo>
                    <a:pt x="321" y="4028"/>
                  </a:moveTo>
                  <a:lnTo>
                    <a:pt x="877" y="4351"/>
                  </a:lnTo>
                  <a:lnTo>
                    <a:pt x="877" y="4671"/>
                  </a:lnTo>
                  <a:lnTo>
                    <a:pt x="1155" y="4832"/>
                  </a:lnTo>
                  <a:lnTo>
                    <a:pt x="1154" y="5473"/>
                  </a:lnTo>
                  <a:lnTo>
                    <a:pt x="598" y="5150"/>
                  </a:lnTo>
                  <a:lnTo>
                    <a:pt x="599" y="4830"/>
                  </a:lnTo>
                  <a:lnTo>
                    <a:pt x="320" y="4669"/>
                  </a:lnTo>
                  <a:lnTo>
                    <a:pt x="318" y="4669"/>
                  </a:lnTo>
                  <a:lnTo>
                    <a:pt x="321" y="4028"/>
                  </a:lnTo>
                  <a:close/>
                  <a:moveTo>
                    <a:pt x="15" y="0"/>
                  </a:moveTo>
                  <a:lnTo>
                    <a:pt x="0" y="5247"/>
                  </a:lnTo>
                  <a:lnTo>
                    <a:pt x="1470" y="6096"/>
                  </a:lnTo>
                  <a:lnTo>
                    <a:pt x="1486" y="84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10"/>
            <p:cNvSpPr/>
            <p:nvPr/>
          </p:nvSpPr>
          <p:spPr>
            <a:xfrm>
              <a:off x="1647850" y="2612850"/>
              <a:ext cx="13975" cy="23475"/>
            </a:xfrm>
            <a:custGeom>
              <a:rect b="b" l="l" r="r" t="t"/>
              <a:pathLst>
                <a:path extrusionOk="0" h="939" w="559">
                  <a:moveTo>
                    <a:pt x="2" y="0"/>
                  </a:moveTo>
                  <a:lnTo>
                    <a:pt x="1" y="618"/>
                  </a:lnTo>
                  <a:lnTo>
                    <a:pt x="557" y="939"/>
                  </a:lnTo>
                  <a:lnTo>
                    <a:pt x="559" y="32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10"/>
            <p:cNvSpPr/>
            <p:nvPr/>
          </p:nvSpPr>
          <p:spPr>
            <a:xfrm>
              <a:off x="1663300" y="2621750"/>
              <a:ext cx="14000" cy="23525"/>
            </a:xfrm>
            <a:custGeom>
              <a:rect b="b" l="l" r="r" t="t"/>
              <a:pathLst>
                <a:path extrusionOk="0" h="941" w="560">
                  <a:moveTo>
                    <a:pt x="2" y="0"/>
                  </a:moveTo>
                  <a:lnTo>
                    <a:pt x="0" y="618"/>
                  </a:lnTo>
                  <a:lnTo>
                    <a:pt x="558" y="941"/>
                  </a:lnTo>
                  <a:lnTo>
                    <a:pt x="560" y="32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10"/>
            <p:cNvSpPr/>
            <p:nvPr/>
          </p:nvSpPr>
          <p:spPr>
            <a:xfrm>
              <a:off x="1647775" y="2630000"/>
              <a:ext cx="14000" cy="23525"/>
            </a:xfrm>
            <a:custGeom>
              <a:rect b="b" l="l" r="r" t="t"/>
              <a:pathLst>
                <a:path extrusionOk="0" h="941" w="560">
                  <a:moveTo>
                    <a:pt x="2" y="1"/>
                  </a:moveTo>
                  <a:lnTo>
                    <a:pt x="1" y="618"/>
                  </a:lnTo>
                  <a:lnTo>
                    <a:pt x="558" y="941"/>
                  </a:lnTo>
                  <a:lnTo>
                    <a:pt x="560" y="323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0"/>
            <p:cNvSpPr/>
            <p:nvPr/>
          </p:nvSpPr>
          <p:spPr>
            <a:xfrm>
              <a:off x="1663250" y="2638950"/>
              <a:ext cx="14025" cy="23500"/>
            </a:xfrm>
            <a:custGeom>
              <a:rect b="b" l="l" r="r" t="t"/>
              <a:pathLst>
                <a:path extrusionOk="0" h="940" w="561">
                  <a:moveTo>
                    <a:pt x="2" y="1"/>
                  </a:moveTo>
                  <a:lnTo>
                    <a:pt x="1" y="618"/>
                  </a:lnTo>
                  <a:lnTo>
                    <a:pt x="557" y="939"/>
                  </a:lnTo>
                  <a:lnTo>
                    <a:pt x="560" y="32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10"/>
            <p:cNvSpPr/>
            <p:nvPr/>
          </p:nvSpPr>
          <p:spPr>
            <a:xfrm>
              <a:off x="1647750" y="2647225"/>
              <a:ext cx="14000" cy="23475"/>
            </a:xfrm>
            <a:custGeom>
              <a:rect b="b" l="l" r="r" t="t"/>
              <a:pathLst>
                <a:path extrusionOk="0" h="939" w="560">
                  <a:moveTo>
                    <a:pt x="2" y="0"/>
                  </a:moveTo>
                  <a:lnTo>
                    <a:pt x="0" y="618"/>
                  </a:lnTo>
                  <a:lnTo>
                    <a:pt x="558" y="939"/>
                  </a:lnTo>
                  <a:lnTo>
                    <a:pt x="559" y="32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10"/>
            <p:cNvSpPr/>
            <p:nvPr/>
          </p:nvSpPr>
          <p:spPr>
            <a:xfrm>
              <a:off x="1663175" y="2656125"/>
              <a:ext cx="14025" cy="23525"/>
            </a:xfrm>
            <a:custGeom>
              <a:rect b="b" l="l" r="r" t="t"/>
              <a:pathLst>
                <a:path extrusionOk="0" h="941" w="561">
                  <a:moveTo>
                    <a:pt x="4" y="0"/>
                  </a:moveTo>
                  <a:lnTo>
                    <a:pt x="1" y="618"/>
                  </a:lnTo>
                  <a:lnTo>
                    <a:pt x="558" y="941"/>
                  </a:lnTo>
                  <a:lnTo>
                    <a:pt x="560" y="32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10"/>
            <p:cNvSpPr/>
            <p:nvPr/>
          </p:nvSpPr>
          <p:spPr>
            <a:xfrm>
              <a:off x="1647700" y="2664425"/>
              <a:ext cx="14000" cy="23475"/>
            </a:xfrm>
            <a:custGeom>
              <a:rect b="b" l="l" r="r" t="t"/>
              <a:pathLst>
                <a:path extrusionOk="0" h="939" w="560">
                  <a:moveTo>
                    <a:pt x="2" y="0"/>
                  </a:moveTo>
                  <a:lnTo>
                    <a:pt x="1" y="618"/>
                  </a:lnTo>
                  <a:lnTo>
                    <a:pt x="557" y="939"/>
                  </a:lnTo>
                  <a:lnTo>
                    <a:pt x="560" y="32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10"/>
            <p:cNvSpPr/>
            <p:nvPr/>
          </p:nvSpPr>
          <p:spPr>
            <a:xfrm>
              <a:off x="1663150" y="2673325"/>
              <a:ext cx="14000" cy="23500"/>
            </a:xfrm>
            <a:custGeom>
              <a:rect b="b" l="l" r="r" t="t"/>
              <a:pathLst>
                <a:path extrusionOk="0" h="940" w="560">
                  <a:moveTo>
                    <a:pt x="2" y="1"/>
                  </a:moveTo>
                  <a:lnTo>
                    <a:pt x="0" y="618"/>
                  </a:lnTo>
                  <a:lnTo>
                    <a:pt x="558" y="939"/>
                  </a:lnTo>
                  <a:lnTo>
                    <a:pt x="559" y="323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10"/>
            <p:cNvSpPr/>
            <p:nvPr/>
          </p:nvSpPr>
          <p:spPr>
            <a:xfrm>
              <a:off x="1647625" y="2681575"/>
              <a:ext cx="14000" cy="23550"/>
            </a:xfrm>
            <a:custGeom>
              <a:rect b="b" l="l" r="r" t="t"/>
              <a:pathLst>
                <a:path extrusionOk="0" h="942" w="560">
                  <a:moveTo>
                    <a:pt x="4" y="1"/>
                  </a:moveTo>
                  <a:lnTo>
                    <a:pt x="1" y="619"/>
                  </a:lnTo>
                  <a:lnTo>
                    <a:pt x="558" y="941"/>
                  </a:lnTo>
                  <a:lnTo>
                    <a:pt x="560" y="32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10"/>
            <p:cNvSpPr/>
            <p:nvPr/>
          </p:nvSpPr>
          <p:spPr>
            <a:xfrm>
              <a:off x="1663100" y="2690525"/>
              <a:ext cx="14000" cy="23500"/>
            </a:xfrm>
            <a:custGeom>
              <a:rect b="b" l="l" r="r" t="t"/>
              <a:pathLst>
                <a:path extrusionOk="0" h="940" w="560">
                  <a:moveTo>
                    <a:pt x="2" y="1"/>
                  </a:moveTo>
                  <a:lnTo>
                    <a:pt x="1" y="618"/>
                  </a:lnTo>
                  <a:lnTo>
                    <a:pt x="558" y="940"/>
                  </a:lnTo>
                  <a:lnTo>
                    <a:pt x="560" y="32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10"/>
            <p:cNvSpPr/>
            <p:nvPr/>
          </p:nvSpPr>
          <p:spPr>
            <a:xfrm>
              <a:off x="1658775" y="2722575"/>
              <a:ext cx="14000" cy="20025"/>
            </a:xfrm>
            <a:custGeom>
              <a:rect b="b" l="l" r="r" t="t"/>
              <a:pathLst>
                <a:path extrusionOk="0" h="801" w="560">
                  <a:moveTo>
                    <a:pt x="281" y="0"/>
                  </a:moveTo>
                  <a:lnTo>
                    <a:pt x="280" y="135"/>
                  </a:lnTo>
                  <a:lnTo>
                    <a:pt x="441" y="228"/>
                  </a:lnTo>
                  <a:lnTo>
                    <a:pt x="440" y="598"/>
                  </a:lnTo>
                  <a:lnTo>
                    <a:pt x="118" y="412"/>
                  </a:lnTo>
                  <a:lnTo>
                    <a:pt x="118" y="228"/>
                  </a:lnTo>
                  <a:lnTo>
                    <a:pt x="2" y="160"/>
                  </a:lnTo>
                  <a:lnTo>
                    <a:pt x="0" y="479"/>
                  </a:lnTo>
                  <a:lnTo>
                    <a:pt x="558" y="801"/>
                  </a:lnTo>
                  <a:lnTo>
                    <a:pt x="559" y="161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10"/>
            <p:cNvSpPr/>
            <p:nvPr/>
          </p:nvSpPr>
          <p:spPr>
            <a:xfrm>
              <a:off x="1651825" y="2706500"/>
              <a:ext cx="14000" cy="24075"/>
            </a:xfrm>
            <a:custGeom>
              <a:rect b="b" l="l" r="r" t="t"/>
              <a:pathLst>
                <a:path extrusionOk="0" h="963" w="560">
                  <a:moveTo>
                    <a:pt x="3" y="1"/>
                  </a:moveTo>
                  <a:lnTo>
                    <a:pt x="0" y="642"/>
                  </a:lnTo>
                  <a:lnTo>
                    <a:pt x="280" y="803"/>
                  </a:lnTo>
                  <a:lnTo>
                    <a:pt x="396" y="871"/>
                  </a:lnTo>
                  <a:lnTo>
                    <a:pt x="558" y="963"/>
                  </a:lnTo>
                  <a:lnTo>
                    <a:pt x="558" y="778"/>
                  </a:lnTo>
                  <a:lnTo>
                    <a:pt x="559" y="643"/>
                  </a:lnTo>
                  <a:lnTo>
                    <a:pt x="559" y="322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10"/>
            <p:cNvSpPr/>
            <p:nvPr/>
          </p:nvSpPr>
          <p:spPr>
            <a:xfrm>
              <a:off x="1698175" y="2655175"/>
              <a:ext cx="89825" cy="128050"/>
            </a:xfrm>
            <a:custGeom>
              <a:rect b="b" l="l" r="r" t="t"/>
              <a:pathLst>
                <a:path extrusionOk="0" h="5122" w="3593">
                  <a:moveTo>
                    <a:pt x="767" y="1435"/>
                  </a:moveTo>
                  <a:cubicBezTo>
                    <a:pt x="779" y="1435"/>
                    <a:pt x="792" y="1439"/>
                    <a:pt x="805" y="1447"/>
                  </a:cubicBezTo>
                  <a:cubicBezTo>
                    <a:pt x="851" y="1478"/>
                    <a:pt x="882" y="1527"/>
                    <a:pt x="890" y="1582"/>
                  </a:cubicBezTo>
                  <a:lnTo>
                    <a:pt x="1699" y="2049"/>
                  </a:lnTo>
                  <a:lnTo>
                    <a:pt x="1699" y="1951"/>
                  </a:lnTo>
                  <a:lnTo>
                    <a:pt x="1895" y="2065"/>
                  </a:lnTo>
                  <a:lnTo>
                    <a:pt x="1895" y="2163"/>
                  </a:lnTo>
                  <a:lnTo>
                    <a:pt x="2646" y="2596"/>
                  </a:lnTo>
                  <a:cubicBezTo>
                    <a:pt x="2650" y="2566"/>
                    <a:pt x="2668" y="2549"/>
                    <a:pt x="2692" y="2549"/>
                  </a:cubicBezTo>
                  <a:cubicBezTo>
                    <a:pt x="2703" y="2549"/>
                    <a:pt x="2716" y="2553"/>
                    <a:pt x="2730" y="2561"/>
                  </a:cubicBezTo>
                  <a:cubicBezTo>
                    <a:pt x="2781" y="2593"/>
                    <a:pt x="2813" y="2649"/>
                    <a:pt x="2816" y="2708"/>
                  </a:cubicBezTo>
                  <a:cubicBezTo>
                    <a:pt x="2816" y="2715"/>
                    <a:pt x="2815" y="2721"/>
                    <a:pt x="2815" y="2725"/>
                  </a:cubicBezTo>
                  <a:lnTo>
                    <a:pt x="3031" y="2934"/>
                  </a:lnTo>
                  <a:lnTo>
                    <a:pt x="2879" y="2917"/>
                  </a:lnTo>
                  <a:lnTo>
                    <a:pt x="2816" y="3056"/>
                  </a:lnTo>
                  <a:lnTo>
                    <a:pt x="2746" y="2765"/>
                  </a:lnTo>
                  <a:cubicBezTo>
                    <a:pt x="2740" y="2764"/>
                    <a:pt x="2735" y="2761"/>
                    <a:pt x="2730" y="2758"/>
                  </a:cubicBezTo>
                  <a:cubicBezTo>
                    <a:pt x="2683" y="2727"/>
                    <a:pt x="2652" y="2678"/>
                    <a:pt x="2646" y="2622"/>
                  </a:cubicBezTo>
                  <a:lnTo>
                    <a:pt x="2008" y="2255"/>
                  </a:lnTo>
                  <a:lnTo>
                    <a:pt x="2008" y="2255"/>
                  </a:lnTo>
                  <a:cubicBezTo>
                    <a:pt x="2375" y="2569"/>
                    <a:pt x="2658" y="3086"/>
                    <a:pt x="2704" y="3553"/>
                  </a:cubicBezTo>
                  <a:lnTo>
                    <a:pt x="2798" y="3607"/>
                  </a:lnTo>
                  <a:lnTo>
                    <a:pt x="2798" y="3831"/>
                  </a:lnTo>
                  <a:lnTo>
                    <a:pt x="2601" y="3718"/>
                  </a:lnTo>
                  <a:lnTo>
                    <a:pt x="2601" y="3493"/>
                  </a:lnTo>
                  <a:lnTo>
                    <a:pt x="2680" y="3538"/>
                  </a:lnTo>
                  <a:cubicBezTo>
                    <a:pt x="2629" y="3042"/>
                    <a:pt x="2303" y="2483"/>
                    <a:pt x="1895" y="2195"/>
                  </a:cubicBezTo>
                  <a:lnTo>
                    <a:pt x="1895" y="2289"/>
                  </a:lnTo>
                  <a:lnTo>
                    <a:pt x="1699" y="2175"/>
                  </a:lnTo>
                  <a:lnTo>
                    <a:pt x="1699" y="2083"/>
                  </a:lnTo>
                  <a:cubicBezTo>
                    <a:pt x="1592" y="2035"/>
                    <a:pt x="1491" y="2012"/>
                    <a:pt x="1398" y="2012"/>
                  </a:cubicBezTo>
                  <a:cubicBezTo>
                    <a:pt x="1138" y="2012"/>
                    <a:pt x="949" y="2195"/>
                    <a:pt x="910" y="2516"/>
                  </a:cubicBezTo>
                  <a:lnTo>
                    <a:pt x="987" y="2561"/>
                  </a:lnTo>
                  <a:lnTo>
                    <a:pt x="987" y="2785"/>
                  </a:lnTo>
                  <a:lnTo>
                    <a:pt x="790" y="2673"/>
                  </a:lnTo>
                  <a:lnTo>
                    <a:pt x="790" y="2447"/>
                  </a:lnTo>
                  <a:lnTo>
                    <a:pt x="885" y="2503"/>
                  </a:lnTo>
                  <a:cubicBezTo>
                    <a:pt x="925" y="2169"/>
                    <a:pt x="1119" y="1979"/>
                    <a:pt x="1388" y="1979"/>
                  </a:cubicBezTo>
                  <a:cubicBezTo>
                    <a:pt x="1451" y="1979"/>
                    <a:pt x="1518" y="1990"/>
                    <a:pt x="1587" y="2011"/>
                  </a:cubicBezTo>
                  <a:lnTo>
                    <a:pt x="890" y="1610"/>
                  </a:lnTo>
                  <a:cubicBezTo>
                    <a:pt x="886" y="1639"/>
                    <a:pt x="868" y="1657"/>
                    <a:pt x="843" y="1657"/>
                  </a:cubicBezTo>
                  <a:cubicBezTo>
                    <a:pt x="832" y="1657"/>
                    <a:pt x="819" y="1653"/>
                    <a:pt x="805" y="1645"/>
                  </a:cubicBezTo>
                  <a:cubicBezTo>
                    <a:pt x="755" y="1612"/>
                    <a:pt x="722" y="1558"/>
                    <a:pt x="719" y="1496"/>
                  </a:cubicBezTo>
                  <a:cubicBezTo>
                    <a:pt x="719" y="1458"/>
                    <a:pt x="739" y="1435"/>
                    <a:pt x="767" y="1435"/>
                  </a:cubicBezTo>
                  <a:close/>
                  <a:moveTo>
                    <a:pt x="8" y="0"/>
                  </a:moveTo>
                  <a:lnTo>
                    <a:pt x="0" y="3053"/>
                  </a:lnTo>
                  <a:lnTo>
                    <a:pt x="3583" y="5122"/>
                  </a:lnTo>
                  <a:lnTo>
                    <a:pt x="3592" y="206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10"/>
            <p:cNvSpPr/>
            <p:nvPr/>
          </p:nvSpPr>
          <p:spPr>
            <a:xfrm>
              <a:off x="1716150" y="2691075"/>
              <a:ext cx="4275" cy="5550"/>
            </a:xfrm>
            <a:custGeom>
              <a:rect b="b" l="l" r="r" t="t"/>
              <a:pathLst>
                <a:path extrusionOk="0" h="222" w="171">
                  <a:moveTo>
                    <a:pt x="47" y="1"/>
                  </a:moveTo>
                  <a:cubicBezTo>
                    <a:pt x="19" y="1"/>
                    <a:pt x="0" y="23"/>
                    <a:pt x="0" y="62"/>
                  </a:cubicBezTo>
                  <a:cubicBezTo>
                    <a:pt x="3" y="122"/>
                    <a:pt x="34" y="177"/>
                    <a:pt x="85" y="209"/>
                  </a:cubicBezTo>
                  <a:cubicBezTo>
                    <a:pt x="99" y="217"/>
                    <a:pt x="112" y="221"/>
                    <a:pt x="124" y="221"/>
                  </a:cubicBezTo>
                  <a:cubicBezTo>
                    <a:pt x="148" y="221"/>
                    <a:pt x="167" y="204"/>
                    <a:pt x="171" y="174"/>
                  </a:cubicBezTo>
                  <a:lnTo>
                    <a:pt x="85" y="125"/>
                  </a:lnTo>
                  <a:lnTo>
                    <a:pt x="85" y="97"/>
                  </a:lnTo>
                  <a:lnTo>
                    <a:pt x="171" y="145"/>
                  </a:lnTo>
                  <a:cubicBezTo>
                    <a:pt x="163" y="91"/>
                    <a:pt x="132" y="42"/>
                    <a:pt x="86" y="11"/>
                  </a:cubicBezTo>
                  <a:lnTo>
                    <a:pt x="86" y="13"/>
                  </a:lnTo>
                  <a:cubicBezTo>
                    <a:pt x="72" y="5"/>
                    <a:pt x="59" y="1"/>
                    <a:pt x="47" y="1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10"/>
            <p:cNvSpPr/>
            <p:nvPr/>
          </p:nvSpPr>
          <p:spPr>
            <a:xfrm>
              <a:off x="1764300" y="2718875"/>
              <a:ext cx="4300" cy="5450"/>
            </a:xfrm>
            <a:custGeom>
              <a:rect b="b" l="l" r="r" t="t"/>
              <a:pathLst>
                <a:path extrusionOk="0" h="218" w="172">
                  <a:moveTo>
                    <a:pt x="47" y="1"/>
                  </a:moveTo>
                  <a:cubicBezTo>
                    <a:pt x="23" y="1"/>
                    <a:pt x="5" y="18"/>
                    <a:pt x="1" y="48"/>
                  </a:cubicBezTo>
                  <a:lnTo>
                    <a:pt x="68" y="87"/>
                  </a:lnTo>
                  <a:lnTo>
                    <a:pt x="68" y="87"/>
                  </a:lnTo>
                  <a:lnTo>
                    <a:pt x="65" y="77"/>
                  </a:lnTo>
                  <a:lnTo>
                    <a:pt x="87" y="96"/>
                  </a:lnTo>
                  <a:lnTo>
                    <a:pt x="104" y="107"/>
                  </a:lnTo>
                  <a:lnTo>
                    <a:pt x="104" y="113"/>
                  </a:lnTo>
                  <a:lnTo>
                    <a:pt x="170" y="176"/>
                  </a:lnTo>
                  <a:cubicBezTo>
                    <a:pt x="170" y="170"/>
                    <a:pt x="171" y="165"/>
                    <a:pt x="171" y="159"/>
                  </a:cubicBezTo>
                  <a:cubicBezTo>
                    <a:pt x="168" y="99"/>
                    <a:pt x="136" y="44"/>
                    <a:pt x="85" y="11"/>
                  </a:cubicBezTo>
                  <a:lnTo>
                    <a:pt x="85" y="13"/>
                  </a:lnTo>
                  <a:cubicBezTo>
                    <a:pt x="71" y="5"/>
                    <a:pt x="58" y="1"/>
                    <a:pt x="47" y="1"/>
                  </a:cubicBezTo>
                  <a:close/>
                  <a:moveTo>
                    <a:pt x="1" y="76"/>
                  </a:moveTo>
                  <a:lnTo>
                    <a:pt x="1" y="76"/>
                  </a:lnTo>
                  <a:cubicBezTo>
                    <a:pt x="8" y="131"/>
                    <a:pt x="39" y="179"/>
                    <a:pt x="85" y="210"/>
                  </a:cubicBezTo>
                  <a:cubicBezTo>
                    <a:pt x="90" y="213"/>
                    <a:pt x="95" y="216"/>
                    <a:pt x="101" y="217"/>
                  </a:cubicBezTo>
                  <a:lnTo>
                    <a:pt x="76" y="120"/>
                  </a:lnTo>
                  <a:lnTo>
                    <a:pt x="78" y="120"/>
                  </a:lnTo>
                  <a:lnTo>
                    <a:pt x="1" y="76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10"/>
            <p:cNvSpPr/>
            <p:nvPr/>
          </p:nvSpPr>
          <p:spPr>
            <a:xfrm>
              <a:off x="1766925" y="2722500"/>
              <a:ext cx="5275" cy="7125"/>
            </a:xfrm>
            <a:custGeom>
              <a:rect b="b" l="l" r="r" t="t"/>
              <a:pathLst>
                <a:path extrusionOk="0" h="285" w="211">
                  <a:moveTo>
                    <a:pt x="0" y="0"/>
                  </a:moveTo>
                  <a:lnTo>
                    <a:pt x="69" y="284"/>
                  </a:lnTo>
                  <a:lnTo>
                    <a:pt x="111" y="192"/>
                  </a:lnTo>
                  <a:lnTo>
                    <a:pt x="211" y="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10"/>
            <p:cNvSpPr/>
            <p:nvPr/>
          </p:nvSpPr>
          <p:spPr>
            <a:xfrm>
              <a:off x="1765925" y="2720800"/>
              <a:ext cx="8050" cy="10825"/>
            </a:xfrm>
            <a:custGeom>
              <a:rect b="b" l="l" r="r" t="t"/>
              <a:pathLst>
                <a:path extrusionOk="0" h="433" w="322">
                  <a:moveTo>
                    <a:pt x="0" y="0"/>
                  </a:moveTo>
                  <a:lnTo>
                    <a:pt x="3" y="11"/>
                  </a:lnTo>
                  <a:lnTo>
                    <a:pt x="23" y="22"/>
                  </a:lnTo>
                  <a:lnTo>
                    <a:pt x="2" y="2"/>
                  </a:lnTo>
                  <a:lnTo>
                    <a:pt x="0" y="0"/>
                  </a:lnTo>
                  <a:close/>
                  <a:moveTo>
                    <a:pt x="40" y="68"/>
                  </a:moveTo>
                  <a:lnTo>
                    <a:pt x="251" y="271"/>
                  </a:lnTo>
                  <a:lnTo>
                    <a:pt x="151" y="260"/>
                  </a:lnTo>
                  <a:lnTo>
                    <a:pt x="109" y="352"/>
                  </a:lnTo>
                  <a:lnTo>
                    <a:pt x="40" y="68"/>
                  </a:lnTo>
                  <a:close/>
                  <a:moveTo>
                    <a:pt x="39" y="37"/>
                  </a:moveTo>
                  <a:lnTo>
                    <a:pt x="39" y="60"/>
                  </a:lnTo>
                  <a:lnTo>
                    <a:pt x="11" y="43"/>
                  </a:lnTo>
                  <a:lnTo>
                    <a:pt x="36" y="140"/>
                  </a:lnTo>
                  <a:lnTo>
                    <a:pt x="106" y="432"/>
                  </a:lnTo>
                  <a:lnTo>
                    <a:pt x="169" y="292"/>
                  </a:lnTo>
                  <a:lnTo>
                    <a:pt x="321" y="309"/>
                  </a:lnTo>
                  <a:lnTo>
                    <a:pt x="105" y="100"/>
                  </a:lnTo>
                  <a:lnTo>
                    <a:pt x="39" y="37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10"/>
            <p:cNvSpPr/>
            <p:nvPr/>
          </p:nvSpPr>
          <p:spPr>
            <a:xfrm>
              <a:off x="1718300" y="2693500"/>
              <a:ext cx="48650" cy="28825"/>
            </a:xfrm>
            <a:custGeom>
              <a:rect b="b" l="l" r="r" t="t"/>
              <a:pathLst>
                <a:path extrusionOk="0" h="1153" w="1946">
                  <a:moveTo>
                    <a:pt x="0" y="0"/>
                  </a:moveTo>
                  <a:lnTo>
                    <a:pt x="0" y="28"/>
                  </a:lnTo>
                  <a:lnTo>
                    <a:pt x="85" y="77"/>
                  </a:lnTo>
                  <a:lnTo>
                    <a:pt x="781" y="480"/>
                  </a:lnTo>
                  <a:cubicBezTo>
                    <a:pt x="819" y="492"/>
                    <a:pt x="858" y="506"/>
                    <a:pt x="894" y="523"/>
                  </a:cubicBezTo>
                  <a:lnTo>
                    <a:pt x="894" y="516"/>
                  </a:lnTo>
                  <a:lnTo>
                    <a:pt x="85" y="49"/>
                  </a:lnTo>
                  <a:lnTo>
                    <a:pt x="0" y="0"/>
                  </a:lnTo>
                  <a:close/>
                  <a:moveTo>
                    <a:pt x="1090" y="630"/>
                  </a:moveTo>
                  <a:lnTo>
                    <a:pt x="1090" y="636"/>
                  </a:lnTo>
                  <a:cubicBezTo>
                    <a:pt x="1128" y="664"/>
                    <a:pt x="1166" y="693"/>
                    <a:pt x="1203" y="724"/>
                  </a:cubicBezTo>
                  <a:lnTo>
                    <a:pt x="1841" y="1092"/>
                  </a:lnTo>
                  <a:lnTo>
                    <a:pt x="1918" y="1135"/>
                  </a:lnTo>
                  <a:lnTo>
                    <a:pt x="1945" y="1152"/>
                  </a:lnTo>
                  <a:lnTo>
                    <a:pt x="1945" y="1123"/>
                  </a:lnTo>
                  <a:lnTo>
                    <a:pt x="1927" y="1112"/>
                  </a:lnTo>
                  <a:lnTo>
                    <a:pt x="1908" y="1102"/>
                  </a:lnTo>
                  <a:lnTo>
                    <a:pt x="1841" y="1063"/>
                  </a:lnTo>
                  <a:lnTo>
                    <a:pt x="1090" y="63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10"/>
            <p:cNvSpPr/>
            <p:nvPr/>
          </p:nvSpPr>
          <p:spPr>
            <a:xfrm>
              <a:off x="1720300" y="2704675"/>
              <a:ext cx="45500" cy="39350"/>
            </a:xfrm>
            <a:custGeom>
              <a:rect b="b" l="l" r="r" t="t"/>
              <a:pathLst>
                <a:path extrusionOk="0" h="1574" w="1820">
                  <a:moveTo>
                    <a:pt x="501" y="1"/>
                  </a:moveTo>
                  <a:cubicBezTo>
                    <a:pt x="233" y="1"/>
                    <a:pt x="39" y="190"/>
                    <a:pt x="0" y="524"/>
                  </a:cubicBezTo>
                  <a:lnTo>
                    <a:pt x="25" y="538"/>
                  </a:lnTo>
                  <a:cubicBezTo>
                    <a:pt x="63" y="215"/>
                    <a:pt x="253" y="32"/>
                    <a:pt x="513" y="32"/>
                  </a:cubicBezTo>
                  <a:cubicBezTo>
                    <a:pt x="606" y="32"/>
                    <a:pt x="707" y="55"/>
                    <a:pt x="814" y="103"/>
                  </a:cubicBezTo>
                  <a:lnTo>
                    <a:pt x="814" y="76"/>
                  </a:lnTo>
                  <a:cubicBezTo>
                    <a:pt x="778" y="59"/>
                    <a:pt x="739" y="45"/>
                    <a:pt x="701" y="33"/>
                  </a:cubicBezTo>
                  <a:cubicBezTo>
                    <a:pt x="631" y="11"/>
                    <a:pt x="564" y="1"/>
                    <a:pt x="501" y="1"/>
                  </a:cubicBezTo>
                  <a:close/>
                  <a:moveTo>
                    <a:pt x="1010" y="189"/>
                  </a:moveTo>
                  <a:lnTo>
                    <a:pt x="1010" y="217"/>
                  </a:lnTo>
                  <a:cubicBezTo>
                    <a:pt x="1418" y="506"/>
                    <a:pt x="1744" y="1062"/>
                    <a:pt x="1795" y="1560"/>
                  </a:cubicBezTo>
                  <a:lnTo>
                    <a:pt x="1819" y="1573"/>
                  </a:lnTo>
                  <a:cubicBezTo>
                    <a:pt x="1773" y="1108"/>
                    <a:pt x="1490" y="589"/>
                    <a:pt x="1123" y="277"/>
                  </a:cubicBezTo>
                  <a:cubicBezTo>
                    <a:pt x="1086" y="245"/>
                    <a:pt x="1048" y="215"/>
                    <a:pt x="1010" y="189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10"/>
            <p:cNvSpPr/>
            <p:nvPr/>
          </p:nvSpPr>
          <p:spPr>
            <a:xfrm>
              <a:off x="1741225" y="2705025"/>
              <a:ext cx="3750" cy="6350"/>
            </a:xfrm>
            <a:custGeom>
              <a:rect b="b" l="l" r="r" t="t"/>
              <a:pathLst>
                <a:path extrusionOk="0" h="254" w="150">
                  <a:moveTo>
                    <a:pt x="2" y="0"/>
                  </a:moveTo>
                  <a:lnTo>
                    <a:pt x="1" y="169"/>
                  </a:lnTo>
                  <a:lnTo>
                    <a:pt x="148" y="254"/>
                  </a:lnTo>
                  <a:lnTo>
                    <a:pt x="150" y="8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10"/>
            <p:cNvSpPr/>
            <p:nvPr/>
          </p:nvSpPr>
          <p:spPr>
            <a:xfrm>
              <a:off x="1740675" y="2703950"/>
              <a:ext cx="4925" cy="8475"/>
            </a:xfrm>
            <a:custGeom>
              <a:rect b="b" l="l" r="r" t="t"/>
              <a:pathLst>
                <a:path extrusionOk="0" h="339" w="197">
                  <a:moveTo>
                    <a:pt x="24" y="43"/>
                  </a:moveTo>
                  <a:lnTo>
                    <a:pt x="170" y="128"/>
                  </a:lnTo>
                  <a:lnTo>
                    <a:pt x="170" y="297"/>
                  </a:lnTo>
                  <a:lnTo>
                    <a:pt x="24" y="212"/>
                  </a:lnTo>
                  <a:lnTo>
                    <a:pt x="24" y="43"/>
                  </a:lnTo>
                  <a:close/>
                  <a:moveTo>
                    <a:pt x="1" y="0"/>
                  </a:moveTo>
                  <a:lnTo>
                    <a:pt x="1" y="98"/>
                  </a:lnTo>
                  <a:lnTo>
                    <a:pt x="1" y="134"/>
                  </a:lnTo>
                  <a:lnTo>
                    <a:pt x="1" y="226"/>
                  </a:lnTo>
                  <a:lnTo>
                    <a:pt x="196" y="338"/>
                  </a:lnTo>
                  <a:lnTo>
                    <a:pt x="196" y="1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10"/>
            <p:cNvSpPr/>
            <p:nvPr/>
          </p:nvSpPr>
          <p:spPr>
            <a:xfrm>
              <a:off x="1718500" y="2717425"/>
              <a:ext cx="3700" cy="6400"/>
            </a:xfrm>
            <a:custGeom>
              <a:rect b="b" l="l" r="r" t="t"/>
              <a:pathLst>
                <a:path extrusionOk="0" h="256" w="148">
                  <a:moveTo>
                    <a:pt x="2" y="0"/>
                  </a:moveTo>
                  <a:lnTo>
                    <a:pt x="0" y="169"/>
                  </a:lnTo>
                  <a:lnTo>
                    <a:pt x="148" y="255"/>
                  </a:lnTo>
                  <a:lnTo>
                    <a:pt x="148" y="8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10"/>
            <p:cNvSpPr/>
            <p:nvPr/>
          </p:nvSpPr>
          <p:spPr>
            <a:xfrm>
              <a:off x="1717900" y="2716375"/>
              <a:ext cx="4950" cy="8475"/>
            </a:xfrm>
            <a:custGeom>
              <a:rect b="b" l="l" r="r" t="t"/>
              <a:pathLst>
                <a:path extrusionOk="0" h="339" w="198">
                  <a:moveTo>
                    <a:pt x="24" y="42"/>
                  </a:moveTo>
                  <a:lnTo>
                    <a:pt x="172" y="128"/>
                  </a:lnTo>
                  <a:lnTo>
                    <a:pt x="172" y="297"/>
                  </a:lnTo>
                  <a:lnTo>
                    <a:pt x="24" y="211"/>
                  </a:lnTo>
                  <a:lnTo>
                    <a:pt x="24" y="42"/>
                  </a:lnTo>
                  <a:close/>
                  <a:moveTo>
                    <a:pt x="1" y="1"/>
                  </a:moveTo>
                  <a:lnTo>
                    <a:pt x="1" y="225"/>
                  </a:lnTo>
                  <a:lnTo>
                    <a:pt x="198" y="339"/>
                  </a:lnTo>
                  <a:lnTo>
                    <a:pt x="198" y="114"/>
                  </a:lnTo>
                  <a:lnTo>
                    <a:pt x="121" y="70"/>
                  </a:lnTo>
                  <a:lnTo>
                    <a:pt x="96" y="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10"/>
            <p:cNvSpPr/>
            <p:nvPr/>
          </p:nvSpPr>
          <p:spPr>
            <a:xfrm>
              <a:off x="1763800" y="2743575"/>
              <a:ext cx="3725" cy="6350"/>
            </a:xfrm>
            <a:custGeom>
              <a:rect b="b" l="l" r="r" t="t"/>
              <a:pathLst>
                <a:path extrusionOk="0" h="254" w="149">
                  <a:moveTo>
                    <a:pt x="1" y="0"/>
                  </a:moveTo>
                  <a:lnTo>
                    <a:pt x="1" y="169"/>
                  </a:lnTo>
                  <a:lnTo>
                    <a:pt x="147" y="254"/>
                  </a:lnTo>
                  <a:lnTo>
                    <a:pt x="148" y="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10"/>
            <p:cNvSpPr/>
            <p:nvPr/>
          </p:nvSpPr>
          <p:spPr>
            <a:xfrm>
              <a:off x="1763225" y="2742550"/>
              <a:ext cx="4950" cy="8450"/>
            </a:xfrm>
            <a:custGeom>
              <a:rect b="b" l="l" r="r" t="t"/>
              <a:pathLst>
                <a:path extrusionOk="0" h="338" w="198">
                  <a:moveTo>
                    <a:pt x="24" y="41"/>
                  </a:moveTo>
                  <a:lnTo>
                    <a:pt x="171" y="126"/>
                  </a:lnTo>
                  <a:lnTo>
                    <a:pt x="171" y="295"/>
                  </a:lnTo>
                  <a:lnTo>
                    <a:pt x="24" y="210"/>
                  </a:lnTo>
                  <a:lnTo>
                    <a:pt x="24" y="41"/>
                  </a:lnTo>
                  <a:close/>
                  <a:moveTo>
                    <a:pt x="1" y="0"/>
                  </a:moveTo>
                  <a:lnTo>
                    <a:pt x="1" y="224"/>
                  </a:lnTo>
                  <a:lnTo>
                    <a:pt x="197" y="338"/>
                  </a:lnTo>
                  <a:lnTo>
                    <a:pt x="197" y="112"/>
                  </a:lnTo>
                  <a:lnTo>
                    <a:pt x="104" y="58"/>
                  </a:lnTo>
                  <a:lnTo>
                    <a:pt x="79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 p14:dur="1500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1"/>
          <p:cNvSpPr txBox="1"/>
          <p:nvPr>
            <p:ph idx="6" type="title"/>
          </p:nvPr>
        </p:nvSpPr>
        <p:spPr>
          <a:xfrm>
            <a:off x="5343839" y="448806"/>
            <a:ext cx="2528373" cy="11448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2400">
                <a:solidFill>
                  <a:srgbClr val="122571"/>
                </a:solidFill>
              </a:rPr>
              <a:t>REQUISITI FUNZIONALI</a:t>
            </a:r>
            <a:endParaRPr/>
          </a:p>
        </p:txBody>
      </p:sp>
      <p:sp>
        <p:nvSpPr>
          <p:cNvPr id="1265" name="Google Shape;1265;p11"/>
          <p:cNvSpPr txBox="1"/>
          <p:nvPr>
            <p:ph type="ctrTitle"/>
          </p:nvPr>
        </p:nvSpPr>
        <p:spPr>
          <a:xfrm flipH="1">
            <a:off x="4052742" y="3612343"/>
            <a:ext cx="1786861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Registrazione</a:t>
            </a:r>
            <a:endParaRPr/>
          </a:p>
        </p:txBody>
      </p:sp>
      <p:sp>
        <p:nvSpPr>
          <p:cNvPr id="1266" name="Google Shape;1266;p11"/>
          <p:cNvSpPr txBox="1"/>
          <p:nvPr>
            <p:ph idx="2" type="ctrTitle"/>
          </p:nvPr>
        </p:nvSpPr>
        <p:spPr>
          <a:xfrm flipH="1">
            <a:off x="2222783" y="2829963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Logout</a:t>
            </a:r>
            <a:endParaRPr/>
          </a:p>
        </p:txBody>
      </p:sp>
      <p:sp>
        <p:nvSpPr>
          <p:cNvPr id="1267" name="Google Shape;1267;p11"/>
          <p:cNvSpPr txBox="1"/>
          <p:nvPr>
            <p:ph idx="4" type="ctrTitle"/>
          </p:nvPr>
        </p:nvSpPr>
        <p:spPr>
          <a:xfrm flipH="1">
            <a:off x="453554" y="2067498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Login</a:t>
            </a:r>
            <a:endParaRPr/>
          </a:p>
        </p:txBody>
      </p:sp>
      <p:sp>
        <p:nvSpPr>
          <p:cNvPr id="1268" name="Google Shape;1268;p11"/>
          <p:cNvSpPr/>
          <p:nvPr/>
        </p:nvSpPr>
        <p:spPr>
          <a:xfrm>
            <a:off x="781101" y="1226271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11"/>
          <p:cNvSpPr/>
          <p:nvPr/>
        </p:nvSpPr>
        <p:spPr>
          <a:xfrm>
            <a:off x="2534329" y="2005180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11"/>
          <p:cNvSpPr/>
          <p:nvPr/>
        </p:nvSpPr>
        <p:spPr>
          <a:xfrm>
            <a:off x="4358975" y="2707832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1" name="Google Shape;1271;p11"/>
          <p:cNvGrpSpPr/>
          <p:nvPr/>
        </p:nvGrpSpPr>
        <p:grpSpPr>
          <a:xfrm>
            <a:off x="1091570" y="1433882"/>
            <a:ext cx="393961" cy="599678"/>
            <a:chOff x="5224875" y="2579925"/>
            <a:chExt cx="241250" cy="367225"/>
          </a:xfrm>
        </p:grpSpPr>
        <p:sp>
          <p:nvSpPr>
            <p:cNvPr id="1272" name="Google Shape;1272;p11"/>
            <p:cNvSpPr/>
            <p:nvPr/>
          </p:nvSpPr>
          <p:spPr>
            <a:xfrm>
              <a:off x="5270325" y="2784200"/>
              <a:ext cx="139500" cy="162950"/>
            </a:xfrm>
            <a:custGeom>
              <a:rect b="b" l="l" r="r" t="t"/>
              <a:pathLst>
                <a:path extrusionOk="0" h="6518" w="5580">
                  <a:moveTo>
                    <a:pt x="1297" y="1"/>
                  </a:moveTo>
                  <a:lnTo>
                    <a:pt x="986" y="265"/>
                  </a:lnTo>
                  <a:lnTo>
                    <a:pt x="1678" y="3150"/>
                  </a:lnTo>
                  <a:lnTo>
                    <a:pt x="0" y="4120"/>
                  </a:lnTo>
                  <a:lnTo>
                    <a:pt x="0" y="4487"/>
                  </a:lnTo>
                  <a:lnTo>
                    <a:pt x="3497" y="6518"/>
                  </a:lnTo>
                  <a:lnTo>
                    <a:pt x="5580" y="5315"/>
                  </a:lnTo>
                  <a:lnTo>
                    <a:pt x="4793" y="203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11"/>
            <p:cNvSpPr/>
            <p:nvPr/>
          </p:nvSpPr>
          <p:spPr>
            <a:xfrm>
              <a:off x="5270325" y="2887175"/>
              <a:ext cx="87425" cy="59975"/>
            </a:xfrm>
            <a:custGeom>
              <a:rect b="b" l="l" r="r" t="t"/>
              <a:pathLst>
                <a:path extrusionOk="0" h="2399" w="3497">
                  <a:moveTo>
                    <a:pt x="0" y="1"/>
                  </a:moveTo>
                  <a:lnTo>
                    <a:pt x="0" y="368"/>
                  </a:lnTo>
                  <a:lnTo>
                    <a:pt x="3497" y="2399"/>
                  </a:lnTo>
                  <a:lnTo>
                    <a:pt x="3495" y="20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1"/>
            <p:cNvSpPr/>
            <p:nvPr/>
          </p:nvSpPr>
          <p:spPr>
            <a:xfrm>
              <a:off x="5294975" y="2790825"/>
              <a:ext cx="104675" cy="122925"/>
            </a:xfrm>
            <a:custGeom>
              <a:rect b="b" l="l" r="r" t="t"/>
              <a:pathLst>
                <a:path extrusionOk="0" h="4917" w="4187">
                  <a:moveTo>
                    <a:pt x="0" y="0"/>
                  </a:moveTo>
                  <a:lnTo>
                    <a:pt x="692" y="2885"/>
                  </a:lnTo>
                  <a:lnTo>
                    <a:pt x="4187" y="4916"/>
                  </a:lnTo>
                  <a:lnTo>
                    <a:pt x="3495" y="2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11"/>
            <p:cNvSpPr/>
            <p:nvPr/>
          </p:nvSpPr>
          <p:spPr>
            <a:xfrm>
              <a:off x="5294975" y="2784200"/>
              <a:ext cx="95150" cy="57400"/>
            </a:xfrm>
            <a:custGeom>
              <a:rect b="b" l="l" r="r" t="t"/>
              <a:pathLst>
                <a:path extrusionOk="0" h="2296" w="3806">
                  <a:moveTo>
                    <a:pt x="311" y="1"/>
                  </a:moveTo>
                  <a:lnTo>
                    <a:pt x="0" y="265"/>
                  </a:lnTo>
                  <a:lnTo>
                    <a:pt x="3495" y="2296"/>
                  </a:lnTo>
                  <a:lnTo>
                    <a:pt x="3806" y="203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11"/>
            <p:cNvSpPr/>
            <p:nvPr/>
          </p:nvSpPr>
          <p:spPr>
            <a:xfrm>
              <a:off x="5357700" y="2834975"/>
              <a:ext cx="52125" cy="112175"/>
            </a:xfrm>
            <a:custGeom>
              <a:rect b="b" l="l" r="r" t="t"/>
              <a:pathLst>
                <a:path extrusionOk="0" h="4487" w="2085">
                  <a:moveTo>
                    <a:pt x="1297" y="1"/>
                  </a:moveTo>
                  <a:lnTo>
                    <a:pt x="986" y="265"/>
                  </a:lnTo>
                  <a:lnTo>
                    <a:pt x="1678" y="3150"/>
                  </a:lnTo>
                  <a:lnTo>
                    <a:pt x="0" y="4119"/>
                  </a:lnTo>
                  <a:lnTo>
                    <a:pt x="2" y="4487"/>
                  </a:lnTo>
                  <a:lnTo>
                    <a:pt x="2085" y="3284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1"/>
            <p:cNvSpPr/>
            <p:nvPr/>
          </p:nvSpPr>
          <p:spPr>
            <a:xfrm>
              <a:off x="5224875" y="2579925"/>
              <a:ext cx="241250" cy="353050"/>
            </a:xfrm>
            <a:custGeom>
              <a:rect b="b" l="l" r="r" t="t"/>
              <a:pathLst>
                <a:path extrusionOk="0" h="14122" w="9650">
                  <a:moveTo>
                    <a:pt x="1976" y="1266"/>
                  </a:moveTo>
                  <a:lnTo>
                    <a:pt x="8968" y="5101"/>
                  </a:lnTo>
                  <a:lnTo>
                    <a:pt x="9103" y="5055"/>
                  </a:lnTo>
                  <a:lnTo>
                    <a:pt x="8965" y="5102"/>
                  </a:lnTo>
                  <a:lnTo>
                    <a:pt x="8965" y="5101"/>
                  </a:lnTo>
                  <a:lnTo>
                    <a:pt x="1976" y="1266"/>
                  </a:lnTo>
                  <a:close/>
                  <a:moveTo>
                    <a:pt x="835" y="1"/>
                  </a:moveTo>
                  <a:lnTo>
                    <a:pt x="1" y="183"/>
                  </a:lnTo>
                  <a:lnTo>
                    <a:pt x="1" y="7799"/>
                  </a:lnTo>
                  <a:lnTo>
                    <a:pt x="1" y="8820"/>
                  </a:lnTo>
                  <a:lnTo>
                    <a:pt x="8965" y="14122"/>
                  </a:lnTo>
                  <a:lnTo>
                    <a:pt x="8965" y="14119"/>
                  </a:lnTo>
                  <a:lnTo>
                    <a:pt x="9642" y="13753"/>
                  </a:lnTo>
                  <a:lnTo>
                    <a:pt x="9644" y="4867"/>
                  </a:lnTo>
                  <a:lnTo>
                    <a:pt x="9650" y="4866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11"/>
            <p:cNvSpPr/>
            <p:nvPr/>
          </p:nvSpPr>
          <p:spPr>
            <a:xfrm>
              <a:off x="5448975" y="2701550"/>
              <a:ext cx="17000" cy="231350"/>
            </a:xfrm>
            <a:custGeom>
              <a:rect b="b" l="l" r="r" t="t"/>
              <a:pathLst>
                <a:path extrusionOk="0" h="9254" w="680">
                  <a:moveTo>
                    <a:pt x="680" y="1"/>
                  </a:moveTo>
                  <a:lnTo>
                    <a:pt x="1" y="237"/>
                  </a:lnTo>
                  <a:lnTo>
                    <a:pt x="1" y="9254"/>
                  </a:lnTo>
                  <a:lnTo>
                    <a:pt x="678" y="8888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11"/>
            <p:cNvSpPr/>
            <p:nvPr/>
          </p:nvSpPr>
          <p:spPr>
            <a:xfrm>
              <a:off x="5224875" y="2579925"/>
              <a:ext cx="241250" cy="127525"/>
            </a:xfrm>
            <a:custGeom>
              <a:rect b="b" l="l" r="r" t="t"/>
              <a:pathLst>
                <a:path extrusionOk="0" h="5101" w="9650">
                  <a:moveTo>
                    <a:pt x="835" y="1"/>
                  </a:moveTo>
                  <a:lnTo>
                    <a:pt x="1" y="183"/>
                  </a:lnTo>
                  <a:lnTo>
                    <a:pt x="8968" y="5101"/>
                  </a:lnTo>
                  <a:lnTo>
                    <a:pt x="9650" y="4866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rgbClr val="B1C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1"/>
            <p:cNvSpPr/>
            <p:nvPr/>
          </p:nvSpPr>
          <p:spPr>
            <a:xfrm>
              <a:off x="5224875" y="2579925"/>
              <a:ext cx="241250" cy="127525"/>
            </a:xfrm>
            <a:custGeom>
              <a:rect b="b" l="l" r="r" t="t"/>
              <a:pathLst>
                <a:path extrusionOk="0" h="5101" w="9650">
                  <a:moveTo>
                    <a:pt x="835" y="1"/>
                  </a:moveTo>
                  <a:lnTo>
                    <a:pt x="1" y="183"/>
                  </a:lnTo>
                  <a:lnTo>
                    <a:pt x="8968" y="5101"/>
                  </a:lnTo>
                  <a:lnTo>
                    <a:pt x="9650" y="4866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rgbClr val="A8B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1"/>
            <p:cNvSpPr/>
            <p:nvPr/>
          </p:nvSpPr>
          <p:spPr>
            <a:xfrm>
              <a:off x="5224875" y="2584500"/>
              <a:ext cx="224125" cy="319650"/>
            </a:xfrm>
            <a:custGeom>
              <a:rect b="b" l="l" r="r" t="t"/>
              <a:pathLst>
                <a:path extrusionOk="0" h="12786" w="8965">
                  <a:moveTo>
                    <a:pt x="1" y="0"/>
                  </a:moveTo>
                  <a:lnTo>
                    <a:pt x="1" y="7616"/>
                  </a:lnTo>
                  <a:lnTo>
                    <a:pt x="8965" y="12785"/>
                  </a:lnTo>
                  <a:lnTo>
                    <a:pt x="8965" y="49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1"/>
            <p:cNvSpPr/>
            <p:nvPr/>
          </p:nvSpPr>
          <p:spPr>
            <a:xfrm>
              <a:off x="5278425" y="2626850"/>
              <a:ext cx="160625" cy="254400"/>
            </a:xfrm>
            <a:custGeom>
              <a:rect b="b" l="l" r="r" t="t"/>
              <a:pathLst>
                <a:path extrusionOk="0" h="10176" w="6425">
                  <a:moveTo>
                    <a:pt x="877" y="1390"/>
                  </a:moveTo>
                  <a:lnTo>
                    <a:pt x="5300" y="3944"/>
                  </a:lnTo>
                  <a:lnTo>
                    <a:pt x="5290" y="7713"/>
                  </a:lnTo>
                  <a:lnTo>
                    <a:pt x="867" y="5158"/>
                  </a:lnTo>
                  <a:lnTo>
                    <a:pt x="877" y="1390"/>
                  </a:lnTo>
                  <a:close/>
                  <a:moveTo>
                    <a:pt x="19" y="1"/>
                  </a:moveTo>
                  <a:lnTo>
                    <a:pt x="0" y="6478"/>
                  </a:lnTo>
                  <a:lnTo>
                    <a:pt x="6406" y="10175"/>
                  </a:lnTo>
                  <a:lnTo>
                    <a:pt x="6425" y="369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1"/>
            <p:cNvSpPr/>
            <p:nvPr/>
          </p:nvSpPr>
          <p:spPr>
            <a:xfrm>
              <a:off x="5233025" y="2600675"/>
              <a:ext cx="45875" cy="188175"/>
            </a:xfrm>
            <a:custGeom>
              <a:rect b="b" l="l" r="r" t="t"/>
              <a:pathLst>
                <a:path extrusionOk="0" h="7527" w="1835">
                  <a:moveTo>
                    <a:pt x="200" y="347"/>
                  </a:moveTo>
                  <a:lnTo>
                    <a:pt x="888" y="745"/>
                  </a:lnTo>
                  <a:lnTo>
                    <a:pt x="885" y="1507"/>
                  </a:lnTo>
                  <a:lnTo>
                    <a:pt x="199" y="1109"/>
                  </a:lnTo>
                  <a:lnTo>
                    <a:pt x="200" y="347"/>
                  </a:lnTo>
                  <a:close/>
                  <a:moveTo>
                    <a:pt x="964" y="790"/>
                  </a:moveTo>
                  <a:lnTo>
                    <a:pt x="1652" y="1186"/>
                  </a:lnTo>
                  <a:lnTo>
                    <a:pt x="1649" y="1948"/>
                  </a:lnTo>
                  <a:lnTo>
                    <a:pt x="962" y="1552"/>
                  </a:lnTo>
                  <a:lnTo>
                    <a:pt x="964" y="790"/>
                  </a:lnTo>
                  <a:close/>
                  <a:moveTo>
                    <a:pt x="199" y="1195"/>
                  </a:moveTo>
                  <a:lnTo>
                    <a:pt x="885" y="1593"/>
                  </a:lnTo>
                  <a:lnTo>
                    <a:pt x="884" y="2355"/>
                  </a:lnTo>
                  <a:lnTo>
                    <a:pt x="196" y="1957"/>
                  </a:lnTo>
                  <a:lnTo>
                    <a:pt x="199" y="1195"/>
                  </a:lnTo>
                  <a:close/>
                  <a:moveTo>
                    <a:pt x="962" y="1638"/>
                  </a:moveTo>
                  <a:lnTo>
                    <a:pt x="1649" y="2034"/>
                  </a:lnTo>
                  <a:lnTo>
                    <a:pt x="1647" y="2796"/>
                  </a:lnTo>
                  <a:lnTo>
                    <a:pt x="959" y="2400"/>
                  </a:lnTo>
                  <a:lnTo>
                    <a:pt x="962" y="1638"/>
                  </a:lnTo>
                  <a:close/>
                  <a:moveTo>
                    <a:pt x="196" y="2045"/>
                  </a:moveTo>
                  <a:lnTo>
                    <a:pt x="884" y="2441"/>
                  </a:lnTo>
                  <a:lnTo>
                    <a:pt x="881" y="3203"/>
                  </a:lnTo>
                  <a:lnTo>
                    <a:pt x="194" y="2807"/>
                  </a:lnTo>
                  <a:lnTo>
                    <a:pt x="196" y="2045"/>
                  </a:lnTo>
                  <a:close/>
                  <a:moveTo>
                    <a:pt x="959" y="2486"/>
                  </a:moveTo>
                  <a:lnTo>
                    <a:pt x="1647" y="2882"/>
                  </a:lnTo>
                  <a:lnTo>
                    <a:pt x="1644" y="3644"/>
                  </a:lnTo>
                  <a:lnTo>
                    <a:pt x="958" y="3248"/>
                  </a:lnTo>
                  <a:lnTo>
                    <a:pt x="959" y="2486"/>
                  </a:lnTo>
                  <a:close/>
                  <a:moveTo>
                    <a:pt x="194" y="2893"/>
                  </a:moveTo>
                  <a:lnTo>
                    <a:pt x="882" y="3291"/>
                  </a:lnTo>
                  <a:lnTo>
                    <a:pt x="881" y="4053"/>
                  </a:lnTo>
                  <a:lnTo>
                    <a:pt x="192" y="3655"/>
                  </a:lnTo>
                  <a:lnTo>
                    <a:pt x="194" y="2893"/>
                  </a:lnTo>
                  <a:close/>
                  <a:moveTo>
                    <a:pt x="958" y="3335"/>
                  </a:moveTo>
                  <a:lnTo>
                    <a:pt x="1646" y="3732"/>
                  </a:lnTo>
                  <a:lnTo>
                    <a:pt x="1643" y="4494"/>
                  </a:lnTo>
                  <a:lnTo>
                    <a:pt x="954" y="4097"/>
                  </a:lnTo>
                  <a:lnTo>
                    <a:pt x="956" y="4097"/>
                  </a:lnTo>
                  <a:lnTo>
                    <a:pt x="958" y="3335"/>
                  </a:lnTo>
                  <a:close/>
                  <a:moveTo>
                    <a:pt x="192" y="3742"/>
                  </a:moveTo>
                  <a:lnTo>
                    <a:pt x="879" y="4139"/>
                  </a:lnTo>
                  <a:lnTo>
                    <a:pt x="878" y="4901"/>
                  </a:lnTo>
                  <a:lnTo>
                    <a:pt x="189" y="4504"/>
                  </a:lnTo>
                  <a:lnTo>
                    <a:pt x="192" y="3742"/>
                  </a:lnTo>
                  <a:close/>
                  <a:moveTo>
                    <a:pt x="956" y="4183"/>
                  </a:moveTo>
                  <a:lnTo>
                    <a:pt x="1643" y="4580"/>
                  </a:lnTo>
                  <a:lnTo>
                    <a:pt x="1641" y="5342"/>
                  </a:lnTo>
                  <a:lnTo>
                    <a:pt x="953" y="4945"/>
                  </a:lnTo>
                  <a:lnTo>
                    <a:pt x="956" y="4183"/>
                  </a:lnTo>
                  <a:close/>
                  <a:moveTo>
                    <a:pt x="1083" y="5932"/>
                  </a:moveTo>
                  <a:lnTo>
                    <a:pt x="1083" y="6160"/>
                  </a:lnTo>
                  <a:lnTo>
                    <a:pt x="885" y="6045"/>
                  </a:lnTo>
                  <a:lnTo>
                    <a:pt x="885" y="6273"/>
                  </a:lnTo>
                  <a:lnTo>
                    <a:pt x="1282" y="6503"/>
                  </a:lnTo>
                  <a:lnTo>
                    <a:pt x="1283" y="6045"/>
                  </a:lnTo>
                  <a:lnTo>
                    <a:pt x="1282" y="6047"/>
                  </a:lnTo>
                  <a:lnTo>
                    <a:pt x="1083" y="5932"/>
                  </a:lnTo>
                  <a:close/>
                  <a:moveTo>
                    <a:pt x="398" y="4973"/>
                  </a:moveTo>
                  <a:lnTo>
                    <a:pt x="1087" y="5369"/>
                  </a:lnTo>
                  <a:lnTo>
                    <a:pt x="1085" y="5764"/>
                  </a:lnTo>
                  <a:lnTo>
                    <a:pt x="1429" y="5962"/>
                  </a:lnTo>
                  <a:lnTo>
                    <a:pt x="1428" y="6753"/>
                  </a:lnTo>
                  <a:lnTo>
                    <a:pt x="739" y="6356"/>
                  </a:lnTo>
                  <a:lnTo>
                    <a:pt x="741" y="5961"/>
                  </a:lnTo>
                  <a:lnTo>
                    <a:pt x="397" y="5763"/>
                  </a:lnTo>
                  <a:lnTo>
                    <a:pt x="398" y="4973"/>
                  </a:lnTo>
                  <a:close/>
                  <a:moveTo>
                    <a:pt x="19" y="0"/>
                  </a:moveTo>
                  <a:lnTo>
                    <a:pt x="0" y="6478"/>
                  </a:lnTo>
                  <a:lnTo>
                    <a:pt x="1816" y="7526"/>
                  </a:lnTo>
                  <a:lnTo>
                    <a:pt x="1835" y="104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1"/>
            <p:cNvSpPr/>
            <p:nvPr/>
          </p:nvSpPr>
          <p:spPr>
            <a:xfrm>
              <a:off x="5237975" y="2609350"/>
              <a:ext cx="17275" cy="29025"/>
            </a:xfrm>
            <a:custGeom>
              <a:rect b="b" l="l" r="r" t="t"/>
              <a:pathLst>
                <a:path extrusionOk="0" h="1161" w="691">
                  <a:moveTo>
                    <a:pt x="2" y="0"/>
                  </a:moveTo>
                  <a:lnTo>
                    <a:pt x="1" y="762"/>
                  </a:lnTo>
                  <a:lnTo>
                    <a:pt x="689" y="1160"/>
                  </a:lnTo>
                  <a:lnTo>
                    <a:pt x="690" y="39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1"/>
            <p:cNvSpPr/>
            <p:nvPr/>
          </p:nvSpPr>
          <p:spPr>
            <a:xfrm>
              <a:off x="5257075" y="2620375"/>
              <a:ext cx="17250" cy="29025"/>
            </a:xfrm>
            <a:custGeom>
              <a:rect b="b" l="l" r="r" t="t"/>
              <a:pathLst>
                <a:path extrusionOk="0" h="1161" w="690">
                  <a:moveTo>
                    <a:pt x="2" y="0"/>
                  </a:moveTo>
                  <a:lnTo>
                    <a:pt x="0" y="762"/>
                  </a:lnTo>
                  <a:lnTo>
                    <a:pt x="687" y="1160"/>
                  </a:lnTo>
                  <a:lnTo>
                    <a:pt x="690" y="39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1"/>
            <p:cNvSpPr/>
            <p:nvPr/>
          </p:nvSpPr>
          <p:spPr>
            <a:xfrm>
              <a:off x="5237900" y="2630575"/>
              <a:ext cx="17275" cy="29000"/>
            </a:xfrm>
            <a:custGeom>
              <a:rect b="b" l="l" r="r" t="t"/>
              <a:pathLst>
                <a:path extrusionOk="0" h="1160" w="691">
                  <a:moveTo>
                    <a:pt x="4" y="1"/>
                  </a:moveTo>
                  <a:lnTo>
                    <a:pt x="1" y="763"/>
                  </a:lnTo>
                  <a:lnTo>
                    <a:pt x="689" y="1159"/>
                  </a:lnTo>
                  <a:lnTo>
                    <a:pt x="690" y="39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11"/>
            <p:cNvSpPr/>
            <p:nvPr/>
          </p:nvSpPr>
          <p:spPr>
            <a:xfrm>
              <a:off x="5257000" y="2641575"/>
              <a:ext cx="17250" cy="29025"/>
            </a:xfrm>
            <a:custGeom>
              <a:rect b="b" l="l" r="r" t="t"/>
              <a:pathLst>
                <a:path extrusionOk="0" h="1161" w="690">
                  <a:moveTo>
                    <a:pt x="3" y="0"/>
                  </a:moveTo>
                  <a:lnTo>
                    <a:pt x="0" y="764"/>
                  </a:lnTo>
                  <a:lnTo>
                    <a:pt x="688" y="1160"/>
                  </a:lnTo>
                  <a:lnTo>
                    <a:pt x="690" y="39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1"/>
            <p:cNvSpPr/>
            <p:nvPr/>
          </p:nvSpPr>
          <p:spPr>
            <a:xfrm>
              <a:off x="5237850" y="2651775"/>
              <a:ext cx="17275" cy="29025"/>
            </a:xfrm>
            <a:custGeom>
              <a:rect b="b" l="l" r="r" t="t"/>
              <a:pathLst>
                <a:path extrusionOk="0" h="1161" w="691">
                  <a:moveTo>
                    <a:pt x="3" y="1"/>
                  </a:moveTo>
                  <a:lnTo>
                    <a:pt x="1" y="763"/>
                  </a:lnTo>
                  <a:lnTo>
                    <a:pt x="688" y="1161"/>
                  </a:lnTo>
                  <a:lnTo>
                    <a:pt x="691" y="39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1"/>
            <p:cNvSpPr/>
            <p:nvPr/>
          </p:nvSpPr>
          <p:spPr>
            <a:xfrm>
              <a:off x="5256950" y="2662800"/>
              <a:ext cx="17275" cy="29025"/>
            </a:xfrm>
            <a:custGeom>
              <a:rect b="b" l="l" r="r" t="t"/>
              <a:pathLst>
                <a:path extrusionOk="0" h="1161" w="691">
                  <a:moveTo>
                    <a:pt x="2" y="1"/>
                  </a:moveTo>
                  <a:lnTo>
                    <a:pt x="1" y="763"/>
                  </a:lnTo>
                  <a:lnTo>
                    <a:pt x="687" y="1161"/>
                  </a:lnTo>
                  <a:lnTo>
                    <a:pt x="690" y="39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1"/>
            <p:cNvSpPr/>
            <p:nvPr/>
          </p:nvSpPr>
          <p:spPr>
            <a:xfrm>
              <a:off x="5237775" y="2673025"/>
              <a:ext cx="17275" cy="28975"/>
            </a:xfrm>
            <a:custGeom>
              <a:rect b="b" l="l" r="r" t="t"/>
              <a:pathLst>
                <a:path extrusionOk="0" h="1159" w="691">
                  <a:moveTo>
                    <a:pt x="4" y="0"/>
                  </a:moveTo>
                  <a:lnTo>
                    <a:pt x="1" y="762"/>
                  </a:lnTo>
                  <a:lnTo>
                    <a:pt x="689" y="1159"/>
                  </a:lnTo>
                  <a:lnTo>
                    <a:pt x="691" y="39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11"/>
            <p:cNvSpPr/>
            <p:nvPr/>
          </p:nvSpPr>
          <p:spPr>
            <a:xfrm>
              <a:off x="5256875" y="2684050"/>
              <a:ext cx="17275" cy="28975"/>
            </a:xfrm>
            <a:custGeom>
              <a:rect b="b" l="l" r="r" t="t"/>
              <a:pathLst>
                <a:path extrusionOk="0" h="1159" w="691">
                  <a:moveTo>
                    <a:pt x="4" y="0"/>
                  </a:moveTo>
                  <a:lnTo>
                    <a:pt x="0" y="762"/>
                  </a:lnTo>
                  <a:lnTo>
                    <a:pt x="689" y="1159"/>
                  </a:lnTo>
                  <a:lnTo>
                    <a:pt x="690" y="39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1"/>
            <p:cNvSpPr/>
            <p:nvPr/>
          </p:nvSpPr>
          <p:spPr>
            <a:xfrm>
              <a:off x="5237750" y="2694225"/>
              <a:ext cx="17275" cy="29025"/>
            </a:xfrm>
            <a:custGeom>
              <a:rect b="b" l="l" r="r" t="t"/>
              <a:pathLst>
                <a:path extrusionOk="0" h="1161" w="691">
                  <a:moveTo>
                    <a:pt x="2" y="0"/>
                  </a:moveTo>
                  <a:lnTo>
                    <a:pt x="0" y="764"/>
                  </a:lnTo>
                  <a:lnTo>
                    <a:pt x="687" y="1160"/>
                  </a:lnTo>
                  <a:lnTo>
                    <a:pt x="690" y="39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1"/>
            <p:cNvSpPr/>
            <p:nvPr/>
          </p:nvSpPr>
          <p:spPr>
            <a:xfrm>
              <a:off x="5256800" y="2705250"/>
              <a:ext cx="17300" cy="29025"/>
            </a:xfrm>
            <a:custGeom>
              <a:rect b="b" l="l" r="r" t="t"/>
              <a:pathLst>
                <a:path extrusionOk="0" h="1161" w="692">
                  <a:moveTo>
                    <a:pt x="3" y="0"/>
                  </a:moveTo>
                  <a:lnTo>
                    <a:pt x="0" y="762"/>
                  </a:lnTo>
                  <a:lnTo>
                    <a:pt x="689" y="1160"/>
                  </a:lnTo>
                  <a:lnTo>
                    <a:pt x="692" y="39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1"/>
            <p:cNvSpPr/>
            <p:nvPr/>
          </p:nvSpPr>
          <p:spPr>
            <a:xfrm>
              <a:off x="5251450" y="2744800"/>
              <a:ext cx="17275" cy="24725"/>
            </a:xfrm>
            <a:custGeom>
              <a:rect b="b" l="l" r="r" t="t"/>
              <a:pathLst>
                <a:path extrusionOk="0" h="989" w="691">
                  <a:moveTo>
                    <a:pt x="346" y="1"/>
                  </a:moveTo>
                  <a:lnTo>
                    <a:pt x="346" y="167"/>
                  </a:lnTo>
                  <a:lnTo>
                    <a:pt x="546" y="282"/>
                  </a:lnTo>
                  <a:lnTo>
                    <a:pt x="545" y="738"/>
                  </a:lnTo>
                  <a:lnTo>
                    <a:pt x="147" y="509"/>
                  </a:lnTo>
                  <a:lnTo>
                    <a:pt x="147" y="280"/>
                  </a:lnTo>
                  <a:lnTo>
                    <a:pt x="2" y="197"/>
                  </a:lnTo>
                  <a:lnTo>
                    <a:pt x="1" y="592"/>
                  </a:lnTo>
                  <a:lnTo>
                    <a:pt x="689" y="988"/>
                  </a:lnTo>
                  <a:lnTo>
                    <a:pt x="691" y="199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1"/>
            <p:cNvSpPr/>
            <p:nvPr/>
          </p:nvSpPr>
          <p:spPr>
            <a:xfrm>
              <a:off x="5242900" y="2724975"/>
              <a:ext cx="17250" cy="29725"/>
            </a:xfrm>
            <a:custGeom>
              <a:rect b="b" l="l" r="r" t="t"/>
              <a:pathLst>
                <a:path extrusionOk="0" h="1189" w="690">
                  <a:moveTo>
                    <a:pt x="2" y="1"/>
                  </a:moveTo>
                  <a:lnTo>
                    <a:pt x="0" y="792"/>
                  </a:lnTo>
                  <a:lnTo>
                    <a:pt x="344" y="990"/>
                  </a:lnTo>
                  <a:lnTo>
                    <a:pt x="489" y="1073"/>
                  </a:lnTo>
                  <a:lnTo>
                    <a:pt x="688" y="1188"/>
                  </a:lnTo>
                  <a:lnTo>
                    <a:pt x="688" y="960"/>
                  </a:lnTo>
                  <a:lnTo>
                    <a:pt x="688" y="794"/>
                  </a:lnTo>
                  <a:lnTo>
                    <a:pt x="690" y="39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11"/>
            <p:cNvSpPr/>
            <p:nvPr/>
          </p:nvSpPr>
          <p:spPr>
            <a:xfrm>
              <a:off x="5300075" y="2661575"/>
              <a:ext cx="110875" cy="158075"/>
            </a:xfrm>
            <a:custGeom>
              <a:rect b="b" l="l" r="r" t="t"/>
              <a:pathLst>
                <a:path extrusionOk="0" h="6323" w="4435">
                  <a:moveTo>
                    <a:pt x="1651" y="1721"/>
                  </a:moveTo>
                  <a:lnTo>
                    <a:pt x="1878" y="1852"/>
                  </a:lnTo>
                  <a:lnTo>
                    <a:pt x="1878" y="1950"/>
                  </a:lnTo>
                  <a:lnTo>
                    <a:pt x="1651" y="1818"/>
                  </a:lnTo>
                  <a:lnTo>
                    <a:pt x="1651" y="1721"/>
                  </a:lnTo>
                  <a:close/>
                  <a:moveTo>
                    <a:pt x="2107" y="1984"/>
                  </a:moveTo>
                  <a:lnTo>
                    <a:pt x="2334" y="2116"/>
                  </a:lnTo>
                  <a:lnTo>
                    <a:pt x="2334" y="2213"/>
                  </a:lnTo>
                  <a:lnTo>
                    <a:pt x="2107" y="2081"/>
                  </a:lnTo>
                  <a:lnTo>
                    <a:pt x="2107" y="1984"/>
                  </a:lnTo>
                  <a:close/>
                  <a:moveTo>
                    <a:pt x="1250" y="1949"/>
                  </a:moveTo>
                  <a:lnTo>
                    <a:pt x="1336" y="1998"/>
                  </a:lnTo>
                  <a:lnTo>
                    <a:pt x="1336" y="2259"/>
                  </a:lnTo>
                  <a:lnTo>
                    <a:pt x="1250" y="2210"/>
                  </a:lnTo>
                  <a:lnTo>
                    <a:pt x="1250" y="1949"/>
                  </a:lnTo>
                  <a:close/>
                  <a:moveTo>
                    <a:pt x="2563" y="2247"/>
                  </a:moveTo>
                  <a:lnTo>
                    <a:pt x="2791" y="2379"/>
                  </a:lnTo>
                  <a:lnTo>
                    <a:pt x="2791" y="2477"/>
                  </a:lnTo>
                  <a:lnTo>
                    <a:pt x="2562" y="2345"/>
                  </a:lnTo>
                  <a:lnTo>
                    <a:pt x="2563" y="2345"/>
                  </a:lnTo>
                  <a:lnTo>
                    <a:pt x="2563" y="2247"/>
                  </a:lnTo>
                  <a:close/>
                  <a:moveTo>
                    <a:pt x="1250" y="2472"/>
                  </a:moveTo>
                  <a:lnTo>
                    <a:pt x="1334" y="2522"/>
                  </a:lnTo>
                  <a:lnTo>
                    <a:pt x="1334" y="2783"/>
                  </a:lnTo>
                  <a:lnTo>
                    <a:pt x="1250" y="2734"/>
                  </a:lnTo>
                  <a:lnTo>
                    <a:pt x="1250" y="2472"/>
                  </a:lnTo>
                  <a:close/>
                  <a:moveTo>
                    <a:pt x="1248" y="2996"/>
                  </a:moveTo>
                  <a:lnTo>
                    <a:pt x="1333" y="3045"/>
                  </a:lnTo>
                  <a:lnTo>
                    <a:pt x="1333" y="3308"/>
                  </a:lnTo>
                  <a:lnTo>
                    <a:pt x="1248" y="3259"/>
                  </a:lnTo>
                  <a:lnTo>
                    <a:pt x="1248" y="2996"/>
                  </a:lnTo>
                  <a:close/>
                  <a:moveTo>
                    <a:pt x="3102" y="3016"/>
                  </a:moveTo>
                  <a:lnTo>
                    <a:pt x="3187" y="3065"/>
                  </a:lnTo>
                  <a:lnTo>
                    <a:pt x="3187" y="3328"/>
                  </a:lnTo>
                  <a:lnTo>
                    <a:pt x="3102" y="3279"/>
                  </a:lnTo>
                  <a:lnTo>
                    <a:pt x="3102" y="3016"/>
                  </a:lnTo>
                  <a:close/>
                  <a:moveTo>
                    <a:pt x="3101" y="3542"/>
                  </a:moveTo>
                  <a:lnTo>
                    <a:pt x="3185" y="3591"/>
                  </a:lnTo>
                  <a:lnTo>
                    <a:pt x="3185" y="3852"/>
                  </a:lnTo>
                  <a:lnTo>
                    <a:pt x="3101" y="3803"/>
                  </a:lnTo>
                  <a:lnTo>
                    <a:pt x="3101" y="3542"/>
                  </a:lnTo>
                  <a:close/>
                  <a:moveTo>
                    <a:pt x="1645" y="3849"/>
                  </a:moveTo>
                  <a:lnTo>
                    <a:pt x="1872" y="3979"/>
                  </a:lnTo>
                  <a:lnTo>
                    <a:pt x="1872" y="4078"/>
                  </a:lnTo>
                  <a:lnTo>
                    <a:pt x="1645" y="3946"/>
                  </a:lnTo>
                  <a:lnTo>
                    <a:pt x="1645" y="3849"/>
                  </a:lnTo>
                  <a:close/>
                  <a:moveTo>
                    <a:pt x="2101" y="4112"/>
                  </a:moveTo>
                  <a:lnTo>
                    <a:pt x="2328" y="4244"/>
                  </a:lnTo>
                  <a:lnTo>
                    <a:pt x="2328" y="4340"/>
                  </a:lnTo>
                  <a:lnTo>
                    <a:pt x="2101" y="4208"/>
                  </a:lnTo>
                  <a:lnTo>
                    <a:pt x="2101" y="4112"/>
                  </a:lnTo>
                  <a:close/>
                  <a:moveTo>
                    <a:pt x="3099" y="4066"/>
                  </a:moveTo>
                  <a:lnTo>
                    <a:pt x="3184" y="4115"/>
                  </a:lnTo>
                  <a:lnTo>
                    <a:pt x="3184" y="4376"/>
                  </a:lnTo>
                  <a:lnTo>
                    <a:pt x="3099" y="4327"/>
                  </a:lnTo>
                  <a:lnTo>
                    <a:pt x="3099" y="4066"/>
                  </a:lnTo>
                  <a:close/>
                  <a:moveTo>
                    <a:pt x="2556" y="4374"/>
                  </a:moveTo>
                  <a:lnTo>
                    <a:pt x="2784" y="4506"/>
                  </a:lnTo>
                  <a:lnTo>
                    <a:pt x="2784" y="4605"/>
                  </a:lnTo>
                  <a:lnTo>
                    <a:pt x="2557" y="4473"/>
                  </a:lnTo>
                  <a:lnTo>
                    <a:pt x="2556" y="4473"/>
                  </a:lnTo>
                  <a:lnTo>
                    <a:pt x="2556" y="4374"/>
                  </a:lnTo>
                  <a:close/>
                  <a:moveTo>
                    <a:pt x="11" y="1"/>
                  </a:moveTo>
                  <a:lnTo>
                    <a:pt x="1" y="3769"/>
                  </a:lnTo>
                  <a:lnTo>
                    <a:pt x="4424" y="6322"/>
                  </a:lnTo>
                  <a:lnTo>
                    <a:pt x="4434" y="255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11"/>
            <p:cNvSpPr/>
            <p:nvPr/>
          </p:nvSpPr>
          <p:spPr>
            <a:xfrm>
              <a:off x="5341175" y="2757750"/>
              <a:ext cx="28525" cy="18925"/>
            </a:xfrm>
            <a:custGeom>
              <a:rect b="b" l="l" r="r" t="t"/>
              <a:pathLst>
                <a:path extrusionOk="0" h="757" w="1141">
                  <a:moveTo>
                    <a:pt x="1" y="0"/>
                  </a:moveTo>
                  <a:lnTo>
                    <a:pt x="1" y="99"/>
                  </a:lnTo>
                  <a:lnTo>
                    <a:pt x="228" y="231"/>
                  </a:lnTo>
                  <a:lnTo>
                    <a:pt x="228" y="132"/>
                  </a:lnTo>
                  <a:lnTo>
                    <a:pt x="1" y="0"/>
                  </a:lnTo>
                  <a:close/>
                  <a:moveTo>
                    <a:pt x="457" y="265"/>
                  </a:moveTo>
                  <a:lnTo>
                    <a:pt x="457" y="361"/>
                  </a:lnTo>
                  <a:lnTo>
                    <a:pt x="684" y="493"/>
                  </a:lnTo>
                  <a:lnTo>
                    <a:pt x="684" y="397"/>
                  </a:lnTo>
                  <a:lnTo>
                    <a:pt x="457" y="265"/>
                  </a:lnTo>
                  <a:close/>
                  <a:moveTo>
                    <a:pt x="913" y="527"/>
                  </a:moveTo>
                  <a:lnTo>
                    <a:pt x="913" y="626"/>
                  </a:lnTo>
                  <a:lnTo>
                    <a:pt x="1140" y="756"/>
                  </a:lnTo>
                  <a:lnTo>
                    <a:pt x="1140" y="659"/>
                  </a:lnTo>
                  <a:lnTo>
                    <a:pt x="913" y="527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11"/>
            <p:cNvSpPr/>
            <p:nvPr/>
          </p:nvSpPr>
          <p:spPr>
            <a:xfrm>
              <a:off x="5331275" y="2710275"/>
              <a:ext cx="2200" cy="33975"/>
            </a:xfrm>
            <a:custGeom>
              <a:rect b="b" l="l" r="r" t="t"/>
              <a:pathLst>
                <a:path extrusionOk="0" h="1359" w="88">
                  <a:moveTo>
                    <a:pt x="3" y="1"/>
                  </a:moveTo>
                  <a:lnTo>
                    <a:pt x="3" y="262"/>
                  </a:lnTo>
                  <a:lnTo>
                    <a:pt x="88" y="311"/>
                  </a:lnTo>
                  <a:lnTo>
                    <a:pt x="88" y="50"/>
                  </a:lnTo>
                  <a:lnTo>
                    <a:pt x="3" y="1"/>
                  </a:lnTo>
                  <a:close/>
                  <a:moveTo>
                    <a:pt x="2" y="524"/>
                  </a:moveTo>
                  <a:lnTo>
                    <a:pt x="2" y="786"/>
                  </a:lnTo>
                  <a:lnTo>
                    <a:pt x="86" y="835"/>
                  </a:lnTo>
                  <a:lnTo>
                    <a:pt x="86" y="574"/>
                  </a:lnTo>
                  <a:lnTo>
                    <a:pt x="2" y="524"/>
                  </a:lnTo>
                  <a:close/>
                  <a:moveTo>
                    <a:pt x="0" y="1048"/>
                  </a:moveTo>
                  <a:lnTo>
                    <a:pt x="0" y="1309"/>
                  </a:lnTo>
                  <a:lnTo>
                    <a:pt x="85" y="1359"/>
                  </a:lnTo>
                  <a:lnTo>
                    <a:pt x="85" y="1097"/>
                  </a:lnTo>
                  <a:lnTo>
                    <a:pt x="0" y="1048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11"/>
            <p:cNvSpPr/>
            <p:nvPr/>
          </p:nvSpPr>
          <p:spPr>
            <a:xfrm>
              <a:off x="5341325" y="2704600"/>
              <a:ext cx="28525" cy="18925"/>
            </a:xfrm>
            <a:custGeom>
              <a:rect b="b" l="l" r="r" t="t"/>
              <a:pathLst>
                <a:path extrusionOk="0" h="757" w="1141">
                  <a:moveTo>
                    <a:pt x="1" y="0"/>
                  </a:moveTo>
                  <a:lnTo>
                    <a:pt x="1" y="97"/>
                  </a:lnTo>
                  <a:lnTo>
                    <a:pt x="228" y="229"/>
                  </a:lnTo>
                  <a:lnTo>
                    <a:pt x="228" y="132"/>
                  </a:lnTo>
                  <a:lnTo>
                    <a:pt x="1" y="0"/>
                  </a:lnTo>
                  <a:close/>
                  <a:moveTo>
                    <a:pt x="457" y="263"/>
                  </a:moveTo>
                  <a:lnTo>
                    <a:pt x="457" y="361"/>
                  </a:lnTo>
                  <a:lnTo>
                    <a:pt x="684" y="492"/>
                  </a:lnTo>
                  <a:lnTo>
                    <a:pt x="684" y="395"/>
                  </a:lnTo>
                  <a:lnTo>
                    <a:pt x="457" y="263"/>
                  </a:lnTo>
                  <a:close/>
                  <a:moveTo>
                    <a:pt x="913" y="527"/>
                  </a:moveTo>
                  <a:lnTo>
                    <a:pt x="913" y="624"/>
                  </a:lnTo>
                  <a:lnTo>
                    <a:pt x="1141" y="756"/>
                  </a:lnTo>
                  <a:lnTo>
                    <a:pt x="1141" y="658"/>
                  </a:lnTo>
                  <a:lnTo>
                    <a:pt x="913" y="527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1"/>
            <p:cNvSpPr/>
            <p:nvPr/>
          </p:nvSpPr>
          <p:spPr>
            <a:xfrm>
              <a:off x="5377550" y="2736975"/>
              <a:ext cx="2200" cy="34000"/>
            </a:xfrm>
            <a:custGeom>
              <a:rect b="b" l="l" r="r" t="t"/>
              <a:pathLst>
                <a:path extrusionOk="0" h="1360" w="88">
                  <a:moveTo>
                    <a:pt x="3" y="0"/>
                  </a:moveTo>
                  <a:lnTo>
                    <a:pt x="3" y="263"/>
                  </a:lnTo>
                  <a:lnTo>
                    <a:pt x="88" y="312"/>
                  </a:lnTo>
                  <a:lnTo>
                    <a:pt x="88" y="49"/>
                  </a:lnTo>
                  <a:lnTo>
                    <a:pt x="3" y="0"/>
                  </a:lnTo>
                  <a:close/>
                  <a:moveTo>
                    <a:pt x="2" y="526"/>
                  </a:moveTo>
                  <a:lnTo>
                    <a:pt x="2" y="787"/>
                  </a:lnTo>
                  <a:lnTo>
                    <a:pt x="86" y="836"/>
                  </a:lnTo>
                  <a:lnTo>
                    <a:pt x="86" y="575"/>
                  </a:lnTo>
                  <a:lnTo>
                    <a:pt x="2" y="526"/>
                  </a:lnTo>
                  <a:close/>
                  <a:moveTo>
                    <a:pt x="0" y="1050"/>
                  </a:moveTo>
                  <a:lnTo>
                    <a:pt x="0" y="1311"/>
                  </a:lnTo>
                  <a:lnTo>
                    <a:pt x="85" y="1360"/>
                  </a:lnTo>
                  <a:lnTo>
                    <a:pt x="85" y="1099"/>
                  </a:lnTo>
                  <a:lnTo>
                    <a:pt x="0" y="105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1"/>
            <p:cNvSpPr/>
            <p:nvPr/>
          </p:nvSpPr>
          <p:spPr>
            <a:xfrm>
              <a:off x="5376050" y="2722825"/>
              <a:ext cx="5350" cy="9125"/>
            </a:xfrm>
            <a:custGeom>
              <a:rect b="b" l="l" r="r" t="t"/>
              <a:pathLst>
                <a:path extrusionOk="0" h="365" w="214">
                  <a:moveTo>
                    <a:pt x="2" y="1"/>
                  </a:moveTo>
                  <a:lnTo>
                    <a:pt x="2" y="73"/>
                  </a:lnTo>
                  <a:lnTo>
                    <a:pt x="0" y="170"/>
                  </a:lnTo>
                  <a:lnTo>
                    <a:pt x="0" y="244"/>
                  </a:lnTo>
                  <a:lnTo>
                    <a:pt x="65" y="281"/>
                  </a:lnTo>
                  <a:lnTo>
                    <a:pt x="149" y="328"/>
                  </a:lnTo>
                  <a:lnTo>
                    <a:pt x="212" y="365"/>
                  </a:lnTo>
                  <a:lnTo>
                    <a:pt x="214" y="12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11"/>
            <p:cNvSpPr/>
            <p:nvPr/>
          </p:nvSpPr>
          <p:spPr>
            <a:xfrm>
              <a:off x="5375900" y="2776000"/>
              <a:ext cx="5350" cy="7975"/>
            </a:xfrm>
            <a:custGeom>
              <a:rect b="b" l="l" r="r" t="t"/>
              <a:pathLst>
                <a:path extrusionOk="0" h="319" w="214">
                  <a:moveTo>
                    <a:pt x="2" y="0"/>
                  </a:moveTo>
                  <a:lnTo>
                    <a:pt x="2" y="72"/>
                  </a:lnTo>
                  <a:lnTo>
                    <a:pt x="2" y="171"/>
                  </a:lnTo>
                  <a:lnTo>
                    <a:pt x="0" y="244"/>
                  </a:lnTo>
                  <a:lnTo>
                    <a:pt x="131" y="318"/>
                  </a:lnTo>
                  <a:lnTo>
                    <a:pt x="91" y="154"/>
                  </a:lnTo>
                  <a:lnTo>
                    <a:pt x="212" y="272"/>
                  </a:lnTo>
                  <a:lnTo>
                    <a:pt x="214" y="123"/>
                  </a:lnTo>
                  <a:lnTo>
                    <a:pt x="149" y="86"/>
                  </a:lnTo>
                  <a:lnTo>
                    <a:pt x="65" y="3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11"/>
            <p:cNvSpPr/>
            <p:nvPr/>
          </p:nvSpPr>
          <p:spPr>
            <a:xfrm>
              <a:off x="5329625" y="2749250"/>
              <a:ext cx="5350" cy="9175"/>
            </a:xfrm>
            <a:custGeom>
              <a:rect b="b" l="l" r="r" t="t"/>
              <a:pathLst>
                <a:path extrusionOk="0" h="367" w="214">
                  <a:moveTo>
                    <a:pt x="2" y="1"/>
                  </a:moveTo>
                  <a:lnTo>
                    <a:pt x="0" y="245"/>
                  </a:lnTo>
                  <a:lnTo>
                    <a:pt x="212" y="366"/>
                  </a:lnTo>
                  <a:lnTo>
                    <a:pt x="212" y="294"/>
                  </a:lnTo>
                  <a:lnTo>
                    <a:pt x="212" y="196"/>
                  </a:lnTo>
                  <a:lnTo>
                    <a:pt x="214" y="124"/>
                  </a:lnTo>
                  <a:lnTo>
                    <a:pt x="149" y="87"/>
                  </a:lnTo>
                  <a:lnTo>
                    <a:pt x="65" y="3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11"/>
            <p:cNvSpPr/>
            <p:nvPr/>
          </p:nvSpPr>
          <p:spPr>
            <a:xfrm>
              <a:off x="5329775" y="2696100"/>
              <a:ext cx="5325" cy="9175"/>
            </a:xfrm>
            <a:custGeom>
              <a:rect b="b" l="l" r="r" t="t"/>
              <a:pathLst>
                <a:path extrusionOk="0" h="367" w="213">
                  <a:moveTo>
                    <a:pt x="2" y="1"/>
                  </a:moveTo>
                  <a:lnTo>
                    <a:pt x="0" y="243"/>
                  </a:lnTo>
                  <a:lnTo>
                    <a:pt x="63" y="280"/>
                  </a:lnTo>
                  <a:lnTo>
                    <a:pt x="149" y="329"/>
                  </a:lnTo>
                  <a:lnTo>
                    <a:pt x="212" y="366"/>
                  </a:lnTo>
                  <a:lnTo>
                    <a:pt x="212" y="293"/>
                  </a:lnTo>
                  <a:lnTo>
                    <a:pt x="212" y="196"/>
                  </a:lnTo>
                  <a:lnTo>
                    <a:pt x="212" y="12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11"/>
            <p:cNvSpPr/>
            <p:nvPr/>
          </p:nvSpPr>
          <p:spPr>
            <a:xfrm>
              <a:off x="5378975" y="2781300"/>
              <a:ext cx="7050" cy="9450"/>
            </a:xfrm>
            <a:custGeom>
              <a:rect b="b" l="l" r="r" t="t"/>
              <a:pathLst>
                <a:path extrusionOk="0" h="378" w="282">
                  <a:moveTo>
                    <a:pt x="0" y="0"/>
                  </a:moveTo>
                  <a:lnTo>
                    <a:pt x="94" y="378"/>
                  </a:lnTo>
                  <a:lnTo>
                    <a:pt x="149" y="255"/>
                  </a:lnTo>
                  <a:lnTo>
                    <a:pt x="281" y="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11"/>
            <p:cNvSpPr/>
            <p:nvPr/>
          </p:nvSpPr>
          <p:spPr>
            <a:xfrm>
              <a:off x="5378125" y="2779825"/>
              <a:ext cx="9425" cy="12675"/>
            </a:xfrm>
            <a:custGeom>
              <a:rect b="b" l="l" r="r" t="t"/>
              <a:pathLst>
                <a:path extrusionOk="0" h="507" w="377">
                  <a:moveTo>
                    <a:pt x="34" y="59"/>
                  </a:moveTo>
                  <a:lnTo>
                    <a:pt x="317" y="329"/>
                  </a:lnTo>
                  <a:lnTo>
                    <a:pt x="317" y="329"/>
                  </a:lnTo>
                  <a:lnTo>
                    <a:pt x="182" y="314"/>
                  </a:lnTo>
                  <a:lnTo>
                    <a:pt x="127" y="435"/>
                  </a:lnTo>
                  <a:lnTo>
                    <a:pt x="127" y="435"/>
                  </a:lnTo>
                  <a:lnTo>
                    <a:pt x="34" y="59"/>
                  </a:lnTo>
                  <a:close/>
                  <a:moveTo>
                    <a:pt x="0" y="1"/>
                  </a:moveTo>
                  <a:lnTo>
                    <a:pt x="40" y="165"/>
                  </a:lnTo>
                  <a:lnTo>
                    <a:pt x="125" y="506"/>
                  </a:lnTo>
                  <a:lnTo>
                    <a:pt x="199" y="343"/>
                  </a:lnTo>
                  <a:lnTo>
                    <a:pt x="377" y="362"/>
                  </a:lnTo>
                  <a:lnTo>
                    <a:pt x="125" y="11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7" name="Google Shape;1307;p11"/>
          <p:cNvGrpSpPr/>
          <p:nvPr/>
        </p:nvGrpSpPr>
        <p:grpSpPr>
          <a:xfrm>
            <a:off x="4543422" y="3016243"/>
            <a:ext cx="661013" cy="415983"/>
            <a:chOff x="875700" y="2714925"/>
            <a:chExt cx="369075" cy="232250"/>
          </a:xfrm>
        </p:grpSpPr>
        <p:sp>
          <p:nvSpPr>
            <p:cNvPr id="1308" name="Google Shape;1308;p11"/>
            <p:cNvSpPr/>
            <p:nvPr/>
          </p:nvSpPr>
          <p:spPr>
            <a:xfrm>
              <a:off x="876625" y="2714925"/>
              <a:ext cx="367300" cy="215550"/>
            </a:xfrm>
            <a:custGeom>
              <a:rect b="b" l="l" r="r" t="t"/>
              <a:pathLst>
                <a:path extrusionOk="0" h="8622" w="14692">
                  <a:moveTo>
                    <a:pt x="14685" y="4921"/>
                  </a:moveTo>
                  <a:cubicBezTo>
                    <a:pt x="14685" y="4923"/>
                    <a:pt x="14685" y="4926"/>
                    <a:pt x="14684" y="4927"/>
                  </a:cubicBezTo>
                  <a:cubicBezTo>
                    <a:pt x="14684" y="4924"/>
                    <a:pt x="14685" y="4923"/>
                    <a:pt x="14685" y="4921"/>
                  </a:cubicBezTo>
                  <a:close/>
                  <a:moveTo>
                    <a:pt x="14679" y="4943"/>
                  </a:moveTo>
                  <a:cubicBezTo>
                    <a:pt x="14679" y="4945"/>
                    <a:pt x="14677" y="4946"/>
                    <a:pt x="14676" y="4947"/>
                  </a:cubicBezTo>
                  <a:cubicBezTo>
                    <a:pt x="14678" y="4944"/>
                    <a:pt x="14678" y="4943"/>
                    <a:pt x="14679" y="4943"/>
                  </a:cubicBezTo>
                  <a:close/>
                  <a:moveTo>
                    <a:pt x="14668" y="4961"/>
                  </a:moveTo>
                  <a:cubicBezTo>
                    <a:pt x="14668" y="4964"/>
                    <a:pt x="14667" y="4966"/>
                    <a:pt x="14665" y="4967"/>
                  </a:cubicBezTo>
                  <a:cubicBezTo>
                    <a:pt x="14665" y="4964"/>
                    <a:pt x="14667" y="4963"/>
                    <a:pt x="14668" y="4961"/>
                  </a:cubicBezTo>
                  <a:close/>
                  <a:moveTo>
                    <a:pt x="6220" y="0"/>
                  </a:moveTo>
                  <a:cubicBezTo>
                    <a:pt x="6125" y="0"/>
                    <a:pt x="6030" y="21"/>
                    <a:pt x="5958" y="63"/>
                  </a:cubicBezTo>
                  <a:lnTo>
                    <a:pt x="109" y="3462"/>
                  </a:lnTo>
                  <a:cubicBezTo>
                    <a:pt x="37" y="3505"/>
                    <a:pt x="0" y="3558"/>
                    <a:pt x="0" y="3614"/>
                  </a:cubicBezTo>
                  <a:lnTo>
                    <a:pt x="0" y="3618"/>
                  </a:lnTo>
                  <a:lnTo>
                    <a:pt x="2" y="3618"/>
                  </a:lnTo>
                  <a:cubicBezTo>
                    <a:pt x="2" y="3620"/>
                    <a:pt x="2" y="3623"/>
                    <a:pt x="2" y="3624"/>
                  </a:cubicBezTo>
                  <a:cubicBezTo>
                    <a:pt x="0" y="3621"/>
                    <a:pt x="0" y="3620"/>
                    <a:pt x="0" y="3618"/>
                  </a:cubicBezTo>
                  <a:lnTo>
                    <a:pt x="0" y="3730"/>
                  </a:lnTo>
                  <a:cubicBezTo>
                    <a:pt x="0" y="3786"/>
                    <a:pt x="37" y="3841"/>
                    <a:pt x="111" y="3884"/>
                  </a:cubicBezTo>
                  <a:lnTo>
                    <a:pt x="8207" y="8559"/>
                  </a:lnTo>
                  <a:cubicBezTo>
                    <a:pt x="8280" y="8600"/>
                    <a:pt x="8375" y="8621"/>
                    <a:pt x="8470" y="8621"/>
                  </a:cubicBezTo>
                  <a:cubicBezTo>
                    <a:pt x="8565" y="8621"/>
                    <a:pt x="8660" y="8600"/>
                    <a:pt x="8732" y="8559"/>
                  </a:cubicBezTo>
                  <a:lnTo>
                    <a:pt x="14581" y="5159"/>
                  </a:lnTo>
                  <a:cubicBezTo>
                    <a:pt x="14653" y="5118"/>
                    <a:pt x="14688" y="5064"/>
                    <a:pt x="14688" y="5009"/>
                  </a:cubicBezTo>
                  <a:lnTo>
                    <a:pt x="14688" y="4912"/>
                  </a:lnTo>
                  <a:cubicBezTo>
                    <a:pt x="14687" y="4913"/>
                    <a:pt x="14687" y="4915"/>
                    <a:pt x="14687" y="4916"/>
                  </a:cubicBezTo>
                  <a:cubicBezTo>
                    <a:pt x="14687" y="4915"/>
                    <a:pt x="14687" y="4912"/>
                    <a:pt x="14687" y="4910"/>
                  </a:cubicBezTo>
                  <a:lnTo>
                    <a:pt x="14688" y="4912"/>
                  </a:lnTo>
                  <a:lnTo>
                    <a:pt x="14688" y="4895"/>
                  </a:lnTo>
                  <a:cubicBezTo>
                    <a:pt x="14692" y="4838"/>
                    <a:pt x="14655" y="4780"/>
                    <a:pt x="14579" y="4737"/>
                  </a:cubicBezTo>
                  <a:lnTo>
                    <a:pt x="6483" y="63"/>
                  </a:lnTo>
                  <a:cubicBezTo>
                    <a:pt x="6410" y="21"/>
                    <a:pt x="6315" y="0"/>
                    <a:pt x="6220" y="0"/>
                  </a:cubicBez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11"/>
            <p:cNvSpPr/>
            <p:nvPr/>
          </p:nvSpPr>
          <p:spPr>
            <a:xfrm>
              <a:off x="876625" y="2805250"/>
              <a:ext cx="2750" cy="6800"/>
            </a:xfrm>
            <a:custGeom>
              <a:rect b="b" l="l" r="r" t="t"/>
              <a:pathLst>
                <a:path extrusionOk="0" h="272" w="110">
                  <a:moveTo>
                    <a:pt x="0" y="1"/>
                  </a:moveTo>
                  <a:lnTo>
                    <a:pt x="0" y="117"/>
                  </a:lnTo>
                  <a:cubicBezTo>
                    <a:pt x="0" y="173"/>
                    <a:pt x="37" y="228"/>
                    <a:pt x="109" y="271"/>
                  </a:cubicBezTo>
                  <a:lnTo>
                    <a:pt x="109" y="154"/>
                  </a:lnTo>
                  <a:cubicBezTo>
                    <a:pt x="37" y="111"/>
                    <a:pt x="0" y="56"/>
                    <a:pt x="0" y="1"/>
                  </a:cubicBez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11"/>
            <p:cNvSpPr/>
            <p:nvPr/>
          </p:nvSpPr>
          <p:spPr>
            <a:xfrm>
              <a:off x="1241125" y="2837175"/>
              <a:ext cx="2725" cy="6750"/>
            </a:xfrm>
            <a:custGeom>
              <a:rect b="b" l="l" r="r" t="t"/>
              <a:pathLst>
                <a:path extrusionOk="0" h="270" w="109">
                  <a:moveTo>
                    <a:pt x="108" y="0"/>
                  </a:moveTo>
                  <a:cubicBezTo>
                    <a:pt x="108" y="56"/>
                    <a:pt x="73" y="109"/>
                    <a:pt x="1" y="152"/>
                  </a:cubicBezTo>
                  <a:lnTo>
                    <a:pt x="1" y="269"/>
                  </a:lnTo>
                  <a:cubicBezTo>
                    <a:pt x="73" y="226"/>
                    <a:pt x="108" y="172"/>
                    <a:pt x="108" y="11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11"/>
            <p:cNvSpPr/>
            <p:nvPr/>
          </p:nvSpPr>
          <p:spPr>
            <a:xfrm>
              <a:off x="1094925" y="2840975"/>
              <a:ext cx="146225" cy="87900"/>
            </a:xfrm>
            <a:custGeom>
              <a:rect b="b" l="l" r="r" t="t"/>
              <a:pathLst>
                <a:path extrusionOk="0" h="3516" w="5849">
                  <a:moveTo>
                    <a:pt x="5849" y="0"/>
                  </a:moveTo>
                  <a:lnTo>
                    <a:pt x="0" y="3399"/>
                  </a:lnTo>
                  <a:lnTo>
                    <a:pt x="0" y="3515"/>
                  </a:lnTo>
                  <a:lnTo>
                    <a:pt x="5849" y="117"/>
                  </a:lnTo>
                  <a:lnTo>
                    <a:pt x="5849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11"/>
            <p:cNvSpPr/>
            <p:nvPr/>
          </p:nvSpPr>
          <p:spPr>
            <a:xfrm>
              <a:off x="879375" y="2809050"/>
              <a:ext cx="202425" cy="119825"/>
            </a:xfrm>
            <a:custGeom>
              <a:rect b="b" l="l" r="r" t="t"/>
              <a:pathLst>
                <a:path extrusionOk="0" h="4793" w="8097">
                  <a:moveTo>
                    <a:pt x="1" y="1"/>
                  </a:moveTo>
                  <a:lnTo>
                    <a:pt x="1" y="118"/>
                  </a:lnTo>
                  <a:lnTo>
                    <a:pt x="8097" y="4792"/>
                  </a:lnTo>
                  <a:lnTo>
                    <a:pt x="8097" y="46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11"/>
            <p:cNvSpPr/>
            <p:nvPr/>
          </p:nvSpPr>
          <p:spPr>
            <a:xfrm>
              <a:off x="1081775" y="2925925"/>
              <a:ext cx="13175" cy="4525"/>
            </a:xfrm>
            <a:custGeom>
              <a:rect b="b" l="l" r="r" t="t"/>
              <a:pathLst>
                <a:path extrusionOk="0" h="181" w="527">
                  <a:moveTo>
                    <a:pt x="1" y="1"/>
                  </a:moveTo>
                  <a:lnTo>
                    <a:pt x="1" y="117"/>
                  </a:lnTo>
                  <a:cubicBezTo>
                    <a:pt x="74" y="160"/>
                    <a:pt x="169" y="181"/>
                    <a:pt x="264" y="181"/>
                  </a:cubicBezTo>
                  <a:cubicBezTo>
                    <a:pt x="359" y="181"/>
                    <a:pt x="454" y="160"/>
                    <a:pt x="526" y="117"/>
                  </a:cubicBezTo>
                  <a:lnTo>
                    <a:pt x="526" y="1"/>
                  </a:lnTo>
                  <a:cubicBezTo>
                    <a:pt x="454" y="43"/>
                    <a:pt x="359" y="64"/>
                    <a:pt x="264" y="64"/>
                  </a:cubicBezTo>
                  <a:cubicBezTo>
                    <a:pt x="169" y="64"/>
                    <a:pt x="74" y="43"/>
                    <a:pt x="1" y="1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11"/>
            <p:cNvSpPr/>
            <p:nvPr/>
          </p:nvSpPr>
          <p:spPr>
            <a:xfrm>
              <a:off x="875700" y="2714925"/>
              <a:ext cx="369075" cy="212600"/>
            </a:xfrm>
            <a:custGeom>
              <a:rect b="b" l="l" r="r" t="t"/>
              <a:pathLst>
                <a:path extrusionOk="0" h="8504" w="14763">
                  <a:moveTo>
                    <a:pt x="6257" y="0"/>
                  </a:moveTo>
                  <a:cubicBezTo>
                    <a:pt x="6162" y="0"/>
                    <a:pt x="6067" y="21"/>
                    <a:pt x="5995" y="63"/>
                  </a:cubicBezTo>
                  <a:lnTo>
                    <a:pt x="146" y="3462"/>
                  </a:lnTo>
                  <a:cubicBezTo>
                    <a:pt x="0" y="3546"/>
                    <a:pt x="2" y="3683"/>
                    <a:pt x="148" y="3766"/>
                  </a:cubicBezTo>
                  <a:lnTo>
                    <a:pt x="8244" y="8441"/>
                  </a:lnTo>
                  <a:cubicBezTo>
                    <a:pt x="8317" y="8483"/>
                    <a:pt x="8412" y="8504"/>
                    <a:pt x="8507" y="8504"/>
                  </a:cubicBezTo>
                  <a:cubicBezTo>
                    <a:pt x="8602" y="8504"/>
                    <a:pt x="8697" y="8483"/>
                    <a:pt x="8769" y="8441"/>
                  </a:cubicBezTo>
                  <a:lnTo>
                    <a:pt x="14618" y="5042"/>
                  </a:lnTo>
                  <a:cubicBezTo>
                    <a:pt x="14762" y="4958"/>
                    <a:pt x="14762" y="4821"/>
                    <a:pt x="14616" y="4737"/>
                  </a:cubicBezTo>
                  <a:lnTo>
                    <a:pt x="6520" y="63"/>
                  </a:lnTo>
                  <a:cubicBezTo>
                    <a:pt x="6447" y="21"/>
                    <a:pt x="6352" y="0"/>
                    <a:pt x="6257" y="0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1"/>
            <p:cNvSpPr/>
            <p:nvPr/>
          </p:nvSpPr>
          <p:spPr>
            <a:xfrm>
              <a:off x="934075" y="2768125"/>
              <a:ext cx="276700" cy="139200"/>
            </a:xfrm>
            <a:custGeom>
              <a:rect b="b" l="l" r="r" t="t"/>
              <a:pathLst>
                <a:path extrusionOk="0" h="5568" w="11068">
                  <a:moveTo>
                    <a:pt x="6010" y="756"/>
                  </a:moveTo>
                  <a:lnTo>
                    <a:pt x="9551" y="2801"/>
                  </a:lnTo>
                  <a:lnTo>
                    <a:pt x="6943" y="4319"/>
                  </a:lnTo>
                  <a:lnTo>
                    <a:pt x="3400" y="2274"/>
                  </a:lnTo>
                  <a:lnTo>
                    <a:pt x="3402" y="2274"/>
                  </a:lnTo>
                  <a:lnTo>
                    <a:pt x="6010" y="756"/>
                  </a:lnTo>
                  <a:close/>
                  <a:moveTo>
                    <a:pt x="5938" y="0"/>
                  </a:moveTo>
                  <a:lnTo>
                    <a:pt x="1454" y="2606"/>
                  </a:lnTo>
                  <a:lnTo>
                    <a:pt x="1" y="1767"/>
                  </a:lnTo>
                  <a:lnTo>
                    <a:pt x="1" y="1767"/>
                  </a:lnTo>
                  <a:lnTo>
                    <a:pt x="6583" y="5568"/>
                  </a:lnTo>
                  <a:lnTo>
                    <a:pt x="11068" y="2962"/>
                  </a:lnTo>
                  <a:lnTo>
                    <a:pt x="59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11"/>
            <p:cNvSpPr/>
            <p:nvPr/>
          </p:nvSpPr>
          <p:spPr>
            <a:xfrm>
              <a:off x="934125" y="2747150"/>
              <a:ext cx="148450" cy="86125"/>
            </a:xfrm>
            <a:custGeom>
              <a:rect b="b" l="l" r="r" t="t"/>
              <a:pathLst>
                <a:path extrusionOk="0" h="3445" w="5938">
                  <a:moveTo>
                    <a:pt x="4461" y="182"/>
                  </a:moveTo>
                  <a:lnTo>
                    <a:pt x="5013" y="500"/>
                  </a:lnTo>
                  <a:lnTo>
                    <a:pt x="4484" y="807"/>
                  </a:lnTo>
                  <a:lnTo>
                    <a:pt x="3934" y="489"/>
                  </a:lnTo>
                  <a:lnTo>
                    <a:pt x="4461" y="182"/>
                  </a:lnTo>
                  <a:close/>
                  <a:moveTo>
                    <a:pt x="3874" y="523"/>
                  </a:moveTo>
                  <a:lnTo>
                    <a:pt x="4424" y="841"/>
                  </a:lnTo>
                  <a:lnTo>
                    <a:pt x="3898" y="1148"/>
                  </a:lnTo>
                  <a:lnTo>
                    <a:pt x="3346" y="830"/>
                  </a:lnTo>
                  <a:lnTo>
                    <a:pt x="3874" y="523"/>
                  </a:lnTo>
                  <a:close/>
                  <a:moveTo>
                    <a:pt x="5073" y="535"/>
                  </a:moveTo>
                  <a:lnTo>
                    <a:pt x="5623" y="853"/>
                  </a:lnTo>
                  <a:lnTo>
                    <a:pt x="5096" y="1160"/>
                  </a:lnTo>
                  <a:lnTo>
                    <a:pt x="4544" y="842"/>
                  </a:lnTo>
                  <a:lnTo>
                    <a:pt x="5073" y="535"/>
                  </a:lnTo>
                  <a:close/>
                  <a:moveTo>
                    <a:pt x="3286" y="864"/>
                  </a:moveTo>
                  <a:lnTo>
                    <a:pt x="3836" y="1182"/>
                  </a:lnTo>
                  <a:lnTo>
                    <a:pt x="3309" y="1489"/>
                  </a:lnTo>
                  <a:lnTo>
                    <a:pt x="2758" y="1171"/>
                  </a:lnTo>
                  <a:lnTo>
                    <a:pt x="3286" y="864"/>
                  </a:lnTo>
                  <a:close/>
                  <a:moveTo>
                    <a:pt x="4484" y="876"/>
                  </a:moveTo>
                  <a:lnTo>
                    <a:pt x="5036" y="1194"/>
                  </a:lnTo>
                  <a:lnTo>
                    <a:pt x="4507" y="1501"/>
                  </a:lnTo>
                  <a:lnTo>
                    <a:pt x="3957" y="1183"/>
                  </a:lnTo>
                  <a:lnTo>
                    <a:pt x="4484" y="876"/>
                  </a:lnTo>
                  <a:close/>
                  <a:moveTo>
                    <a:pt x="2698" y="1206"/>
                  </a:moveTo>
                  <a:lnTo>
                    <a:pt x="3249" y="1524"/>
                  </a:lnTo>
                  <a:lnTo>
                    <a:pt x="2721" y="1832"/>
                  </a:lnTo>
                  <a:lnTo>
                    <a:pt x="2171" y="1514"/>
                  </a:lnTo>
                  <a:lnTo>
                    <a:pt x="2698" y="1206"/>
                  </a:lnTo>
                  <a:close/>
                  <a:moveTo>
                    <a:pt x="3898" y="1217"/>
                  </a:moveTo>
                  <a:lnTo>
                    <a:pt x="4448" y="1535"/>
                  </a:lnTo>
                  <a:lnTo>
                    <a:pt x="3921" y="1842"/>
                  </a:lnTo>
                  <a:lnTo>
                    <a:pt x="3369" y="1524"/>
                  </a:lnTo>
                  <a:lnTo>
                    <a:pt x="3898" y="1217"/>
                  </a:lnTo>
                  <a:close/>
                  <a:moveTo>
                    <a:pt x="2109" y="1547"/>
                  </a:moveTo>
                  <a:lnTo>
                    <a:pt x="2661" y="1865"/>
                  </a:lnTo>
                  <a:lnTo>
                    <a:pt x="2132" y="2173"/>
                  </a:lnTo>
                  <a:lnTo>
                    <a:pt x="1582" y="1855"/>
                  </a:lnTo>
                  <a:lnTo>
                    <a:pt x="2109" y="1547"/>
                  </a:lnTo>
                  <a:close/>
                  <a:moveTo>
                    <a:pt x="3309" y="1558"/>
                  </a:moveTo>
                  <a:lnTo>
                    <a:pt x="3861" y="1876"/>
                  </a:lnTo>
                  <a:lnTo>
                    <a:pt x="3332" y="2183"/>
                  </a:lnTo>
                  <a:lnTo>
                    <a:pt x="2782" y="1865"/>
                  </a:lnTo>
                  <a:lnTo>
                    <a:pt x="3309" y="1558"/>
                  </a:lnTo>
                  <a:close/>
                  <a:moveTo>
                    <a:pt x="2721" y="1901"/>
                  </a:moveTo>
                  <a:lnTo>
                    <a:pt x="3272" y="2217"/>
                  </a:lnTo>
                  <a:lnTo>
                    <a:pt x="2744" y="2524"/>
                  </a:lnTo>
                  <a:lnTo>
                    <a:pt x="2194" y="2208"/>
                  </a:lnTo>
                  <a:lnTo>
                    <a:pt x="2721" y="1901"/>
                  </a:lnTo>
                  <a:close/>
                  <a:moveTo>
                    <a:pt x="1355" y="2635"/>
                  </a:moveTo>
                  <a:lnTo>
                    <a:pt x="1197" y="2727"/>
                  </a:lnTo>
                  <a:lnTo>
                    <a:pt x="1515" y="2910"/>
                  </a:lnTo>
                  <a:lnTo>
                    <a:pt x="1831" y="2727"/>
                  </a:lnTo>
                  <a:lnTo>
                    <a:pt x="1672" y="2635"/>
                  </a:lnTo>
                  <a:lnTo>
                    <a:pt x="1513" y="2727"/>
                  </a:lnTo>
                  <a:lnTo>
                    <a:pt x="1355" y="2635"/>
                  </a:lnTo>
                  <a:close/>
                  <a:moveTo>
                    <a:pt x="1510" y="2091"/>
                  </a:moveTo>
                  <a:lnTo>
                    <a:pt x="2060" y="2409"/>
                  </a:lnTo>
                  <a:lnTo>
                    <a:pt x="1787" y="2567"/>
                  </a:lnTo>
                  <a:lnTo>
                    <a:pt x="2062" y="2727"/>
                  </a:lnTo>
                  <a:lnTo>
                    <a:pt x="1515" y="3045"/>
                  </a:lnTo>
                  <a:lnTo>
                    <a:pt x="965" y="2727"/>
                  </a:lnTo>
                  <a:lnTo>
                    <a:pt x="1238" y="2567"/>
                  </a:lnTo>
                  <a:lnTo>
                    <a:pt x="963" y="2409"/>
                  </a:lnTo>
                  <a:lnTo>
                    <a:pt x="1510" y="2091"/>
                  </a:lnTo>
                  <a:close/>
                  <a:moveTo>
                    <a:pt x="4484" y="0"/>
                  </a:moveTo>
                  <a:lnTo>
                    <a:pt x="0" y="2606"/>
                  </a:lnTo>
                  <a:lnTo>
                    <a:pt x="1453" y="3445"/>
                  </a:lnTo>
                  <a:lnTo>
                    <a:pt x="5938" y="839"/>
                  </a:lnTo>
                  <a:lnTo>
                    <a:pt x="4484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11"/>
            <p:cNvSpPr/>
            <p:nvPr/>
          </p:nvSpPr>
          <p:spPr>
            <a:xfrm>
              <a:off x="1032425" y="2751675"/>
              <a:ext cx="27000" cy="15650"/>
            </a:xfrm>
            <a:custGeom>
              <a:rect b="b" l="l" r="r" t="t"/>
              <a:pathLst>
                <a:path extrusionOk="0" h="626" w="1080">
                  <a:moveTo>
                    <a:pt x="528" y="1"/>
                  </a:moveTo>
                  <a:lnTo>
                    <a:pt x="1" y="308"/>
                  </a:lnTo>
                  <a:lnTo>
                    <a:pt x="551" y="626"/>
                  </a:lnTo>
                  <a:lnTo>
                    <a:pt x="1079" y="319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11"/>
            <p:cNvSpPr/>
            <p:nvPr/>
          </p:nvSpPr>
          <p:spPr>
            <a:xfrm>
              <a:off x="1047725" y="2760500"/>
              <a:ext cx="26975" cy="15625"/>
            </a:xfrm>
            <a:custGeom>
              <a:rect b="b" l="l" r="r" t="t"/>
              <a:pathLst>
                <a:path extrusionOk="0" h="625" w="1079">
                  <a:moveTo>
                    <a:pt x="527" y="1"/>
                  </a:moveTo>
                  <a:lnTo>
                    <a:pt x="0" y="307"/>
                  </a:lnTo>
                  <a:lnTo>
                    <a:pt x="550" y="625"/>
                  </a:lnTo>
                  <a:lnTo>
                    <a:pt x="1079" y="319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11"/>
            <p:cNvSpPr/>
            <p:nvPr/>
          </p:nvSpPr>
          <p:spPr>
            <a:xfrm>
              <a:off x="1017725" y="2760200"/>
              <a:ext cx="26975" cy="15650"/>
            </a:xfrm>
            <a:custGeom>
              <a:rect b="b" l="l" r="r" t="t"/>
              <a:pathLst>
                <a:path extrusionOk="0" h="626" w="1079">
                  <a:moveTo>
                    <a:pt x="529" y="1"/>
                  </a:moveTo>
                  <a:lnTo>
                    <a:pt x="0" y="308"/>
                  </a:lnTo>
                  <a:lnTo>
                    <a:pt x="552" y="626"/>
                  </a:lnTo>
                  <a:lnTo>
                    <a:pt x="1079" y="319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11"/>
            <p:cNvSpPr/>
            <p:nvPr/>
          </p:nvSpPr>
          <p:spPr>
            <a:xfrm>
              <a:off x="1033000" y="2769050"/>
              <a:ext cx="27000" cy="15650"/>
            </a:xfrm>
            <a:custGeom>
              <a:rect b="b" l="l" r="r" t="t"/>
              <a:pathLst>
                <a:path extrusionOk="0" h="626" w="1080">
                  <a:moveTo>
                    <a:pt x="529" y="0"/>
                  </a:moveTo>
                  <a:lnTo>
                    <a:pt x="1" y="307"/>
                  </a:lnTo>
                  <a:lnTo>
                    <a:pt x="552" y="625"/>
                  </a:lnTo>
                  <a:lnTo>
                    <a:pt x="1079" y="318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1"/>
            <p:cNvSpPr/>
            <p:nvPr/>
          </p:nvSpPr>
          <p:spPr>
            <a:xfrm>
              <a:off x="1003050" y="2768775"/>
              <a:ext cx="27000" cy="15600"/>
            </a:xfrm>
            <a:custGeom>
              <a:rect b="b" l="l" r="r" t="t"/>
              <a:pathLst>
                <a:path extrusionOk="0" h="624" w="1080">
                  <a:moveTo>
                    <a:pt x="528" y="0"/>
                  </a:moveTo>
                  <a:lnTo>
                    <a:pt x="1" y="306"/>
                  </a:lnTo>
                  <a:lnTo>
                    <a:pt x="551" y="624"/>
                  </a:lnTo>
                  <a:lnTo>
                    <a:pt x="1079" y="318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11"/>
            <p:cNvSpPr/>
            <p:nvPr/>
          </p:nvSpPr>
          <p:spPr>
            <a:xfrm>
              <a:off x="1018350" y="2777575"/>
              <a:ext cx="26975" cy="15650"/>
            </a:xfrm>
            <a:custGeom>
              <a:rect b="b" l="l" r="r" t="t"/>
              <a:pathLst>
                <a:path extrusionOk="0" h="626" w="1079">
                  <a:moveTo>
                    <a:pt x="527" y="0"/>
                  </a:moveTo>
                  <a:lnTo>
                    <a:pt x="0" y="307"/>
                  </a:lnTo>
                  <a:lnTo>
                    <a:pt x="550" y="625"/>
                  </a:lnTo>
                  <a:lnTo>
                    <a:pt x="1079" y="318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11"/>
            <p:cNvSpPr/>
            <p:nvPr/>
          </p:nvSpPr>
          <p:spPr>
            <a:xfrm>
              <a:off x="988350" y="2777300"/>
              <a:ext cx="26975" cy="15650"/>
            </a:xfrm>
            <a:custGeom>
              <a:rect b="b" l="l" r="r" t="t"/>
              <a:pathLst>
                <a:path extrusionOk="0" h="626" w="1079">
                  <a:moveTo>
                    <a:pt x="529" y="0"/>
                  </a:moveTo>
                  <a:lnTo>
                    <a:pt x="0" y="308"/>
                  </a:lnTo>
                  <a:lnTo>
                    <a:pt x="552" y="626"/>
                  </a:lnTo>
                  <a:lnTo>
                    <a:pt x="1079" y="318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11"/>
            <p:cNvSpPr/>
            <p:nvPr/>
          </p:nvSpPr>
          <p:spPr>
            <a:xfrm>
              <a:off x="1003625" y="2786125"/>
              <a:ext cx="27000" cy="15625"/>
            </a:xfrm>
            <a:custGeom>
              <a:rect b="b" l="l" r="r" t="t"/>
              <a:pathLst>
                <a:path extrusionOk="0" h="625" w="1080">
                  <a:moveTo>
                    <a:pt x="529" y="1"/>
                  </a:moveTo>
                  <a:lnTo>
                    <a:pt x="1" y="306"/>
                  </a:lnTo>
                  <a:lnTo>
                    <a:pt x="552" y="624"/>
                  </a:lnTo>
                  <a:lnTo>
                    <a:pt x="1079" y="319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11"/>
            <p:cNvSpPr/>
            <p:nvPr/>
          </p:nvSpPr>
          <p:spPr>
            <a:xfrm>
              <a:off x="973675" y="2785825"/>
              <a:ext cx="26975" cy="15650"/>
            </a:xfrm>
            <a:custGeom>
              <a:rect b="b" l="l" r="r" t="t"/>
              <a:pathLst>
                <a:path extrusionOk="0" h="626" w="1079">
                  <a:moveTo>
                    <a:pt x="527" y="0"/>
                  </a:moveTo>
                  <a:lnTo>
                    <a:pt x="0" y="308"/>
                  </a:lnTo>
                  <a:lnTo>
                    <a:pt x="550" y="626"/>
                  </a:lnTo>
                  <a:lnTo>
                    <a:pt x="1079" y="318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11"/>
            <p:cNvSpPr/>
            <p:nvPr/>
          </p:nvSpPr>
          <p:spPr>
            <a:xfrm>
              <a:off x="988950" y="2794650"/>
              <a:ext cx="26950" cy="15650"/>
            </a:xfrm>
            <a:custGeom>
              <a:rect b="b" l="l" r="r" t="t"/>
              <a:pathLst>
                <a:path extrusionOk="0" h="626" w="1078">
                  <a:moveTo>
                    <a:pt x="528" y="1"/>
                  </a:moveTo>
                  <a:lnTo>
                    <a:pt x="1" y="308"/>
                  </a:lnTo>
                  <a:lnTo>
                    <a:pt x="551" y="626"/>
                  </a:lnTo>
                  <a:lnTo>
                    <a:pt x="1078" y="319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11"/>
            <p:cNvSpPr/>
            <p:nvPr/>
          </p:nvSpPr>
          <p:spPr>
            <a:xfrm>
              <a:off x="958225" y="2811325"/>
              <a:ext cx="27450" cy="11975"/>
            </a:xfrm>
            <a:custGeom>
              <a:rect b="b" l="l" r="r" t="t"/>
              <a:pathLst>
                <a:path extrusionOk="0" h="479" w="1098">
                  <a:moveTo>
                    <a:pt x="274" y="0"/>
                  </a:moveTo>
                  <a:lnTo>
                    <a:pt x="1" y="160"/>
                  </a:lnTo>
                  <a:lnTo>
                    <a:pt x="551" y="478"/>
                  </a:lnTo>
                  <a:lnTo>
                    <a:pt x="1098" y="160"/>
                  </a:lnTo>
                  <a:lnTo>
                    <a:pt x="823" y="0"/>
                  </a:lnTo>
                  <a:lnTo>
                    <a:pt x="708" y="68"/>
                  </a:lnTo>
                  <a:lnTo>
                    <a:pt x="867" y="160"/>
                  </a:lnTo>
                  <a:lnTo>
                    <a:pt x="551" y="343"/>
                  </a:lnTo>
                  <a:lnTo>
                    <a:pt x="233" y="160"/>
                  </a:lnTo>
                  <a:lnTo>
                    <a:pt x="391" y="6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11"/>
            <p:cNvSpPr/>
            <p:nvPr/>
          </p:nvSpPr>
          <p:spPr>
            <a:xfrm>
              <a:off x="958200" y="2799425"/>
              <a:ext cx="27450" cy="15925"/>
            </a:xfrm>
            <a:custGeom>
              <a:rect b="b" l="l" r="r" t="t"/>
              <a:pathLst>
                <a:path extrusionOk="0" h="637" w="1098">
                  <a:moveTo>
                    <a:pt x="547" y="0"/>
                  </a:moveTo>
                  <a:lnTo>
                    <a:pt x="0" y="318"/>
                  </a:lnTo>
                  <a:lnTo>
                    <a:pt x="275" y="476"/>
                  </a:lnTo>
                  <a:lnTo>
                    <a:pt x="392" y="544"/>
                  </a:lnTo>
                  <a:lnTo>
                    <a:pt x="550" y="636"/>
                  </a:lnTo>
                  <a:lnTo>
                    <a:pt x="709" y="544"/>
                  </a:lnTo>
                  <a:lnTo>
                    <a:pt x="824" y="476"/>
                  </a:lnTo>
                  <a:lnTo>
                    <a:pt x="1097" y="318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11"/>
            <p:cNvSpPr/>
            <p:nvPr/>
          </p:nvSpPr>
          <p:spPr>
            <a:xfrm>
              <a:off x="1019100" y="2787050"/>
              <a:ext cx="153800" cy="89100"/>
            </a:xfrm>
            <a:custGeom>
              <a:rect b="b" l="l" r="r" t="t"/>
              <a:pathLst>
                <a:path extrusionOk="0" h="3564" w="6152">
                  <a:moveTo>
                    <a:pt x="2470" y="926"/>
                  </a:moveTo>
                  <a:cubicBezTo>
                    <a:pt x="2499" y="926"/>
                    <a:pt x="2528" y="933"/>
                    <a:pt x="2554" y="947"/>
                  </a:cubicBezTo>
                  <a:cubicBezTo>
                    <a:pt x="2597" y="971"/>
                    <a:pt x="2602" y="1010"/>
                    <a:pt x="2566" y="1037"/>
                  </a:cubicBezTo>
                  <a:lnTo>
                    <a:pt x="3367" y="1500"/>
                  </a:lnTo>
                  <a:lnTo>
                    <a:pt x="3451" y="1451"/>
                  </a:lnTo>
                  <a:lnTo>
                    <a:pt x="3645" y="1563"/>
                  </a:lnTo>
                  <a:lnTo>
                    <a:pt x="3560" y="1612"/>
                  </a:lnTo>
                  <a:lnTo>
                    <a:pt x="4302" y="2041"/>
                  </a:lnTo>
                  <a:cubicBezTo>
                    <a:pt x="4325" y="2031"/>
                    <a:pt x="4349" y="2026"/>
                    <a:pt x="4373" y="2026"/>
                  </a:cubicBezTo>
                  <a:cubicBezTo>
                    <a:pt x="4403" y="2026"/>
                    <a:pt x="4432" y="2033"/>
                    <a:pt x="4459" y="2047"/>
                  </a:cubicBezTo>
                  <a:cubicBezTo>
                    <a:pt x="4505" y="2073"/>
                    <a:pt x="4507" y="2117"/>
                    <a:pt x="4459" y="2145"/>
                  </a:cubicBezTo>
                  <a:cubicBezTo>
                    <a:pt x="4453" y="2147"/>
                    <a:pt x="4448" y="2150"/>
                    <a:pt x="4442" y="2153"/>
                  </a:cubicBezTo>
                  <a:lnTo>
                    <a:pt x="4587" y="2317"/>
                  </a:lnTo>
                  <a:lnTo>
                    <a:pt x="4375" y="2266"/>
                  </a:lnTo>
                  <a:lnTo>
                    <a:pt x="4164" y="2317"/>
                  </a:lnTo>
                  <a:lnTo>
                    <a:pt x="4305" y="2153"/>
                  </a:lnTo>
                  <a:cubicBezTo>
                    <a:pt x="4299" y="2150"/>
                    <a:pt x="4295" y="2147"/>
                    <a:pt x="4288" y="2145"/>
                  </a:cubicBezTo>
                  <a:cubicBezTo>
                    <a:pt x="4247" y="2119"/>
                    <a:pt x="4242" y="2081"/>
                    <a:pt x="4278" y="2054"/>
                  </a:cubicBezTo>
                  <a:lnTo>
                    <a:pt x="3646" y="1689"/>
                  </a:lnTo>
                  <a:lnTo>
                    <a:pt x="3646" y="1689"/>
                  </a:lnTo>
                  <a:cubicBezTo>
                    <a:pt x="3926" y="1948"/>
                    <a:pt x="3901" y="2286"/>
                    <a:pt x="3574" y="2532"/>
                  </a:cubicBezTo>
                  <a:lnTo>
                    <a:pt x="3666" y="2584"/>
                  </a:lnTo>
                  <a:lnTo>
                    <a:pt x="3474" y="2697"/>
                  </a:lnTo>
                  <a:lnTo>
                    <a:pt x="3279" y="2584"/>
                  </a:lnTo>
                  <a:lnTo>
                    <a:pt x="3471" y="2474"/>
                  </a:lnTo>
                  <a:lnTo>
                    <a:pt x="3548" y="2518"/>
                  </a:lnTo>
                  <a:cubicBezTo>
                    <a:pt x="3897" y="2256"/>
                    <a:pt x="3889" y="1887"/>
                    <a:pt x="3530" y="1627"/>
                  </a:cubicBezTo>
                  <a:lnTo>
                    <a:pt x="3451" y="1673"/>
                  </a:lnTo>
                  <a:lnTo>
                    <a:pt x="3256" y="1561"/>
                  </a:lnTo>
                  <a:lnTo>
                    <a:pt x="3336" y="1515"/>
                  </a:lnTo>
                  <a:cubicBezTo>
                    <a:pt x="3109" y="1410"/>
                    <a:pt x="2834" y="1358"/>
                    <a:pt x="2559" y="1358"/>
                  </a:cubicBezTo>
                  <a:cubicBezTo>
                    <a:pt x="2291" y="1358"/>
                    <a:pt x="2022" y="1408"/>
                    <a:pt x="1800" y="1508"/>
                  </a:cubicBezTo>
                  <a:lnTo>
                    <a:pt x="1875" y="1552"/>
                  </a:lnTo>
                  <a:lnTo>
                    <a:pt x="1683" y="1663"/>
                  </a:lnTo>
                  <a:lnTo>
                    <a:pt x="1489" y="1552"/>
                  </a:lnTo>
                  <a:lnTo>
                    <a:pt x="1681" y="1440"/>
                  </a:lnTo>
                  <a:lnTo>
                    <a:pt x="1775" y="1494"/>
                  </a:lnTo>
                  <a:cubicBezTo>
                    <a:pt x="2004" y="1390"/>
                    <a:pt x="2281" y="1339"/>
                    <a:pt x="2558" y="1339"/>
                  </a:cubicBezTo>
                  <a:cubicBezTo>
                    <a:pt x="2791" y="1339"/>
                    <a:pt x="3025" y="1375"/>
                    <a:pt x="3230" y="1449"/>
                  </a:cubicBezTo>
                  <a:lnTo>
                    <a:pt x="2542" y="1051"/>
                  </a:lnTo>
                  <a:cubicBezTo>
                    <a:pt x="2519" y="1060"/>
                    <a:pt x="2494" y="1065"/>
                    <a:pt x="2470" y="1065"/>
                  </a:cubicBezTo>
                  <a:cubicBezTo>
                    <a:pt x="2441" y="1065"/>
                    <a:pt x="2412" y="1059"/>
                    <a:pt x="2385" y="1045"/>
                  </a:cubicBezTo>
                  <a:cubicBezTo>
                    <a:pt x="2339" y="1018"/>
                    <a:pt x="2339" y="973"/>
                    <a:pt x="2385" y="947"/>
                  </a:cubicBezTo>
                  <a:cubicBezTo>
                    <a:pt x="2412" y="933"/>
                    <a:pt x="2441" y="926"/>
                    <a:pt x="2470" y="926"/>
                  </a:cubicBezTo>
                  <a:close/>
                  <a:moveTo>
                    <a:pt x="2609" y="1"/>
                  </a:moveTo>
                  <a:lnTo>
                    <a:pt x="1" y="1518"/>
                  </a:lnTo>
                  <a:lnTo>
                    <a:pt x="3542" y="3563"/>
                  </a:lnTo>
                  <a:lnTo>
                    <a:pt x="6152" y="2045"/>
                  </a:lnTo>
                  <a:lnTo>
                    <a:pt x="26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11"/>
            <p:cNvSpPr/>
            <p:nvPr/>
          </p:nvSpPr>
          <p:spPr>
            <a:xfrm>
              <a:off x="1077600" y="2810200"/>
              <a:ext cx="6550" cy="3500"/>
            </a:xfrm>
            <a:custGeom>
              <a:rect b="b" l="l" r="r" t="t"/>
              <a:pathLst>
                <a:path extrusionOk="0" h="140" w="262">
                  <a:moveTo>
                    <a:pt x="131" y="0"/>
                  </a:moveTo>
                  <a:cubicBezTo>
                    <a:pt x="102" y="0"/>
                    <a:pt x="73" y="7"/>
                    <a:pt x="47" y="21"/>
                  </a:cubicBezTo>
                  <a:cubicBezTo>
                    <a:pt x="1" y="49"/>
                    <a:pt x="1" y="92"/>
                    <a:pt x="47" y="119"/>
                  </a:cubicBezTo>
                  <a:cubicBezTo>
                    <a:pt x="73" y="133"/>
                    <a:pt x="102" y="139"/>
                    <a:pt x="131" y="139"/>
                  </a:cubicBezTo>
                  <a:cubicBezTo>
                    <a:pt x="156" y="139"/>
                    <a:pt x="180" y="134"/>
                    <a:pt x="203" y="125"/>
                  </a:cubicBezTo>
                  <a:lnTo>
                    <a:pt x="119" y="76"/>
                  </a:lnTo>
                  <a:lnTo>
                    <a:pt x="143" y="62"/>
                  </a:lnTo>
                  <a:lnTo>
                    <a:pt x="226" y="111"/>
                  </a:lnTo>
                  <a:cubicBezTo>
                    <a:pt x="262" y="84"/>
                    <a:pt x="257" y="45"/>
                    <a:pt x="216" y="21"/>
                  </a:cubicBezTo>
                  <a:cubicBezTo>
                    <a:pt x="189" y="7"/>
                    <a:pt x="160" y="0"/>
                    <a:pt x="131" y="0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11"/>
            <p:cNvSpPr/>
            <p:nvPr/>
          </p:nvSpPr>
          <p:spPr>
            <a:xfrm>
              <a:off x="1125175" y="2837675"/>
              <a:ext cx="6600" cy="3175"/>
            </a:xfrm>
            <a:custGeom>
              <a:rect b="b" l="l" r="r" t="t"/>
              <a:pathLst>
                <a:path extrusionOk="0" h="127" w="264">
                  <a:moveTo>
                    <a:pt x="110" y="71"/>
                  </a:moveTo>
                  <a:lnTo>
                    <a:pt x="110" y="71"/>
                  </a:lnTo>
                  <a:lnTo>
                    <a:pt x="110" y="71"/>
                  </a:lnTo>
                  <a:lnTo>
                    <a:pt x="112" y="73"/>
                  </a:lnTo>
                  <a:lnTo>
                    <a:pt x="112" y="73"/>
                  </a:lnTo>
                  <a:lnTo>
                    <a:pt x="110" y="71"/>
                  </a:lnTo>
                  <a:close/>
                  <a:moveTo>
                    <a:pt x="36" y="28"/>
                  </a:moveTo>
                  <a:cubicBezTo>
                    <a:pt x="1" y="56"/>
                    <a:pt x="4" y="94"/>
                    <a:pt x="47" y="119"/>
                  </a:cubicBezTo>
                  <a:cubicBezTo>
                    <a:pt x="53" y="122"/>
                    <a:pt x="58" y="125"/>
                    <a:pt x="64" y="126"/>
                  </a:cubicBezTo>
                  <a:lnTo>
                    <a:pt x="110" y="71"/>
                  </a:lnTo>
                  <a:lnTo>
                    <a:pt x="110" y="71"/>
                  </a:lnTo>
                  <a:lnTo>
                    <a:pt x="36" y="28"/>
                  </a:lnTo>
                  <a:close/>
                  <a:moveTo>
                    <a:pt x="131" y="0"/>
                  </a:moveTo>
                  <a:cubicBezTo>
                    <a:pt x="107" y="0"/>
                    <a:pt x="82" y="5"/>
                    <a:pt x="59" y="14"/>
                  </a:cubicBezTo>
                  <a:lnTo>
                    <a:pt x="127" y="53"/>
                  </a:lnTo>
                  <a:lnTo>
                    <a:pt x="132" y="46"/>
                  </a:lnTo>
                  <a:lnTo>
                    <a:pt x="145" y="63"/>
                  </a:lnTo>
                  <a:lnTo>
                    <a:pt x="162" y="73"/>
                  </a:lnTo>
                  <a:lnTo>
                    <a:pt x="158" y="77"/>
                  </a:lnTo>
                  <a:lnTo>
                    <a:pt x="201" y="126"/>
                  </a:lnTo>
                  <a:cubicBezTo>
                    <a:pt x="205" y="125"/>
                    <a:pt x="211" y="122"/>
                    <a:pt x="216" y="119"/>
                  </a:cubicBezTo>
                  <a:cubicBezTo>
                    <a:pt x="264" y="91"/>
                    <a:pt x="262" y="48"/>
                    <a:pt x="216" y="20"/>
                  </a:cubicBezTo>
                  <a:cubicBezTo>
                    <a:pt x="189" y="7"/>
                    <a:pt x="160" y="0"/>
                    <a:pt x="131" y="0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11"/>
            <p:cNvSpPr/>
            <p:nvPr/>
          </p:nvSpPr>
          <p:spPr>
            <a:xfrm>
              <a:off x="1125000" y="2839975"/>
              <a:ext cx="6975" cy="4050"/>
            </a:xfrm>
            <a:custGeom>
              <a:rect b="b" l="l" r="r" t="t"/>
              <a:pathLst>
                <a:path extrusionOk="0" h="162" w="279">
                  <a:moveTo>
                    <a:pt x="139" y="0"/>
                  </a:moveTo>
                  <a:lnTo>
                    <a:pt x="0" y="162"/>
                  </a:lnTo>
                  <a:lnTo>
                    <a:pt x="140" y="128"/>
                  </a:lnTo>
                  <a:lnTo>
                    <a:pt x="278" y="162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1"/>
            <p:cNvSpPr/>
            <p:nvPr/>
          </p:nvSpPr>
          <p:spPr>
            <a:xfrm>
              <a:off x="1123200" y="2838850"/>
              <a:ext cx="10575" cy="6150"/>
            </a:xfrm>
            <a:custGeom>
              <a:rect b="b" l="l" r="r" t="t"/>
              <a:pathLst>
                <a:path extrusionOk="0" h="246" w="423">
                  <a:moveTo>
                    <a:pt x="211" y="1"/>
                  </a:moveTo>
                  <a:lnTo>
                    <a:pt x="206" y="6"/>
                  </a:lnTo>
                  <a:lnTo>
                    <a:pt x="224" y="18"/>
                  </a:lnTo>
                  <a:lnTo>
                    <a:pt x="211" y="1"/>
                  </a:lnTo>
                  <a:close/>
                  <a:moveTo>
                    <a:pt x="235" y="30"/>
                  </a:moveTo>
                  <a:lnTo>
                    <a:pt x="236" y="31"/>
                  </a:lnTo>
                  <a:lnTo>
                    <a:pt x="236" y="31"/>
                  </a:lnTo>
                  <a:lnTo>
                    <a:pt x="237" y="30"/>
                  </a:lnTo>
                  <a:close/>
                  <a:moveTo>
                    <a:pt x="211" y="45"/>
                  </a:moveTo>
                  <a:lnTo>
                    <a:pt x="350" y="207"/>
                  </a:lnTo>
                  <a:lnTo>
                    <a:pt x="212" y="173"/>
                  </a:lnTo>
                  <a:lnTo>
                    <a:pt x="72" y="207"/>
                  </a:lnTo>
                  <a:lnTo>
                    <a:pt x="211" y="45"/>
                  </a:lnTo>
                  <a:close/>
                  <a:moveTo>
                    <a:pt x="189" y="26"/>
                  </a:moveTo>
                  <a:lnTo>
                    <a:pt x="141" y="79"/>
                  </a:lnTo>
                  <a:lnTo>
                    <a:pt x="0" y="245"/>
                  </a:lnTo>
                  <a:lnTo>
                    <a:pt x="212" y="193"/>
                  </a:lnTo>
                  <a:lnTo>
                    <a:pt x="423" y="245"/>
                  </a:lnTo>
                  <a:lnTo>
                    <a:pt x="423" y="245"/>
                  </a:lnTo>
                  <a:lnTo>
                    <a:pt x="280" y="79"/>
                  </a:lnTo>
                  <a:lnTo>
                    <a:pt x="236" y="31"/>
                  </a:lnTo>
                  <a:lnTo>
                    <a:pt x="236" y="31"/>
                  </a:lnTo>
                  <a:lnTo>
                    <a:pt x="217" y="41"/>
                  </a:lnTo>
                  <a:lnTo>
                    <a:pt x="189" y="26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11"/>
            <p:cNvSpPr/>
            <p:nvPr/>
          </p:nvSpPr>
          <p:spPr>
            <a:xfrm>
              <a:off x="1080550" y="2811775"/>
              <a:ext cx="48700" cy="28150"/>
            </a:xfrm>
            <a:custGeom>
              <a:rect b="b" l="l" r="r" t="t"/>
              <a:pathLst>
                <a:path extrusionOk="0" h="1126" w="1948">
                  <a:moveTo>
                    <a:pt x="25" y="1"/>
                  </a:moveTo>
                  <a:lnTo>
                    <a:pt x="1" y="15"/>
                  </a:lnTo>
                  <a:lnTo>
                    <a:pt x="85" y="62"/>
                  </a:lnTo>
                  <a:lnTo>
                    <a:pt x="774" y="460"/>
                  </a:lnTo>
                  <a:cubicBezTo>
                    <a:pt x="818" y="477"/>
                    <a:pt x="863" y="494"/>
                    <a:pt x="904" y="514"/>
                  </a:cubicBezTo>
                  <a:lnTo>
                    <a:pt x="909" y="511"/>
                  </a:lnTo>
                  <a:lnTo>
                    <a:pt x="108" y="48"/>
                  </a:lnTo>
                  <a:lnTo>
                    <a:pt x="25" y="1"/>
                  </a:lnTo>
                  <a:close/>
                  <a:moveTo>
                    <a:pt x="1102" y="623"/>
                  </a:moveTo>
                  <a:lnTo>
                    <a:pt x="1098" y="626"/>
                  </a:lnTo>
                  <a:cubicBezTo>
                    <a:pt x="1130" y="649"/>
                    <a:pt x="1161" y="674"/>
                    <a:pt x="1190" y="701"/>
                  </a:cubicBezTo>
                  <a:lnTo>
                    <a:pt x="1820" y="1065"/>
                  </a:lnTo>
                  <a:lnTo>
                    <a:pt x="1895" y="1110"/>
                  </a:lnTo>
                  <a:lnTo>
                    <a:pt x="1923" y="1125"/>
                  </a:lnTo>
                  <a:lnTo>
                    <a:pt x="1943" y="1115"/>
                  </a:lnTo>
                  <a:lnTo>
                    <a:pt x="1947" y="1112"/>
                  </a:lnTo>
                  <a:lnTo>
                    <a:pt x="1947" y="1110"/>
                  </a:lnTo>
                  <a:lnTo>
                    <a:pt x="1930" y="1101"/>
                  </a:lnTo>
                  <a:lnTo>
                    <a:pt x="1912" y="1090"/>
                  </a:lnTo>
                  <a:lnTo>
                    <a:pt x="1844" y="1052"/>
                  </a:lnTo>
                  <a:lnTo>
                    <a:pt x="1102" y="623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11"/>
            <p:cNvSpPr/>
            <p:nvPr/>
          </p:nvSpPr>
          <p:spPr>
            <a:xfrm>
              <a:off x="1063500" y="2820500"/>
              <a:ext cx="53750" cy="29875"/>
            </a:xfrm>
            <a:custGeom>
              <a:rect b="b" l="l" r="r" t="t"/>
              <a:pathLst>
                <a:path extrusionOk="0" h="1195" w="2150">
                  <a:moveTo>
                    <a:pt x="783" y="1"/>
                  </a:moveTo>
                  <a:cubicBezTo>
                    <a:pt x="507" y="1"/>
                    <a:pt x="230" y="52"/>
                    <a:pt x="1" y="156"/>
                  </a:cubicBezTo>
                  <a:lnTo>
                    <a:pt x="25" y="170"/>
                  </a:lnTo>
                  <a:cubicBezTo>
                    <a:pt x="247" y="70"/>
                    <a:pt x="516" y="20"/>
                    <a:pt x="784" y="20"/>
                  </a:cubicBezTo>
                  <a:cubicBezTo>
                    <a:pt x="1059" y="20"/>
                    <a:pt x="1335" y="73"/>
                    <a:pt x="1562" y="179"/>
                  </a:cubicBezTo>
                  <a:lnTo>
                    <a:pt x="1584" y="164"/>
                  </a:lnTo>
                  <a:lnTo>
                    <a:pt x="1584" y="164"/>
                  </a:lnTo>
                  <a:cubicBezTo>
                    <a:pt x="1585" y="164"/>
                    <a:pt x="1585" y="165"/>
                    <a:pt x="1586" y="165"/>
                  </a:cubicBezTo>
                  <a:lnTo>
                    <a:pt x="1585" y="163"/>
                  </a:lnTo>
                  <a:lnTo>
                    <a:pt x="1584" y="164"/>
                  </a:lnTo>
                  <a:lnTo>
                    <a:pt x="1584" y="164"/>
                  </a:lnTo>
                  <a:cubicBezTo>
                    <a:pt x="1543" y="144"/>
                    <a:pt x="1499" y="126"/>
                    <a:pt x="1456" y="111"/>
                  </a:cubicBezTo>
                  <a:cubicBezTo>
                    <a:pt x="1250" y="37"/>
                    <a:pt x="1017" y="1"/>
                    <a:pt x="783" y="1"/>
                  </a:cubicBezTo>
                  <a:close/>
                  <a:moveTo>
                    <a:pt x="1778" y="276"/>
                  </a:moveTo>
                  <a:lnTo>
                    <a:pt x="1755" y="289"/>
                  </a:lnTo>
                  <a:cubicBezTo>
                    <a:pt x="2115" y="549"/>
                    <a:pt x="2121" y="919"/>
                    <a:pt x="1774" y="1180"/>
                  </a:cubicBezTo>
                  <a:lnTo>
                    <a:pt x="1798" y="1194"/>
                  </a:lnTo>
                  <a:cubicBezTo>
                    <a:pt x="2125" y="950"/>
                    <a:pt x="2150" y="610"/>
                    <a:pt x="1872" y="351"/>
                  </a:cubicBezTo>
                  <a:cubicBezTo>
                    <a:pt x="1843" y="325"/>
                    <a:pt x="1812" y="299"/>
                    <a:pt x="1778" y="276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11"/>
            <p:cNvSpPr/>
            <p:nvPr/>
          </p:nvSpPr>
          <p:spPr>
            <a:xfrm>
              <a:off x="1101750" y="2824000"/>
              <a:ext cx="7300" cy="4200"/>
            </a:xfrm>
            <a:custGeom>
              <a:rect b="b" l="l" r="r" t="t"/>
              <a:pathLst>
                <a:path extrusionOk="0" h="168" w="292">
                  <a:moveTo>
                    <a:pt x="145" y="0"/>
                  </a:moveTo>
                  <a:lnTo>
                    <a:pt x="1" y="85"/>
                  </a:lnTo>
                  <a:lnTo>
                    <a:pt x="147" y="168"/>
                  </a:lnTo>
                  <a:lnTo>
                    <a:pt x="291" y="85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11"/>
            <p:cNvSpPr/>
            <p:nvPr/>
          </p:nvSpPr>
          <p:spPr>
            <a:xfrm>
              <a:off x="1100575" y="2823300"/>
              <a:ext cx="9700" cy="5600"/>
            </a:xfrm>
            <a:custGeom>
              <a:rect b="b" l="l" r="r" t="t"/>
              <a:pathLst>
                <a:path extrusionOk="0" h="224" w="388">
                  <a:moveTo>
                    <a:pt x="194" y="28"/>
                  </a:moveTo>
                  <a:lnTo>
                    <a:pt x="338" y="113"/>
                  </a:lnTo>
                  <a:lnTo>
                    <a:pt x="194" y="196"/>
                  </a:lnTo>
                  <a:lnTo>
                    <a:pt x="49" y="113"/>
                  </a:lnTo>
                  <a:lnTo>
                    <a:pt x="194" y="28"/>
                  </a:lnTo>
                  <a:close/>
                  <a:moveTo>
                    <a:pt x="192" y="1"/>
                  </a:moveTo>
                  <a:lnTo>
                    <a:pt x="109" y="50"/>
                  </a:lnTo>
                  <a:lnTo>
                    <a:pt x="103" y="53"/>
                  </a:lnTo>
                  <a:lnTo>
                    <a:pt x="80" y="67"/>
                  </a:lnTo>
                  <a:lnTo>
                    <a:pt x="0" y="113"/>
                  </a:lnTo>
                  <a:lnTo>
                    <a:pt x="194" y="223"/>
                  </a:lnTo>
                  <a:lnTo>
                    <a:pt x="272" y="177"/>
                  </a:lnTo>
                  <a:lnTo>
                    <a:pt x="297" y="164"/>
                  </a:lnTo>
                  <a:lnTo>
                    <a:pt x="303" y="161"/>
                  </a:lnTo>
                  <a:lnTo>
                    <a:pt x="387" y="113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11"/>
            <p:cNvSpPr/>
            <p:nvPr/>
          </p:nvSpPr>
          <p:spPr>
            <a:xfrm>
              <a:off x="1057550" y="2823725"/>
              <a:ext cx="7275" cy="4225"/>
            </a:xfrm>
            <a:custGeom>
              <a:rect b="b" l="l" r="r" t="t"/>
              <a:pathLst>
                <a:path extrusionOk="0" h="169" w="291">
                  <a:moveTo>
                    <a:pt x="145" y="1"/>
                  </a:moveTo>
                  <a:lnTo>
                    <a:pt x="1" y="85"/>
                  </a:lnTo>
                  <a:lnTo>
                    <a:pt x="147" y="168"/>
                  </a:lnTo>
                  <a:lnTo>
                    <a:pt x="291" y="85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11"/>
            <p:cNvSpPr/>
            <p:nvPr/>
          </p:nvSpPr>
          <p:spPr>
            <a:xfrm>
              <a:off x="1056350" y="2823025"/>
              <a:ext cx="9675" cy="5650"/>
            </a:xfrm>
            <a:custGeom>
              <a:rect b="b" l="l" r="r" t="t"/>
              <a:pathLst>
                <a:path extrusionOk="0" h="226" w="387">
                  <a:moveTo>
                    <a:pt x="193" y="29"/>
                  </a:moveTo>
                  <a:lnTo>
                    <a:pt x="339" y="113"/>
                  </a:lnTo>
                  <a:lnTo>
                    <a:pt x="195" y="196"/>
                  </a:lnTo>
                  <a:lnTo>
                    <a:pt x="49" y="113"/>
                  </a:lnTo>
                  <a:lnTo>
                    <a:pt x="193" y="29"/>
                  </a:lnTo>
                  <a:close/>
                  <a:moveTo>
                    <a:pt x="193" y="1"/>
                  </a:moveTo>
                  <a:lnTo>
                    <a:pt x="1" y="113"/>
                  </a:lnTo>
                  <a:lnTo>
                    <a:pt x="195" y="225"/>
                  </a:lnTo>
                  <a:lnTo>
                    <a:pt x="387" y="113"/>
                  </a:lnTo>
                  <a:lnTo>
                    <a:pt x="311" y="69"/>
                  </a:lnTo>
                  <a:lnTo>
                    <a:pt x="287" y="55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11"/>
            <p:cNvSpPr/>
            <p:nvPr/>
          </p:nvSpPr>
          <p:spPr>
            <a:xfrm>
              <a:off x="1102300" y="2849575"/>
              <a:ext cx="7275" cy="4200"/>
            </a:xfrm>
            <a:custGeom>
              <a:rect b="b" l="l" r="r" t="t"/>
              <a:pathLst>
                <a:path extrusionOk="0" h="168" w="291">
                  <a:moveTo>
                    <a:pt x="145" y="1"/>
                  </a:moveTo>
                  <a:lnTo>
                    <a:pt x="0" y="85"/>
                  </a:lnTo>
                  <a:lnTo>
                    <a:pt x="146" y="168"/>
                  </a:lnTo>
                  <a:lnTo>
                    <a:pt x="291" y="85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11"/>
            <p:cNvSpPr/>
            <p:nvPr/>
          </p:nvSpPr>
          <p:spPr>
            <a:xfrm>
              <a:off x="1101150" y="2848875"/>
              <a:ext cx="9650" cy="5650"/>
            </a:xfrm>
            <a:custGeom>
              <a:rect b="b" l="l" r="r" t="t"/>
              <a:pathLst>
                <a:path extrusionOk="0" h="226" w="386">
                  <a:moveTo>
                    <a:pt x="192" y="29"/>
                  </a:moveTo>
                  <a:lnTo>
                    <a:pt x="337" y="113"/>
                  </a:lnTo>
                  <a:lnTo>
                    <a:pt x="192" y="196"/>
                  </a:lnTo>
                  <a:lnTo>
                    <a:pt x="46" y="113"/>
                  </a:lnTo>
                  <a:lnTo>
                    <a:pt x="192" y="29"/>
                  </a:lnTo>
                  <a:close/>
                  <a:moveTo>
                    <a:pt x="192" y="1"/>
                  </a:moveTo>
                  <a:lnTo>
                    <a:pt x="0" y="113"/>
                  </a:lnTo>
                  <a:lnTo>
                    <a:pt x="194" y="225"/>
                  </a:lnTo>
                  <a:lnTo>
                    <a:pt x="386" y="113"/>
                  </a:lnTo>
                  <a:lnTo>
                    <a:pt x="384" y="113"/>
                  </a:lnTo>
                  <a:lnTo>
                    <a:pt x="294" y="59"/>
                  </a:lnTo>
                  <a:lnTo>
                    <a:pt x="269" y="45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11"/>
            <p:cNvSpPr/>
            <p:nvPr/>
          </p:nvSpPr>
          <p:spPr>
            <a:xfrm>
              <a:off x="951025" y="2757000"/>
              <a:ext cx="41800" cy="22075"/>
            </a:xfrm>
            <a:custGeom>
              <a:rect b="b" l="l" r="r" t="t"/>
              <a:pathLst>
                <a:path extrusionOk="0" h="883" w="1672">
                  <a:moveTo>
                    <a:pt x="836" y="184"/>
                  </a:moveTo>
                  <a:cubicBezTo>
                    <a:pt x="950" y="184"/>
                    <a:pt x="1063" y="209"/>
                    <a:pt x="1151" y="259"/>
                  </a:cubicBezTo>
                  <a:cubicBezTo>
                    <a:pt x="1326" y="361"/>
                    <a:pt x="1326" y="525"/>
                    <a:pt x="1152" y="625"/>
                  </a:cubicBezTo>
                  <a:cubicBezTo>
                    <a:pt x="1065" y="675"/>
                    <a:pt x="951" y="700"/>
                    <a:pt x="837" y="700"/>
                  </a:cubicBezTo>
                  <a:cubicBezTo>
                    <a:pt x="723" y="700"/>
                    <a:pt x="608" y="675"/>
                    <a:pt x="521" y="625"/>
                  </a:cubicBezTo>
                  <a:cubicBezTo>
                    <a:pt x="346" y="523"/>
                    <a:pt x="344" y="359"/>
                    <a:pt x="519" y="259"/>
                  </a:cubicBezTo>
                  <a:cubicBezTo>
                    <a:pt x="606" y="209"/>
                    <a:pt x="721" y="184"/>
                    <a:pt x="836" y="184"/>
                  </a:cubicBezTo>
                  <a:close/>
                  <a:moveTo>
                    <a:pt x="833" y="0"/>
                  </a:moveTo>
                  <a:cubicBezTo>
                    <a:pt x="638" y="0"/>
                    <a:pt x="444" y="43"/>
                    <a:pt x="297" y="130"/>
                  </a:cubicBezTo>
                  <a:cubicBezTo>
                    <a:pt x="0" y="302"/>
                    <a:pt x="2" y="580"/>
                    <a:pt x="300" y="752"/>
                  </a:cubicBezTo>
                  <a:cubicBezTo>
                    <a:pt x="449" y="839"/>
                    <a:pt x="644" y="882"/>
                    <a:pt x="839" y="882"/>
                  </a:cubicBezTo>
                  <a:cubicBezTo>
                    <a:pt x="1033" y="882"/>
                    <a:pt x="1227" y="839"/>
                    <a:pt x="1375" y="752"/>
                  </a:cubicBezTo>
                  <a:cubicBezTo>
                    <a:pt x="1671" y="580"/>
                    <a:pt x="1670" y="302"/>
                    <a:pt x="1372" y="130"/>
                  </a:cubicBezTo>
                  <a:cubicBezTo>
                    <a:pt x="1223" y="43"/>
                    <a:pt x="1028" y="0"/>
                    <a:pt x="833" y="0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11"/>
            <p:cNvSpPr/>
            <p:nvPr/>
          </p:nvSpPr>
          <p:spPr>
            <a:xfrm>
              <a:off x="959650" y="2761575"/>
              <a:ext cx="24525" cy="12900"/>
            </a:xfrm>
            <a:custGeom>
              <a:rect b="b" l="l" r="r" t="t"/>
              <a:pathLst>
                <a:path extrusionOk="0" h="516" w="981">
                  <a:moveTo>
                    <a:pt x="489" y="0"/>
                  </a:moveTo>
                  <a:cubicBezTo>
                    <a:pt x="375" y="0"/>
                    <a:pt x="261" y="26"/>
                    <a:pt x="174" y="76"/>
                  </a:cubicBezTo>
                  <a:cubicBezTo>
                    <a:pt x="1" y="176"/>
                    <a:pt x="1" y="340"/>
                    <a:pt x="176" y="440"/>
                  </a:cubicBezTo>
                  <a:cubicBezTo>
                    <a:pt x="264" y="490"/>
                    <a:pt x="379" y="516"/>
                    <a:pt x="493" y="516"/>
                  </a:cubicBezTo>
                  <a:cubicBezTo>
                    <a:pt x="607" y="516"/>
                    <a:pt x="721" y="491"/>
                    <a:pt x="807" y="440"/>
                  </a:cubicBezTo>
                  <a:cubicBezTo>
                    <a:pt x="981" y="339"/>
                    <a:pt x="981" y="176"/>
                    <a:pt x="806" y="76"/>
                  </a:cubicBezTo>
                  <a:cubicBezTo>
                    <a:pt x="718" y="26"/>
                    <a:pt x="604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11"/>
            <p:cNvSpPr/>
            <p:nvPr/>
          </p:nvSpPr>
          <p:spPr>
            <a:xfrm>
              <a:off x="979550" y="2746150"/>
              <a:ext cx="30300" cy="17300"/>
            </a:xfrm>
            <a:custGeom>
              <a:rect b="b" l="l" r="r" t="t"/>
              <a:pathLst>
                <a:path extrusionOk="0" h="692" w="1212">
                  <a:moveTo>
                    <a:pt x="312" y="1"/>
                  </a:moveTo>
                  <a:cubicBezTo>
                    <a:pt x="291" y="1"/>
                    <a:pt x="269" y="6"/>
                    <a:pt x="249" y="16"/>
                  </a:cubicBezTo>
                  <a:lnTo>
                    <a:pt x="34" y="140"/>
                  </a:lnTo>
                  <a:cubicBezTo>
                    <a:pt x="0" y="160"/>
                    <a:pt x="0" y="194"/>
                    <a:pt x="34" y="214"/>
                  </a:cubicBezTo>
                  <a:lnTo>
                    <a:pt x="836" y="676"/>
                  </a:lnTo>
                  <a:cubicBezTo>
                    <a:pt x="856" y="686"/>
                    <a:pt x="878" y="691"/>
                    <a:pt x="899" y="691"/>
                  </a:cubicBezTo>
                  <a:cubicBezTo>
                    <a:pt x="921" y="691"/>
                    <a:pt x="942" y="686"/>
                    <a:pt x="962" y="676"/>
                  </a:cubicBezTo>
                  <a:lnTo>
                    <a:pt x="1176" y="552"/>
                  </a:lnTo>
                  <a:cubicBezTo>
                    <a:pt x="1211" y="532"/>
                    <a:pt x="1211" y="498"/>
                    <a:pt x="1176" y="478"/>
                  </a:cubicBezTo>
                  <a:lnTo>
                    <a:pt x="375" y="16"/>
                  </a:lnTo>
                  <a:cubicBezTo>
                    <a:pt x="355" y="6"/>
                    <a:pt x="334" y="1"/>
                    <a:pt x="312" y="1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11"/>
            <p:cNvSpPr/>
            <p:nvPr/>
          </p:nvSpPr>
          <p:spPr>
            <a:xfrm>
              <a:off x="995175" y="2737100"/>
              <a:ext cx="30300" cy="17275"/>
            </a:xfrm>
            <a:custGeom>
              <a:rect b="b" l="l" r="r" t="t"/>
              <a:pathLst>
                <a:path extrusionOk="0" h="691" w="1212">
                  <a:moveTo>
                    <a:pt x="313" y="0"/>
                  </a:moveTo>
                  <a:cubicBezTo>
                    <a:pt x="291" y="0"/>
                    <a:pt x="270" y="5"/>
                    <a:pt x="250" y="15"/>
                  </a:cubicBezTo>
                  <a:lnTo>
                    <a:pt x="36" y="140"/>
                  </a:lnTo>
                  <a:cubicBezTo>
                    <a:pt x="1" y="160"/>
                    <a:pt x="1" y="192"/>
                    <a:pt x="36" y="212"/>
                  </a:cubicBezTo>
                  <a:lnTo>
                    <a:pt x="836" y="676"/>
                  </a:lnTo>
                  <a:cubicBezTo>
                    <a:pt x="856" y="686"/>
                    <a:pt x="878" y="691"/>
                    <a:pt x="899" y="691"/>
                  </a:cubicBezTo>
                  <a:cubicBezTo>
                    <a:pt x="921" y="691"/>
                    <a:pt x="942" y="686"/>
                    <a:pt x="962" y="676"/>
                  </a:cubicBezTo>
                  <a:lnTo>
                    <a:pt x="1176" y="551"/>
                  </a:lnTo>
                  <a:cubicBezTo>
                    <a:pt x="1211" y="531"/>
                    <a:pt x="1211" y="498"/>
                    <a:pt x="1176" y="478"/>
                  </a:cubicBezTo>
                  <a:lnTo>
                    <a:pt x="376" y="15"/>
                  </a:lnTo>
                  <a:cubicBezTo>
                    <a:pt x="356" y="5"/>
                    <a:pt x="334" y="0"/>
                    <a:pt x="313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11"/>
            <p:cNvSpPr/>
            <p:nvPr/>
          </p:nvSpPr>
          <p:spPr>
            <a:xfrm>
              <a:off x="1010800" y="2728000"/>
              <a:ext cx="30300" cy="17275"/>
            </a:xfrm>
            <a:custGeom>
              <a:rect b="b" l="l" r="r" t="t"/>
              <a:pathLst>
                <a:path extrusionOk="0" h="691" w="1212">
                  <a:moveTo>
                    <a:pt x="313" y="0"/>
                  </a:moveTo>
                  <a:cubicBezTo>
                    <a:pt x="291" y="0"/>
                    <a:pt x="270" y="5"/>
                    <a:pt x="250" y="15"/>
                  </a:cubicBezTo>
                  <a:lnTo>
                    <a:pt x="35" y="140"/>
                  </a:lnTo>
                  <a:cubicBezTo>
                    <a:pt x="1" y="160"/>
                    <a:pt x="1" y="192"/>
                    <a:pt x="35" y="213"/>
                  </a:cubicBezTo>
                  <a:lnTo>
                    <a:pt x="837" y="676"/>
                  </a:lnTo>
                  <a:cubicBezTo>
                    <a:pt x="857" y="686"/>
                    <a:pt x="878" y="691"/>
                    <a:pt x="900" y="691"/>
                  </a:cubicBezTo>
                  <a:cubicBezTo>
                    <a:pt x="921" y="691"/>
                    <a:pt x="943" y="686"/>
                    <a:pt x="963" y="676"/>
                  </a:cubicBezTo>
                  <a:lnTo>
                    <a:pt x="1176" y="551"/>
                  </a:lnTo>
                  <a:cubicBezTo>
                    <a:pt x="1212" y="531"/>
                    <a:pt x="1212" y="498"/>
                    <a:pt x="1176" y="478"/>
                  </a:cubicBezTo>
                  <a:lnTo>
                    <a:pt x="376" y="15"/>
                  </a:lnTo>
                  <a:cubicBezTo>
                    <a:pt x="356" y="5"/>
                    <a:pt x="334" y="0"/>
                    <a:pt x="313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11"/>
            <p:cNvSpPr/>
            <p:nvPr/>
          </p:nvSpPr>
          <p:spPr>
            <a:xfrm>
              <a:off x="902725" y="2790800"/>
              <a:ext cx="30300" cy="17275"/>
            </a:xfrm>
            <a:custGeom>
              <a:rect b="b" l="l" r="r" t="t"/>
              <a:pathLst>
                <a:path extrusionOk="0" h="691" w="1212">
                  <a:moveTo>
                    <a:pt x="313" y="0"/>
                  </a:moveTo>
                  <a:cubicBezTo>
                    <a:pt x="291" y="0"/>
                    <a:pt x="270" y="6"/>
                    <a:pt x="250" y="16"/>
                  </a:cubicBezTo>
                  <a:lnTo>
                    <a:pt x="35" y="141"/>
                  </a:lnTo>
                  <a:cubicBezTo>
                    <a:pt x="1" y="159"/>
                    <a:pt x="1" y="193"/>
                    <a:pt x="35" y="213"/>
                  </a:cubicBezTo>
                  <a:lnTo>
                    <a:pt x="837" y="675"/>
                  </a:lnTo>
                  <a:cubicBezTo>
                    <a:pt x="857" y="685"/>
                    <a:pt x="878" y="690"/>
                    <a:pt x="900" y="690"/>
                  </a:cubicBezTo>
                  <a:cubicBezTo>
                    <a:pt x="921" y="690"/>
                    <a:pt x="943" y="685"/>
                    <a:pt x="963" y="675"/>
                  </a:cubicBezTo>
                  <a:lnTo>
                    <a:pt x="1176" y="551"/>
                  </a:lnTo>
                  <a:cubicBezTo>
                    <a:pt x="1212" y="531"/>
                    <a:pt x="1212" y="499"/>
                    <a:pt x="1176" y="479"/>
                  </a:cubicBezTo>
                  <a:lnTo>
                    <a:pt x="376" y="16"/>
                  </a:lnTo>
                  <a:cubicBezTo>
                    <a:pt x="356" y="6"/>
                    <a:pt x="334" y="0"/>
                    <a:pt x="313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1"/>
            <p:cNvSpPr/>
            <p:nvPr/>
          </p:nvSpPr>
          <p:spPr>
            <a:xfrm>
              <a:off x="918375" y="2781725"/>
              <a:ext cx="30275" cy="17275"/>
            </a:xfrm>
            <a:custGeom>
              <a:rect b="b" l="l" r="r" t="t"/>
              <a:pathLst>
                <a:path extrusionOk="0" h="691" w="1211">
                  <a:moveTo>
                    <a:pt x="312" y="0"/>
                  </a:moveTo>
                  <a:cubicBezTo>
                    <a:pt x="291" y="0"/>
                    <a:pt x="269" y="5"/>
                    <a:pt x="249" y="15"/>
                  </a:cubicBezTo>
                  <a:lnTo>
                    <a:pt x="34" y="140"/>
                  </a:lnTo>
                  <a:cubicBezTo>
                    <a:pt x="0" y="160"/>
                    <a:pt x="0" y="192"/>
                    <a:pt x="34" y="212"/>
                  </a:cubicBezTo>
                  <a:lnTo>
                    <a:pt x="836" y="676"/>
                  </a:lnTo>
                  <a:cubicBezTo>
                    <a:pt x="856" y="686"/>
                    <a:pt x="877" y="691"/>
                    <a:pt x="899" y="691"/>
                  </a:cubicBezTo>
                  <a:cubicBezTo>
                    <a:pt x="920" y="691"/>
                    <a:pt x="942" y="686"/>
                    <a:pt x="962" y="676"/>
                  </a:cubicBezTo>
                  <a:lnTo>
                    <a:pt x="1175" y="550"/>
                  </a:lnTo>
                  <a:cubicBezTo>
                    <a:pt x="1211" y="532"/>
                    <a:pt x="1211" y="498"/>
                    <a:pt x="1175" y="478"/>
                  </a:cubicBezTo>
                  <a:lnTo>
                    <a:pt x="375" y="15"/>
                  </a:lnTo>
                  <a:cubicBezTo>
                    <a:pt x="355" y="5"/>
                    <a:pt x="334" y="0"/>
                    <a:pt x="312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1"/>
            <p:cNvSpPr/>
            <p:nvPr/>
          </p:nvSpPr>
          <p:spPr>
            <a:xfrm>
              <a:off x="934000" y="2772625"/>
              <a:ext cx="30300" cy="17275"/>
            </a:xfrm>
            <a:custGeom>
              <a:rect b="b" l="l" r="r" t="t"/>
              <a:pathLst>
                <a:path extrusionOk="0" h="691" w="1212">
                  <a:moveTo>
                    <a:pt x="312" y="0"/>
                  </a:moveTo>
                  <a:cubicBezTo>
                    <a:pt x="290" y="0"/>
                    <a:pt x="269" y="5"/>
                    <a:pt x="249" y="15"/>
                  </a:cubicBezTo>
                  <a:lnTo>
                    <a:pt x="34" y="141"/>
                  </a:lnTo>
                  <a:cubicBezTo>
                    <a:pt x="0" y="160"/>
                    <a:pt x="0" y="193"/>
                    <a:pt x="34" y="213"/>
                  </a:cubicBezTo>
                  <a:lnTo>
                    <a:pt x="836" y="676"/>
                  </a:lnTo>
                  <a:cubicBezTo>
                    <a:pt x="855" y="686"/>
                    <a:pt x="877" y="691"/>
                    <a:pt x="898" y="691"/>
                  </a:cubicBezTo>
                  <a:cubicBezTo>
                    <a:pt x="920" y="691"/>
                    <a:pt x="941" y="686"/>
                    <a:pt x="961" y="676"/>
                  </a:cubicBezTo>
                  <a:lnTo>
                    <a:pt x="1176" y="551"/>
                  </a:lnTo>
                  <a:cubicBezTo>
                    <a:pt x="1211" y="531"/>
                    <a:pt x="1209" y="499"/>
                    <a:pt x="1176" y="479"/>
                  </a:cubicBezTo>
                  <a:lnTo>
                    <a:pt x="375" y="15"/>
                  </a:lnTo>
                  <a:cubicBezTo>
                    <a:pt x="355" y="5"/>
                    <a:pt x="333" y="0"/>
                    <a:pt x="312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11"/>
            <p:cNvSpPr/>
            <p:nvPr/>
          </p:nvSpPr>
          <p:spPr>
            <a:xfrm>
              <a:off x="1103600" y="2895975"/>
              <a:ext cx="82675" cy="50875"/>
            </a:xfrm>
            <a:custGeom>
              <a:rect b="b" l="l" r="r" t="t"/>
              <a:pathLst>
                <a:path extrusionOk="0" h="2035" w="3307">
                  <a:moveTo>
                    <a:pt x="3113" y="1"/>
                  </a:moveTo>
                  <a:cubicBezTo>
                    <a:pt x="3110" y="1"/>
                    <a:pt x="3108" y="1"/>
                    <a:pt x="3105" y="2"/>
                  </a:cubicBezTo>
                  <a:lnTo>
                    <a:pt x="3095" y="2"/>
                  </a:lnTo>
                  <a:lnTo>
                    <a:pt x="3087" y="3"/>
                  </a:lnTo>
                  <a:lnTo>
                    <a:pt x="3085" y="3"/>
                  </a:lnTo>
                  <a:cubicBezTo>
                    <a:pt x="3081" y="3"/>
                    <a:pt x="3078" y="5"/>
                    <a:pt x="3075" y="6"/>
                  </a:cubicBezTo>
                  <a:lnTo>
                    <a:pt x="3070" y="8"/>
                  </a:lnTo>
                  <a:lnTo>
                    <a:pt x="3068" y="8"/>
                  </a:lnTo>
                  <a:lnTo>
                    <a:pt x="3065" y="10"/>
                  </a:lnTo>
                  <a:cubicBezTo>
                    <a:pt x="3064" y="10"/>
                    <a:pt x="3062" y="10"/>
                    <a:pt x="3061" y="11"/>
                  </a:cubicBezTo>
                  <a:cubicBezTo>
                    <a:pt x="3056" y="13"/>
                    <a:pt x="3052" y="16"/>
                    <a:pt x="3047" y="17"/>
                  </a:cubicBezTo>
                  <a:lnTo>
                    <a:pt x="253" y="1641"/>
                  </a:lnTo>
                  <a:cubicBezTo>
                    <a:pt x="249" y="1643"/>
                    <a:pt x="246" y="1646"/>
                    <a:pt x="243" y="1649"/>
                  </a:cubicBezTo>
                  <a:lnTo>
                    <a:pt x="240" y="1652"/>
                  </a:lnTo>
                  <a:cubicBezTo>
                    <a:pt x="237" y="1653"/>
                    <a:pt x="236" y="1656"/>
                    <a:pt x="234" y="1658"/>
                  </a:cubicBezTo>
                  <a:lnTo>
                    <a:pt x="233" y="1659"/>
                  </a:lnTo>
                  <a:cubicBezTo>
                    <a:pt x="203" y="1698"/>
                    <a:pt x="174" y="1736"/>
                    <a:pt x="147" y="1775"/>
                  </a:cubicBezTo>
                  <a:lnTo>
                    <a:pt x="130" y="1799"/>
                  </a:lnTo>
                  <a:cubicBezTo>
                    <a:pt x="87" y="1855"/>
                    <a:pt x="45" y="1911"/>
                    <a:pt x="4" y="1968"/>
                  </a:cubicBezTo>
                  <a:lnTo>
                    <a:pt x="4" y="1970"/>
                  </a:lnTo>
                  <a:cubicBezTo>
                    <a:pt x="2" y="1971"/>
                    <a:pt x="2" y="1973"/>
                    <a:pt x="1" y="1974"/>
                  </a:cubicBezTo>
                  <a:lnTo>
                    <a:pt x="1" y="1976"/>
                  </a:lnTo>
                  <a:cubicBezTo>
                    <a:pt x="1" y="1977"/>
                    <a:pt x="1" y="1981"/>
                    <a:pt x="1" y="1984"/>
                  </a:cubicBezTo>
                  <a:cubicBezTo>
                    <a:pt x="2" y="2002"/>
                    <a:pt x="13" y="2021"/>
                    <a:pt x="30" y="2031"/>
                  </a:cubicBezTo>
                  <a:cubicBezTo>
                    <a:pt x="31" y="2033"/>
                    <a:pt x="34" y="2033"/>
                    <a:pt x="36" y="2034"/>
                  </a:cubicBezTo>
                  <a:lnTo>
                    <a:pt x="44" y="2034"/>
                  </a:lnTo>
                  <a:lnTo>
                    <a:pt x="426" y="1988"/>
                  </a:lnTo>
                  <a:lnTo>
                    <a:pt x="428" y="1988"/>
                  </a:lnTo>
                  <a:cubicBezTo>
                    <a:pt x="431" y="1988"/>
                    <a:pt x="434" y="1987"/>
                    <a:pt x="438" y="1987"/>
                  </a:cubicBezTo>
                  <a:lnTo>
                    <a:pt x="441" y="1985"/>
                  </a:lnTo>
                  <a:cubicBezTo>
                    <a:pt x="445" y="1984"/>
                    <a:pt x="449" y="1982"/>
                    <a:pt x="452" y="1981"/>
                  </a:cubicBezTo>
                  <a:lnTo>
                    <a:pt x="824" y="1764"/>
                  </a:lnTo>
                  <a:lnTo>
                    <a:pt x="1004" y="1659"/>
                  </a:lnTo>
                  <a:lnTo>
                    <a:pt x="1064" y="1626"/>
                  </a:lnTo>
                  <a:lnTo>
                    <a:pt x="1223" y="1532"/>
                  </a:lnTo>
                  <a:lnTo>
                    <a:pt x="1434" y="1409"/>
                  </a:lnTo>
                  <a:lnTo>
                    <a:pt x="1528" y="1355"/>
                  </a:lnTo>
                  <a:lnTo>
                    <a:pt x="1709" y="1249"/>
                  </a:lnTo>
                  <a:lnTo>
                    <a:pt x="1815" y="1188"/>
                  </a:lnTo>
                  <a:lnTo>
                    <a:pt x="1990" y="1086"/>
                  </a:lnTo>
                  <a:lnTo>
                    <a:pt x="2171" y="980"/>
                  </a:lnTo>
                  <a:lnTo>
                    <a:pt x="2265" y="927"/>
                  </a:lnTo>
                  <a:lnTo>
                    <a:pt x="2475" y="804"/>
                  </a:lnTo>
                  <a:lnTo>
                    <a:pt x="2635" y="712"/>
                  </a:lnTo>
                  <a:lnTo>
                    <a:pt x="2695" y="676"/>
                  </a:lnTo>
                  <a:lnTo>
                    <a:pt x="2873" y="573"/>
                  </a:lnTo>
                  <a:lnTo>
                    <a:pt x="3247" y="357"/>
                  </a:lnTo>
                  <a:cubicBezTo>
                    <a:pt x="3251" y="354"/>
                    <a:pt x="3256" y="351"/>
                    <a:pt x="3259" y="348"/>
                  </a:cubicBezTo>
                  <a:lnTo>
                    <a:pt x="3262" y="346"/>
                  </a:lnTo>
                  <a:lnTo>
                    <a:pt x="3264" y="344"/>
                  </a:lnTo>
                  <a:cubicBezTo>
                    <a:pt x="3265" y="344"/>
                    <a:pt x="3265" y="343"/>
                    <a:pt x="3267" y="341"/>
                  </a:cubicBezTo>
                  <a:cubicBezTo>
                    <a:pt x="3270" y="340"/>
                    <a:pt x="3273" y="337"/>
                    <a:pt x="3274" y="334"/>
                  </a:cubicBezTo>
                  <a:lnTo>
                    <a:pt x="3279" y="329"/>
                  </a:lnTo>
                  <a:cubicBezTo>
                    <a:pt x="3279" y="329"/>
                    <a:pt x="3279" y="328"/>
                    <a:pt x="3280" y="328"/>
                  </a:cubicBezTo>
                  <a:cubicBezTo>
                    <a:pt x="3282" y="326"/>
                    <a:pt x="3282" y="324"/>
                    <a:pt x="3284" y="323"/>
                  </a:cubicBezTo>
                  <a:lnTo>
                    <a:pt x="3287" y="320"/>
                  </a:lnTo>
                  <a:cubicBezTo>
                    <a:pt x="3288" y="317"/>
                    <a:pt x="3290" y="314"/>
                    <a:pt x="3291" y="311"/>
                  </a:cubicBezTo>
                  <a:cubicBezTo>
                    <a:pt x="3293" y="309"/>
                    <a:pt x="3294" y="308"/>
                    <a:pt x="3296" y="305"/>
                  </a:cubicBezTo>
                  <a:lnTo>
                    <a:pt x="3296" y="303"/>
                  </a:lnTo>
                  <a:cubicBezTo>
                    <a:pt x="3297" y="297"/>
                    <a:pt x="3300" y="291"/>
                    <a:pt x="3302" y="285"/>
                  </a:cubicBezTo>
                  <a:cubicBezTo>
                    <a:pt x="3304" y="278"/>
                    <a:pt x="3305" y="274"/>
                    <a:pt x="3307" y="268"/>
                  </a:cubicBezTo>
                  <a:lnTo>
                    <a:pt x="3307" y="263"/>
                  </a:lnTo>
                  <a:lnTo>
                    <a:pt x="3307" y="261"/>
                  </a:lnTo>
                  <a:lnTo>
                    <a:pt x="3307" y="257"/>
                  </a:lnTo>
                  <a:lnTo>
                    <a:pt x="3307" y="252"/>
                  </a:lnTo>
                  <a:lnTo>
                    <a:pt x="3307" y="245"/>
                  </a:lnTo>
                  <a:cubicBezTo>
                    <a:pt x="3307" y="243"/>
                    <a:pt x="3299" y="222"/>
                    <a:pt x="3299" y="215"/>
                  </a:cubicBezTo>
                  <a:lnTo>
                    <a:pt x="3299" y="203"/>
                  </a:lnTo>
                  <a:lnTo>
                    <a:pt x="3299" y="202"/>
                  </a:lnTo>
                  <a:cubicBezTo>
                    <a:pt x="3299" y="199"/>
                    <a:pt x="3299" y="194"/>
                    <a:pt x="3297" y="189"/>
                  </a:cubicBezTo>
                  <a:cubicBezTo>
                    <a:pt x="3297" y="188"/>
                    <a:pt x="3297" y="185"/>
                    <a:pt x="3297" y="183"/>
                  </a:cubicBezTo>
                  <a:cubicBezTo>
                    <a:pt x="3296" y="182"/>
                    <a:pt x="3296" y="180"/>
                    <a:pt x="3296" y="177"/>
                  </a:cubicBezTo>
                  <a:lnTo>
                    <a:pt x="3296" y="175"/>
                  </a:lnTo>
                  <a:cubicBezTo>
                    <a:pt x="3296" y="174"/>
                    <a:pt x="3294" y="172"/>
                    <a:pt x="3294" y="171"/>
                  </a:cubicBezTo>
                  <a:lnTo>
                    <a:pt x="3294" y="169"/>
                  </a:lnTo>
                  <a:cubicBezTo>
                    <a:pt x="3294" y="168"/>
                    <a:pt x="3294" y="166"/>
                    <a:pt x="3294" y="165"/>
                  </a:cubicBezTo>
                  <a:lnTo>
                    <a:pt x="3290" y="152"/>
                  </a:lnTo>
                  <a:lnTo>
                    <a:pt x="3290" y="151"/>
                  </a:lnTo>
                  <a:lnTo>
                    <a:pt x="3287" y="142"/>
                  </a:lnTo>
                  <a:cubicBezTo>
                    <a:pt x="3287" y="142"/>
                    <a:pt x="3287" y="140"/>
                    <a:pt x="3287" y="140"/>
                  </a:cubicBezTo>
                  <a:cubicBezTo>
                    <a:pt x="3287" y="139"/>
                    <a:pt x="3287" y="137"/>
                    <a:pt x="3285" y="136"/>
                  </a:cubicBezTo>
                  <a:cubicBezTo>
                    <a:pt x="3285" y="134"/>
                    <a:pt x="3284" y="132"/>
                    <a:pt x="3284" y="131"/>
                  </a:cubicBezTo>
                  <a:lnTo>
                    <a:pt x="3282" y="128"/>
                  </a:lnTo>
                  <a:cubicBezTo>
                    <a:pt x="3282" y="126"/>
                    <a:pt x="3282" y="126"/>
                    <a:pt x="3282" y="126"/>
                  </a:cubicBezTo>
                  <a:lnTo>
                    <a:pt x="3279" y="120"/>
                  </a:lnTo>
                  <a:cubicBezTo>
                    <a:pt x="3277" y="117"/>
                    <a:pt x="3276" y="114"/>
                    <a:pt x="3274" y="109"/>
                  </a:cubicBezTo>
                  <a:cubicBezTo>
                    <a:pt x="3271" y="105"/>
                    <a:pt x="3270" y="102"/>
                    <a:pt x="3267" y="97"/>
                  </a:cubicBezTo>
                  <a:cubicBezTo>
                    <a:pt x="3265" y="94"/>
                    <a:pt x="3264" y="93"/>
                    <a:pt x="3262" y="89"/>
                  </a:cubicBezTo>
                  <a:lnTo>
                    <a:pt x="3256" y="80"/>
                  </a:lnTo>
                  <a:cubicBezTo>
                    <a:pt x="3253" y="77"/>
                    <a:pt x="3251" y="74"/>
                    <a:pt x="3248" y="71"/>
                  </a:cubicBezTo>
                  <a:lnTo>
                    <a:pt x="3242" y="62"/>
                  </a:lnTo>
                  <a:lnTo>
                    <a:pt x="3242" y="60"/>
                  </a:lnTo>
                  <a:lnTo>
                    <a:pt x="3239" y="59"/>
                  </a:lnTo>
                  <a:lnTo>
                    <a:pt x="3239" y="57"/>
                  </a:lnTo>
                  <a:lnTo>
                    <a:pt x="3236" y="54"/>
                  </a:lnTo>
                  <a:lnTo>
                    <a:pt x="3233" y="51"/>
                  </a:lnTo>
                  <a:lnTo>
                    <a:pt x="3231" y="49"/>
                  </a:lnTo>
                  <a:lnTo>
                    <a:pt x="3227" y="45"/>
                  </a:lnTo>
                  <a:lnTo>
                    <a:pt x="3222" y="40"/>
                  </a:lnTo>
                  <a:lnTo>
                    <a:pt x="3217" y="37"/>
                  </a:lnTo>
                  <a:lnTo>
                    <a:pt x="3216" y="36"/>
                  </a:lnTo>
                  <a:lnTo>
                    <a:pt x="3208" y="30"/>
                  </a:lnTo>
                  <a:cubicBezTo>
                    <a:pt x="3208" y="30"/>
                    <a:pt x="3207" y="28"/>
                    <a:pt x="3207" y="28"/>
                  </a:cubicBezTo>
                  <a:lnTo>
                    <a:pt x="3202" y="25"/>
                  </a:lnTo>
                  <a:lnTo>
                    <a:pt x="3199" y="23"/>
                  </a:lnTo>
                  <a:lnTo>
                    <a:pt x="3198" y="23"/>
                  </a:lnTo>
                  <a:lnTo>
                    <a:pt x="3191" y="19"/>
                  </a:lnTo>
                  <a:lnTo>
                    <a:pt x="3190" y="19"/>
                  </a:lnTo>
                  <a:cubicBezTo>
                    <a:pt x="3184" y="14"/>
                    <a:pt x="3178" y="11"/>
                    <a:pt x="3171" y="10"/>
                  </a:cubicBezTo>
                  <a:lnTo>
                    <a:pt x="3168" y="8"/>
                  </a:lnTo>
                  <a:lnTo>
                    <a:pt x="3164" y="8"/>
                  </a:lnTo>
                  <a:lnTo>
                    <a:pt x="3158" y="6"/>
                  </a:lnTo>
                  <a:lnTo>
                    <a:pt x="3151" y="3"/>
                  </a:lnTo>
                  <a:lnTo>
                    <a:pt x="3142" y="3"/>
                  </a:lnTo>
                  <a:cubicBezTo>
                    <a:pt x="3139" y="2"/>
                    <a:pt x="3136" y="2"/>
                    <a:pt x="3133" y="2"/>
                  </a:cubicBezTo>
                  <a:lnTo>
                    <a:pt x="3122" y="2"/>
                  </a:lnTo>
                  <a:cubicBezTo>
                    <a:pt x="3119" y="1"/>
                    <a:pt x="3116" y="1"/>
                    <a:pt x="3113" y="1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1"/>
            <p:cNvSpPr/>
            <p:nvPr/>
          </p:nvSpPr>
          <p:spPr>
            <a:xfrm>
              <a:off x="1181750" y="2897125"/>
              <a:ext cx="3650" cy="4625"/>
            </a:xfrm>
            <a:custGeom>
              <a:rect b="b" l="l" r="r" t="t"/>
              <a:pathLst>
                <a:path extrusionOk="0" h="185" w="146">
                  <a:moveTo>
                    <a:pt x="41" y="0"/>
                  </a:moveTo>
                  <a:cubicBezTo>
                    <a:pt x="17" y="0"/>
                    <a:pt x="1" y="20"/>
                    <a:pt x="1" y="53"/>
                  </a:cubicBezTo>
                  <a:cubicBezTo>
                    <a:pt x="4" y="102"/>
                    <a:pt x="32" y="148"/>
                    <a:pt x="75" y="176"/>
                  </a:cubicBezTo>
                  <a:cubicBezTo>
                    <a:pt x="86" y="182"/>
                    <a:pt x="96" y="184"/>
                    <a:pt x="106" y="184"/>
                  </a:cubicBezTo>
                  <a:cubicBezTo>
                    <a:pt x="129" y="184"/>
                    <a:pt x="145" y="166"/>
                    <a:pt x="145" y="133"/>
                  </a:cubicBezTo>
                  <a:cubicBezTo>
                    <a:pt x="142" y="82"/>
                    <a:pt x="115" y="36"/>
                    <a:pt x="73" y="10"/>
                  </a:cubicBezTo>
                  <a:cubicBezTo>
                    <a:pt x="62" y="3"/>
                    <a:pt x="51" y="0"/>
                    <a:pt x="41" y="0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1"/>
            <p:cNvSpPr/>
            <p:nvPr/>
          </p:nvSpPr>
          <p:spPr>
            <a:xfrm>
              <a:off x="1178425" y="2895700"/>
              <a:ext cx="7700" cy="9200"/>
            </a:xfrm>
            <a:custGeom>
              <a:rect b="b" l="l" r="r" t="t"/>
              <a:pathLst>
                <a:path extrusionOk="0" h="368" w="308">
                  <a:moveTo>
                    <a:pt x="176" y="56"/>
                  </a:moveTo>
                  <a:cubicBezTo>
                    <a:pt x="185" y="56"/>
                    <a:pt x="195" y="59"/>
                    <a:pt x="206" y="65"/>
                  </a:cubicBezTo>
                  <a:cubicBezTo>
                    <a:pt x="249" y="93"/>
                    <a:pt x="275" y="139"/>
                    <a:pt x="278" y="190"/>
                  </a:cubicBezTo>
                  <a:cubicBezTo>
                    <a:pt x="279" y="223"/>
                    <a:pt x="263" y="241"/>
                    <a:pt x="239" y="241"/>
                  </a:cubicBezTo>
                  <a:cubicBezTo>
                    <a:pt x="229" y="241"/>
                    <a:pt x="219" y="239"/>
                    <a:pt x="208" y="233"/>
                  </a:cubicBezTo>
                  <a:cubicBezTo>
                    <a:pt x="166" y="205"/>
                    <a:pt x="138" y="159"/>
                    <a:pt x="135" y="110"/>
                  </a:cubicBezTo>
                  <a:cubicBezTo>
                    <a:pt x="135" y="76"/>
                    <a:pt x="152" y="56"/>
                    <a:pt x="176" y="56"/>
                  </a:cubicBezTo>
                  <a:close/>
                  <a:moveTo>
                    <a:pt x="108" y="1"/>
                  </a:moveTo>
                  <a:cubicBezTo>
                    <a:pt x="99" y="1"/>
                    <a:pt x="89" y="1"/>
                    <a:pt x="80" y="4"/>
                  </a:cubicBezTo>
                  <a:cubicBezTo>
                    <a:pt x="74" y="4"/>
                    <a:pt x="69" y="5"/>
                    <a:pt x="65" y="7"/>
                  </a:cubicBezTo>
                  <a:cubicBezTo>
                    <a:pt x="62" y="8"/>
                    <a:pt x="57" y="10"/>
                    <a:pt x="55" y="11"/>
                  </a:cubicBezTo>
                  <a:lnTo>
                    <a:pt x="40" y="17"/>
                  </a:lnTo>
                  <a:cubicBezTo>
                    <a:pt x="16" y="34"/>
                    <a:pt x="0" y="65"/>
                    <a:pt x="0" y="111"/>
                  </a:cubicBezTo>
                  <a:cubicBezTo>
                    <a:pt x="6" y="208"/>
                    <a:pt x="59" y="297"/>
                    <a:pt x="142" y="351"/>
                  </a:cubicBezTo>
                  <a:cubicBezTo>
                    <a:pt x="162" y="362"/>
                    <a:pt x="182" y="368"/>
                    <a:pt x="201" y="368"/>
                  </a:cubicBezTo>
                  <a:cubicBezTo>
                    <a:pt x="214" y="368"/>
                    <a:pt x="227" y="364"/>
                    <a:pt x="238" y="359"/>
                  </a:cubicBezTo>
                  <a:cubicBezTo>
                    <a:pt x="244" y="355"/>
                    <a:pt x="251" y="352"/>
                    <a:pt x="257" y="348"/>
                  </a:cubicBezTo>
                  <a:cubicBezTo>
                    <a:pt x="260" y="345"/>
                    <a:pt x="264" y="342"/>
                    <a:pt x="267" y="337"/>
                  </a:cubicBezTo>
                  <a:cubicBezTo>
                    <a:pt x="272" y="332"/>
                    <a:pt x="277" y="326"/>
                    <a:pt x="281" y="322"/>
                  </a:cubicBezTo>
                  <a:cubicBezTo>
                    <a:pt x="283" y="319"/>
                    <a:pt x="286" y="314"/>
                    <a:pt x="287" y="311"/>
                  </a:cubicBezTo>
                  <a:cubicBezTo>
                    <a:pt x="289" y="308"/>
                    <a:pt x="291" y="305"/>
                    <a:pt x="292" y="302"/>
                  </a:cubicBezTo>
                  <a:cubicBezTo>
                    <a:pt x="295" y="296"/>
                    <a:pt x="298" y="289"/>
                    <a:pt x="300" y="283"/>
                  </a:cubicBezTo>
                  <a:cubicBezTo>
                    <a:pt x="301" y="276"/>
                    <a:pt x="304" y="266"/>
                    <a:pt x="304" y="262"/>
                  </a:cubicBezTo>
                  <a:cubicBezTo>
                    <a:pt x="306" y="256"/>
                    <a:pt x="307" y="248"/>
                    <a:pt x="307" y="243"/>
                  </a:cubicBezTo>
                  <a:lnTo>
                    <a:pt x="307" y="228"/>
                  </a:lnTo>
                  <a:cubicBezTo>
                    <a:pt x="307" y="223"/>
                    <a:pt x="307" y="219"/>
                    <a:pt x="307" y="216"/>
                  </a:cubicBezTo>
                  <a:cubicBezTo>
                    <a:pt x="307" y="211"/>
                    <a:pt x="306" y="205"/>
                    <a:pt x="306" y="202"/>
                  </a:cubicBezTo>
                  <a:cubicBezTo>
                    <a:pt x="304" y="193"/>
                    <a:pt x="303" y="185"/>
                    <a:pt x="301" y="176"/>
                  </a:cubicBezTo>
                  <a:cubicBezTo>
                    <a:pt x="298" y="168"/>
                    <a:pt x="297" y="160"/>
                    <a:pt x="294" y="153"/>
                  </a:cubicBezTo>
                  <a:cubicBezTo>
                    <a:pt x="292" y="150"/>
                    <a:pt x="291" y="145"/>
                    <a:pt x="289" y="142"/>
                  </a:cubicBezTo>
                  <a:cubicBezTo>
                    <a:pt x="287" y="139"/>
                    <a:pt x="286" y="134"/>
                    <a:pt x="284" y="131"/>
                  </a:cubicBezTo>
                  <a:lnTo>
                    <a:pt x="278" y="120"/>
                  </a:lnTo>
                  <a:cubicBezTo>
                    <a:pt x="275" y="113"/>
                    <a:pt x="271" y="107"/>
                    <a:pt x="266" y="99"/>
                  </a:cubicBezTo>
                  <a:cubicBezTo>
                    <a:pt x="264" y="96"/>
                    <a:pt x="261" y="93"/>
                    <a:pt x="260" y="90"/>
                  </a:cubicBezTo>
                  <a:cubicBezTo>
                    <a:pt x="255" y="84"/>
                    <a:pt x="249" y="76"/>
                    <a:pt x="244" y="70"/>
                  </a:cubicBezTo>
                  <a:cubicBezTo>
                    <a:pt x="244" y="70"/>
                    <a:pt x="237" y="62"/>
                    <a:pt x="228" y="53"/>
                  </a:cubicBezTo>
                  <a:cubicBezTo>
                    <a:pt x="221" y="48"/>
                    <a:pt x="214" y="42"/>
                    <a:pt x="208" y="37"/>
                  </a:cubicBezTo>
                  <a:cubicBezTo>
                    <a:pt x="201" y="31"/>
                    <a:pt x="194" y="27"/>
                    <a:pt x="188" y="24"/>
                  </a:cubicBezTo>
                  <a:lnTo>
                    <a:pt x="175" y="16"/>
                  </a:lnTo>
                  <a:cubicBezTo>
                    <a:pt x="172" y="14"/>
                    <a:pt x="168" y="13"/>
                    <a:pt x="165" y="11"/>
                  </a:cubicBezTo>
                  <a:cubicBezTo>
                    <a:pt x="152" y="7"/>
                    <a:pt x="140" y="4"/>
                    <a:pt x="128" y="2"/>
                  </a:cubicBezTo>
                  <a:cubicBezTo>
                    <a:pt x="122" y="1"/>
                    <a:pt x="114" y="1"/>
                    <a:pt x="108" y="1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1"/>
            <p:cNvSpPr/>
            <p:nvPr/>
          </p:nvSpPr>
          <p:spPr>
            <a:xfrm>
              <a:off x="1184375" y="2901350"/>
              <a:ext cx="1700" cy="3275"/>
            </a:xfrm>
            <a:custGeom>
              <a:rect b="b" l="l" r="r" t="t"/>
              <a:pathLst>
                <a:path extrusionOk="0" h="131" w="68">
                  <a:moveTo>
                    <a:pt x="68" y="0"/>
                  </a:moveTo>
                  <a:cubicBezTo>
                    <a:pt x="66" y="17"/>
                    <a:pt x="56" y="33"/>
                    <a:pt x="40" y="39"/>
                  </a:cubicBezTo>
                  <a:cubicBezTo>
                    <a:pt x="42" y="81"/>
                    <a:pt x="27" y="112"/>
                    <a:pt x="4" y="128"/>
                  </a:cubicBezTo>
                  <a:lnTo>
                    <a:pt x="4" y="128"/>
                  </a:lnTo>
                  <a:cubicBezTo>
                    <a:pt x="7" y="126"/>
                    <a:pt x="10" y="124"/>
                    <a:pt x="13" y="122"/>
                  </a:cubicBezTo>
                  <a:cubicBezTo>
                    <a:pt x="19" y="117"/>
                    <a:pt x="25" y="113"/>
                    <a:pt x="29" y="108"/>
                  </a:cubicBezTo>
                  <a:cubicBezTo>
                    <a:pt x="34" y="103"/>
                    <a:pt x="39" y="97"/>
                    <a:pt x="42" y="91"/>
                  </a:cubicBezTo>
                  <a:cubicBezTo>
                    <a:pt x="46" y="86"/>
                    <a:pt x="49" y="80"/>
                    <a:pt x="53" y="74"/>
                  </a:cubicBezTo>
                  <a:cubicBezTo>
                    <a:pt x="56" y="68"/>
                    <a:pt x="59" y="62"/>
                    <a:pt x="60" y="56"/>
                  </a:cubicBezTo>
                  <a:cubicBezTo>
                    <a:pt x="62" y="51"/>
                    <a:pt x="63" y="43"/>
                    <a:pt x="65" y="39"/>
                  </a:cubicBezTo>
                  <a:cubicBezTo>
                    <a:pt x="66" y="34"/>
                    <a:pt x="66" y="31"/>
                    <a:pt x="68" y="23"/>
                  </a:cubicBezTo>
                  <a:cubicBezTo>
                    <a:pt x="68" y="17"/>
                    <a:pt x="68" y="8"/>
                    <a:pt x="68" y="0"/>
                  </a:cubicBezTo>
                  <a:close/>
                  <a:moveTo>
                    <a:pt x="4" y="128"/>
                  </a:moveTo>
                  <a:cubicBezTo>
                    <a:pt x="3" y="129"/>
                    <a:pt x="2" y="130"/>
                    <a:pt x="0" y="131"/>
                  </a:cubicBezTo>
                  <a:cubicBezTo>
                    <a:pt x="2" y="130"/>
                    <a:pt x="3" y="129"/>
                    <a:pt x="4" y="128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11"/>
            <p:cNvSpPr/>
            <p:nvPr/>
          </p:nvSpPr>
          <p:spPr>
            <a:xfrm>
              <a:off x="1179425" y="2895700"/>
              <a:ext cx="6700" cy="6675"/>
            </a:xfrm>
            <a:custGeom>
              <a:rect b="b" l="l" r="r" t="t"/>
              <a:pathLst>
                <a:path extrusionOk="0" h="267" w="268">
                  <a:moveTo>
                    <a:pt x="60" y="1"/>
                  </a:moveTo>
                  <a:cubicBezTo>
                    <a:pt x="51" y="1"/>
                    <a:pt x="43" y="2"/>
                    <a:pt x="34" y="5"/>
                  </a:cubicBezTo>
                  <a:cubicBezTo>
                    <a:pt x="29" y="5"/>
                    <a:pt x="25" y="7"/>
                    <a:pt x="20" y="10"/>
                  </a:cubicBezTo>
                  <a:cubicBezTo>
                    <a:pt x="12" y="11"/>
                    <a:pt x="6" y="14"/>
                    <a:pt x="0" y="19"/>
                  </a:cubicBezTo>
                  <a:cubicBezTo>
                    <a:pt x="11" y="12"/>
                    <a:pt x="23" y="9"/>
                    <a:pt x="37" y="9"/>
                  </a:cubicBezTo>
                  <a:cubicBezTo>
                    <a:pt x="55" y="9"/>
                    <a:pt x="76" y="15"/>
                    <a:pt x="98" y="27"/>
                  </a:cubicBezTo>
                  <a:cubicBezTo>
                    <a:pt x="181" y="79"/>
                    <a:pt x="234" y="168"/>
                    <a:pt x="240" y="266"/>
                  </a:cubicBezTo>
                  <a:cubicBezTo>
                    <a:pt x="255" y="260"/>
                    <a:pt x="266" y="245"/>
                    <a:pt x="267" y="228"/>
                  </a:cubicBezTo>
                  <a:cubicBezTo>
                    <a:pt x="267" y="219"/>
                    <a:pt x="267" y="211"/>
                    <a:pt x="266" y="202"/>
                  </a:cubicBezTo>
                  <a:cubicBezTo>
                    <a:pt x="264" y="193"/>
                    <a:pt x="263" y="185"/>
                    <a:pt x="261" y="177"/>
                  </a:cubicBezTo>
                  <a:cubicBezTo>
                    <a:pt x="257" y="163"/>
                    <a:pt x="254" y="156"/>
                    <a:pt x="254" y="153"/>
                  </a:cubicBezTo>
                  <a:lnTo>
                    <a:pt x="249" y="142"/>
                  </a:lnTo>
                  <a:lnTo>
                    <a:pt x="244" y="131"/>
                  </a:lnTo>
                  <a:cubicBezTo>
                    <a:pt x="243" y="128"/>
                    <a:pt x="240" y="123"/>
                    <a:pt x="238" y="120"/>
                  </a:cubicBezTo>
                  <a:cubicBezTo>
                    <a:pt x="235" y="113"/>
                    <a:pt x="231" y="107"/>
                    <a:pt x="226" y="100"/>
                  </a:cubicBezTo>
                  <a:cubicBezTo>
                    <a:pt x="224" y="97"/>
                    <a:pt x="221" y="93"/>
                    <a:pt x="220" y="90"/>
                  </a:cubicBezTo>
                  <a:cubicBezTo>
                    <a:pt x="215" y="84"/>
                    <a:pt x="209" y="76"/>
                    <a:pt x="204" y="71"/>
                  </a:cubicBezTo>
                  <a:cubicBezTo>
                    <a:pt x="198" y="64"/>
                    <a:pt x="192" y="57"/>
                    <a:pt x="186" y="51"/>
                  </a:cubicBezTo>
                  <a:cubicBezTo>
                    <a:pt x="180" y="45"/>
                    <a:pt x="174" y="41"/>
                    <a:pt x="168" y="36"/>
                  </a:cubicBezTo>
                  <a:cubicBezTo>
                    <a:pt x="160" y="30"/>
                    <a:pt x="152" y="25"/>
                    <a:pt x="145" y="22"/>
                  </a:cubicBezTo>
                  <a:cubicBezTo>
                    <a:pt x="137" y="17"/>
                    <a:pt x="129" y="13"/>
                    <a:pt x="120" y="10"/>
                  </a:cubicBezTo>
                  <a:cubicBezTo>
                    <a:pt x="114" y="7"/>
                    <a:pt x="106" y="5"/>
                    <a:pt x="100" y="4"/>
                  </a:cubicBezTo>
                  <a:cubicBezTo>
                    <a:pt x="92" y="2"/>
                    <a:pt x="85" y="1"/>
                    <a:pt x="78" y="1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11"/>
            <p:cNvSpPr/>
            <p:nvPr/>
          </p:nvSpPr>
          <p:spPr>
            <a:xfrm>
              <a:off x="1108600" y="2896125"/>
              <a:ext cx="75800" cy="49375"/>
            </a:xfrm>
            <a:custGeom>
              <a:rect b="b" l="l" r="r" t="t"/>
              <a:pathLst>
                <a:path extrusionOk="0" h="1975" w="3032">
                  <a:moveTo>
                    <a:pt x="2835" y="0"/>
                  </a:moveTo>
                  <a:lnTo>
                    <a:pt x="40" y="1624"/>
                  </a:lnTo>
                  <a:cubicBezTo>
                    <a:pt x="14" y="1640"/>
                    <a:pt x="0" y="1672"/>
                    <a:pt x="0" y="1716"/>
                  </a:cubicBezTo>
                  <a:cubicBezTo>
                    <a:pt x="0" y="1807"/>
                    <a:pt x="65" y="1913"/>
                    <a:pt x="142" y="1956"/>
                  </a:cubicBezTo>
                  <a:cubicBezTo>
                    <a:pt x="163" y="1969"/>
                    <a:pt x="183" y="1974"/>
                    <a:pt x="201" y="1974"/>
                  </a:cubicBezTo>
                  <a:cubicBezTo>
                    <a:pt x="214" y="1974"/>
                    <a:pt x="226" y="1971"/>
                    <a:pt x="237" y="1965"/>
                  </a:cubicBezTo>
                  <a:lnTo>
                    <a:pt x="3031" y="342"/>
                  </a:lnTo>
                  <a:lnTo>
                    <a:pt x="3031" y="342"/>
                  </a:lnTo>
                  <a:cubicBezTo>
                    <a:pt x="3021" y="347"/>
                    <a:pt x="3009" y="350"/>
                    <a:pt x="2996" y="350"/>
                  </a:cubicBezTo>
                  <a:cubicBezTo>
                    <a:pt x="2977" y="350"/>
                    <a:pt x="2957" y="345"/>
                    <a:pt x="2935" y="332"/>
                  </a:cubicBezTo>
                  <a:cubicBezTo>
                    <a:pt x="2858" y="291"/>
                    <a:pt x="2795" y="183"/>
                    <a:pt x="2793" y="94"/>
                  </a:cubicBezTo>
                  <a:cubicBezTo>
                    <a:pt x="2793" y="48"/>
                    <a:pt x="2809" y="16"/>
                    <a:pt x="2835" y="0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11"/>
            <p:cNvSpPr/>
            <p:nvPr/>
          </p:nvSpPr>
          <p:spPr>
            <a:xfrm>
              <a:off x="1114500" y="2902350"/>
              <a:ext cx="70925" cy="42925"/>
            </a:xfrm>
            <a:custGeom>
              <a:rect b="b" l="l" r="r" t="t"/>
              <a:pathLst>
                <a:path extrusionOk="0" h="1717" w="2837">
                  <a:moveTo>
                    <a:pt x="2835" y="0"/>
                  </a:moveTo>
                  <a:lnTo>
                    <a:pt x="41" y="1624"/>
                  </a:lnTo>
                  <a:cubicBezTo>
                    <a:pt x="42" y="1669"/>
                    <a:pt x="27" y="1701"/>
                    <a:pt x="1" y="1716"/>
                  </a:cubicBezTo>
                  <a:lnTo>
                    <a:pt x="2795" y="93"/>
                  </a:lnTo>
                  <a:cubicBezTo>
                    <a:pt x="2820" y="77"/>
                    <a:pt x="2837" y="45"/>
                    <a:pt x="2835" y="0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1109550" y="2895900"/>
              <a:ext cx="75850" cy="47075"/>
            </a:xfrm>
            <a:custGeom>
              <a:rect b="b" l="l" r="r" t="t"/>
              <a:pathLst>
                <a:path extrusionOk="0" h="1883" w="3034">
                  <a:moveTo>
                    <a:pt x="2831" y="1"/>
                  </a:moveTo>
                  <a:cubicBezTo>
                    <a:pt x="2818" y="1"/>
                    <a:pt x="2806" y="4"/>
                    <a:pt x="2795" y="9"/>
                  </a:cubicBezTo>
                  <a:lnTo>
                    <a:pt x="1" y="1633"/>
                  </a:lnTo>
                  <a:cubicBezTo>
                    <a:pt x="12" y="1628"/>
                    <a:pt x="25" y="1625"/>
                    <a:pt x="38" y="1625"/>
                  </a:cubicBezTo>
                  <a:cubicBezTo>
                    <a:pt x="56" y="1625"/>
                    <a:pt x="76" y="1630"/>
                    <a:pt x="97" y="1643"/>
                  </a:cubicBezTo>
                  <a:cubicBezTo>
                    <a:pt x="174" y="1686"/>
                    <a:pt x="237" y="1792"/>
                    <a:pt x="239" y="1882"/>
                  </a:cubicBezTo>
                  <a:lnTo>
                    <a:pt x="3033" y="258"/>
                  </a:lnTo>
                  <a:cubicBezTo>
                    <a:pt x="3027" y="160"/>
                    <a:pt x="2973" y="71"/>
                    <a:pt x="2892" y="19"/>
                  </a:cubicBezTo>
                  <a:cubicBezTo>
                    <a:pt x="2870" y="6"/>
                    <a:pt x="2849" y="1"/>
                    <a:pt x="2831" y="1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11"/>
            <p:cNvSpPr/>
            <p:nvPr/>
          </p:nvSpPr>
          <p:spPr>
            <a:xfrm>
              <a:off x="1103225" y="2937225"/>
              <a:ext cx="10650" cy="9400"/>
            </a:xfrm>
            <a:custGeom>
              <a:rect b="b" l="l" r="r" t="t"/>
              <a:pathLst>
                <a:path extrusionOk="0" h="376" w="426">
                  <a:moveTo>
                    <a:pt x="234" y="0"/>
                  </a:moveTo>
                  <a:cubicBezTo>
                    <a:pt x="233" y="1"/>
                    <a:pt x="233" y="1"/>
                    <a:pt x="233" y="2"/>
                  </a:cubicBezTo>
                  <a:lnTo>
                    <a:pt x="233" y="2"/>
                  </a:lnTo>
                  <a:cubicBezTo>
                    <a:pt x="233" y="1"/>
                    <a:pt x="233" y="1"/>
                    <a:pt x="234" y="0"/>
                  </a:cubicBezTo>
                  <a:close/>
                  <a:moveTo>
                    <a:pt x="426" y="329"/>
                  </a:moveTo>
                  <a:lnTo>
                    <a:pt x="425" y="329"/>
                  </a:lnTo>
                  <a:lnTo>
                    <a:pt x="425" y="329"/>
                  </a:lnTo>
                  <a:cubicBezTo>
                    <a:pt x="425" y="329"/>
                    <a:pt x="425" y="329"/>
                    <a:pt x="426" y="329"/>
                  </a:cubicBezTo>
                  <a:close/>
                  <a:moveTo>
                    <a:pt x="233" y="2"/>
                  </a:moveTo>
                  <a:cubicBezTo>
                    <a:pt x="230" y="6"/>
                    <a:pt x="224" y="11"/>
                    <a:pt x="221" y="16"/>
                  </a:cubicBezTo>
                  <a:lnTo>
                    <a:pt x="131" y="139"/>
                  </a:lnTo>
                  <a:lnTo>
                    <a:pt x="5" y="309"/>
                  </a:lnTo>
                  <a:cubicBezTo>
                    <a:pt x="2" y="314"/>
                    <a:pt x="0" y="318"/>
                    <a:pt x="0" y="324"/>
                  </a:cubicBezTo>
                  <a:cubicBezTo>
                    <a:pt x="2" y="343"/>
                    <a:pt x="12" y="361"/>
                    <a:pt x="29" y="372"/>
                  </a:cubicBezTo>
                  <a:cubicBezTo>
                    <a:pt x="32" y="374"/>
                    <a:pt x="39" y="375"/>
                    <a:pt x="43" y="375"/>
                  </a:cubicBezTo>
                  <a:lnTo>
                    <a:pt x="425" y="329"/>
                  </a:lnTo>
                  <a:lnTo>
                    <a:pt x="425" y="329"/>
                  </a:lnTo>
                  <a:cubicBezTo>
                    <a:pt x="421" y="330"/>
                    <a:pt x="417" y="330"/>
                    <a:pt x="413" y="330"/>
                  </a:cubicBezTo>
                  <a:cubicBezTo>
                    <a:pt x="393" y="330"/>
                    <a:pt x="373" y="324"/>
                    <a:pt x="355" y="312"/>
                  </a:cubicBezTo>
                  <a:cubicBezTo>
                    <a:pt x="272" y="260"/>
                    <a:pt x="220" y="171"/>
                    <a:pt x="214" y="72"/>
                  </a:cubicBezTo>
                  <a:cubicBezTo>
                    <a:pt x="212" y="48"/>
                    <a:pt x="218" y="23"/>
                    <a:pt x="233" y="2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11"/>
            <p:cNvSpPr/>
            <p:nvPr/>
          </p:nvSpPr>
          <p:spPr>
            <a:xfrm>
              <a:off x="1104300" y="2942950"/>
              <a:ext cx="11275" cy="3675"/>
            </a:xfrm>
            <a:custGeom>
              <a:rect b="b" l="l" r="r" t="t"/>
              <a:pathLst>
                <a:path extrusionOk="0" h="147" w="451">
                  <a:moveTo>
                    <a:pt x="450" y="0"/>
                  </a:moveTo>
                  <a:lnTo>
                    <a:pt x="13" y="128"/>
                  </a:lnTo>
                  <a:cubicBezTo>
                    <a:pt x="14" y="137"/>
                    <a:pt x="9" y="144"/>
                    <a:pt x="3" y="146"/>
                  </a:cubicBezTo>
                  <a:lnTo>
                    <a:pt x="3" y="146"/>
                  </a:lnTo>
                  <a:lnTo>
                    <a:pt x="383" y="102"/>
                  </a:lnTo>
                  <a:cubicBezTo>
                    <a:pt x="423" y="95"/>
                    <a:pt x="450" y="60"/>
                    <a:pt x="450" y="0"/>
                  </a:cubicBezTo>
                  <a:close/>
                  <a:moveTo>
                    <a:pt x="3" y="146"/>
                  </a:moveTo>
                  <a:lnTo>
                    <a:pt x="0" y="146"/>
                  </a:lnTo>
                  <a:cubicBezTo>
                    <a:pt x="1" y="146"/>
                    <a:pt x="2" y="146"/>
                    <a:pt x="3" y="146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11"/>
            <p:cNvSpPr/>
            <p:nvPr/>
          </p:nvSpPr>
          <p:spPr>
            <a:xfrm>
              <a:off x="1103225" y="2944800"/>
              <a:ext cx="1450" cy="1825"/>
            </a:xfrm>
            <a:custGeom>
              <a:rect b="b" l="l" r="r" t="t"/>
              <a:pathLst>
                <a:path extrusionOk="0" h="73" w="58">
                  <a:moveTo>
                    <a:pt x="16" y="1"/>
                  </a:moveTo>
                  <a:cubicBezTo>
                    <a:pt x="6" y="1"/>
                    <a:pt x="0" y="8"/>
                    <a:pt x="0" y="21"/>
                  </a:cubicBezTo>
                  <a:cubicBezTo>
                    <a:pt x="2" y="40"/>
                    <a:pt x="12" y="58"/>
                    <a:pt x="29" y="69"/>
                  </a:cubicBezTo>
                  <a:cubicBezTo>
                    <a:pt x="34" y="71"/>
                    <a:pt x="38" y="72"/>
                    <a:pt x="41" y="72"/>
                  </a:cubicBezTo>
                  <a:cubicBezTo>
                    <a:pt x="51" y="72"/>
                    <a:pt x="57" y="65"/>
                    <a:pt x="57" y="52"/>
                  </a:cubicBezTo>
                  <a:cubicBezTo>
                    <a:pt x="56" y="32"/>
                    <a:pt x="45" y="15"/>
                    <a:pt x="28" y="5"/>
                  </a:cubicBezTo>
                  <a:cubicBezTo>
                    <a:pt x="23" y="2"/>
                    <a:pt x="19" y="1"/>
                    <a:pt x="16" y="1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11"/>
            <p:cNvSpPr/>
            <p:nvPr/>
          </p:nvSpPr>
          <p:spPr>
            <a:xfrm>
              <a:off x="1103325" y="2936500"/>
              <a:ext cx="12250" cy="9625"/>
            </a:xfrm>
            <a:custGeom>
              <a:rect b="b" l="l" r="r" t="t"/>
              <a:pathLst>
                <a:path extrusionOk="0" h="385" w="490">
                  <a:moveTo>
                    <a:pt x="287" y="1"/>
                  </a:moveTo>
                  <a:cubicBezTo>
                    <a:pt x="263" y="1"/>
                    <a:pt x="243" y="11"/>
                    <a:pt x="230" y="29"/>
                  </a:cubicBezTo>
                  <a:lnTo>
                    <a:pt x="1" y="338"/>
                  </a:lnTo>
                  <a:cubicBezTo>
                    <a:pt x="3" y="335"/>
                    <a:pt x="7" y="333"/>
                    <a:pt x="12" y="333"/>
                  </a:cubicBezTo>
                  <a:cubicBezTo>
                    <a:pt x="16" y="333"/>
                    <a:pt x="20" y="334"/>
                    <a:pt x="24" y="337"/>
                  </a:cubicBezTo>
                  <a:cubicBezTo>
                    <a:pt x="41" y="347"/>
                    <a:pt x="52" y="364"/>
                    <a:pt x="53" y="384"/>
                  </a:cubicBezTo>
                  <a:lnTo>
                    <a:pt x="489" y="258"/>
                  </a:lnTo>
                  <a:cubicBezTo>
                    <a:pt x="488" y="169"/>
                    <a:pt x="425" y="62"/>
                    <a:pt x="348" y="19"/>
                  </a:cubicBezTo>
                  <a:cubicBezTo>
                    <a:pt x="326" y="7"/>
                    <a:pt x="306" y="1"/>
                    <a:pt x="287" y="1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11"/>
            <p:cNvSpPr/>
            <p:nvPr/>
          </p:nvSpPr>
          <p:spPr>
            <a:xfrm>
              <a:off x="1102075" y="2945100"/>
              <a:ext cx="2350" cy="2050"/>
            </a:xfrm>
            <a:custGeom>
              <a:rect b="b" l="l" r="r" t="t"/>
              <a:pathLst>
                <a:path extrusionOk="0" h="82" w="94">
                  <a:moveTo>
                    <a:pt x="67" y="1"/>
                  </a:moveTo>
                  <a:cubicBezTo>
                    <a:pt x="65" y="1"/>
                    <a:pt x="63" y="1"/>
                    <a:pt x="62" y="2"/>
                  </a:cubicBezTo>
                  <a:lnTo>
                    <a:pt x="6" y="34"/>
                  </a:lnTo>
                  <a:cubicBezTo>
                    <a:pt x="2" y="37"/>
                    <a:pt x="0" y="42"/>
                    <a:pt x="0" y="46"/>
                  </a:cubicBezTo>
                  <a:cubicBezTo>
                    <a:pt x="2" y="60"/>
                    <a:pt x="8" y="72"/>
                    <a:pt x="20" y="80"/>
                  </a:cubicBezTo>
                  <a:cubicBezTo>
                    <a:pt x="22" y="81"/>
                    <a:pt x="25" y="82"/>
                    <a:pt x="28" y="82"/>
                  </a:cubicBezTo>
                  <a:cubicBezTo>
                    <a:pt x="30" y="82"/>
                    <a:pt x="32" y="81"/>
                    <a:pt x="34" y="80"/>
                  </a:cubicBezTo>
                  <a:lnTo>
                    <a:pt x="89" y="48"/>
                  </a:lnTo>
                  <a:cubicBezTo>
                    <a:pt x="92" y="45"/>
                    <a:pt x="94" y="40"/>
                    <a:pt x="94" y="36"/>
                  </a:cubicBezTo>
                  <a:cubicBezTo>
                    <a:pt x="92" y="23"/>
                    <a:pt x="86" y="11"/>
                    <a:pt x="75" y="3"/>
                  </a:cubicBezTo>
                  <a:cubicBezTo>
                    <a:pt x="73" y="1"/>
                    <a:pt x="70" y="1"/>
                    <a:pt x="67" y="1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11"/>
            <p:cNvSpPr/>
            <p:nvPr/>
          </p:nvSpPr>
          <p:spPr>
            <a:xfrm>
              <a:off x="1102225" y="2945100"/>
              <a:ext cx="1750" cy="900"/>
            </a:xfrm>
            <a:custGeom>
              <a:rect b="b" l="l" r="r" t="t"/>
              <a:pathLst>
                <a:path extrusionOk="0" h="36" w="70">
                  <a:moveTo>
                    <a:pt x="1" y="35"/>
                  </a:moveTo>
                  <a:lnTo>
                    <a:pt x="1" y="35"/>
                  </a:lnTo>
                  <a:cubicBezTo>
                    <a:pt x="1" y="35"/>
                    <a:pt x="1" y="35"/>
                    <a:pt x="0" y="36"/>
                  </a:cubicBezTo>
                  <a:lnTo>
                    <a:pt x="1" y="35"/>
                  </a:lnTo>
                  <a:close/>
                  <a:moveTo>
                    <a:pt x="61" y="1"/>
                  </a:moveTo>
                  <a:cubicBezTo>
                    <a:pt x="59" y="1"/>
                    <a:pt x="57" y="1"/>
                    <a:pt x="56" y="2"/>
                  </a:cubicBezTo>
                  <a:lnTo>
                    <a:pt x="1" y="35"/>
                  </a:lnTo>
                  <a:lnTo>
                    <a:pt x="1" y="35"/>
                  </a:lnTo>
                  <a:cubicBezTo>
                    <a:pt x="3" y="34"/>
                    <a:pt x="5" y="33"/>
                    <a:pt x="7" y="33"/>
                  </a:cubicBezTo>
                  <a:cubicBezTo>
                    <a:pt x="9" y="33"/>
                    <a:pt x="12" y="34"/>
                    <a:pt x="14" y="36"/>
                  </a:cubicBezTo>
                  <a:lnTo>
                    <a:pt x="69" y="3"/>
                  </a:lnTo>
                  <a:cubicBezTo>
                    <a:pt x="67" y="1"/>
                    <a:pt x="64" y="1"/>
                    <a:pt x="61" y="1"/>
                  </a:cubicBezTo>
                  <a:close/>
                </a:path>
              </a:pathLst>
            </a:custGeom>
            <a:solidFill>
              <a:srgbClr val="B1C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11"/>
            <p:cNvSpPr/>
            <p:nvPr/>
          </p:nvSpPr>
          <p:spPr>
            <a:xfrm>
              <a:off x="1102525" y="2945175"/>
              <a:ext cx="1900" cy="1950"/>
            </a:xfrm>
            <a:custGeom>
              <a:rect b="b" l="l" r="r" t="t"/>
              <a:pathLst>
                <a:path extrusionOk="0" h="78" w="76">
                  <a:moveTo>
                    <a:pt x="56" y="0"/>
                  </a:moveTo>
                  <a:lnTo>
                    <a:pt x="1" y="33"/>
                  </a:lnTo>
                  <a:cubicBezTo>
                    <a:pt x="13" y="40"/>
                    <a:pt x="19" y="53"/>
                    <a:pt x="21" y="66"/>
                  </a:cubicBezTo>
                  <a:cubicBezTo>
                    <a:pt x="21" y="70"/>
                    <a:pt x="20" y="73"/>
                    <a:pt x="17" y="75"/>
                  </a:cubicBezTo>
                  <a:lnTo>
                    <a:pt x="17" y="75"/>
                  </a:lnTo>
                  <a:lnTo>
                    <a:pt x="70" y="45"/>
                  </a:lnTo>
                  <a:cubicBezTo>
                    <a:pt x="74" y="43"/>
                    <a:pt x="76" y="37"/>
                    <a:pt x="76" y="33"/>
                  </a:cubicBezTo>
                  <a:cubicBezTo>
                    <a:pt x="74" y="20"/>
                    <a:pt x="68" y="8"/>
                    <a:pt x="56" y="0"/>
                  </a:cubicBezTo>
                  <a:close/>
                  <a:moveTo>
                    <a:pt x="17" y="75"/>
                  </a:moveTo>
                  <a:lnTo>
                    <a:pt x="14" y="77"/>
                  </a:lnTo>
                  <a:cubicBezTo>
                    <a:pt x="16" y="77"/>
                    <a:pt x="17" y="76"/>
                    <a:pt x="17" y="75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11"/>
            <p:cNvSpPr/>
            <p:nvPr/>
          </p:nvSpPr>
          <p:spPr>
            <a:xfrm>
              <a:off x="1102075" y="2945925"/>
              <a:ext cx="975" cy="1250"/>
            </a:xfrm>
            <a:custGeom>
              <a:rect b="b" l="l" r="r" t="t"/>
              <a:pathLst>
                <a:path extrusionOk="0" h="50" w="39">
                  <a:moveTo>
                    <a:pt x="11" y="1"/>
                  </a:moveTo>
                  <a:cubicBezTo>
                    <a:pt x="5" y="1"/>
                    <a:pt x="0" y="6"/>
                    <a:pt x="0" y="15"/>
                  </a:cubicBezTo>
                  <a:cubicBezTo>
                    <a:pt x="0" y="27"/>
                    <a:pt x="8" y="39"/>
                    <a:pt x="20" y="47"/>
                  </a:cubicBezTo>
                  <a:cubicBezTo>
                    <a:pt x="23" y="49"/>
                    <a:pt x="26" y="50"/>
                    <a:pt x="29" y="50"/>
                  </a:cubicBezTo>
                  <a:cubicBezTo>
                    <a:pt x="35" y="50"/>
                    <a:pt x="39" y="45"/>
                    <a:pt x="39" y="36"/>
                  </a:cubicBezTo>
                  <a:cubicBezTo>
                    <a:pt x="37" y="23"/>
                    <a:pt x="31" y="10"/>
                    <a:pt x="20" y="4"/>
                  </a:cubicBezTo>
                  <a:cubicBezTo>
                    <a:pt x="17" y="2"/>
                    <a:pt x="14" y="1"/>
                    <a:pt x="11" y="1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1116275" y="2925475"/>
              <a:ext cx="16625" cy="9475"/>
            </a:xfrm>
            <a:custGeom>
              <a:rect b="b" l="l" r="r" t="t"/>
              <a:pathLst>
                <a:path extrusionOk="0" h="379" w="665">
                  <a:moveTo>
                    <a:pt x="299" y="151"/>
                  </a:moveTo>
                  <a:lnTo>
                    <a:pt x="265" y="171"/>
                  </a:lnTo>
                  <a:lnTo>
                    <a:pt x="265" y="171"/>
                  </a:lnTo>
                  <a:lnTo>
                    <a:pt x="265" y="171"/>
                  </a:lnTo>
                  <a:lnTo>
                    <a:pt x="299" y="151"/>
                  </a:lnTo>
                  <a:lnTo>
                    <a:pt x="299" y="151"/>
                  </a:lnTo>
                  <a:lnTo>
                    <a:pt x="299" y="151"/>
                  </a:lnTo>
                  <a:close/>
                  <a:moveTo>
                    <a:pt x="586" y="1"/>
                  </a:moveTo>
                  <a:cubicBezTo>
                    <a:pt x="569" y="1"/>
                    <a:pt x="552" y="5"/>
                    <a:pt x="537" y="12"/>
                  </a:cubicBezTo>
                  <a:lnTo>
                    <a:pt x="299" y="151"/>
                  </a:lnTo>
                  <a:lnTo>
                    <a:pt x="299" y="151"/>
                  </a:lnTo>
                  <a:lnTo>
                    <a:pt x="398" y="209"/>
                  </a:lnTo>
                  <a:lnTo>
                    <a:pt x="637" y="71"/>
                  </a:lnTo>
                  <a:cubicBezTo>
                    <a:pt x="664" y="54"/>
                    <a:pt x="663" y="29"/>
                    <a:pt x="637" y="12"/>
                  </a:cubicBezTo>
                  <a:cubicBezTo>
                    <a:pt x="620" y="5"/>
                    <a:pt x="603" y="1"/>
                    <a:pt x="586" y="1"/>
                  </a:cubicBezTo>
                  <a:close/>
                  <a:moveTo>
                    <a:pt x="265" y="171"/>
                  </a:moveTo>
                  <a:lnTo>
                    <a:pt x="28" y="309"/>
                  </a:lnTo>
                  <a:cubicBezTo>
                    <a:pt x="1" y="324"/>
                    <a:pt x="1" y="350"/>
                    <a:pt x="28" y="366"/>
                  </a:cubicBezTo>
                  <a:cubicBezTo>
                    <a:pt x="44" y="374"/>
                    <a:pt x="60" y="378"/>
                    <a:pt x="78" y="378"/>
                  </a:cubicBezTo>
                  <a:cubicBezTo>
                    <a:pt x="95" y="378"/>
                    <a:pt x="112" y="374"/>
                    <a:pt x="128" y="366"/>
                  </a:cubicBezTo>
                  <a:lnTo>
                    <a:pt x="365" y="228"/>
                  </a:lnTo>
                  <a:lnTo>
                    <a:pt x="265" y="171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11"/>
            <p:cNvSpPr/>
            <p:nvPr/>
          </p:nvSpPr>
          <p:spPr>
            <a:xfrm>
              <a:off x="1122875" y="2929225"/>
              <a:ext cx="3375" cy="1950"/>
            </a:xfrm>
            <a:custGeom>
              <a:rect b="b" l="l" r="r" t="t"/>
              <a:pathLst>
                <a:path extrusionOk="0" h="78" w="135">
                  <a:moveTo>
                    <a:pt x="35" y="1"/>
                  </a:moveTo>
                  <a:lnTo>
                    <a:pt x="1" y="21"/>
                  </a:lnTo>
                  <a:lnTo>
                    <a:pt x="102" y="78"/>
                  </a:lnTo>
                  <a:lnTo>
                    <a:pt x="134" y="59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8" name="Google Shape;1368;p11"/>
          <p:cNvGrpSpPr/>
          <p:nvPr/>
        </p:nvGrpSpPr>
        <p:grpSpPr>
          <a:xfrm>
            <a:off x="2752482" y="2225275"/>
            <a:ext cx="536967" cy="577794"/>
            <a:chOff x="1486550" y="2579925"/>
            <a:chExt cx="341300" cy="367250"/>
          </a:xfrm>
        </p:grpSpPr>
        <p:sp>
          <p:nvSpPr>
            <p:cNvPr id="1369" name="Google Shape;1369;p11"/>
            <p:cNvSpPr/>
            <p:nvPr/>
          </p:nvSpPr>
          <p:spPr>
            <a:xfrm>
              <a:off x="1487550" y="2579925"/>
              <a:ext cx="340300" cy="367250"/>
            </a:xfrm>
            <a:custGeom>
              <a:rect b="b" l="l" r="r" t="t"/>
              <a:pathLst>
                <a:path extrusionOk="0" h="14690" w="13612">
                  <a:moveTo>
                    <a:pt x="5999" y="1"/>
                  </a:moveTo>
                  <a:cubicBezTo>
                    <a:pt x="5972" y="1"/>
                    <a:pt x="5948" y="7"/>
                    <a:pt x="5927" y="19"/>
                  </a:cubicBezTo>
                  <a:lnTo>
                    <a:pt x="5798" y="93"/>
                  </a:lnTo>
                  <a:cubicBezTo>
                    <a:pt x="5749" y="122"/>
                    <a:pt x="5718" y="183"/>
                    <a:pt x="5718" y="271"/>
                  </a:cubicBezTo>
                  <a:lnTo>
                    <a:pt x="5700" y="6421"/>
                  </a:lnTo>
                  <a:cubicBezTo>
                    <a:pt x="5700" y="6596"/>
                    <a:pt x="5821" y="6806"/>
                    <a:pt x="5972" y="6895"/>
                  </a:cubicBezTo>
                  <a:cubicBezTo>
                    <a:pt x="5897" y="6854"/>
                    <a:pt x="5800" y="6834"/>
                    <a:pt x="5704" y="6834"/>
                  </a:cubicBezTo>
                  <a:cubicBezTo>
                    <a:pt x="5605" y="6834"/>
                    <a:pt x="5506" y="6856"/>
                    <a:pt x="5430" y="6900"/>
                  </a:cubicBezTo>
                  <a:lnTo>
                    <a:pt x="113" y="9991"/>
                  </a:lnTo>
                  <a:cubicBezTo>
                    <a:pt x="37" y="10034"/>
                    <a:pt x="1" y="10092"/>
                    <a:pt x="1" y="10149"/>
                  </a:cubicBezTo>
                  <a:lnTo>
                    <a:pt x="1" y="10298"/>
                  </a:lnTo>
                  <a:cubicBezTo>
                    <a:pt x="1" y="10355"/>
                    <a:pt x="39" y="10413"/>
                    <a:pt x="116" y="10458"/>
                  </a:cubicBezTo>
                  <a:lnTo>
                    <a:pt x="7327" y="14623"/>
                  </a:lnTo>
                  <a:cubicBezTo>
                    <a:pt x="7404" y="14667"/>
                    <a:pt x="7504" y="14689"/>
                    <a:pt x="7603" y="14689"/>
                  </a:cubicBezTo>
                  <a:cubicBezTo>
                    <a:pt x="7703" y="14689"/>
                    <a:pt x="7802" y="14667"/>
                    <a:pt x="7878" y="14623"/>
                  </a:cubicBezTo>
                  <a:lnTo>
                    <a:pt x="13195" y="11533"/>
                  </a:lnTo>
                  <a:cubicBezTo>
                    <a:pt x="13271" y="11489"/>
                    <a:pt x="13308" y="11432"/>
                    <a:pt x="13308" y="11373"/>
                  </a:cubicBezTo>
                  <a:lnTo>
                    <a:pt x="13308" y="11231"/>
                  </a:lnTo>
                  <a:cubicBezTo>
                    <a:pt x="13311" y="11174"/>
                    <a:pt x="13275" y="11115"/>
                    <a:pt x="13202" y="11071"/>
                  </a:cubicBezTo>
                  <a:lnTo>
                    <a:pt x="13202" y="11071"/>
                  </a:lnTo>
                  <a:cubicBezTo>
                    <a:pt x="13241" y="11091"/>
                    <a:pt x="13278" y="11101"/>
                    <a:pt x="13312" y="11101"/>
                  </a:cubicBezTo>
                  <a:cubicBezTo>
                    <a:pt x="13339" y="11101"/>
                    <a:pt x="13364" y="11094"/>
                    <a:pt x="13385" y="11082"/>
                  </a:cubicBezTo>
                  <a:lnTo>
                    <a:pt x="13385" y="11082"/>
                  </a:lnTo>
                  <a:cubicBezTo>
                    <a:pt x="13385" y="11082"/>
                    <a:pt x="13385" y="11083"/>
                    <a:pt x="13384" y="11083"/>
                  </a:cubicBezTo>
                  <a:lnTo>
                    <a:pt x="13513" y="11008"/>
                  </a:lnTo>
                  <a:cubicBezTo>
                    <a:pt x="13563" y="10979"/>
                    <a:pt x="13593" y="10917"/>
                    <a:pt x="13593" y="10831"/>
                  </a:cubicBezTo>
                  <a:lnTo>
                    <a:pt x="13612" y="4680"/>
                  </a:lnTo>
                  <a:cubicBezTo>
                    <a:pt x="13612" y="4505"/>
                    <a:pt x="13489" y="4293"/>
                    <a:pt x="13337" y="4204"/>
                  </a:cubicBezTo>
                  <a:lnTo>
                    <a:pt x="6124" y="39"/>
                  </a:lnTo>
                  <a:cubicBezTo>
                    <a:pt x="6079" y="13"/>
                    <a:pt x="6036" y="1"/>
                    <a:pt x="5999" y="1"/>
                  </a:cubicBez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11"/>
            <p:cNvSpPr/>
            <p:nvPr/>
          </p:nvSpPr>
          <p:spPr>
            <a:xfrm>
              <a:off x="1822175" y="2850700"/>
              <a:ext cx="5225" cy="6325"/>
            </a:xfrm>
            <a:custGeom>
              <a:rect b="b" l="l" r="r" t="t"/>
              <a:pathLst>
                <a:path extrusionOk="0" h="253" w="209">
                  <a:moveTo>
                    <a:pt x="208" y="0"/>
                  </a:moveTo>
                  <a:lnTo>
                    <a:pt x="81" y="74"/>
                  </a:lnTo>
                  <a:cubicBezTo>
                    <a:pt x="81" y="161"/>
                    <a:pt x="50" y="223"/>
                    <a:pt x="1" y="252"/>
                  </a:cubicBezTo>
                  <a:lnTo>
                    <a:pt x="128" y="177"/>
                  </a:lnTo>
                  <a:cubicBezTo>
                    <a:pt x="178" y="148"/>
                    <a:pt x="208" y="88"/>
                    <a:pt x="208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11"/>
            <p:cNvSpPr/>
            <p:nvPr/>
          </p:nvSpPr>
          <p:spPr>
            <a:xfrm>
              <a:off x="1824175" y="2696900"/>
              <a:ext cx="3675" cy="155650"/>
            </a:xfrm>
            <a:custGeom>
              <a:rect b="b" l="l" r="r" t="t"/>
              <a:pathLst>
                <a:path extrusionOk="0" h="6226" w="147">
                  <a:moveTo>
                    <a:pt x="147" y="1"/>
                  </a:moveTo>
                  <a:lnTo>
                    <a:pt x="18" y="76"/>
                  </a:lnTo>
                  <a:lnTo>
                    <a:pt x="1" y="6226"/>
                  </a:lnTo>
                  <a:lnTo>
                    <a:pt x="128" y="6152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11"/>
            <p:cNvSpPr/>
            <p:nvPr/>
          </p:nvSpPr>
          <p:spPr>
            <a:xfrm>
              <a:off x="1637400" y="2580875"/>
              <a:ext cx="183550" cy="106000"/>
            </a:xfrm>
            <a:custGeom>
              <a:rect b="b" l="l" r="r" t="t"/>
              <a:pathLst>
                <a:path extrusionOk="0" h="4240" w="7342">
                  <a:moveTo>
                    <a:pt x="130" y="1"/>
                  </a:moveTo>
                  <a:lnTo>
                    <a:pt x="1" y="75"/>
                  </a:lnTo>
                  <a:lnTo>
                    <a:pt x="7214" y="4239"/>
                  </a:lnTo>
                  <a:lnTo>
                    <a:pt x="7341" y="4166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11"/>
            <p:cNvSpPr/>
            <p:nvPr/>
          </p:nvSpPr>
          <p:spPr>
            <a:xfrm>
              <a:off x="1817725" y="2685000"/>
              <a:ext cx="10125" cy="13825"/>
            </a:xfrm>
            <a:custGeom>
              <a:rect b="b" l="l" r="r" t="t"/>
              <a:pathLst>
                <a:path extrusionOk="0" h="553" w="405">
                  <a:moveTo>
                    <a:pt x="128" y="1"/>
                  </a:moveTo>
                  <a:lnTo>
                    <a:pt x="1" y="74"/>
                  </a:lnTo>
                  <a:cubicBezTo>
                    <a:pt x="153" y="164"/>
                    <a:pt x="277" y="377"/>
                    <a:pt x="276" y="552"/>
                  </a:cubicBezTo>
                  <a:lnTo>
                    <a:pt x="405" y="477"/>
                  </a:lnTo>
                  <a:cubicBezTo>
                    <a:pt x="405" y="302"/>
                    <a:pt x="282" y="88"/>
                    <a:pt x="128" y="1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11"/>
            <p:cNvSpPr/>
            <p:nvPr/>
          </p:nvSpPr>
          <p:spPr>
            <a:xfrm>
              <a:off x="1630050" y="2581800"/>
              <a:ext cx="194625" cy="275650"/>
            </a:xfrm>
            <a:custGeom>
              <a:rect b="b" l="l" r="r" t="t"/>
              <a:pathLst>
                <a:path extrusionOk="0" h="11026" w="7785">
                  <a:moveTo>
                    <a:pt x="172" y="0"/>
                  </a:moveTo>
                  <a:cubicBezTo>
                    <a:pt x="81" y="0"/>
                    <a:pt x="18" y="72"/>
                    <a:pt x="18" y="196"/>
                  </a:cubicBezTo>
                  <a:lnTo>
                    <a:pt x="2" y="6346"/>
                  </a:lnTo>
                  <a:cubicBezTo>
                    <a:pt x="0" y="6521"/>
                    <a:pt x="123" y="6734"/>
                    <a:pt x="277" y="6823"/>
                  </a:cubicBezTo>
                  <a:lnTo>
                    <a:pt x="7489" y="10988"/>
                  </a:lnTo>
                  <a:cubicBezTo>
                    <a:pt x="7534" y="11014"/>
                    <a:pt x="7575" y="11026"/>
                    <a:pt x="7613" y="11026"/>
                  </a:cubicBezTo>
                  <a:cubicBezTo>
                    <a:pt x="7703" y="11026"/>
                    <a:pt x="7766" y="10954"/>
                    <a:pt x="7766" y="10830"/>
                  </a:cubicBezTo>
                  <a:lnTo>
                    <a:pt x="7783" y="4680"/>
                  </a:lnTo>
                  <a:cubicBezTo>
                    <a:pt x="7784" y="4505"/>
                    <a:pt x="7660" y="4292"/>
                    <a:pt x="7508" y="4202"/>
                  </a:cubicBezTo>
                  <a:lnTo>
                    <a:pt x="295" y="38"/>
                  </a:lnTo>
                  <a:cubicBezTo>
                    <a:pt x="251" y="12"/>
                    <a:pt x="209" y="0"/>
                    <a:pt x="172" y="0"/>
                  </a:cubicBez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11"/>
            <p:cNvSpPr/>
            <p:nvPr/>
          </p:nvSpPr>
          <p:spPr>
            <a:xfrm>
              <a:off x="1487500" y="2833625"/>
              <a:ext cx="2925" cy="7750"/>
            </a:xfrm>
            <a:custGeom>
              <a:rect b="b" l="l" r="r" t="t"/>
              <a:pathLst>
                <a:path extrusionOk="0" h="310" w="117">
                  <a:moveTo>
                    <a:pt x="1" y="1"/>
                  </a:moveTo>
                  <a:lnTo>
                    <a:pt x="1" y="148"/>
                  </a:lnTo>
                  <a:cubicBezTo>
                    <a:pt x="1" y="207"/>
                    <a:pt x="39" y="265"/>
                    <a:pt x="116" y="310"/>
                  </a:cubicBezTo>
                  <a:lnTo>
                    <a:pt x="116" y="161"/>
                  </a:lnTo>
                  <a:cubicBezTo>
                    <a:pt x="39" y="118"/>
                    <a:pt x="1" y="58"/>
                    <a:pt x="1" y="1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11"/>
            <p:cNvSpPr/>
            <p:nvPr/>
          </p:nvSpPr>
          <p:spPr>
            <a:xfrm>
              <a:off x="1817425" y="2860550"/>
              <a:ext cx="2875" cy="7725"/>
            </a:xfrm>
            <a:custGeom>
              <a:rect b="b" l="l" r="r" t="t"/>
              <a:pathLst>
                <a:path extrusionOk="0" h="309" w="115">
                  <a:moveTo>
                    <a:pt x="114" y="1"/>
                  </a:moveTo>
                  <a:cubicBezTo>
                    <a:pt x="114" y="58"/>
                    <a:pt x="76" y="116"/>
                    <a:pt x="0" y="159"/>
                  </a:cubicBezTo>
                  <a:lnTo>
                    <a:pt x="0" y="308"/>
                  </a:lnTo>
                  <a:cubicBezTo>
                    <a:pt x="76" y="265"/>
                    <a:pt x="114" y="207"/>
                    <a:pt x="114" y="150"/>
                  </a:cubicBezTo>
                  <a:lnTo>
                    <a:pt x="114" y="1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11"/>
            <p:cNvSpPr/>
            <p:nvPr/>
          </p:nvSpPr>
          <p:spPr>
            <a:xfrm>
              <a:off x="1684450" y="2864525"/>
              <a:ext cx="133000" cy="80975"/>
            </a:xfrm>
            <a:custGeom>
              <a:rect b="b" l="l" r="r" t="t"/>
              <a:pathLst>
                <a:path extrusionOk="0" h="3239" w="5320">
                  <a:moveTo>
                    <a:pt x="5319" y="0"/>
                  </a:moveTo>
                  <a:lnTo>
                    <a:pt x="2" y="3091"/>
                  </a:lnTo>
                  <a:lnTo>
                    <a:pt x="1" y="3239"/>
                  </a:lnTo>
                  <a:lnTo>
                    <a:pt x="1" y="3239"/>
                  </a:lnTo>
                  <a:lnTo>
                    <a:pt x="5319" y="149"/>
                  </a:lnTo>
                  <a:lnTo>
                    <a:pt x="5319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11"/>
            <p:cNvSpPr/>
            <p:nvPr/>
          </p:nvSpPr>
          <p:spPr>
            <a:xfrm>
              <a:off x="1490400" y="2837625"/>
              <a:ext cx="180325" cy="107875"/>
            </a:xfrm>
            <a:custGeom>
              <a:rect b="b" l="l" r="r" t="t"/>
              <a:pathLst>
                <a:path extrusionOk="0" h="4315" w="7213">
                  <a:moveTo>
                    <a:pt x="0" y="1"/>
                  </a:moveTo>
                  <a:lnTo>
                    <a:pt x="0" y="150"/>
                  </a:lnTo>
                  <a:lnTo>
                    <a:pt x="7213" y="4315"/>
                  </a:lnTo>
                  <a:lnTo>
                    <a:pt x="7213" y="41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11"/>
            <p:cNvSpPr/>
            <p:nvPr/>
          </p:nvSpPr>
          <p:spPr>
            <a:xfrm>
              <a:off x="1670700" y="2941800"/>
              <a:ext cx="13825" cy="5350"/>
            </a:xfrm>
            <a:custGeom>
              <a:rect b="b" l="l" r="r" t="t"/>
              <a:pathLst>
                <a:path extrusionOk="0" h="214" w="553">
                  <a:moveTo>
                    <a:pt x="1" y="0"/>
                  </a:moveTo>
                  <a:lnTo>
                    <a:pt x="1" y="148"/>
                  </a:lnTo>
                  <a:cubicBezTo>
                    <a:pt x="78" y="191"/>
                    <a:pt x="178" y="213"/>
                    <a:pt x="277" y="213"/>
                  </a:cubicBezTo>
                  <a:cubicBezTo>
                    <a:pt x="377" y="213"/>
                    <a:pt x="476" y="191"/>
                    <a:pt x="552" y="148"/>
                  </a:cubicBezTo>
                  <a:lnTo>
                    <a:pt x="552" y="0"/>
                  </a:lnTo>
                  <a:cubicBezTo>
                    <a:pt x="476" y="44"/>
                    <a:pt x="377" y="66"/>
                    <a:pt x="277" y="66"/>
                  </a:cubicBezTo>
                  <a:cubicBezTo>
                    <a:pt x="177" y="66"/>
                    <a:pt x="77" y="44"/>
                    <a:pt x="1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11"/>
            <p:cNvSpPr/>
            <p:nvPr/>
          </p:nvSpPr>
          <p:spPr>
            <a:xfrm>
              <a:off x="1486550" y="2750775"/>
              <a:ext cx="334700" cy="192675"/>
            </a:xfrm>
            <a:custGeom>
              <a:rect b="b" l="l" r="r" t="t"/>
              <a:pathLst>
                <a:path extrusionOk="0" h="7707" w="13388">
                  <a:moveTo>
                    <a:pt x="5746" y="0"/>
                  </a:moveTo>
                  <a:cubicBezTo>
                    <a:pt x="5646" y="0"/>
                    <a:pt x="5546" y="22"/>
                    <a:pt x="5471" y="66"/>
                  </a:cubicBezTo>
                  <a:lnTo>
                    <a:pt x="153" y="3157"/>
                  </a:lnTo>
                  <a:cubicBezTo>
                    <a:pt x="1" y="3244"/>
                    <a:pt x="1" y="3387"/>
                    <a:pt x="154" y="3475"/>
                  </a:cubicBezTo>
                  <a:lnTo>
                    <a:pt x="7367" y="7641"/>
                  </a:lnTo>
                  <a:cubicBezTo>
                    <a:pt x="7444" y="7685"/>
                    <a:pt x="7544" y="7707"/>
                    <a:pt x="7643" y="7707"/>
                  </a:cubicBezTo>
                  <a:cubicBezTo>
                    <a:pt x="7743" y="7707"/>
                    <a:pt x="7842" y="7685"/>
                    <a:pt x="7918" y="7641"/>
                  </a:cubicBezTo>
                  <a:lnTo>
                    <a:pt x="13235" y="4550"/>
                  </a:lnTo>
                  <a:cubicBezTo>
                    <a:pt x="13388" y="4463"/>
                    <a:pt x="13386" y="4320"/>
                    <a:pt x="13234" y="4232"/>
                  </a:cubicBezTo>
                  <a:lnTo>
                    <a:pt x="6021" y="66"/>
                  </a:lnTo>
                  <a:cubicBezTo>
                    <a:pt x="5945" y="22"/>
                    <a:pt x="5845" y="0"/>
                    <a:pt x="5746" y="0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11"/>
            <p:cNvSpPr/>
            <p:nvPr/>
          </p:nvSpPr>
          <p:spPr>
            <a:xfrm>
              <a:off x="1550300" y="2759175"/>
              <a:ext cx="256925" cy="147850"/>
            </a:xfrm>
            <a:custGeom>
              <a:rect b="b" l="l" r="r" t="t"/>
              <a:pathLst>
                <a:path extrusionOk="0" h="5914" w="10277">
                  <a:moveTo>
                    <a:pt x="3179" y="1"/>
                  </a:moveTo>
                  <a:cubicBezTo>
                    <a:pt x="3106" y="1"/>
                    <a:pt x="3033" y="17"/>
                    <a:pt x="2978" y="49"/>
                  </a:cubicBezTo>
                  <a:lnTo>
                    <a:pt x="111" y="1715"/>
                  </a:lnTo>
                  <a:cubicBezTo>
                    <a:pt x="1" y="1779"/>
                    <a:pt x="1" y="1884"/>
                    <a:pt x="111" y="1948"/>
                  </a:cubicBezTo>
                  <a:lnTo>
                    <a:pt x="6897" y="5866"/>
                  </a:lnTo>
                  <a:cubicBezTo>
                    <a:pt x="6953" y="5898"/>
                    <a:pt x="7026" y="5914"/>
                    <a:pt x="7099" y="5914"/>
                  </a:cubicBezTo>
                  <a:cubicBezTo>
                    <a:pt x="7172" y="5914"/>
                    <a:pt x="7244" y="5898"/>
                    <a:pt x="7300" y="5866"/>
                  </a:cubicBezTo>
                  <a:lnTo>
                    <a:pt x="10166" y="4199"/>
                  </a:lnTo>
                  <a:cubicBezTo>
                    <a:pt x="10277" y="4136"/>
                    <a:pt x="10277" y="4031"/>
                    <a:pt x="10165" y="3967"/>
                  </a:cubicBezTo>
                  <a:lnTo>
                    <a:pt x="10166" y="3967"/>
                  </a:lnTo>
                  <a:lnTo>
                    <a:pt x="3381" y="49"/>
                  </a:lnTo>
                  <a:cubicBezTo>
                    <a:pt x="3324" y="17"/>
                    <a:pt x="3251" y="1"/>
                    <a:pt x="3179" y="1"/>
                  </a:cubicBez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11"/>
            <p:cNvSpPr/>
            <p:nvPr/>
          </p:nvSpPr>
          <p:spPr>
            <a:xfrm>
              <a:off x="1554750" y="2841100"/>
              <a:ext cx="99625" cy="57125"/>
            </a:xfrm>
            <a:custGeom>
              <a:rect b="b" l="l" r="r" t="t"/>
              <a:pathLst>
                <a:path extrusionOk="0" h="2285" w="3985">
                  <a:moveTo>
                    <a:pt x="1694" y="0"/>
                  </a:moveTo>
                  <a:cubicBezTo>
                    <a:pt x="1647" y="0"/>
                    <a:pt x="1600" y="11"/>
                    <a:pt x="1557" y="32"/>
                  </a:cubicBezTo>
                  <a:lnTo>
                    <a:pt x="76" y="894"/>
                  </a:lnTo>
                  <a:cubicBezTo>
                    <a:pt x="1" y="937"/>
                    <a:pt x="1" y="1009"/>
                    <a:pt x="76" y="1052"/>
                  </a:cubicBezTo>
                  <a:lnTo>
                    <a:pt x="2155" y="2252"/>
                  </a:lnTo>
                  <a:cubicBezTo>
                    <a:pt x="2198" y="2274"/>
                    <a:pt x="2245" y="2284"/>
                    <a:pt x="2292" y="2284"/>
                  </a:cubicBezTo>
                  <a:cubicBezTo>
                    <a:pt x="2338" y="2284"/>
                    <a:pt x="2385" y="2274"/>
                    <a:pt x="2428" y="2252"/>
                  </a:cubicBezTo>
                  <a:lnTo>
                    <a:pt x="3909" y="1392"/>
                  </a:lnTo>
                  <a:cubicBezTo>
                    <a:pt x="3984" y="1347"/>
                    <a:pt x="3984" y="1277"/>
                    <a:pt x="3909" y="1234"/>
                  </a:cubicBezTo>
                  <a:lnTo>
                    <a:pt x="1831" y="32"/>
                  </a:lnTo>
                  <a:cubicBezTo>
                    <a:pt x="1788" y="11"/>
                    <a:pt x="1741" y="0"/>
                    <a:pt x="1694" y="0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11"/>
            <p:cNvSpPr/>
            <p:nvPr/>
          </p:nvSpPr>
          <p:spPr>
            <a:xfrm>
              <a:off x="1716600" y="2829175"/>
              <a:ext cx="77725" cy="48650"/>
            </a:xfrm>
            <a:custGeom>
              <a:rect b="b" l="l" r="r" t="t"/>
              <a:pathLst>
                <a:path extrusionOk="0" h="1946" w="3109">
                  <a:moveTo>
                    <a:pt x="1217" y="1"/>
                  </a:moveTo>
                  <a:lnTo>
                    <a:pt x="632" y="340"/>
                  </a:lnTo>
                  <a:lnTo>
                    <a:pt x="632" y="396"/>
                  </a:lnTo>
                  <a:lnTo>
                    <a:pt x="585" y="368"/>
                  </a:lnTo>
                  <a:lnTo>
                    <a:pt x="1" y="707"/>
                  </a:lnTo>
                  <a:lnTo>
                    <a:pt x="1" y="853"/>
                  </a:lnTo>
                  <a:lnTo>
                    <a:pt x="589" y="1193"/>
                  </a:lnTo>
                  <a:lnTo>
                    <a:pt x="652" y="1156"/>
                  </a:lnTo>
                  <a:lnTo>
                    <a:pt x="652" y="1230"/>
                  </a:lnTo>
                  <a:lnTo>
                    <a:pt x="1241" y="1569"/>
                  </a:lnTo>
                  <a:lnTo>
                    <a:pt x="1304" y="1532"/>
                  </a:lnTo>
                  <a:lnTo>
                    <a:pt x="1304" y="1606"/>
                  </a:lnTo>
                  <a:lnTo>
                    <a:pt x="1892" y="1946"/>
                  </a:lnTo>
                  <a:lnTo>
                    <a:pt x="2476" y="1606"/>
                  </a:lnTo>
                  <a:lnTo>
                    <a:pt x="2476" y="1551"/>
                  </a:lnTo>
                  <a:lnTo>
                    <a:pt x="2523" y="1579"/>
                  </a:lnTo>
                  <a:lnTo>
                    <a:pt x="3107" y="1239"/>
                  </a:lnTo>
                  <a:lnTo>
                    <a:pt x="3109" y="1093"/>
                  </a:lnTo>
                  <a:lnTo>
                    <a:pt x="2520" y="754"/>
                  </a:lnTo>
                  <a:lnTo>
                    <a:pt x="2456" y="790"/>
                  </a:lnTo>
                  <a:lnTo>
                    <a:pt x="2457" y="717"/>
                  </a:lnTo>
                  <a:lnTo>
                    <a:pt x="1869" y="377"/>
                  </a:lnTo>
                  <a:lnTo>
                    <a:pt x="1804" y="414"/>
                  </a:lnTo>
                  <a:lnTo>
                    <a:pt x="1804" y="340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11"/>
            <p:cNvSpPr/>
            <p:nvPr/>
          </p:nvSpPr>
          <p:spPr>
            <a:xfrm>
              <a:off x="1677125" y="2861325"/>
              <a:ext cx="61925" cy="39425"/>
            </a:xfrm>
            <a:custGeom>
              <a:rect b="b" l="l" r="r" t="t"/>
              <a:pathLst>
                <a:path extrusionOk="0" h="1577" w="2477">
                  <a:moveTo>
                    <a:pt x="584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9" y="826"/>
                  </a:lnTo>
                  <a:lnTo>
                    <a:pt x="652" y="787"/>
                  </a:lnTo>
                  <a:lnTo>
                    <a:pt x="652" y="861"/>
                  </a:lnTo>
                  <a:lnTo>
                    <a:pt x="1240" y="1200"/>
                  </a:lnTo>
                  <a:lnTo>
                    <a:pt x="1305" y="1164"/>
                  </a:lnTo>
                  <a:lnTo>
                    <a:pt x="1305" y="1237"/>
                  </a:lnTo>
                  <a:lnTo>
                    <a:pt x="1892" y="1577"/>
                  </a:lnTo>
                  <a:lnTo>
                    <a:pt x="2477" y="1237"/>
                  </a:lnTo>
                  <a:lnTo>
                    <a:pt x="2477" y="1091"/>
                  </a:lnTo>
                  <a:lnTo>
                    <a:pt x="1952" y="789"/>
                  </a:lnTo>
                  <a:lnTo>
                    <a:pt x="2472" y="486"/>
                  </a:lnTo>
                  <a:lnTo>
                    <a:pt x="2472" y="340"/>
                  </a:lnTo>
                  <a:lnTo>
                    <a:pt x="1884" y="1"/>
                  </a:lnTo>
                  <a:lnTo>
                    <a:pt x="1300" y="340"/>
                  </a:lnTo>
                  <a:lnTo>
                    <a:pt x="1300" y="412"/>
                  </a:lnTo>
                  <a:lnTo>
                    <a:pt x="1237" y="375"/>
                  </a:lnTo>
                  <a:lnTo>
                    <a:pt x="1173" y="412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11"/>
            <p:cNvSpPr/>
            <p:nvPr/>
          </p:nvSpPr>
          <p:spPr>
            <a:xfrm>
              <a:off x="1618375" y="2763350"/>
              <a:ext cx="110775" cy="67700"/>
            </a:xfrm>
            <a:custGeom>
              <a:rect b="b" l="l" r="r" t="t"/>
              <a:pathLst>
                <a:path extrusionOk="0" h="2708" w="4431">
                  <a:moveTo>
                    <a:pt x="585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8" y="826"/>
                  </a:lnTo>
                  <a:lnTo>
                    <a:pt x="651" y="789"/>
                  </a:lnTo>
                  <a:lnTo>
                    <a:pt x="651" y="862"/>
                  </a:lnTo>
                  <a:lnTo>
                    <a:pt x="1240" y="1202"/>
                  </a:lnTo>
                  <a:lnTo>
                    <a:pt x="1304" y="1165"/>
                  </a:lnTo>
                  <a:lnTo>
                    <a:pt x="1303" y="1239"/>
                  </a:lnTo>
                  <a:lnTo>
                    <a:pt x="1891" y="1578"/>
                  </a:lnTo>
                  <a:lnTo>
                    <a:pt x="1956" y="1542"/>
                  </a:lnTo>
                  <a:lnTo>
                    <a:pt x="1956" y="1615"/>
                  </a:lnTo>
                  <a:lnTo>
                    <a:pt x="2543" y="1955"/>
                  </a:lnTo>
                  <a:lnTo>
                    <a:pt x="2607" y="1918"/>
                  </a:lnTo>
                  <a:lnTo>
                    <a:pt x="2607" y="1992"/>
                  </a:lnTo>
                  <a:lnTo>
                    <a:pt x="3194" y="2331"/>
                  </a:lnTo>
                  <a:lnTo>
                    <a:pt x="3258" y="2294"/>
                  </a:lnTo>
                  <a:lnTo>
                    <a:pt x="3258" y="2368"/>
                  </a:lnTo>
                  <a:lnTo>
                    <a:pt x="3847" y="2708"/>
                  </a:lnTo>
                  <a:lnTo>
                    <a:pt x="4431" y="2368"/>
                  </a:lnTo>
                  <a:lnTo>
                    <a:pt x="4431" y="2221"/>
                  </a:lnTo>
                  <a:lnTo>
                    <a:pt x="3842" y="1883"/>
                  </a:lnTo>
                  <a:lnTo>
                    <a:pt x="3779" y="1919"/>
                  </a:lnTo>
                  <a:lnTo>
                    <a:pt x="3779" y="1846"/>
                  </a:lnTo>
                  <a:lnTo>
                    <a:pt x="3191" y="1506"/>
                  </a:lnTo>
                  <a:lnTo>
                    <a:pt x="3128" y="1543"/>
                  </a:lnTo>
                  <a:lnTo>
                    <a:pt x="3128" y="1469"/>
                  </a:lnTo>
                  <a:lnTo>
                    <a:pt x="2539" y="1130"/>
                  </a:lnTo>
                  <a:lnTo>
                    <a:pt x="2476" y="1167"/>
                  </a:lnTo>
                  <a:lnTo>
                    <a:pt x="2476" y="1093"/>
                  </a:lnTo>
                  <a:lnTo>
                    <a:pt x="1888" y="753"/>
                  </a:lnTo>
                  <a:lnTo>
                    <a:pt x="1825" y="790"/>
                  </a:lnTo>
                  <a:lnTo>
                    <a:pt x="1825" y="717"/>
                  </a:lnTo>
                  <a:lnTo>
                    <a:pt x="1237" y="377"/>
                  </a:lnTo>
                  <a:lnTo>
                    <a:pt x="1172" y="414"/>
                  </a:lnTo>
                  <a:lnTo>
                    <a:pt x="1174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11"/>
            <p:cNvSpPr/>
            <p:nvPr/>
          </p:nvSpPr>
          <p:spPr>
            <a:xfrm>
              <a:off x="1563125" y="2776675"/>
              <a:ext cx="143125" cy="86475"/>
            </a:xfrm>
            <a:custGeom>
              <a:rect b="b" l="l" r="r" t="t"/>
              <a:pathLst>
                <a:path extrusionOk="0" h="3459" w="5725">
                  <a:moveTo>
                    <a:pt x="1877" y="1"/>
                  </a:moveTo>
                  <a:lnTo>
                    <a:pt x="1294" y="340"/>
                  </a:lnTo>
                  <a:lnTo>
                    <a:pt x="1294" y="414"/>
                  </a:lnTo>
                  <a:lnTo>
                    <a:pt x="1231" y="377"/>
                  </a:lnTo>
                  <a:lnTo>
                    <a:pt x="648" y="717"/>
                  </a:lnTo>
                  <a:lnTo>
                    <a:pt x="648" y="789"/>
                  </a:lnTo>
                  <a:lnTo>
                    <a:pt x="585" y="753"/>
                  </a:lnTo>
                  <a:lnTo>
                    <a:pt x="1" y="1093"/>
                  </a:lnTo>
                  <a:lnTo>
                    <a:pt x="1" y="1239"/>
                  </a:lnTo>
                  <a:lnTo>
                    <a:pt x="588" y="1578"/>
                  </a:lnTo>
                  <a:lnTo>
                    <a:pt x="652" y="1542"/>
                  </a:lnTo>
                  <a:lnTo>
                    <a:pt x="652" y="1615"/>
                  </a:lnTo>
                  <a:lnTo>
                    <a:pt x="3195" y="3082"/>
                  </a:lnTo>
                  <a:lnTo>
                    <a:pt x="3259" y="3046"/>
                  </a:lnTo>
                  <a:lnTo>
                    <a:pt x="3259" y="3119"/>
                  </a:lnTo>
                  <a:lnTo>
                    <a:pt x="3846" y="3459"/>
                  </a:lnTo>
                  <a:lnTo>
                    <a:pt x="4431" y="3119"/>
                  </a:lnTo>
                  <a:lnTo>
                    <a:pt x="4431" y="3047"/>
                  </a:lnTo>
                  <a:lnTo>
                    <a:pt x="4494" y="3082"/>
                  </a:lnTo>
                  <a:lnTo>
                    <a:pt x="5077" y="2743"/>
                  </a:lnTo>
                  <a:lnTo>
                    <a:pt x="5077" y="2669"/>
                  </a:lnTo>
                  <a:lnTo>
                    <a:pt x="5140" y="2706"/>
                  </a:lnTo>
                  <a:lnTo>
                    <a:pt x="5725" y="2367"/>
                  </a:lnTo>
                  <a:lnTo>
                    <a:pt x="5725" y="2221"/>
                  </a:lnTo>
                  <a:lnTo>
                    <a:pt x="5137" y="1881"/>
                  </a:lnTo>
                  <a:lnTo>
                    <a:pt x="5072" y="1918"/>
                  </a:lnTo>
                  <a:lnTo>
                    <a:pt x="5072" y="1844"/>
                  </a:lnTo>
                  <a:lnTo>
                    <a:pt x="4485" y="1505"/>
                  </a:lnTo>
                  <a:lnTo>
                    <a:pt x="4421" y="1542"/>
                  </a:lnTo>
                  <a:lnTo>
                    <a:pt x="4421" y="1468"/>
                  </a:lnTo>
                  <a:lnTo>
                    <a:pt x="3832" y="1128"/>
                  </a:lnTo>
                  <a:lnTo>
                    <a:pt x="3769" y="1165"/>
                  </a:lnTo>
                  <a:lnTo>
                    <a:pt x="3769" y="1091"/>
                  </a:lnTo>
                  <a:lnTo>
                    <a:pt x="3181" y="752"/>
                  </a:lnTo>
                  <a:lnTo>
                    <a:pt x="3116" y="790"/>
                  </a:lnTo>
                  <a:lnTo>
                    <a:pt x="3116" y="717"/>
                  </a:lnTo>
                  <a:lnTo>
                    <a:pt x="2530" y="377"/>
                  </a:lnTo>
                  <a:lnTo>
                    <a:pt x="2465" y="414"/>
                  </a:lnTo>
                  <a:lnTo>
                    <a:pt x="2465" y="340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11"/>
            <p:cNvSpPr/>
            <p:nvPr/>
          </p:nvSpPr>
          <p:spPr>
            <a:xfrm>
              <a:off x="1747100" y="283767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4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11"/>
            <p:cNvSpPr/>
            <p:nvPr/>
          </p:nvSpPr>
          <p:spPr>
            <a:xfrm>
              <a:off x="1732400" y="283767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11"/>
            <p:cNvSpPr/>
            <p:nvPr/>
          </p:nvSpPr>
          <p:spPr>
            <a:xfrm>
              <a:off x="1732400" y="28291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2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11"/>
            <p:cNvSpPr/>
            <p:nvPr/>
          </p:nvSpPr>
          <p:spPr>
            <a:xfrm>
              <a:off x="1763375" y="2847075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11"/>
            <p:cNvSpPr/>
            <p:nvPr/>
          </p:nvSpPr>
          <p:spPr>
            <a:xfrm>
              <a:off x="1748675" y="28470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11"/>
            <p:cNvSpPr/>
            <p:nvPr/>
          </p:nvSpPr>
          <p:spPr>
            <a:xfrm>
              <a:off x="1748675" y="2838600"/>
              <a:ext cx="29375" cy="17000"/>
            </a:xfrm>
            <a:custGeom>
              <a:rect b="b" l="l" r="r" t="t"/>
              <a:pathLst>
                <a:path extrusionOk="0" h="680" w="1175">
                  <a:moveTo>
                    <a:pt x="586" y="0"/>
                  </a:moveTo>
                  <a:lnTo>
                    <a:pt x="1" y="340"/>
                  </a:lnTo>
                  <a:lnTo>
                    <a:pt x="589" y="679"/>
                  </a:lnTo>
                  <a:lnTo>
                    <a:pt x="1174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11"/>
            <p:cNvSpPr/>
            <p:nvPr/>
          </p:nvSpPr>
          <p:spPr>
            <a:xfrm>
              <a:off x="1779675" y="285650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11"/>
            <p:cNvSpPr/>
            <p:nvPr/>
          </p:nvSpPr>
          <p:spPr>
            <a:xfrm>
              <a:off x="1764950" y="2856500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2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11"/>
            <p:cNvSpPr/>
            <p:nvPr/>
          </p:nvSpPr>
          <p:spPr>
            <a:xfrm>
              <a:off x="1765000" y="28480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7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1"/>
            <p:cNvSpPr/>
            <p:nvPr/>
          </p:nvSpPr>
          <p:spPr>
            <a:xfrm>
              <a:off x="1731325" y="2846850"/>
              <a:ext cx="14600" cy="12150"/>
            </a:xfrm>
            <a:custGeom>
              <a:rect b="b" l="l" r="r" t="t"/>
              <a:pathLst>
                <a:path extrusionOk="0" h="486" w="584">
                  <a:moveTo>
                    <a:pt x="584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11"/>
            <p:cNvSpPr/>
            <p:nvPr/>
          </p:nvSpPr>
          <p:spPr>
            <a:xfrm>
              <a:off x="1716600" y="2846850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11"/>
            <p:cNvSpPr/>
            <p:nvPr/>
          </p:nvSpPr>
          <p:spPr>
            <a:xfrm>
              <a:off x="1716600" y="283835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11"/>
            <p:cNvSpPr/>
            <p:nvPr/>
          </p:nvSpPr>
          <p:spPr>
            <a:xfrm>
              <a:off x="1747600" y="2856250"/>
              <a:ext cx="14625" cy="12175"/>
            </a:xfrm>
            <a:custGeom>
              <a:rect b="b" l="l" r="r" t="t"/>
              <a:pathLst>
                <a:path extrusionOk="0" h="487" w="585">
                  <a:moveTo>
                    <a:pt x="584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11"/>
            <p:cNvSpPr/>
            <p:nvPr/>
          </p:nvSpPr>
          <p:spPr>
            <a:xfrm>
              <a:off x="1732900" y="2856250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11"/>
            <p:cNvSpPr/>
            <p:nvPr/>
          </p:nvSpPr>
          <p:spPr>
            <a:xfrm>
              <a:off x="1732900" y="28477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9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1"/>
            <p:cNvSpPr/>
            <p:nvPr/>
          </p:nvSpPr>
          <p:spPr>
            <a:xfrm>
              <a:off x="1763875" y="286567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11"/>
            <p:cNvSpPr/>
            <p:nvPr/>
          </p:nvSpPr>
          <p:spPr>
            <a:xfrm>
              <a:off x="1749175" y="286567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11"/>
            <p:cNvSpPr/>
            <p:nvPr/>
          </p:nvSpPr>
          <p:spPr>
            <a:xfrm>
              <a:off x="1749175" y="28571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11"/>
            <p:cNvSpPr/>
            <p:nvPr/>
          </p:nvSpPr>
          <p:spPr>
            <a:xfrm>
              <a:off x="1724300" y="2869825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5" y="0"/>
                  </a:moveTo>
                  <a:lnTo>
                    <a:pt x="2" y="340"/>
                  </a:lnTo>
                  <a:lnTo>
                    <a:pt x="0" y="486"/>
                  </a:lnTo>
                  <a:lnTo>
                    <a:pt x="0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11"/>
            <p:cNvSpPr/>
            <p:nvPr/>
          </p:nvSpPr>
          <p:spPr>
            <a:xfrm>
              <a:off x="1709625" y="286982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7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11"/>
            <p:cNvSpPr/>
            <p:nvPr/>
          </p:nvSpPr>
          <p:spPr>
            <a:xfrm>
              <a:off x="1709625" y="286132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2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11"/>
            <p:cNvSpPr/>
            <p:nvPr/>
          </p:nvSpPr>
          <p:spPr>
            <a:xfrm>
              <a:off x="1691825" y="286982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11"/>
            <p:cNvSpPr/>
            <p:nvPr/>
          </p:nvSpPr>
          <p:spPr>
            <a:xfrm>
              <a:off x="1677125" y="286982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11"/>
            <p:cNvSpPr/>
            <p:nvPr/>
          </p:nvSpPr>
          <p:spPr>
            <a:xfrm>
              <a:off x="1677125" y="286132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11"/>
            <p:cNvSpPr/>
            <p:nvPr/>
          </p:nvSpPr>
          <p:spPr>
            <a:xfrm>
              <a:off x="1708125" y="28791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11"/>
            <p:cNvSpPr/>
            <p:nvPr/>
          </p:nvSpPr>
          <p:spPr>
            <a:xfrm>
              <a:off x="1693400" y="28791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11"/>
            <p:cNvSpPr/>
            <p:nvPr/>
          </p:nvSpPr>
          <p:spPr>
            <a:xfrm>
              <a:off x="1693400" y="2870700"/>
              <a:ext cx="29375" cy="17000"/>
            </a:xfrm>
            <a:custGeom>
              <a:rect b="b" l="l" r="r" t="t"/>
              <a:pathLst>
                <a:path extrusionOk="0" h="680" w="1175">
                  <a:moveTo>
                    <a:pt x="586" y="0"/>
                  </a:moveTo>
                  <a:lnTo>
                    <a:pt x="1" y="340"/>
                  </a:lnTo>
                  <a:lnTo>
                    <a:pt x="589" y="679"/>
                  </a:lnTo>
                  <a:lnTo>
                    <a:pt x="1175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11"/>
            <p:cNvSpPr/>
            <p:nvPr/>
          </p:nvSpPr>
          <p:spPr>
            <a:xfrm>
              <a:off x="1724400" y="288860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11"/>
            <p:cNvSpPr/>
            <p:nvPr/>
          </p:nvSpPr>
          <p:spPr>
            <a:xfrm>
              <a:off x="1709700" y="288860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2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11"/>
            <p:cNvSpPr/>
            <p:nvPr/>
          </p:nvSpPr>
          <p:spPr>
            <a:xfrm>
              <a:off x="1709725" y="28801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1" y="340"/>
                  </a:lnTo>
                  <a:lnTo>
                    <a:pt x="588" y="680"/>
                  </a:lnTo>
                  <a:lnTo>
                    <a:pt x="1173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11"/>
            <p:cNvSpPr/>
            <p:nvPr/>
          </p:nvSpPr>
          <p:spPr>
            <a:xfrm>
              <a:off x="1633075" y="277185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11"/>
            <p:cNvSpPr/>
            <p:nvPr/>
          </p:nvSpPr>
          <p:spPr>
            <a:xfrm>
              <a:off x="1618375" y="27718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8" y="486"/>
                  </a:lnTo>
                  <a:lnTo>
                    <a:pt x="588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11"/>
            <p:cNvSpPr/>
            <p:nvPr/>
          </p:nvSpPr>
          <p:spPr>
            <a:xfrm>
              <a:off x="1618375" y="2763350"/>
              <a:ext cx="29350" cy="17000"/>
            </a:xfrm>
            <a:custGeom>
              <a:rect b="b" l="l" r="r" t="t"/>
              <a:pathLst>
                <a:path extrusionOk="0" h="680" w="1174">
                  <a:moveTo>
                    <a:pt x="585" y="1"/>
                  </a:moveTo>
                  <a:lnTo>
                    <a:pt x="0" y="340"/>
                  </a:lnTo>
                  <a:lnTo>
                    <a:pt x="588" y="680"/>
                  </a:lnTo>
                  <a:lnTo>
                    <a:pt x="1174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11"/>
            <p:cNvSpPr/>
            <p:nvPr/>
          </p:nvSpPr>
          <p:spPr>
            <a:xfrm>
              <a:off x="1649350" y="2781250"/>
              <a:ext cx="14675" cy="12150"/>
            </a:xfrm>
            <a:custGeom>
              <a:rect b="b" l="l" r="r" t="t"/>
              <a:pathLst>
                <a:path extrusionOk="0" h="486" w="587">
                  <a:moveTo>
                    <a:pt x="586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11"/>
            <p:cNvSpPr/>
            <p:nvPr/>
          </p:nvSpPr>
          <p:spPr>
            <a:xfrm>
              <a:off x="1634650" y="27812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2" y="1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1"/>
            <p:cNvSpPr/>
            <p:nvPr/>
          </p:nvSpPr>
          <p:spPr>
            <a:xfrm>
              <a:off x="1634675" y="2772775"/>
              <a:ext cx="29350" cy="17000"/>
            </a:xfrm>
            <a:custGeom>
              <a:rect b="b" l="l" r="r" t="t"/>
              <a:pathLst>
                <a:path extrusionOk="0" h="680" w="1174">
                  <a:moveTo>
                    <a:pt x="585" y="0"/>
                  </a:moveTo>
                  <a:lnTo>
                    <a:pt x="1" y="340"/>
                  </a:lnTo>
                  <a:lnTo>
                    <a:pt x="588" y="679"/>
                  </a:lnTo>
                  <a:lnTo>
                    <a:pt x="1173" y="34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11"/>
            <p:cNvSpPr/>
            <p:nvPr/>
          </p:nvSpPr>
          <p:spPr>
            <a:xfrm>
              <a:off x="1665650" y="2790650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5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5" y="147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11"/>
            <p:cNvSpPr/>
            <p:nvPr/>
          </p:nvSpPr>
          <p:spPr>
            <a:xfrm>
              <a:off x="1650925" y="2790650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2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1"/>
            <p:cNvSpPr/>
            <p:nvPr/>
          </p:nvSpPr>
          <p:spPr>
            <a:xfrm>
              <a:off x="1650975" y="27821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7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11"/>
            <p:cNvSpPr/>
            <p:nvPr/>
          </p:nvSpPr>
          <p:spPr>
            <a:xfrm>
              <a:off x="1681925" y="2800075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586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11"/>
            <p:cNvSpPr/>
            <p:nvPr/>
          </p:nvSpPr>
          <p:spPr>
            <a:xfrm>
              <a:off x="1667250" y="2800075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8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11"/>
            <p:cNvSpPr/>
            <p:nvPr/>
          </p:nvSpPr>
          <p:spPr>
            <a:xfrm>
              <a:off x="1667250" y="27915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11"/>
            <p:cNvSpPr/>
            <p:nvPr/>
          </p:nvSpPr>
          <p:spPr>
            <a:xfrm>
              <a:off x="1698200" y="2809475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1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11"/>
            <p:cNvSpPr/>
            <p:nvPr/>
          </p:nvSpPr>
          <p:spPr>
            <a:xfrm>
              <a:off x="1683550" y="28094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7" y="486"/>
                  </a:lnTo>
                  <a:lnTo>
                    <a:pt x="588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11"/>
            <p:cNvSpPr/>
            <p:nvPr/>
          </p:nvSpPr>
          <p:spPr>
            <a:xfrm>
              <a:off x="1683550" y="28010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8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11"/>
            <p:cNvSpPr/>
            <p:nvPr/>
          </p:nvSpPr>
          <p:spPr>
            <a:xfrm>
              <a:off x="1714525" y="2818850"/>
              <a:ext cx="14625" cy="12200"/>
            </a:xfrm>
            <a:custGeom>
              <a:rect b="b" l="l" r="r" t="t"/>
              <a:pathLst>
                <a:path extrusionOk="0" h="488" w="585">
                  <a:moveTo>
                    <a:pt x="585" y="1"/>
                  </a:moveTo>
                  <a:lnTo>
                    <a:pt x="1" y="342"/>
                  </a:lnTo>
                  <a:lnTo>
                    <a:pt x="1" y="488"/>
                  </a:lnTo>
                  <a:lnTo>
                    <a:pt x="585" y="148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11"/>
            <p:cNvSpPr/>
            <p:nvPr/>
          </p:nvSpPr>
          <p:spPr>
            <a:xfrm>
              <a:off x="1699825" y="2818850"/>
              <a:ext cx="14725" cy="12200"/>
            </a:xfrm>
            <a:custGeom>
              <a:rect b="b" l="l" r="r" t="t"/>
              <a:pathLst>
                <a:path extrusionOk="0" h="488" w="589">
                  <a:moveTo>
                    <a:pt x="0" y="1"/>
                  </a:moveTo>
                  <a:lnTo>
                    <a:pt x="0" y="148"/>
                  </a:lnTo>
                  <a:lnTo>
                    <a:pt x="589" y="488"/>
                  </a:lnTo>
                  <a:lnTo>
                    <a:pt x="589" y="3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11"/>
            <p:cNvSpPr/>
            <p:nvPr/>
          </p:nvSpPr>
          <p:spPr>
            <a:xfrm>
              <a:off x="1699825" y="28104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39"/>
                  </a:lnTo>
                  <a:lnTo>
                    <a:pt x="589" y="680"/>
                  </a:lnTo>
                  <a:lnTo>
                    <a:pt x="1173" y="339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11"/>
            <p:cNvSpPr/>
            <p:nvPr/>
          </p:nvSpPr>
          <p:spPr>
            <a:xfrm>
              <a:off x="1610175" y="278517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11"/>
            <p:cNvSpPr/>
            <p:nvPr/>
          </p:nvSpPr>
          <p:spPr>
            <a:xfrm>
              <a:off x="1595475" y="278517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11"/>
            <p:cNvSpPr/>
            <p:nvPr/>
          </p:nvSpPr>
          <p:spPr>
            <a:xfrm>
              <a:off x="1595475" y="27766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1"/>
            <p:cNvSpPr/>
            <p:nvPr/>
          </p:nvSpPr>
          <p:spPr>
            <a:xfrm>
              <a:off x="1626475" y="2794575"/>
              <a:ext cx="14600" cy="12175"/>
            </a:xfrm>
            <a:custGeom>
              <a:rect b="b" l="l" r="r" t="t"/>
              <a:pathLst>
                <a:path extrusionOk="0" h="487" w="584">
                  <a:moveTo>
                    <a:pt x="584" y="1"/>
                  </a:moveTo>
                  <a:lnTo>
                    <a:pt x="0" y="339"/>
                  </a:lnTo>
                  <a:lnTo>
                    <a:pt x="0" y="486"/>
                  </a:lnTo>
                  <a:lnTo>
                    <a:pt x="584" y="14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11"/>
            <p:cNvSpPr/>
            <p:nvPr/>
          </p:nvSpPr>
          <p:spPr>
            <a:xfrm>
              <a:off x="1611750" y="27945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11"/>
            <p:cNvSpPr/>
            <p:nvPr/>
          </p:nvSpPr>
          <p:spPr>
            <a:xfrm>
              <a:off x="1611750" y="2786100"/>
              <a:ext cx="29325" cy="16950"/>
            </a:xfrm>
            <a:custGeom>
              <a:rect b="b" l="l" r="r" t="t"/>
              <a:pathLst>
                <a:path extrusionOk="0" h="678" w="1173">
                  <a:moveTo>
                    <a:pt x="586" y="0"/>
                  </a:moveTo>
                  <a:lnTo>
                    <a:pt x="1" y="340"/>
                  </a:lnTo>
                  <a:lnTo>
                    <a:pt x="589" y="678"/>
                  </a:lnTo>
                  <a:lnTo>
                    <a:pt x="1173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11"/>
            <p:cNvSpPr/>
            <p:nvPr/>
          </p:nvSpPr>
          <p:spPr>
            <a:xfrm>
              <a:off x="1642750" y="280395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11"/>
            <p:cNvSpPr/>
            <p:nvPr/>
          </p:nvSpPr>
          <p:spPr>
            <a:xfrm>
              <a:off x="1628050" y="28039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1"/>
            <p:cNvSpPr/>
            <p:nvPr/>
          </p:nvSpPr>
          <p:spPr>
            <a:xfrm>
              <a:off x="1628050" y="2795450"/>
              <a:ext cx="29350" cy="17000"/>
            </a:xfrm>
            <a:custGeom>
              <a:rect b="b" l="l" r="r" t="t"/>
              <a:pathLst>
                <a:path extrusionOk="0" h="680" w="1174">
                  <a:moveTo>
                    <a:pt x="585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4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11"/>
            <p:cNvSpPr/>
            <p:nvPr/>
          </p:nvSpPr>
          <p:spPr>
            <a:xfrm>
              <a:off x="1659025" y="2813350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11"/>
            <p:cNvSpPr/>
            <p:nvPr/>
          </p:nvSpPr>
          <p:spPr>
            <a:xfrm>
              <a:off x="1644325" y="2813350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2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11"/>
            <p:cNvSpPr/>
            <p:nvPr/>
          </p:nvSpPr>
          <p:spPr>
            <a:xfrm>
              <a:off x="1644375" y="28048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7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11"/>
            <p:cNvSpPr/>
            <p:nvPr/>
          </p:nvSpPr>
          <p:spPr>
            <a:xfrm>
              <a:off x="1675325" y="2822775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2" y="340"/>
                  </a:lnTo>
                  <a:lnTo>
                    <a:pt x="0" y="486"/>
                  </a:lnTo>
                  <a:lnTo>
                    <a:pt x="586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11"/>
            <p:cNvSpPr/>
            <p:nvPr/>
          </p:nvSpPr>
          <p:spPr>
            <a:xfrm>
              <a:off x="1660600" y="2822775"/>
              <a:ext cx="14775" cy="12150"/>
            </a:xfrm>
            <a:custGeom>
              <a:rect b="b" l="l" r="r" t="t"/>
              <a:pathLst>
                <a:path extrusionOk="0" h="486" w="591">
                  <a:moveTo>
                    <a:pt x="2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91" y="34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11"/>
            <p:cNvSpPr/>
            <p:nvPr/>
          </p:nvSpPr>
          <p:spPr>
            <a:xfrm>
              <a:off x="1660650" y="28142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11"/>
            <p:cNvSpPr/>
            <p:nvPr/>
          </p:nvSpPr>
          <p:spPr>
            <a:xfrm>
              <a:off x="1691600" y="28321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11"/>
            <p:cNvSpPr/>
            <p:nvPr/>
          </p:nvSpPr>
          <p:spPr>
            <a:xfrm>
              <a:off x="1676925" y="28321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8" y="486"/>
                  </a:lnTo>
                  <a:lnTo>
                    <a:pt x="589" y="3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1"/>
            <p:cNvSpPr/>
            <p:nvPr/>
          </p:nvSpPr>
          <p:spPr>
            <a:xfrm>
              <a:off x="1676925" y="28237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0"/>
                  </a:moveTo>
                  <a:lnTo>
                    <a:pt x="1" y="340"/>
                  </a:lnTo>
                  <a:lnTo>
                    <a:pt x="589" y="679"/>
                  </a:lnTo>
                  <a:lnTo>
                    <a:pt x="1173" y="34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11"/>
            <p:cNvSpPr/>
            <p:nvPr/>
          </p:nvSpPr>
          <p:spPr>
            <a:xfrm>
              <a:off x="1593975" y="27945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2" y="339"/>
                  </a:lnTo>
                  <a:lnTo>
                    <a:pt x="0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11"/>
            <p:cNvSpPr/>
            <p:nvPr/>
          </p:nvSpPr>
          <p:spPr>
            <a:xfrm>
              <a:off x="1579300" y="27945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7" y="486"/>
                  </a:lnTo>
                  <a:lnTo>
                    <a:pt x="589" y="3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11"/>
            <p:cNvSpPr/>
            <p:nvPr/>
          </p:nvSpPr>
          <p:spPr>
            <a:xfrm>
              <a:off x="1579300" y="2786100"/>
              <a:ext cx="29325" cy="16950"/>
            </a:xfrm>
            <a:custGeom>
              <a:rect b="b" l="l" r="r" t="t"/>
              <a:pathLst>
                <a:path extrusionOk="0" h="678" w="1173">
                  <a:moveTo>
                    <a:pt x="584" y="0"/>
                  </a:moveTo>
                  <a:lnTo>
                    <a:pt x="1" y="340"/>
                  </a:lnTo>
                  <a:lnTo>
                    <a:pt x="589" y="678"/>
                  </a:lnTo>
                  <a:lnTo>
                    <a:pt x="1173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11"/>
            <p:cNvSpPr/>
            <p:nvPr/>
          </p:nvSpPr>
          <p:spPr>
            <a:xfrm>
              <a:off x="1610250" y="2803950"/>
              <a:ext cx="14675" cy="12150"/>
            </a:xfrm>
            <a:custGeom>
              <a:rect b="b" l="l" r="r" t="t"/>
              <a:pathLst>
                <a:path extrusionOk="0" h="486" w="587">
                  <a:moveTo>
                    <a:pt x="586" y="0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586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11"/>
            <p:cNvSpPr/>
            <p:nvPr/>
          </p:nvSpPr>
          <p:spPr>
            <a:xfrm>
              <a:off x="1595600" y="28039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7" y="486"/>
                  </a:lnTo>
                  <a:lnTo>
                    <a:pt x="588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11"/>
            <p:cNvSpPr/>
            <p:nvPr/>
          </p:nvSpPr>
          <p:spPr>
            <a:xfrm>
              <a:off x="1595600" y="279545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8" y="680"/>
                  </a:lnTo>
                  <a:lnTo>
                    <a:pt x="1172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11"/>
            <p:cNvSpPr/>
            <p:nvPr/>
          </p:nvSpPr>
          <p:spPr>
            <a:xfrm>
              <a:off x="1626575" y="2813350"/>
              <a:ext cx="14625" cy="12175"/>
            </a:xfrm>
            <a:custGeom>
              <a:rect b="b" l="l" r="r" t="t"/>
              <a:pathLst>
                <a:path extrusionOk="0" h="487" w="585">
                  <a:moveTo>
                    <a:pt x="585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11"/>
            <p:cNvSpPr/>
            <p:nvPr/>
          </p:nvSpPr>
          <p:spPr>
            <a:xfrm>
              <a:off x="1611875" y="2813350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11"/>
            <p:cNvSpPr/>
            <p:nvPr/>
          </p:nvSpPr>
          <p:spPr>
            <a:xfrm>
              <a:off x="1611875" y="28048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9" y="679"/>
                  </a:lnTo>
                  <a:lnTo>
                    <a:pt x="1173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11"/>
            <p:cNvSpPr/>
            <p:nvPr/>
          </p:nvSpPr>
          <p:spPr>
            <a:xfrm>
              <a:off x="1642875" y="2822775"/>
              <a:ext cx="14600" cy="12150"/>
            </a:xfrm>
            <a:custGeom>
              <a:rect b="b" l="l" r="r" t="t"/>
              <a:pathLst>
                <a:path extrusionOk="0" h="486" w="584">
                  <a:moveTo>
                    <a:pt x="584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11"/>
            <p:cNvSpPr/>
            <p:nvPr/>
          </p:nvSpPr>
          <p:spPr>
            <a:xfrm>
              <a:off x="1628150" y="2822775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11"/>
            <p:cNvSpPr/>
            <p:nvPr/>
          </p:nvSpPr>
          <p:spPr>
            <a:xfrm>
              <a:off x="1628150" y="28142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11"/>
            <p:cNvSpPr/>
            <p:nvPr/>
          </p:nvSpPr>
          <p:spPr>
            <a:xfrm>
              <a:off x="1659150" y="2832175"/>
              <a:ext cx="14625" cy="12175"/>
            </a:xfrm>
            <a:custGeom>
              <a:rect b="b" l="l" r="r" t="t"/>
              <a:pathLst>
                <a:path extrusionOk="0" h="487" w="585">
                  <a:moveTo>
                    <a:pt x="584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11"/>
            <p:cNvSpPr/>
            <p:nvPr/>
          </p:nvSpPr>
          <p:spPr>
            <a:xfrm>
              <a:off x="1644450" y="28321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11"/>
            <p:cNvSpPr/>
            <p:nvPr/>
          </p:nvSpPr>
          <p:spPr>
            <a:xfrm>
              <a:off x="1644450" y="28237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0"/>
                  </a:moveTo>
                  <a:lnTo>
                    <a:pt x="0" y="340"/>
                  </a:lnTo>
                  <a:lnTo>
                    <a:pt x="589" y="679"/>
                  </a:lnTo>
                  <a:lnTo>
                    <a:pt x="1172" y="34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11"/>
            <p:cNvSpPr/>
            <p:nvPr/>
          </p:nvSpPr>
          <p:spPr>
            <a:xfrm>
              <a:off x="1675425" y="2841575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1" y="341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11"/>
            <p:cNvSpPr/>
            <p:nvPr/>
          </p:nvSpPr>
          <p:spPr>
            <a:xfrm>
              <a:off x="1660725" y="28415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11"/>
            <p:cNvSpPr/>
            <p:nvPr/>
          </p:nvSpPr>
          <p:spPr>
            <a:xfrm>
              <a:off x="1660725" y="2833100"/>
              <a:ext cx="29375" cy="17000"/>
            </a:xfrm>
            <a:custGeom>
              <a:rect b="b" l="l" r="r" t="t"/>
              <a:pathLst>
                <a:path extrusionOk="0" h="680" w="1175">
                  <a:moveTo>
                    <a:pt x="586" y="0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4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11"/>
            <p:cNvSpPr/>
            <p:nvPr/>
          </p:nvSpPr>
          <p:spPr>
            <a:xfrm>
              <a:off x="1577800" y="2803950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11"/>
            <p:cNvSpPr/>
            <p:nvPr/>
          </p:nvSpPr>
          <p:spPr>
            <a:xfrm>
              <a:off x="1563100" y="28039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11"/>
            <p:cNvSpPr/>
            <p:nvPr/>
          </p:nvSpPr>
          <p:spPr>
            <a:xfrm>
              <a:off x="1563100" y="279545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11"/>
            <p:cNvSpPr/>
            <p:nvPr/>
          </p:nvSpPr>
          <p:spPr>
            <a:xfrm>
              <a:off x="1642950" y="28415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2" y="341"/>
                  </a:lnTo>
                  <a:lnTo>
                    <a:pt x="0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11"/>
            <p:cNvSpPr/>
            <p:nvPr/>
          </p:nvSpPr>
          <p:spPr>
            <a:xfrm>
              <a:off x="1579375" y="2813350"/>
              <a:ext cx="63625" cy="40400"/>
            </a:xfrm>
            <a:custGeom>
              <a:rect b="b" l="l" r="r" t="t"/>
              <a:pathLst>
                <a:path extrusionOk="0" h="1616" w="2545">
                  <a:moveTo>
                    <a:pt x="2" y="1"/>
                  </a:moveTo>
                  <a:lnTo>
                    <a:pt x="1" y="147"/>
                  </a:lnTo>
                  <a:lnTo>
                    <a:pt x="2543" y="1615"/>
                  </a:lnTo>
                  <a:lnTo>
                    <a:pt x="2545" y="147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11"/>
            <p:cNvSpPr/>
            <p:nvPr/>
          </p:nvSpPr>
          <p:spPr>
            <a:xfrm>
              <a:off x="1579425" y="2804875"/>
              <a:ext cx="78175" cy="45225"/>
            </a:xfrm>
            <a:custGeom>
              <a:rect b="b" l="l" r="r" t="t"/>
              <a:pathLst>
                <a:path extrusionOk="0" h="1809" w="3127">
                  <a:moveTo>
                    <a:pt x="584" y="0"/>
                  </a:moveTo>
                  <a:lnTo>
                    <a:pt x="0" y="340"/>
                  </a:lnTo>
                  <a:lnTo>
                    <a:pt x="2543" y="1809"/>
                  </a:lnTo>
                  <a:lnTo>
                    <a:pt x="3127" y="1469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11"/>
            <p:cNvSpPr/>
            <p:nvPr/>
          </p:nvSpPr>
          <p:spPr>
            <a:xfrm>
              <a:off x="1659275" y="2851000"/>
              <a:ext cx="14600" cy="12150"/>
            </a:xfrm>
            <a:custGeom>
              <a:rect b="b" l="l" r="r" t="t"/>
              <a:pathLst>
                <a:path extrusionOk="0" h="486" w="584">
                  <a:moveTo>
                    <a:pt x="584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11"/>
            <p:cNvSpPr/>
            <p:nvPr/>
          </p:nvSpPr>
          <p:spPr>
            <a:xfrm>
              <a:off x="1644550" y="2851000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11"/>
            <p:cNvSpPr/>
            <p:nvPr/>
          </p:nvSpPr>
          <p:spPr>
            <a:xfrm>
              <a:off x="1644550" y="28425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11"/>
            <p:cNvSpPr/>
            <p:nvPr/>
          </p:nvSpPr>
          <p:spPr>
            <a:xfrm>
              <a:off x="1643825" y="2627050"/>
              <a:ext cx="166900" cy="206125"/>
            </a:xfrm>
            <a:custGeom>
              <a:rect b="b" l="l" r="r" t="t"/>
              <a:pathLst>
                <a:path extrusionOk="0" h="8245" w="6676">
                  <a:moveTo>
                    <a:pt x="2182" y="1123"/>
                  </a:moveTo>
                  <a:lnTo>
                    <a:pt x="5766" y="3193"/>
                  </a:lnTo>
                  <a:lnTo>
                    <a:pt x="5757" y="6247"/>
                  </a:lnTo>
                  <a:lnTo>
                    <a:pt x="2173" y="4178"/>
                  </a:lnTo>
                  <a:lnTo>
                    <a:pt x="2182" y="1123"/>
                  </a:lnTo>
                  <a:close/>
                  <a:moveTo>
                    <a:pt x="1486" y="0"/>
                  </a:moveTo>
                  <a:lnTo>
                    <a:pt x="1472" y="5247"/>
                  </a:lnTo>
                  <a:lnTo>
                    <a:pt x="1" y="4397"/>
                  </a:lnTo>
                  <a:lnTo>
                    <a:pt x="1" y="4397"/>
                  </a:lnTo>
                  <a:lnTo>
                    <a:pt x="6662" y="8244"/>
                  </a:lnTo>
                  <a:lnTo>
                    <a:pt x="6676" y="2996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11"/>
            <p:cNvSpPr/>
            <p:nvPr/>
          </p:nvSpPr>
          <p:spPr>
            <a:xfrm>
              <a:off x="1643875" y="2605775"/>
              <a:ext cx="37150" cy="152425"/>
            </a:xfrm>
            <a:custGeom>
              <a:rect b="b" l="l" r="r" t="t"/>
              <a:pathLst>
                <a:path extrusionOk="0" h="6097" w="1486">
                  <a:moveTo>
                    <a:pt x="163" y="282"/>
                  </a:moveTo>
                  <a:lnTo>
                    <a:pt x="719" y="604"/>
                  </a:lnTo>
                  <a:lnTo>
                    <a:pt x="718" y="1222"/>
                  </a:lnTo>
                  <a:lnTo>
                    <a:pt x="160" y="899"/>
                  </a:lnTo>
                  <a:lnTo>
                    <a:pt x="163" y="282"/>
                  </a:lnTo>
                  <a:close/>
                  <a:moveTo>
                    <a:pt x="781" y="639"/>
                  </a:moveTo>
                  <a:lnTo>
                    <a:pt x="1337" y="961"/>
                  </a:lnTo>
                  <a:lnTo>
                    <a:pt x="1335" y="1578"/>
                  </a:lnTo>
                  <a:lnTo>
                    <a:pt x="779" y="1256"/>
                  </a:lnTo>
                  <a:lnTo>
                    <a:pt x="781" y="639"/>
                  </a:lnTo>
                  <a:close/>
                  <a:moveTo>
                    <a:pt x="160" y="970"/>
                  </a:moveTo>
                  <a:lnTo>
                    <a:pt x="718" y="1291"/>
                  </a:lnTo>
                  <a:lnTo>
                    <a:pt x="716" y="1908"/>
                  </a:lnTo>
                  <a:lnTo>
                    <a:pt x="158" y="1587"/>
                  </a:lnTo>
                  <a:lnTo>
                    <a:pt x="160" y="970"/>
                  </a:lnTo>
                  <a:close/>
                  <a:moveTo>
                    <a:pt x="779" y="1326"/>
                  </a:moveTo>
                  <a:lnTo>
                    <a:pt x="1335" y="1649"/>
                  </a:lnTo>
                  <a:lnTo>
                    <a:pt x="1334" y="2266"/>
                  </a:lnTo>
                  <a:lnTo>
                    <a:pt x="777" y="1944"/>
                  </a:lnTo>
                  <a:lnTo>
                    <a:pt x="779" y="1326"/>
                  </a:lnTo>
                  <a:close/>
                  <a:moveTo>
                    <a:pt x="158" y="1658"/>
                  </a:moveTo>
                  <a:lnTo>
                    <a:pt x="714" y="1979"/>
                  </a:lnTo>
                  <a:lnTo>
                    <a:pt x="713" y="2597"/>
                  </a:lnTo>
                  <a:lnTo>
                    <a:pt x="157" y="2274"/>
                  </a:lnTo>
                  <a:lnTo>
                    <a:pt x="158" y="1658"/>
                  </a:lnTo>
                  <a:close/>
                  <a:moveTo>
                    <a:pt x="776" y="2014"/>
                  </a:moveTo>
                  <a:lnTo>
                    <a:pt x="1334" y="2336"/>
                  </a:lnTo>
                  <a:lnTo>
                    <a:pt x="1332" y="2953"/>
                  </a:lnTo>
                  <a:lnTo>
                    <a:pt x="774" y="2632"/>
                  </a:lnTo>
                  <a:lnTo>
                    <a:pt x="776" y="2014"/>
                  </a:lnTo>
                  <a:close/>
                  <a:moveTo>
                    <a:pt x="157" y="2345"/>
                  </a:moveTo>
                  <a:lnTo>
                    <a:pt x="713" y="2667"/>
                  </a:lnTo>
                  <a:lnTo>
                    <a:pt x="711" y="3285"/>
                  </a:lnTo>
                  <a:lnTo>
                    <a:pt x="154" y="2962"/>
                  </a:lnTo>
                  <a:lnTo>
                    <a:pt x="157" y="2345"/>
                  </a:lnTo>
                  <a:close/>
                  <a:moveTo>
                    <a:pt x="774" y="2701"/>
                  </a:moveTo>
                  <a:lnTo>
                    <a:pt x="1332" y="3024"/>
                  </a:lnTo>
                  <a:lnTo>
                    <a:pt x="1329" y="3641"/>
                  </a:lnTo>
                  <a:lnTo>
                    <a:pt x="773" y="3319"/>
                  </a:lnTo>
                  <a:lnTo>
                    <a:pt x="774" y="2701"/>
                  </a:lnTo>
                  <a:close/>
                  <a:moveTo>
                    <a:pt x="154" y="3033"/>
                  </a:moveTo>
                  <a:lnTo>
                    <a:pt x="711" y="3354"/>
                  </a:lnTo>
                  <a:lnTo>
                    <a:pt x="710" y="3972"/>
                  </a:lnTo>
                  <a:lnTo>
                    <a:pt x="152" y="3651"/>
                  </a:lnTo>
                  <a:lnTo>
                    <a:pt x="154" y="3033"/>
                  </a:lnTo>
                  <a:close/>
                  <a:moveTo>
                    <a:pt x="773" y="3389"/>
                  </a:moveTo>
                  <a:lnTo>
                    <a:pt x="1329" y="3712"/>
                  </a:lnTo>
                  <a:lnTo>
                    <a:pt x="1327" y="4330"/>
                  </a:lnTo>
                  <a:lnTo>
                    <a:pt x="771" y="4007"/>
                  </a:lnTo>
                  <a:lnTo>
                    <a:pt x="773" y="3389"/>
                  </a:lnTo>
                  <a:close/>
                  <a:moveTo>
                    <a:pt x="876" y="4807"/>
                  </a:moveTo>
                  <a:lnTo>
                    <a:pt x="876" y="4992"/>
                  </a:lnTo>
                  <a:lnTo>
                    <a:pt x="714" y="4900"/>
                  </a:lnTo>
                  <a:lnTo>
                    <a:pt x="714" y="5084"/>
                  </a:lnTo>
                  <a:lnTo>
                    <a:pt x="1037" y="5270"/>
                  </a:lnTo>
                  <a:lnTo>
                    <a:pt x="1037" y="4900"/>
                  </a:lnTo>
                  <a:lnTo>
                    <a:pt x="876" y="4807"/>
                  </a:lnTo>
                  <a:close/>
                  <a:moveTo>
                    <a:pt x="321" y="4028"/>
                  </a:moveTo>
                  <a:lnTo>
                    <a:pt x="877" y="4351"/>
                  </a:lnTo>
                  <a:lnTo>
                    <a:pt x="877" y="4671"/>
                  </a:lnTo>
                  <a:lnTo>
                    <a:pt x="1155" y="4832"/>
                  </a:lnTo>
                  <a:lnTo>
                    <a:pt x="1154" y="5473"/>
                  </a:lnTo>
                  <a:lnTo>
                    <a:pt x="598" y="5150"/>
                  </a:lnTo>
                  <a:lnTo>
                    <a:pt x="599" y="4830"/>
                  </a:lnTo>
                  <a:lnTo>
                    <a:pt x="320" y="4669"/>
                  </a:lnTo>
                  <a:lnTo>
                    <a:pt x="318" y="4669"/>
                  </a:lnTo>
                  <a:lnTo>
                    <a:pt x="321" y="4028"/>
                  </a:lnTo>
                  <a:close/>
                  <a:moveTo>
                    <a:pt x="15" y="0"/>
                  </a:moveTo>
                  <a:lnTo>
                    <a:pt x="0" y="5247"/>
                  </a:lnTo>
                  <a:lnTo>
                    <a:pt x="1470" y="6096"/>
                  </a:lnTo>
                  <a:lnTo>
                    <a:pt x="1486" y="84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11"/>
            <p:cNvSpPr/>
            <p:nvPr/>
          </p:nvSpPr>
          <p:spPr>
            <a:xfrm>
              <a:off x="1647850" y="2612850"/>
              <a:ext cx="13975" cy="23475"/>
            </a:xfrm>
            <a:custGeom>
              <a:rect b="b" l="l" r="r" t="t"/>
              <a:pathLst>
                <a:path extrusionOk="0" h="939" w="559">
                  <a:moveTo>
                    <a:pt x="2" y="0"/>
                  </a:moveTo>
                  <a:lnTo>
                    <a:pt x="1" y="618"/>
                  </a:lnTo>
                  <a:lnTo>
                    <a:pt x="557" y="939"/>
                  </a:lnTo>
                  <a:lnTo>
                    <a:pt x="559" y="32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11"/>
            <p:cNvSpPr/>
            <p:nvPr/>
          </p:nvSpPr>
          <p:spPr>
            <a:xfrm>
              <a:off x="1663300" y="2621750"/>
              <a:ext cx="14000" cy="23525"/>
            </a:xfrm>
            <a:custGeom>
              <a:rect b="b" l="l" r="r" t="t"/>
              <a:pathLst>
                <a:path extrusionOk="0" h="941" w="560">
                  <a:moveTo>
                    <a:pt x="2" y="0"/>
                  </a:moveTo>
                  <a:lnTo>
                    <a:pt x="0" y="618"/>
                  </a:lnTo>
                  <a:lnTo>
                    <a:pt x="558" y="941"/>
                  </a:lnTo>
                  <a:lnTo>
                    <a:pt x="560" y="32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11"/>
            <p:cNvSpPr/>
            <p:nvPr/>
          </p:nvSpPr>
          <p:spPr>
            <a:xfrm>
              <a:off x="1647775" y="2630000"/>
              <a:ext cx="14000" cy="23525"/>
            </a:xfrm>
            <a:custGeom>
              <a:rect b="b" l="l" r="r" t="t"/>
              <a:pathLst>
                <a:path extrusionOk="0" h="941" w="560">
                  <a:moveTo>
                    <a:pt x="2" y="1"/>
                  </a:moveTo>
                  <a:lnTo>
                    <a:pt x="1" y="618"/>
                  </a:lnTo>
                  <a:lnTo>
                    <a:pt x="558" y="941"/>
                  </a:lnTo>
                  <a:lnTo>
                    <a:pt x="560" y="323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11"/>
            <p:cNvSpPr/>
            <p:nvPr/>
          </p:nvSpPr>
          <p:spPr>
            <a:xfrm>
              <a:off x="1663250" y="2638950"/>
              <a:ext cx="14025" cy="23500"/>
            </a:xfrm>
            <a:custGeom>
              <a:rect b="b" l="l" r="r" t="t"/>
              <a:pathLst>
                <a:path extrusionOk="0" h="940" w="561">
                  <a:moveTo>
                    <a:pt x="2" y="1"/>
                  </a:moveTo>
                  <a:lnTo>
                    <a:pt x="1" y="618"/>
                  </a:lnTo>
                  <a:lnTo>
                    <a:pt x="557" y="939"/>
                  </a:lnTo>
                  <a:lnTo>
                    <a:pt x="560" y="32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11"/>
            <p:cNvSpPr/>
            <p:nvPr/>
          </p:nvSpPr>
          <p:spPr>
            <a:xfrm>
              <a:off x="1647750" y="2647225"/>
              <a:ext cx="14000" cy="23475"/>
            </a:xfrm>
            <a:custGeom>
              <a:rect b="b" l="l" r="r" t="t"/>
              <a:pathLst>
                <a:path extrusionOk="0" h="939" w="560">
                  <a:moveTo>
                    <a:pt x="2" y="0"/>
                  </a:moveTo>
                  <a:lnTo>
                    <a:pt x="0" y="618"/>
                  </a:lnTo>
                  <a:lnTo>
                    <a:pt x="558" y="939"/>
                  </a:lnTo>
                  <a:lnTo>
                    <a:pt x="559" y="32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11"/>
            <p:cNvSpPr/>
            <p:nvPr/>
          </p:nvSpPr>
          <p:spPr>
            <a:xfrm>
              <a:off x="1663175" y="2656125"/>
              <a:ext cx="14025" cy="23525"/>
            </a:xfrm>
            <a:custGeom>
              <a:rect b="b" l="l" r="r" t="t"/>
              <a:pathLst>
                <a:path extrusionOk="0" h="941" w="561">
                  <a:moveTo>
                    <a:pt x="4" y="0"/>
                  </a:moveTo>
                  <a:lnTo>
                    <a:pt x="1" y="618"/>
                  </a:lnTo>
                  <a:lnTo>
                    <a:pt x="558" y="941"/>
                  </a:lnTo>
                  <a:lnTo>
                    <a:pt x="560" y="32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11"/>
            <p:cNvSpPr/>
            <p:nvPr/>
          </p:nvSpPr>
          <p:spPr>
            <a:xfrm>
              <a:off x="1647700" y="2664425"/>
              <a:ext cx="14000" cy="23475"/>
            </a:xfrm>
            <a:custGeom>
              <a:rect b="b" l="l" r="r" t="t"/>
              <a:pathLst>
                <a:path extrusionOk="0" h="939" w="560">
                  <a:moveTo>
                    <a:pt x="2" y="0"/>
                  </a:moveTo>
                  <a:lnTo>
                    <a:pt x="1" y="618"/>
                  </a:lnTo>
                  <a:lnTo>
                    <a:pt x="557" y="939"/>
                  </a:lnTo>
                  <a:lnTo>
                    <a:pt x="560" y="32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11"/>
            <p:cNvSpPr/>
            <p:nvPr/>
          </p:nvSpPr>
          <p:spPr>
            <a:xfrm>
              <a:off x="1663150" y="2673325"/>
              <a:ext cx="14000" cy="23500"/>
            </a:xfrm>
            <a:custGeom>
              <a:rect b="b" l="l" r="r" t="t"/>
              <a:pathLst>
                <a:path extrusionOk="0" h="940" w="560">
                  <a:moveTo>
                    <a:pt x="2" y="1"/>
                  </a:moveTo>
                  <a:lnTo>
                    <a:pt x="0" y="618"/>
                  </a:lnTo>
                  <a:lnTo>
                    <a:pt x="558" y="939"/>
                  </a:lnTo>
                  <a:lnTo>
                    <a:pt x="559" y="323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11"/>
            <p:cNvSpPr/>
            <p:nvPr/>
          </p:nvSpPr>
          <p:spPr>
            <a:xfrm>
              <a:off x="1647625" y="2681575"/>
              <a:ext cx="14000" cy="23550"/>
            </a:xfrm>
            <a:custGeom>
              <a:rect b="b" l="l" r="r" t="t"/>
              <a:pathLst>
                <a:path extrusionOk="0" h="942" w="560">
                  <a:moveTo>
                    <a:pt x="4" y="1"/>
                  </a:moveTo>
                  <a:lnTo>
                    <a:pt x="1" y="619"/>
                  </a:lnTo>
                  <a:lnTo>
                    <a:pt x="558" y="941"/>
                  </a:lnTo>
                  <a:lnTo>
                    <a:pt x="560" y="32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11"/>
            <p:cNvSpPr/>
            <p:nvPr/>
          </p:nvSpPr>
          <p:spPr>
            <a:xfrm>
              <a:off x="1663100" y="2690525"/>
              <a:ext cx="14000" cy="23500"/>
            </a:xfrm>
            <a:custGeom>
              <a:rect b="b" l="l" r="r" t="t"/>
              <a:pathLst>
                <a:path extrusionOk="0" h="940" w="560">
                  <a:moveTo>
                    <a:pt x="2" y="1"/>
                  </a:moveTo>
                  <a:lnTo>
                    <a:pt x="1" y="618"/>
                  </a:lnTo>
                  <a:lnTo>
                    <a:pt x="558" y="940"/>
                  </a:lnTo>
                  <a:lnTo>
                    <a:pt x="560" y="32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11"/>
            <p:cNvSpPr/>
            <p:nvPr/>
          </p:nvSpPr>
          <p:spPr>
            <a:xfrm>
              <a:off x="1658775" y="2722575"/>
              <a:ext cx="14000" cy="20025"/>
            </a:xfrm>
            <a:custGeom>
              <a:rect b="b" l="l" r="r" t="t"/>
              <a:pathLst>
                <a:path extrusionOk="0" h="801" w="560">
                  <a:moveTo>
                    <a:pt x="281" y="0"/>
                  </a:moveTo>
                  <a:lnTo>
                    <a:pt x="280" y="135"/>
                  </a:lnTo>
                  <a:lnTo>
                    <a:pt x="441" y="228"/>
                  </a:lnTo>
                  <a:lnTo>
                    <a:pt x="440" y="598"/>
                  </a:lnTo>
                  <a:lnTo>
                    <a:pt x="118" y="412"/>
                  </a:lnTo>
                  <a:lnTo>
                    <a:pt x="118" y="228"/>
                  </a:lnTo>
                  <a:lnTo>
                    <a:pt x="2" y="160"/>
                  </a:lnTo>
                  <a:lnTo>
                    <a:pt x="0" y="479"/>
                  </a:lnTo>
                  <a:lnTo>
                    <a:pt x="558" y="801"/>
                  </a:lnTo>
                  <a:lnTo>
                    <a:pt x="559" y="161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11"/>
            <p:cNvSpPr/>
            <p:nvPr/>
          </p:nvSpPr>
          <p:spPr>
            <a:xfrm>
              <a:off x="1651825" y="2706500"/>
              <a:ext cx="14000" cy="24075"/>
            </a:xfrm>
            <a:custGeom>
              <a:rect b="b" l="l" r="r" t="t"/>
              <a:pathLst>
                <a:path extrusionOk="0" h="963" w="560">
                  <a:moveTo>
                    <a:pt x="3" y="1"/>
                  </a:moveTo>
                  <a:lnTo>
                    <a:pt x="0" y="642"/>
                  </a:lnTo>
                  <a:lnTo>
                    <a:pt x="280" y="803"/>
                  </a:lnTo>
                  <a:lnTo>
                    <a:pt x="396" y="871"/>
                  </a:lnTo>
                  <a:lnTo>
                    <a:pt x="558" y="963"/>
                  </a:lnTo>
                  <a:lnTo>
                    <a:pt x="558" y="778"/>
                  </a:lnTo>
                  <a:lnTo>
                    <a:pt x="559" y="643"/>
                  </a:lnTo>
                  <a:lnTo>
                    <a:pt x="559" y="322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11"/>
            <p:cNvSpPr/>
            <p:nvPr/>
          </p:nvSpPr>
          <p:spPr>
            <a:xfrm>
              <a:off x="1698175" y="2655175"/>
              <a:ext cx="89825" cy="128050"/>
            </a:xfrm>
            <a:custGeom>
              <a:rect b="b" l="l" r="r" t="t"/>
              <a:pathLst>
                <a:path extrusionOk="0" h="5122" w="3593">
                  <a:moveTo>
                    <a:pt x="767" y="1435"/>
                  </a:moveTo>
                  <a:cubicBezTo>
                    <a:pt x="779" y="1435"/>
                    <a:pt x="792" y="1439"/>
                    <a:pt x="805" y="1447"/>
                  </a:cubicBezTo>
                  <a:cubicBezTo>
                    <a:pt x="851" y="1478"/>
                    <a:pt x="882" y="1527"/>
                    <a:pt x="890" y="1582"/>
                  </a:cubicBezTo>
                  <a:lnTo>
                    <a:pt x="1699" y="2049"/>
                  </a:lnTo>
                  <a:lnTo>
                    <a:pt x="1699" y="1951"/>
                  </a:lnTo>
                  <a:lnTo>
                    <a:pt x="1895" y="2065"/>
                  </a:lnTo>
                  <a:lnTo>
                    <a:pt x="1895" y="2163"/>
                  </a:lnTo>
                  <a:lnTo>
                    <a:pt x="2646" y="2596"/>
                  </a:lnTo>
                  <a:cubicBezTo>
                    <a:pt x="2650" y="2566"/>
                    <a:pt x="2668" y="2549"/>
                    <a:pt x="2692" y="2549"/>
                  </a:cubicBezTo>
                  <a:cubicBezTo>
                    <a:pt x="2703" y="2549"/>
                    <a:pt x="2716" y="2553"/>
                    <a:pt x="2730" y="2561"/>
                  </a:cubicBezTo>
                  <a:cubicBezTo>
                    <a:pt x="2781" y="2593"/>
                    <a:pt x="2813" y="2649"/>
                    <a:pt x="2816" y="2708"/>
                  </a:cubicBezTo>
                  <a:cubicBezTo>
                    <a:pt x="2816" y="2715"/>
                    <a:pt x="2815" y="2721"/>
                    <a:pt x="2815" y="2725"/>
                  </a:cubicBezTo>
                  <a:lnTo>
                    <a:pt x="3031" y="2934"/>
                  </a:lnTo>
                  <a:lnTo>
                    <a:pt x="2879" y="2917"/>
                  </a:lnTo>
                  <a:lnTo>
                    <a:pt x="2816" y="3056"/>
                  </a:lnTo>
                  <a:lnTo>
                    <a:pt x="2746" y="2765"/>
                  </a:lnTo>
                  <a:cubicBezTo>
                    <a:pt x="2740" y="2764"/>
                    <a:pt x="2735" y="2761"/>
                    <a:pt x="2730" y="2758"/>
                  </a:cubicBezTo>
                  <a:cubicBezTo>
                    <a:pt x="2683" y="2727"/>
                    <a:pt x="2652" y="2678"/>
                    <a:pt x="2646" y="2622"/>
                  </a:cubicBezTo>
                  <a:lnTo>
                    <a:pt x="2008" y="2255"/>
                  </a:lnTo>
                  <a:lnTo>
                    <a:pt x="2008" y="2255"/>
                  </a:lnTo>
                  <a:cubicBezTo>
                    <a:pt x="2375" y="2569"/>
                    <a:pt x="2658" y="3086"/>
                    <a:pt x="2704" y="3553"/>
                  </a:cubicBezTo>
                  <a:lnTo>
                    <a:pt x="2798" y="3607"/>
                  </a:lnTo>
                  <a:lnTo>
                    <a:pt x="2798" y="3831"/>
                  </a:lnTo>
                  <a:lnTo>
                    <a:pt x="2601" y="3718"/>
                  </a:lnTo>
                  <a:lnTo>
                    <a:pt x="2601" y="3493"/>
                  </a:lnTo>
                  <a:lnTo>
                    <a:pt x="2680" y="3538"/>
                  </a:lnTo>
                  <a:cubicBezTo>
                    <a:pt x="2629" y="3042"/>
                    <a:pt x="2303" y="2483"/>
                    <a:pt x="1895" y="2195"/>
                  </a:cubicBezTo>
                  <a:lnTo>
                    <a:pt x="1895" y="2289"/>
                  </a:lnTo>
                  <a:lnTo>
                    <a:pt x="1699" y="2175"/>
                  </a:lnTo>
                  <a:lnTo>
                    <a:pt x="1699" y="2083"/>
                  </a:lnTo>
                  <a:cubicBezTo>
                    <a:pt x="1592" y="2035"/>
                    <a:pt x="1491" y="2012"/>
                    <a:pt x="1398" y="2012"/>
                  </a:cubicBezTo>
                  <a:cubicBezTo>
                    <a:pt x="1138" y="2012"/>
                    <a:pt x="949" y="2195"/>
                    <a:pt x="910" y="2516"/>
                  </a:cubicBezTo>
                  <a:lnTo>
                    <a:pt x="987" y="2561"/>
                  </a:lnTo>
                  <a:lnTo>
                    <a:pt x="987" y="2785"/>
                  </a:lnTo>
                  <a:lnTo>
                    <a:pt x="790" y="2673"/>
                  </a:lnTo>
                  <a:lnTo>
                    <a:pt x="790" y="2447"/>
                  </a:lnTo>
                  <a:lnTo>
                    <a:pt x="885" y="2503"/>
                  </a:lnTo>
                  <a:cubicBezTo>
                    <a:pt x="925" y="2169"/>
                    <a:pt x="1119" y="1979"/>
                    <a:pt x="1388" y="1979"/>
                  </a:cubicBezTo>
                  <a:cubicBezTo>
                    <a:pt x="1451" y="1979"/>
                    <a:pt x="1518" y="1990"/>
                    <a:pt x="1587" y="2011"/>
                  </a:cubicBezTo>
                  <a:lnTo>
                    <a:pt x="890" y="1610"/>
                  </a:lnTo>
                  <a:cubicBezTo>
                    <a:pt x="886" y="1639"/>
                    <a:pt x="868" y="1657"/>
                    <a:pt x="843" y="1657"/>
                  </a:cubicBezTo>
                  <a:cubicBezTo>
                    <a:pt x="832" y="1657"/>
                    <a:pt x="819" y="1653"/>
                    <a:pt x="805" y="1645"/>
                  </a:cubicBezTo>
                  <a:cubicBezTo>
                    <a:pt x="755" y="1612"/>
                    <a:pt x="722" y="1558"/>
                    <a:pt x="719" y="1496"/>
                  </a:cubicBezTo>
                  <a:cubicBezTo>
                    <a:pt x="719" y="1458"/>
                    <a:pt x="739" y="1435"/>
                    <a:pt x="767" y="1435"/>
                  </a:cubicBezTo>
                  <a:close/>
                  <a:moveTo>
                    <a:pt x="8" y="0"/>
                  </a:moveTo>
                  <a:lnTo>
                    <a:pt x="0" y="3053"/>
                  </a:lnTo>
                  <a:lnTo>
                    <a:pt x="3583" y="5122"/>
                  </a:lnTo>
                  <a:lnTo>
                    <a:pt x="3592" y="206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11"/>
            <p:cNvSpPr/>
            <p:nvPr/>
          </p:nvSpPr>
          <p:spPr>
            <a:xfrm>
              <a:off x="1716150" y="2691075"/>
              <a:ext cx="4275" cy="5550"/>
            </a:xfrm>
            <a:custGeom>
              <a:rect b="b" l="l" r="r" t="t"/>
              <a:pathLst>
                <a:path extrusionOk="0" h="222" w="171">
                  <a:moveTo>
                    <a:pt x="47" y="1"/>
                  </a:moveTo>
                  <a:cubicBezTo>
                    <a:pt x="19" y="1"/>
                    <a:pt x="0" y="23"/>
                    <a:pt x="0" y="62"/>
                  </a:cubicBezTo>
                  <a:cubicBezTo>
                    <a:pt x="3" y="122"/>
                    <a:pt x="34" y="177"/>
                    <a:pt x="85" y="209"/>
                  </a:cubicBezTo>
                  <a:cubicBezTo>
                    <a:pt x="99" y="217"/>
                    <a:pt x="112" y="221"/>
                    <a:pt x="124" y="221"/>
                  </a:cubicBezTo>
                  <a:cubicBezTo>
                    <a:pt x="148" y="221"/>
                    <a:pt x="167" y="204"/>
                    <a:pt x="171" y="174"/>
                  </a:cubicBezTo>
                  <a:lnTo>
                    <a:pt x="85" y="125"/>
                  </a:lnTo>
                  <a:lnTo>
                    <a:pt x="85" y="97"/>
                  </a:lnTo>
                  <a:lnTo>
                    <a:pt x="171" y="145"/>
                  </a:lnTo>
                  <a:cubicBezTo>
                    <a:pt x="163" y="91"/>
                    <a:pt x="132" y="42"/>
                    <a:pt x="86" y="11"/>
                  </a:cubicBezTo>
                  <a:lnTo>
                    <a:pt x="86" y="13"/>
                  </a:lnTo>
                  <a:cubicBezTo>
                    <a:pt x="72" y="5"/>
                    <a:pt x="59" y="1"/>
                    <a:pt x="47" y="1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11"/>
            <p:cNvSpPr/>
            <p:nvPr/>
          </p:nvSpPr>
          <p:spPr>
            <a:xfrm>
              <a:off x="1764300" y="2718875"/>
              <a:ext cx="4300" cy="5450"/>
            </a:xfrm>
            <a:custGeom>
              <a:rect b="b" l="l" r="r" t="t"/>
              <a:pathLst>
                <a:path extrusionOk="0" h="218" w="172">
                  <a:moveTo>
                    <a:pt x="47" y="1"/>
                  </a:moveTo>
                  <a:cubicBezTo>
                    <a:pt x="23" y="1"/>
                    <a:pt x="5" y="18"/>
                    <a:pt x="1" y="48"/>
                  </a:cubicBezTo>
                  <a:lnTo>
                    <a:pt x="68" y="87"/>
                  </a:lnTo>
                  <a:lnTo>
                    <a:pt x="68" y="87"/>
                  </a:lnTo>
                  <a:lnTo>
                    <a:pt x="65" y="77"/>
                  </a:lnTo>
                  <a:lnTo>
                    <a:pt x="87" y="96"/>
                  </a:lnTo>
                  <a:lnTo>
                    <a:pt x="104" y="107"/>
                  </a:lnTo>
                  <a:lnTo>
                    <a:pt x="104" y="113"/>
                  </a:lnTo>
                  <a:lnTo>
                    <a:pt x="170" y="176"/>
                  </a:lnTo>
                  <a:cubicBezTo>
                    <a:pt x="170" y="170"/>
                    <a:pt x="171" y="165"/>
                    <a:pt x="171" y="159"/>
                  </a:cubicBezTo>
                  <a:cubicBezTo>
                    <a:pt x="168" y="99"/>
                    <a:pt x="136" y="44"/>
                    <a:pt x="85" y="11"/>
                  </a:cubicBezTo>
                  <a:lnTo>
                    <a:pt x="85" y="13"/>
                  </a:lnTo>
                  <a:cubicBezTo>
                    <a:pt x="71" y="5"/>
                    <a:pt x="58" y="1"/>
                    <a:pt x="47" y="1"/>
                  </a:cubicBezTo>
                  <a:close/>
                  <a:moveTo>
                    <a:pt x="1" y="76"/>
                  </a:moveTo>
                  <a:lnTo>
                    <a:pt x="1" y="76"/>
                  </a:lnTo>
                  <a:cubicBezTo>
                    <a:pt x="8" y="131"/>
                    <a:pt x="39" y="179"/>
                    <a:pt x="85" y="210"/>
                  </a:cubicBezTo>
                  <a:cubicBezTo>
                    <a:pt x="90" y="213"/>
                    <a:pt x="95" y="216"/>
                    <a:pt x="101" y="217"/>
                  </a:cubicBezTo>
                  <a:lnTo>
                    <a:pt x="76" y="120"/>
                  </a:lnTo>
                  <a:lnTo>
                    <a:pt x="78" y="120"/>
                  </a:lnTo>
                  <a:lnTo>
                    <a:pt x="1" y="76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11"/>
            <p:cNvSpPr/>
            <p:nvPr/>
          </p:nvSpPr>
          <p:spPr>
            <a:xfrm>
              <a:off x="1766925" y="2722500"/>
              <a:ext cx="5275" cy="7125"/>
            </a:xfrm>
            <a:custGeom>
              <a:rect b="b" l="l" r="r" t="t"/>
              <a:pathLst>
                <a:path extrusionOk="0" h="285" w="211">
                  <a:moveTo>
                    <a:pt x="0" y="0"/>
                  </a:moveTo>
                  <a:lnTo>
                    <a:pt x="69" y="284"/>
                  </a:lnTo>
                  <a:lnTo>
                    <a:pt x="111" y="192"/>
                  </a:lnTo>
                  <a:lnTo>
                    <a:pt x="211" y="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11"/>
            <p:cNvSpPr/>
            <p:nvPr/>
          </p:nvSpPr>
          <p:spPr>
            <a:xfrm>
              <a:off x="1765925" y="2720800"/>
              <a:ext cx="8050" cy="10825"/>
            </a:xfrm>
            <a:custGeom>
              <a:rect b="b" l="l" r="r" t="t"/>
              <a:pathLst>
                <a:path extrusionOk="0" h="433" w="322">
                  <a:moveTo>
                    <a:pt x="0" y="0"/>
                  </a:moveTo>
                  <a:lnTo>
                    <a:pt x="3" y="11"/>
                  </a:lnTo>
                  <a:lnTo>
                    <a:pt x="23" y="22"/>
                  </a:lnTo>
                  <a:lnTo>
                    <a:pt x="2" y="2"/>
                  </a:lnTo>
                  <a:lnTo>
                    <a:pt x="0" y="0"/>
                  </a:lnTo>
                  <a:close/>
                  <a:moveTo>
                    <a:pt x="40" y="68"/>
                  </a:moveTo>
                  <a:lnTo>
                    <a:pt x="251" y="271"/>
                  </a:lnTo>
                  <a:lnTo>
                    <a:pt x="151" y="260"/>
                  </a:lnTo>
                  <a:lnTo>
                    <a:pt x="109" y="352"/>
                  </a:lnTo>
                  <a:lnTo>
                    <a:pt x="40" y="68"/>
                  </a:lnTo>
                  <a:close/>
                  <a:moveTo>
                    <a:pt x="39" y="37"/>
                  </a:moveTo>
                  <a:lnTo>
                    <a:pt x="39" y="60"/>
                  </a:lnTo>
                  <a:lnTo>
                    <a:pt x="11" y="43"/>
                  </a:lnTo>
                  <a:lnTo>
                    <a:pt x="36" y="140"/>
                  </a:lnTo>
                  <a:lnTo>
                    <a:pt x="106" y="432"/>
                  </a:lnTo>
                  <a:lnTo>
                    <a:pt x="169" y="292"/>
                  </a:lnTo>
                  <a:lnTo>
                    <a:pt x="321" y="309"/>
                  </a:lnTo>
                  <a:lnTo>
                    <a:pt x="105" y="100"/>
                  </a:lnTo>
                  <a:lnTo>
                    <a:pt x="39" y="37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11"/>
            <p:cNvSpPr/>
            <p:nvPr/>
          </p:nvSpPr>
          <p:spPr>
            <a:xfrm>
              <a:off x="1718300" y="2693500"/>
              <a:ext cx="48650" cy="28825"/>
            </a:xfrm>
            <a:custGeom>
              <a:rect b="b" l="l" r="r" t="t"/>
              <a:pathLst>
                <a:path extrusionOk="0" h="1153" w="1946">
                  <a:moveTo>
                    <a:pt x="0" y="0"/>
                  </a:moveTo>
                  <a:lnTo>
                    <a:pt x="0" y="28"/>
                  </a:lnTo>
                  <a:lnTo>
                    <a:pt x="85" y="77"/>
                  </a:lnTo>
                  <a:lnTo>
                    <a:pt x="781" y="480"/>
                  </a:lnTo>
                  <a:cubicBezTo>
                    <a:pt x="819" y="492"/>
                    <a:pt x="858" y="506"/>
                    <a:pt x="894" y="523"/>
                  </a:cubicBezTo>
                  <a:lnTo>
                    <a:pt x="894" y="516"/>
                  </a:lnTo>
                  <a:lnTo>
                    <a:pt x="85" y="49"/>
                  </a:lnTo>
                  <a:lnTo>
                    <a:pt x="0" y="0"/>
                  </a:lnTo>
                  <a:close/>
                  <a:moveTo>
                    <a:pt x="1090" y="630"/>
                  </a:moveTo>
                  <a:lnTo>
                    <a:pt x="1090" y="636"/>
                  </a:lnTo>
                  <a:cubicBezTo>
                    <a:pt x="1128" y="664"/>
                    <a:pt x="1166" y="693"/>
                    <a:pt x="1203" y="724"/>
                  </a:cubicBezTo>
                  <a:lnTo>
                    <a:pt x="1841" y="1092"/>
                  </a:lnTo>
                  <a:lnTo>
                    <a:pt x="1918" y="1135"/>
                  </a:lnTo>
                  <a:lnTo>
                    <a:pt x="1945" y="1152"/>
                  </a:lnTo>
                  <a:lnTo>
                    <a:pt x="1945" y="1123"/>
                  </a:lnTo>
                  <a:lnTo>
                    <a:pt x="1927" y="1112"/>
                  </a:lnTo>
                  <a:lnTo>
                    <a:pt x="1908" y="1102"/>
                  </a:lnTo>
                  <a:lnTo>
                    <a:pt x="1841" y="1063"/>
                  </a:lnTo>
                  <a:lnTo>
                    <a:pt x="1090" y="63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11"/>
            <p:cNvSpPr/>
            <p:nvPr/>
          </p:nvSpPr>
          <p:spPr>
            <a:xfrm>
              <a:off x="1720300" y="2704675"/>
              <a:ext cx="45500" cy="39350"/>
            </a:xfrm>
            <a:custGeom>
              <a:rect b="b" l="l" r="r" t="t"/>
              <a:pathLst>
                <a:path extrusionOk="0" h="1574" w="1820">
                  <a:moveTo>
                    <a:pt x="501" y="1"/>
                  </a:moveTo>
                  <a:cubicBezTo>
                    <a:pt x="233" y="1"/>
                    <a:pt x="39" y="190"/>
                    <a:pt x="0" y="524"/>
                  </a:cubicBezTo>
                  <a:lnTo>
                    <a:pt x="25" y="538"/>
                  </a:lnTo>
                  <a:cubicBezTo>
                    <a:pt x="63" y="215"/>
                    <a:pt x="253" y="32"/>
                    <a:pt x="513" y="32"/>
                  </a:cubicBezTo>
                  <a:cubicBezTo>
                    <a:pt x="606" y="32"/>
                    <a:pt x="707" y="55"/>
                    <a:pt x="814" y="103"/>
                  </a:cubicBezTo>
                  <a:lnTo>
                    <a:pt x="814" y="76"/>
                  </a:lnTo>
                  <a:cubicBezTo>
                    <a:pt x="778" y="59"/>
                    <a:pt x="739" y="45"/>
                    <a:pt x="701" y="33"/>
                  </a:cubicBezTo>
                  <a:cubicBezTo>
                    <a:pt x="631" y="11"/>
                    <a:pt x="564" y="1"/>
                    <a:pt x="501" y="1"/>
                  </a:cubicBezTo>
                  <a:close/>
                  <a:moveTo>
                    <a:pt x="1010" y="189"/>
                  </a:moveTo>
                  <a:lnTo>
                    <a:pt x="1010" y="217"/>
                  </a:lnTo>
                  <a:cubicBezTo>
                    <a:pt x="1418" y="506"/>
                    <a:pt x="1744" y="1062"/>
                    <a:pt x="1795" y="1560"/>
                  </a:cubicBezTo>
                  <a:lnTo>
                    <a:pt x="1819" y="1573"/>
                  </a:lnTo>
                  <a:cubicBezTo>
                    <a:pt x="1773" y="1108"/>
                    <a:pt x="1490" y="589"/>
                    <a:pt x="1123" y="277"/>
                  </a:cubicBezTo>
                  <a:cubicBezTo>
                    <a:pt x="1086" y="245"/>
                    <a:pt x="1048" y="215"/>
                    <a:pt x="1010" y="189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11"/>
            <p:cNvSpPr/>
            <p:nvPr/>
          </p:nvSpPr>
          <p:spPr>
            <a:xfrm>
              <a:off x="1741225" y="2705025"/>
              <a:ext cx="3750" cy="6350"/>
            </a:xfrm>
            <a:custGeom>
              <a:rect b="b" l="l" r="r" t="t"/>
              <a:pathLst>
                <a:path extrusionOk="0" h="254" w="150">
                  <a:moveTo>
                    <a:pt x="2" y="0"/>
                  </a:moveTo>
                  <a:lnTo>
                    <a:pt x="1" y="169"/>
                  </a:lnTo>
                  <a:lnTo>
                    <a:pt x="148" y="254"/>
                  </a:lnTo>
                  <a:lnTo>
                    <a:pt x="150" y="8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11"/>
            <p:cNvSpPr/>
            <p:nvPr/>
          </p:nvSpPr>
          <p:spPr>
            <a:xfrm>
              <a:off x="1740675" y="2703950"/>
              <a:ext cx="4925" cy="8475"/>
            </a:xfrm>
            <a:custGeom>
              <a:rect b="b" l="l" r="r" t="t"/>
              <a:pathLst>
                <a:path extrusionOk="0" h="339" w="197">
                  <a:moveTo>
                    <a:pt x="24" y="43"/>
                  </a:moveTo>
                  <a:lnTo>
                    <a:pt x="170" y="128"/>
                  </a:lnTo>
                  <a:lnTo>
                    <a:pt x="170" y="297"/>
                  </a:lnTo>
                  <a:lnTo>
                    <a:pt x="24" y="212"/>
                  </a:lnTo>
                  <a:lnTo>
                    <a:pt x="24" y="43"/>
                  </a:lnTo>
                  <a:close/>
                  <a:moveTo>
                    <a:pt x="1" y="0"/>
                  </a:moveTo>
                  <a:lnTo>
                    <a:pt x="1" y="98"/>
                  </a:lnTo>
                  <a:lnTo>
                    <a:pt x="1" y="134"/>
                  </a:lnTo>
                  <a:lnTo>
                    <a:pt x="1" y="226"/>
                  </a:lnTo>
                  <a:lnTo>
                    <a:pt x="196" y="338"/>
                  </a:lnTo>
                  <a:lnTo>
                    <a:pt x="196" y="1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11"/>
            <p:cNvSpPr/>
            <p:nvPr/>
          </p:nvSpPr>
          <p:spPr>
            <a:xfrm>
              <a:off x="1718500" y="2717425"/>
              <a:ext cx="3700" cy="6400"/>
            </a:xfrm>
            <a:custGeom>
              <a:rect b="b" l="l" r="r" t="t"/>
              <a:pathLst>
                <a:path extrusionOk="0" h="256" w="148">
                  <a:moveTo>
                    <a:pt x="2" y="0"/>
                  </a:moveTo>
                  <a:lnTo>
                    <a:pt x="0" y="169"/>
                  </a:lnTo>
                  <a:lnTo>
                    <a:pt x="148" y="255"/>
                  </a:lnTo>
                  <a:lnTo>
                    <a:pt x="148" y="8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11"/>
            <p:cNvSpPr/>
            <p:nvPr/>
          </p:nvSpPr>
          <p:spPr>
            <a:xfrm>
              <a:off x="1717900" y="2716375"/>
              <a:ext cx="4950" cy="8475"/>
            </a:xfrm>
            <a:custGeom>
              <a:rect b="b" l="l" r="r" t="t"/>
              <a:pathLst>
                <a:path extrusionOk="0" h="339" w="198">
                  <a:moveTo>
                    <a:pt x="24" y="42"/>
                  </a:moveTo>
                  <a:lnTo>
                    <a:pt x="172" y="128"/>
                  </a:lnTo>
                  <a:lnTo>
                    <a:pt x="172" y="297"/>
                  </a:lnTo>
                  <a:lnTo>
                    <a:pt x="24" y="211"/>
                  </a:lnTo>
                  <a:lnTo>
                    <a:pt x="24" y="42"/>
                  </a:lnTo>
                  <a:close/>
                  <a:moveTo>
                    <a:pt x="1" y="1"/>
                  </a:moveTo>
                  <a:lnTo>
                    <a:pt x="1" y="225"/>
                  </a:lnTo>
                  <a:lnTo>
                    <a:pt x="198" y="339"/>
                  </a:lnTo>
                  <a:lnTo>
                    <a:pt x="198" y="114"/>
                  </a:lnTo>
                  <a:lnTo>
                    <a:pt x="121" y="70"/>
                  </a:lnTo>
                  <a:lnTo>
                    <a:pt x="96" y="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11"/>
            <p:cNvSpPr/>
            <p:nvPr/>
          </p:nvSpPr>
          <p:spPr>
            <a:xfrm>
              <a:off x="1763800" y="2743575"/>
              <a:ext cx="3725" cy="6350"/>
            </a:xfrm>
            <a:custGeom>
              <a:rect b="b" l="l" r="r" t="t"/>
              <a:pathLst>
                <a:path extrusionOk="0" h="254" w="149">
                  <a:moveTo>
                    <a:pt x="1" y="0"/>
                  </a:moveTo>
                  <a:lnTo>
                    <a:pt x="1" y="169"/>
                  </a:lnTo>
                  <a:lnTo>
                    <a:pt x="147" y="254"/>
                  </a:lnTo>
                  <a:lnTo>
                    <a:pt x="148" y="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11"/>
            <p:cNvSpPr/>
            <p:nvPr/>
          </p:nvSpPr>
          <p:spPr>
            <a:xfrm>
              <a:off x="1763225" y="2742550"/>
              <a:ext cx="4950" cy="8450"/>
            </a:xfrm>
            <a:custGeom>
              <a:rect b="b" l="l" r="r" t="t"/>
              <a:pathLst>
                <a:path extrusionOk="0" h="338" w="198">
                  <a:moveTo>
                    <a:pt x="24" y="41"/>
                  </a:moveTo>
                  <a:lnTo>
                    <a:pt x="171" y="126"/>
                  </a:lnTo>
                  <a:lnTo>
                    <a:pt x="171" y="295"/>
                  </a:lnTo>
                  <a:lnTo>
                    <a:pt x="24" y="210"/>
                  </a:lnTo>
                  <a:lnTo>
                    <a:pt x="24" y="41"/>
                  </a:lnTo>
                  <a:close/>
                  <a:moveTo>
                    <a:pt x="1" y="0"/>
                  </a:moveTo>
                  <a:lnTo>
                    <a:pt x="1" y="224"/>
                  </a:lnTo>
                  <a:lnTo>
                    <a:pt x="197" y="338"/>
                  </a:lnTo>
                  <a:lnTo>
                    <a:pt x="197" y="112"/>
                  </a:lnTo>
                  <a:lnTo>
                    <a:pt x="104" y="58"/>
                  </a:lnTo>
                  <a:lnTo>
                    <a:pt x="79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7" name="Google Shape;1507;p11"/>
          <p:cNvSpPr/>
          <p:nvPr/>
        </p:nvSpPr>
        <p:spPr>
          <a:xfrm>
            <a:off x="283053" y="171389"/>
            <a:ext cx="53738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3600" u="none" cap="none" strike="noStrike">
                <a:solidFill>
                  <a:srgbClr val="90C4FE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GESTIONE AUTENTICAZIONE</a:t>
            </a:r>
            <a:endParaRPr/>
          </a:p>
        </p:txBody>
      </p:sp>
      <p:sp>
        <p:nvSpPr>
          <p:cNvPr id="1508" name="Google Shape;1508;p11"/>
          <p:cNvSpPr txBox="1"/>
          <p:nvPr/>
        </p:nvSpPr>
        <p:spPr>
          <a:xfrm flipH="1">
            <a:off x="6145836" y="4206253"/>
            <a:ext cx="1560600" cy="81613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22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Recupera Password</a:t>
            </a:r>
            <a:endParaRPr/>
          </a:p>
        </p:txBody>
      </p:sp>
      <p:sp>
        <p:nvSpPr>
          <p:cNvPr id="1509" name="Google Shape;1509;p11"/>
          <p:cNvSpPr/>
          <p:nvPr/>
        </p:nvSpPr>
        <p:spPr>
          <a:xfrm>
            <a:off x="6382543" y="3277955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0" name="Google Shape;151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1" name="Google Shape;1511;p11"/>
          <p:cNvGrpSpPr/>
          <p:nvPr/>
        </p:nvGrpSpPr>
        <p:grpSpPr>
          <a:xfrm>
            <a:off x="7912031" y="413427"/>
            <a:ext cx="889215" cy="889215"/>
            <a:chOff x="3312675" y="2145325"/>
            <a:chExt cx="368475" cy="258800"/>
          </a:xfrm>
        </p:grpSpPr>
        <p:sp>
          <p:nvSpPr>
            <p:cNvPr id="1512" name="Google Shape;1512;p11"/>
            <p:cNvSpPr/>
            <p:nvPr/>
          </p:nvSpPr>
          <p:spPr>
            <a:xfrm>
              <a:off x="3326725" y="2237150"/>
              <a:ext cx="290225" cy="166975"/>
            </a:xfrm>
            <a:custGeom>
              <a:rect b="b" l="l" r="r" t="t"/>
              <a:pathLst>
                <a:path extrusionOk="0" h="6679" w="11609">
                  <a:moveTo>
                    <a:pt x="3003" y="0"/>
                  </a:moveTo>
                  <a:cubicBezTo>
                    <a:pt x="2918" y="0"/>
                    <a:pt x="2834" y="19"/>
                    <a:pt x="2770" y="56"/>
                  </a:cubicBezTo>
                  <a:lnTo>
                    <a:pt x="2569" y="173"/>
                  </a:lnTo>
                  <a:cubicBezTo>
                    <a:pt x="2581" y="173"/>
                    <a:pt x="2593" y="176"/>
                    <a:pt x="2606" y="177"/>
                  </a:cubicBezTo>
                  <a:lnTo>
                    <a:pt x="2967" y="228"/>
                  </a:lnTo>
                  <a:lnTo>
                    <a:pt x="3400" y="151"/>
                  </a:lnTo>
                  <a:lnTo>
                    <a:pt x="3237" y="56"/>
                  </a:lnTo>
                  <a:cubicBezTo>
                    <a:pt x="3172" y="19"/>
                    <a:pt x="3087" y="0"/>
                    <a:pt x="3003" y="0"/>
                  </a:cubicBezTo>
                  <a:close/>
                  <a:moveTo>
                    <a:pt x="991" y="1090"/>
                  </a:moveTo>
                  <a:lnTo>
                    <a:pt x="992" y="1090"/>
                  </a:lnTo>
                  <a:lnTo>
                    <a:pt x="992" y="1090"/>
                  </a:lnTo>
                  <a:lnTo>
                    <a:pt x="993" y="1090"/>
                  </a:lnTo>
                  <a:close/>
                  <a:moveTo>
                    <a:pt x="992" y="1090"/>
                  </a:moveTo>
                  <a:lnTo>
                    <a:pt x="129" y="1592"/>
                  </a:lnTo>
                  <a:cubicBezTo>
                    <a:pt x="0" y="1666"/>
                    <a:pt x="2" y="1787"/>
                    <a:pt x="131" y="1862"/>
                  </a:cubicBezTo>
                  <a:lnTo>
                    <a:pt x="1417" y="2604"/>
                  </a:lnTo>
                  <a:cubicBezTo>
                    <a:pt x="1341" y="2560"/>
                    <a:pt x="1306" y="2494"/>
                    <a:pt x="1334" y="2428"/>
                  </a:cubicBezTo>
                  <a:lnTo>
                    <a:pt x="1497" y="2033"/>
                  </a:lnTo>
                  <a:lnTo>
                    <a:pt x="992" y="1090"/>
                  </a:lnTo>
                  <a:close/>
                  <a:moveTo>
                    <a:pt x="1429" y="2611"/>
                  </a:moveTo>
                  <a:lnTo>
                    <a:pt x="2029" y="2958"/>
                  </a:lnTo>
                  <a:lnTo>
                    <a:pt x="2029" y="2958"/>
                  </a:lnTo>
                  <a:cubicBezTo>
                    <a:pt x="1998" y="2940"/>
                    <a:pt x="1971" y="2914"/>
                    <a:pt x="1953" y="2882"/>
                  </a:cubicBezTo>
                  <a:lnTo>
                    <a:pt x="1855" y="2697"/>
                  </a:lnTo>
                  <a:lnTo>
                    <a:pt x="1580" y="2658"/>
                  </a:lnTo>
                  <a:cubicBezTo>
                    <a:pt x="1526" y="2652"/>
                    <a:pt x="1475" y="2635"/>
                    <a:pt x="1429" y="2611"/>
                  </a:cubicBezTo>
                  <a:close/>
                  <a:moveTo>
                    <a:pt x="2029" y="2958"/>
                  </a:moveTo>
                  <a:lnTo>
                    <a:pt x="2029" y="2958"/>
                  </a:lnTo>
                  <a:cubicBezTo>
                    <a:pt x="2030" y="2958"/>
                    <a:pt x="2030" y="2959"/>
                    <a:pt x="2031" y="2959"/>
                  </a:cubicBezTo>
                  <a:lnTo>
                    <a:pt x="2029" y="2958"/>
                  </a:lnTo>
                  <a:close/>
                  <a:moveTo>
                    <a:pt x="3117" y="2876"/>
                  </a:moveTo>
                  <a:lnTo>
                    <a:pt x="2365" y="3010"/>
                  </a:lnTo>
                  <a:cubicBezTo>
                    <a:pt x="2332" y="3016"/>
                    <a:pt x="2300" y="3019"/>
                    <a:pt x="2267" y="3019"/>
                  </a:cubicBezTo>
                  <a:cubicBezTo>
                    <a:pt x="2181" y="3019"/>
                    <a:pt x="2099" y="2999"/>
                    <a:pt x="2037" y="2965"/>
                  </a:cubicBezTo>
                  <a:lnTo>
                    <a:pt x="2037" y="2965"/>
                  </a:lnTo>
                  <a:lnTo>
                    <a:pt x="8371" y="6622"/>
                  </a:lnTo>
                  <a:cubicBezTo>
                    <a:pt x="8436" y="6659"/>
                    <a:pt x="8520" y="6678"/>
                    <a:pt x="8605" y="6678"/>
                  </a:cubicBezTo>
                  <a:cubicBezTo>
                    <a:pt x="8689" y="6678"/>
                    <a:pt x="8774" y="6659"/>
                    <a:pt x="8838" y="6622"/>
                  </a:cubicBezTo>
                  <a:lnTo>
                    <a:pt x="11481" y="5085"/>
                  </a:lnTo>
                  <a:cubicBezTo>
                    <a:pt x="11608" y="5012"/>
                    <a:pt x="11608" y="4890"/>
                    <a:pt x="11479" y="4815"/>
                  </a:cubicBezTo>
                  <a:lnTo>
                    <a:pt x="9732" y="3807"/>
                  </a:lnTo>
                  <a:lnTo>
                    <a:pt x="3117" y="2876"/>
                  </a:lnTo>
                  <a:close/>
                </a:path>
              </a:pathLst>
            </a:custGeom>
            <a:solidFill>
              <a:srgbClr val="716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11"/>
            <p:cNvSpPr/>
            <p:nvPr/>
          </p:nvSpPr>
          <p:spPr>
            <a:xfrm>
              <a:off x="3359400" y="2241400"/>
              <a:ext cx="321750" cy="102075"/>
            </a:xfrm>
            <a:custGeom>
              <a:rect b="b" l="l" r="r" t="t"/>
              <a:pathLst>
                <a:path extrusionOk="0" h="4083" w="12870">
                  <a:moveTo>
                    <a:pt x="1222" y="1"/>
                  </a:moveTo>
                  <a:cubicBezTo>
                    <a:pt x="1073" y="1"/>
                    <a:pt x="939" y="60"/>
                    <a:pt x="902" y="147"/>
                  </a:cubicBezTo>
                  <a:lnTo>
                    <a:pt x="882" y="196"/>
                  </a:lnTo>
                  <a:lnTo>
                    <a:pt x="1661" y="58"/>
                  </a:lnTo>
                  <a:lnTo>
                    <a:pt x="1300" y="7"/>
                  </a:lnTo>
                  <a:cubicBezTo>
                    <a:pt x="1288" y="4"/>
                    <a:pt x="1276" y="4"/>
                    <a:pt x="1263" y="3"/>
                  </a:cubicBezTo>
                  <a:cubicBezTo>
                    <a:pt x="1249" y="1"/>
                    <a:pt x="1235" y="1"/>
                    <a:pt x="1222" y="1"/>
                  </a:cubicBezTo>
                  <a:close/>
                  <a:moveTo>
                    <a:pt x="191" y="1863"/>
                  </a:moveTo>
                  <a:lnTo>
                    <a:pt x="28" y="2258"/>
                  </a:lnTo>
                  <a:cubicBezTo>
                    <a:pt x="1" y="2324"/>
                    <a:pt x="36" y="2390"/>
                    <a:pt x="111" y="2434"/>
                  </a:cubicBezTo>
                  <a:lnTo>
                    <a:pt x="116" y="2437"/>
                  </a:lnTo>
                  <a:lnTo>
                    <a:pt x="122" y="2441"/>
                  </a:lnTo>
                  <a:cubicBezTo>
                    <a:pt x="168" y="2465"/>
                    <a:pt x="219" y="2482"/>
                    <a:pt x="271" y="2488"/>
                  </a:cubicBezTo>
                  <a:lnTo>
                    <a:pt x="548" y="2527"/>
                  </a:lnTo>
                  <a:lnTo>
                    <a:pt x="191" y="1863"/>
                  </a:lnTo>
                  <a:close/>
                  <a:moveTo>
                    <a:pt x="10046" y="1238"/>
                  </a:moveTo>
                  <a:lnTo>
                    <a:pt x="1812" y="2705"/>
                  </a:lnTo>
                  <a:lnTo>
                    <a:pt x="8427" y="3636"/>
                  </a:lnTo>
                  <a:lnTo>
                    <a:pt x="11570" y="4077"/>
                  </a:lnTo>
                  <a:cubicBezTo>
                    <a:pt x="11597" y="4081"/>
                    <a:pt x="11624" y="4082"/>
                    <a:pt x="11650" y="4082"/>
                  </a:cubicBezTo>
                  <a:cubicBezTo>
                    <a:pt x="11799" y="4082"/>
                    <a:pt x="11933" y="4023"/>
                    <a:pt x="11968" y="3937"/>
                  </a:cubicBezTo>
                  <a:lnTo>
                    <a:pt x="12842" y="1828"/>
                  </a:lnTo>
                  <a:cubicBezTo>
                    <a:pt x="12870" y="1760"/>
                    <a:pt x="12833" y="1692"/>
                    <a:pt x="12755" y="1646"/>
                  </a:cubicBezTo>
                  <a:lnTo>
                    <a:pt x="12755" y="1648"/>
                  </a:lnTo>
                  <a:cubicBezTo>
                    <a:pt x="12705" y="1622"/>
                    <a:pt x="12653" y="1603"/>
                    <a:pt x="12598" y="1597"/>
                  </a:cubicBezTo>
                  <a:lnTo>
                    <a:pt x="10046" y="1238"/>
                  </a:lnTo>
                  <a:close/>
                </a:path>
              </a:pathLst>
            </a:custGeom>
            <a:solidFill>
              <a:srgbClr val="FBC9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11"/>
            <p:cNvSpPr/>
            <p:nvPr/>
          </p:nvSpPr>
          <p:spPr>
            <a:xfrm>
              <a:off x="3346375" y="2201725"/>
              <a:ext cx="323725" cy="110875"/>
            </a:xfrm>
            <a:custGeom>
              <a:rect b="b" l="l" r="r" t="t"/>
              <a:pathLst>
                <a:path extrusionOk="0" h="4435" w="12949">
                  <a:moveTo>
                    <a:pt x="11464" y="0"/>
                  </a:moveTo>
                  <a:cubicBezTo>
                    <a:pt x="11433" y="0"/>
                    <a:pt x="11401" y="3"/>
                    <a:pt x="11369" y="9"/>
                  </a:cubicBezTo>
                  <a:lnTo>
                    <a:pt x="2616" y="1568"/>
                  </a:lnTo>
                  <a:lnTo>
                    <a:pt x="2182" y="1645"/>
                  </a:lnTo>
                  <a:lnTo>
                    <a:pt x="1403" y="1783"/>
                  </a:lnTo>
                  <a:lnTo>
                    <a:pt x="273" y="1984"/>
                  </a:lnTo>
                  <a:cubicBezTo>
                    <a:pt x="99" y="2015"/>
                    <a:pt x="1" y="2123"/>
                    <a:pt x="56" y="2224"/>
                  </a:cubicBezTo>
                  <a:lnTo>
                    <a:pt x="207" y="2507"/>
                  </a:lnTo>
                  <a:lnTo>
                    <a:pt x="712" y="3450"/>
                  </a:lnTo>
                  <a:lnTo>
                    <a:pt x="1069" y="4114"/>
                  </a:lnTo>
                  <a:lnTo>
                    <a:pt x="1167" y="4299"/>
                  </a:lnTo>
                  <a:cubicBezTo>
                    <a:pt x="1185" y="4330"/>
                    <a:pt x="1213" y="4358"/>
                    <a:pt x="1245" y="4376"/>
                  </a:cubicBezTo>
                  <a:lnTo>
                    <a:pt x="1250" y="4378"/>
                  </a:lnTo>
                  <a:lnTo>
                    <a:pt x="1254" y="4381"/>
                  </a:lnTo>
                  <a:cubicBezTo>
                    <a:pt x="1316" y="4414"/>
                    <a:pt x="1398" y="4434"/>
                    <a:pt x="1484" y="4434"/>
                  </a:cubicBezTo>
                  <a:cubicBezTo>
                    <a:pt x="1516" y="4434"/>
                    <a:pt x="1549" y="4431"/>
                    <a:pt x="1582" y="4425"/>
                  </a:cubicBezTo>
                  <a:lnTo>
                    <a:pt x="2333" y="4292"/>
                  </a:lnTo>
                  <a:lnTo>
                    <a:pt x="10569" y="2825"/>
                  </a:lnTo>
                  <a:lnTo>
                    <a:pt x="12678" y="2450"/>
                  </a:lnTo>
                  <a:cubicBezTo>
                    <a:pt x="12852" y="2419"/>
                    <a:pt x="12948" y="2312"/>
                    <a:pt x="12895" y="2210"/>
                  </a:cubicBezTo>
                  <a:lnTo>
                    <a:pt x="11782" y="136"/>
                  </a:lnTo>
                  <a:cubicBezTo>
                    <a:pt x="11762" y="102"/>
                    <a:pt x="11735" y="75"/>
                    <a:pt x="11699" y="56"/>
                  </a:cubicBezTo>
                  <a:cubicBezTo>
                    <a:pt x="11637" y="21"/>
                    <a:pt x="11553" y="0"/>
                    <a:pt x="11464" y="0"/>
                  </a:cubicBezTo>
                  <a:close/>
                </a:path>
              </a:pathLst>
            </a:custGeom>
            <a:solidFill>
              <a:srgbClr val="E31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11"/>
            <p:cNvSpPr/>
            <p:nvPr/>
          </p:nvSpPr>
          <p:spPr>
            <a:xfrm>
              <a:off x="3313500" y="2145325"/>
              <a:ext cx="287800" cy="170650"/>
            </a:xfrm>
            <a:custGeom>
              <a:rect b="b" l="l" r="r" t="t"/>
              <a:pathLst>
                <a:path extrusionOk="0" h="6826" w="11512">
                  <a:moveTo>
                    <a:pt x="8518" y="0"/>
                  </a:moveTo>
                  <a:cubicBezTo>
                    <a:pt x="8434" y="0"/>
                    <a:pt x="8350" y="19"/>
                    <a:pt x="8286" y="56"/>
                  </a:cubicBezTo>
                  <a:lnTo>
                    <a:pt x="96" y="4815"/>
                  </a:lnTo>
                  <a:cubicBezTo>
                    <a:pt x="33" y="4852"/>
                    <a:pt x="1" y="4901"/>
                    <a:pt x="1" y="4949"/>
                  </a:cubicBezTo>
                  <a:lnTo>
                    <a:pt x="1" y="5102"/>
                  </a:lnTo>
                  <a:cubicBezTo>
                    <a:pt x="1" y="5151"/>
                    <a:pt x="33" y="5202"/>
                    <a:pt x="98" y="5239"/>
                  </a:cubicBezTo>
                  <a:lnTo>
                    <a:pt x="2757" y="6775"/>
                  </a:lnTo>
                  <a:cubicBezTo>
                    <a:pt x="2765" y="6780"/>
                    <a:pt x="2772" y="6784"/>
                    <a:pt x="2781" y="6787"/>
                  </a:cubicBezTo>
                  <a:lnTo>
                    <a:pt x="2789" y="6792"/>
                  </a:lnTo>
                  <a:cubicBezTo>
                    <a:pt x="2795" y="6794"/>
                    <a:pt x="2800" y="6797"/>
                    <a:pt x="2804" y="6798"/>
                  </a:cubicBezTo>
                  <a:lnTo>
                    <a:pt x="2806" y="6798"/>
                  </a:lnTo>
                  <a:cubicBezTo>
                    <a:pt x="2818" y="6803"/>
                    <a:pt x="2829" y="6806"/>
                    <a:pt x="2841" y="6810"/>
                  </a:cubicBezTo>
                  <a:lnTo>
                    <a:pt x="2844" y="6810"/>
                  </a:lnTo>
                  <a:lnTo>
                    <a:pt x="2854" y="6812"/>
                  </a:lnTo>
                  <a:cubicBezTo>
                    <a:pt x="2860" y="6814"/>
                    <a:pt x="2866" y="6815"/>
                    <a:pt x="2874" y="6817"/>
                  </a:cubicBezTo>
                  <a:lnTo>
                    <a:pt x="2878" y="6818"/>
                  </a:lnTo>
                  <a:lnTo>
                    <a:pt x="2887" y="6820"/>
                  </a:lnTo>
                  <a:cubicBezTo>
                    <a:pt x="2894" y="6821"/>
                    <a:pt x="2898" y="6821"/>
                    <a:pt x="2904" y="6823"/>
                  </a:cubicBezTo>
                  <a:lnTo>
                    <a:pt x="2912" y="6824"/>
                  </a:lnTo>
                  <a:lnTo>
                    <a:pt x="2920" y="6824"/>
                  </a:lnTo>
                  <a:lnTo>
                    <a:pt x="2935" y="6826"/>
                  </a:lnTo>
                  <a:lnTo>
                    <a:pt x="3015" y="6826"/>
                  </a:lnTo>
                  <a:lnTo>
                    <a:pt x="3038" y="6824"/>
                  </a:lnTo>
                  <a:lnTo>
                    <a:pt x="3049" y="6824"/>
                  </a:lnTo>
                  <a:cubicBezTo>
                    <a:pt x="3063" y="6823"/>
                    <a:pt x="3075" y="6821"/>
                    <a:pt x="3087" y="6820"/>
                  </a:cubicBezTo>
                  <a:lnTo>
                    <a:pt x="3089" y="6820"/>
                  </a:lnTo>
                  <a:lnTo>
                    <a:pt x="3099" y="6817"/>
                  </a:lnTo>
                  <a:cubicBezTo>
                    <a:pt x="3106" y="6815"/>
                    <a:pt x="3112" y="6815"/>
                    <a:pt x="3118" y="6814"/>
                  </a:cubicBezTo>
                  <a:cubicBezTo>
                    <a:pt x="3124" y="6812"/>
                    <a:pt x="3126" y="6810"/>
                    <a:pt x="3130" y="6809"/>
                  </a:cubicBezTo>
                  <a:lnTo>
                    <a:pt x="3147" y="6804"/>
                  </a:lnTo>
                  <a:lnTo>
                    <a:pt x="3152" y="6804"/>
                  </a:lnTo>
                  <a:lnTo>
                    <a:pt x="3158" y="6801"/>
                  </a:lnTo>
                  <a:cubicBezTo>
                    <a:pt x="3165" y="6798"/>
                    <a:pt x="3175" y="6795"/>
                    <a:pt x="3182" y="6792"/>
                  </a:cubicBezTo>
                  <a:lnTo>
                    <a:pt x="3192" y="6787"/>
                  </a:lnTo>
                  <a:cubicBezTo>
                    <a:pt x="3202" y="6783"/>
                    <a:pt x="3213" y="6778"/>
                    <a:pt x="3224" y="6772"/>
                  </a:cubicBezTo>
                  <a:lnTo>
                    <a:pt x="11412" y="2013"/>
                  </a:lnTo>
                  <a:lnTo>
                    <a:pt x="11417" y="2011"/>
                  </a:lnTo>
                  <a:cubicBezTo>
                    <a:pt x="11420" y="2008"/>
                    <a:pt x="11421" y="2007"/>
                    <a:pt x="11424" y="2005"/>
                  </a:cubicBezTo>
                  <a:cubicBezTo>
                    <a:pt x="11427" y="2004"/>
                    <a:pt x="11434" y="1999"/>
                    <a:pt x="11437" y="1997"/>
                  </a:cubicBezTo>
                  <a:cubicBezTo>
                    <a:pt x="11440" y="1994"/>
                    <a:pt x="11443" y="1993"/>
                    <a:pt x="11446" y="1990"/>
                  </a:cubicBezTo>
                  <a:cubicBezTo>
                    <a:pt x="11449" y="1987"/>
                    <a:pt x="11454" y="1984"/>
                    <a:pt x="11457" y="1982"/>
                  </a:cubicBezTo>
                  <a:lnTo>
                    <a:pt x="11458" y="1979"/>
                  </a:lnTo>
                  <a:cubicBezTo>
                    <a:pt x="11463" y="1976"/>
                    <a:pt x="11466" y="1971"/>
                    <a:pt x="11471" y="1968"/>
                  </a:cubicBezTo>
                  <a:lnTo>
                    <a:pt x="11472" y="1965"/>
                  </a:lnTo>
                  <a:cubicBezTo>
                    <a:pt x="11475" y="1962"/>
                    <a:pt x="11477" y="1961"/>
                    <a:pt x="11478" y="1957"/>
                  </a:cubicBezTo>
                  <a:cubicBezTo>
                    <a:pt x="11481" y="1954"/>
                    <a:pt x="11480" y="1956"/>
                    <a:pt x="11481" y="1954"/>
                  </a:cubicBezTo>
                  <a:cubicBezTo>
                    <a:pt x="11484" y="1950"/>
                    <a:pt x="11486" y="1947"/>
                    <a:pt x="11489" y="1942"/>
                  </a:cubicBezTo>
                  <a:cubicBezTo>
                    <a:pt x="11492" y="1939"/>
                    <a:pt x="11490" y="1939"/>
                    <a:pt x="11492" y="1937"/>
                  </a:cubicBezTo>
                  <a:cubicBezTo>
                    <a:pt x="11492" y="1937"/>
                    <a:pt x="11494" y="1936"/>
                    <a:pt x="11494" y="1936"/>
                  </a:cubicBezTo>
                  <a:cubicBezTo>
                    <a:pt x="11495" y="1931"/>
                    <a:pt x="11497" y="1928"/>
                    <a:pt x="11498" y="1925"/>
                  </a:cubicBezTo>
                  <a:cubicBezTo>
                    <a:pt x="11500" y="1922"/>
                    <a:pt x="11500" y="1921"/>
                    <a:pt x="11501" y="1919"/>
                  </a:cubicBezTo>
                  <a:cubicBezTo>
                    <a:pt x="11501" y="1918"/>
                    <a:pt x="11501" y="1918"/>
                    <a:pt x="11501" y="1918"/>
                  </a:cubicBezTo>
                  <a:cubicBezTo>
                    <a:pt x="11501" y="1914"/>
                    <a:pt x="11503" y="1911"/>
                    <a:pt x="11503" y="1907"/>
                  </a:cubicBezTo>
                  <a:cubicBezTo>
                    <a:pt x="11503" y="1905"/>
                    <a:pt x="11504" y="1902"/>
                    <a:pt x="11506" y="1901"/>
                  </a:cubicBezTo>
                  <a:cubicBezTo>
                    <a:pt x="11506" y="1901"/>
                    <a:pt x="11506" y="1899"/>
                    <a:pt x="11506" y="1899"/>
                  </a:cubicBezTo>
                  <a:cubicBezTo>
                    <a:pt x="11506" y="1896"/>
                    <a:pt x="11506" y="1891"/>
                    <a:pt x="11506" y="1888"/>
                  </a:cubicBezTo>
                  <a:lnTo>
                    <a:pt x="11506" y="1882"/>
                  </a:lnTo>
                  <a:cubicBezTo>
                    <a:pt x="11507" y="1881"/>
                    <a:pt x="11507" y="1879"/>
                    <a:pt x="11506" y="1879"/>
                  </a:cubicBezTo>
                  <a:lnTo>
                    <a:pt x="11506" y="1725"/>
                  </a:lnTo>
                  <a:cubicBezTo>
                    <a:pt x="11507" y="1730"/>
                    <a:pt x="11507" y="1733"/>
                    <a:pt x="11507" y="1736"/>
                  </a:cubicBezTo>
                  <a:cubicBezTo>
                    <a:pt x="11512" y="1684"/>
                    <a:pt x="11480" y="1630"/>
                    <a:pt x="11411" y="1592"/>
                  </a:cubicBezTo>
                  <a:lnTo>
                    <a:pt x="8751" y="56"/>
                  </a:lnTo>
                  <a:cubicBezTo>
                    <a:pt x="8687" y="19"/>
                    <a:pt x="8602" y="0"/>
                    <a:pt x="8518" y="0"/>
                  </a:cubicBez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11"/>
            <p:cNvSpPr/>
            <p:nvPr/>
          </p:nvSpPr>
          <p:spPr>
            <a:xfrm>
              <a:off x="3601175" y="2188500"/>
              <a:ext cx="25" cy="3925"/>
            </a:xfrm>
            <a:custGeom>
              <a:rect b="b" l="l" r="r" t="t"/>
              <a:pathLst>
                <a:path extrusionOk="0" h="157" w="1">
                  <a:moveTo>
                    <a:pt x="0" y="0"/>
                  </a:moveTo>
                  <a:lnTo>
                    <a:pt x="0" y="154"/>
                  </a:lnTo>
                  <a:lnTo>
                    <a:pt x="0" y="157"/>
                  </a:lnTo>
                  <a:lnTo>
                    <a:pt x="0" y="3"/>
                  </a:lnTo>
                  <a:cubicBezTo>
                    <a:pt x="0" y="2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687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11"/>
            <p:cNvSpPr/>
            <p:nvPr/>
          </p:nvSpPr>
          <p:spPr>
            <a:xfrm>
              <a:off x="3598800" y="2188575"/>
              <a:ext cx="2400" cy="7150"/>
            </a:xfrm>
            <a:custGeom>
              <a:rect b="b" l="l" r="r" t="t"/>
              <a:pathLst>
                <a:path extrusionOk="0" h="286" w="96">
                  <a:moveTo>
                    <a:pt x="95" y="0"/>
                  </a:moveTo>
                  <a:cubicBezTo>
                    <a:pt x="95" y="6"/>
                    <a:pt x="95" y="12"/>
                    <a:pt x="94" y="19"/>
                  </a:cubicBezTo>
                  <a:cubicBezTo>
                    <a:pt x="92" y="26"/>
                    <a:pt x="91" y="32"/>
                    <a:pt x="88" y="39"/>
                  </a:cubicBezTo>
                  <a:cubicBezTo>
                    <a:pt x="86" y="45"/>
                    <a:pt x="83" y="51"/>
                    <a:pt x="80" y="57"/>
                  </a:cubicBezTo>
                  <a:cubicBezTo>
                    <a:pt x="75" y="65"/>
                    <a:pt x="71" y="71"/>
                    <a:pt x="66" y="77"/>
                  </a:cubicBezTo>
                  <a:cubicBezTo>
                    <a:pt x="60" y="85"/>
                    <a:pt x="54" y="92"/>
                    <a:pt x="46" y="98"/>
                  </a:cubicBezTo>
                  <a:cubicBezTo>
                    <a:pt x="32" y="111"/>
                    <a:pt x="19" y="121"/>
                    <a:pt x="5" y="129"/>
                  </a:cubicBezTo>
                  <a:lnTo>
                    <a:pt x="0" y="132"/>
                  </a:lnTo>
                  <a:lnTo>
                    <a:pt x="0" y="286"/>
                  </a:lnTo>
                  <a:lnTo>
                    <a:pt x="5" y="283"/>
                  </a:lnTo>
                  <a:cubicBezTo>
                    <a:pt x="19" y="275"/>
                    <a:pt x="32" y="264"/>
                    <a:pt x="46" y="252"/>
                  </a:cubicBezTo>
                  <a:cubicBezTo>
                    <a:pt x="54" y="246"/>
                    <a:pt x="60" y="238"/>
                    <a:pt x="66" y="231"/>
                  </a:cubicBezTo>
                  <a:cubicBezTo>
                    <a:pt x="71" y="224"/>
                    <a:pt x="75" y="218"/>
                    <a:pt x="80" y="211"/>
                  </a:cubicBezTo>
                  <a:cubicBezTo>
                    <a:pt x="83" y="204"/>
                    <a:pt x="86" y="198"/>
                    <a:pt x="88" y="192"/>
                  </a:cubicBezTo>
                  <a:cubicBezTo>
                    <a:pt x="91" y="186"/>
                    <a:pt x="92" y="180"/>
                    <a:pt x="94" y="172"/>
                  </a:cubicBezTo>
                  <a:cubicBezTo>
                    <a:pt x="95" y="166"/>
                    <a:pt x="95" y="160"/>
                    <a:pt x="95" y="154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11"/>
            <p:cNvSpPr/>
            <p:nvPr/>
          </p:nvSpPr>
          <p:spPr>
            <a:xfrm>
              <a:off x="3312675" y="2145325"/>
              <a:ext cx="289375" cy="166900"/>
            </a:xfrm>
            <a:custGeom>
              <a:rect b="b" l="l" r="r" t="t"/>
              <a:pathLst>
                <a:path extrusionOk="0" h="6676" w="11575">
                  <a:moveTo>
                    <a:pt x="3019" y="5971"/>
                  </a:moveTo>
                  <a:cubicBezTo>
                    <a:pt x="3092" y="5971"/>
                    <a:pt x="3165" y="5987"/>
                    <a:pt x="3220" y="6019"/>
                  </a:cubicBezTo>
                  <a:cubicBezTo>
                    <a:pt x="3332" y="6084"/>
                    <a:pt x="3332" y="6188"/>
                    <a:pt x="3222" y="6253"/>
                  </a:cubicBezTo>
                  <a:cubicBezTo>
                    <a:pt x="3166" y="6285"/>
                    <a:pt x="3094" y="6301"/>
                    <a:pt x="3021" y="6301"/>
                  </a:cubicBezTo>
                  <a:cubicBezTo>
                    <a:pt x="2948" y="6301"/>
                    <a:pt x="2875" y="6285"/>
                    <a:pt x="2819" y="6253"/>
                  </a:cubicBezTo>
                  <a:lnTo>
                    <a:pt x="2818" y="6253"/>
                  </a:lnTo>
                  <a:cubicBezTo>
                    <a:pt x="2707" y="6188"/>
                    <a:pt x="2705" y="6084"/>
                    <a:pt x="2818" y="6019"/>
                  </a:cubicBezTo>
                  <a:cubicBezTo>
                    <a:pt x="2873" y="5987"/>
                    <a:pt x="2946" y="5971"/>
                    <a:pt x="3019" y="5971"/>
                  </a:cubicBezTo>
                  <a:close/>
                  <a:moveTo>
                    <a:pt x="8551" y="0"/>
                  </a:moveTo>
                  <a:cubicBezTo>
                    <a:pt x="8466" y="0"/>
                    <a:pt x="8382" y="19"/>
                    <a:pt x="8317" y="56"/>
                  </a:cubicBezTo>
                  <a:lnTo>
                    <a:pt x="129" y="4815"/>
                  </a:lnTo>
                  <a:cubicBezTo>
                    <a:pt x="0" y="4890"/>
                    <a:pt x="0" y="5010"/>
                    <a:pt x="131" y="5085"/>
                  </a:cubicBezTo>
                  <a:lnTo>
                    <a:pt x="2790" y="6620"/>
                  </a:lnTo>
                  <a:cubicBezTo>
                    <a:pt x="2854" y="6657"/>
                    <a:pt x="2939" y="6675"/>
                    <a:pt x="3023" y="6675"/>
                  </a:cubicBezTo>
                  <a:cubicBezTo>
                    <a:pt x="3107" y="6675"/>
                    <a:pt x="3192" y="6657"/>
                    <a:pt x="3255" y="6620"/>
                  </a:cubicBezTo>
                  <a:lnTo>
                    <a:pt x="11445" y="1861"/>
                  </a:lnTo>
                  <a:cubicBezTo>
                    <a:pt x="11574" y="1785"/>
                    <a:pt x="11573" y="1666"/>
                    <a:pt x="11444" y="1590"/>
                  </a:cubicBezTo>
                  <a:lnTo>
                    <a:pt x="8784" y="56"/>
                  </a:lnTo>
                  <a:cubicBezTo>
                    <a:pt x="8720" y="19"/>
                    <a:pt x="8635" y="0"/>
                    <a:pt x="8551" y="0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11"/>
            <p:cNvSpPr/>
            <p:nvPr/>
          </p:nvSpPr>
          <p:spPr>
            <a:xfrm>
              <a:off x="3380325" y="2294625"/>
              <a:ext cx="15675" cy="8250"/>
            </a:xfrm>
            <a:custGeom>
              <a:rect b="b" l="l" r="r" t="t"/>
              <a:pathLst>
                <a:path extrusionOk="0" h="330" w="627">
                  <a:moveTo>
                    <a:pt x="313" y="0"/>
                  </a:moveTo>
                  <a:cubicBezTo>
                    <a:pt x="240" y="0"/>
                    <a:pt x="167" y="17"/>
                    <a:pt x="112" y="49"/>
                  </a:cubicBezTo>
                  <a:cubicBezTo>
                    <a:pt x="1" y="112"/>
                    <a:pt x="2" y="216"/>
                    <a:pt x="113" y="281"/>
                  </a:cubicBezTo>
                  <a:cubicBezTo>
                    <a:pt x="169" y="313"/>
                    <a:pt x="242" y="329"/>
                    <a:pt x="315" y="329"/>
                  </a:cubicBezTo>
                  <a:cubicBezTo>
                    <a:pt x="388" y="329"/>
                    <a:pt x="460" y="313"/>
                    <a:pt x="516" y="281"/>
                  </a:cubicBezTo>
                  <a:cubicBezTo>
                    <a:pt x="626" y="216"/>
                    <a:pt x="626" y="112"/>
                    <a:pt x="514" y="49"/>
                  </a:cubicBezTo>
                  <a:cubicBezTo>
                    <a:pt x="459" y="17"/>
                    <a:pt x="386" y="0"/>
                    <a:pt x="313" y="0"/>
                  </a:cubicBezTo>
                  <a:close/>
                </a:path>
              </a:pathLst>
            </a:custGeom>
            <a:solidFill>
              <a:srgbClr val="7A8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11"/>
            <p:cNvSpPr/>
            <p:nvPr/>
          </p:nvSpPr>
          <p:spPr>
            <a:xfrm>
              <a:off x="3380675" y="2294625"/>
              <a:ext cx="15000" cy="5150"/>
            </a:xfrm>
            <a:custGeom>
              <a:rect b="b" l="l" r="r" t="t"/>
              <a:pathLst>
                <a:path extrusionOk="0" h="206" w="600">
                  <a:moveTo>
                    <a:pt x="300" y="0"/>
                  </a:moveTo>
                  <a:cubicBezTo>
                    <a:pt x="227" y="0"/>
                    <a:pt x="154" y="16"/>
                    <a:pt x="99" y="47"/>
                  </a:cubicBezTo>
                  <a:cubicBezTo>
                    <a:pt x="25" y="90"/>
                    <a:pt x="1" y="150"/>
                    <a:pt x="24" y="204"/>
                  </a:cubicBezTo>
                  <a:cubicBezTo>
                    <a:pt x="41" y="172"/>
                    <a:pt x="67" y="146"/>
                    <a:pt x="99" y="129"/>
                  </a:cubicBezTo>
                  <a:cubicBezTo>
                    <a:pt x="154" y="96"/>
                    <a:pt x="227" y="80"/>
                    <a:pt x="300" y="80"/>
                  </a:cubicBezTo>
                  <a:cubicBezTo>
                    <a:pt x="372" y="80"/>
                    <a:pt x="445" y="96"/>
                    <a:pt x="502" y="129"/>
                  </a:cubicBezTo>
                  <a:cubicBezTo>
                    <a:pt x="534" y="146"/>
                    <a:pt x="560" y="172"/>
                    <a:pt x="577" y="206"/>
                  </a:cubicBezTo>
                  <a:cubicBezTo>
                    <a:pt x="600" y="150"/>
                    <a:pt x="575" y="90"/>
                    <a:pt x="502" y="47"/>
                  </a:cubicBezTo>
                  <a:cubicBezTo>
                    <a:pt x="446" y="16"/>
                    <a:pt x="373" y="0"/>
                    <a:pt x="300" y="0"/>
                  </a:cubicBez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11"/>
            <p:cNvSpPr/>
            <p:nvPr/>
          </p:nvSpPr>
          <p:spPr>
            <a:xfrm>
              <a:off x="3394050" y="2191825"/>
              <a:ext cx="204775" cy="122850"/>
            </a:xfrm>
            <a:custGeom>
              <a:rect b="b" l="l" r="r" t="t"/>
              <a:pathLst>
                <a:path extrusionOk="0" h="4914" w="8191">
                  <a:moveTo>
                    <a:pt x="8190" y="1"/>
                  </a:moveTo>
                  <a:lnTo>
                    <a:pt x="0" y="4760"/>
                  </a:lnTo>
                  <a:lnTo>
                    <a:pt x="0" y="4914"/>
                  </a:lnTo>
                  <a:lnTo>
                    <a:pt x="8190" y="156"/>
                  </a:lnTo>
                  <a:lnTo>
                    <a:pt x="8190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11"/>
            <p:cNvSpPr/>
            <p:nvPr/>
          </p:nvSpPr>
          <p:spPr>
            <a:xfrm>
              <a:off x="3315925" y="2272450"/>
              <a:ext cx="66500" cy="42225"/>
            </a:xfrm>
            <a:custGeom>
              <a:rect b="b" l="l" r="r" t="t"/>
              <a:pathLst>
                <a:path extrusionOk="0" h="1689" w="2660">
                  <a:moveTo>
                    <a:pt x="1" y="0"/>
                  </a:moveTo>
                  <a:lnTo>
                    <a:pt x="1" y="154"/>
                  </a:lnTo>
                  <a:lnTo>
                    <a:pt x="2658" y="1689"/>
                  </a:lnTo>
                  <a:lnTo>
                    <a:pt x="2660" y="15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11"/>
            <p:cNvSpPr/>
            <p:nvPr/>
          </p:nvSpPr>
          <p:spPr>
            <a:xfrm>
              <a:off x="3382375" y="2310800"/>
              <a:ext cx="11700" cy="5300"/>
            </a:xfrm>
            <a:custGeom>
              <a:rect b="b" l="l" r="r" t="t"/>
              <a:pathLst>
                <a:path extrusionOk="0" h="212" w="468">
                  <a:moveTo>
                    <a:pt x="0" y="1"/>
                  </a:moveTo>
                  <a:lnTo>
                    <a:pt x="0" y="155"/>
                  </a:lnTo>
                  <a:cubicBezTo>
                    <a:pt x="16" y="164"/>
                    <a:pt x="33" y="172"/>
                    <a:pt x="48" y="178"/>
                  </a:cubicBezTo>
                  <a:cubicBezTo>
                    <a:pt x="62" y="182"/>
                    <a:pt x="76" y="187"/>
                    <a:pt x="89" y="191"/>
                  </a:cubicBezTo>
                  <a:cubicBezTo>
                    <a:pt x="103" y="195"/>
                    <a:pt x="111" y="198"/>
                    <a:pt x="123" y="199"/>
                  </a:cubicBezTo>
                  <a:cubicBezTo>
                    <a:pt x="136" y="202"/>
                    <a:pt x="145" y="204"/>
                    <a:pt x="155" y="205"/>
                  </a:cubicBezTo>
                  <a:cubicBezTo>
                    <a:pt x="168" y="207"/>
                    <a:pt x="177" y="208"/>
                    <a:pt x="188" y="208"/>
                  </a:cubicBezTo>
                  <a:cubicBezTo>
                    <a:pt x="198" y="210"/>
                    <a:pt x="209" y="210"/>
                    <a:pt x="220" y="211"/>
                  </a:cubicBezTo>
                  <a:lnTo>
                    <a:pt x="254" y="211"/>
                  </a:lnTo>
                  <a:cubicBezTo>
                    <a:pt x="266" y="211"/>
                    <a:pt x="278" y="210"/>
                    <a:pt x="291" y="208"/>
                  </a:cubicBezTo>
                  <a:cubicBezTo>
                    <a:pt x="303" y="207"/>
                    <a:pt x="320" y="205"/>
                    <a:pt x="334" y="202"/>
                  </a:cubicBezTo>
                  <a:cubicBezTo>
                    <a:pt x="354" y="199"/>
                    <a:pt x="375" y="193"/>
                    <a:pt x="395" y="187"/>
                  </a:cubicBezTo>
                  <a:cubicBezTo>
                    <a:pt x="420" y="179"/>
                    <a:pt x="444" y="168"/>
                    <a:pt x="467" y="155"/>
                  </a:cubicBezTo>
                  <a:lnTo>
                    <a:pt x="467" y="1"/>
                  </a:lnTo>
                  <a:cubicBezTo>
                    <a:pt x="444" y="15"/>
                    <a:pt x="420" y="26"/>
                    <a:pt x="395" y="33"/>
                  </a:cubicBezTo>
                  <a:cubicBezTo>
                    <a:pt x="375" y="39"/>
                    <a:pt x="354" y="46"/>
                    <a:pt x="332" y="49"/>
                  </a:cubicBezTo>
                  <a:cubicBezTo>
                    <a:pt x="318" y="52"/>
                    <a:pt x="304" y="53"/>
                    <a:pt x="291" y="55"/>
                  </a:cubicBezTo>
                  <a:cubicBezTo>
                    <a:pt x="278" y="56"/>
                    <a:pt x="266" y="56"/>
                    <a:pt x="254" y="58"/>
                  </a:cubicBezTo>
                  <a:lnTo>
                    <a:pt x="220" y="58"/>
                  </a:lnTo>
                  <a:cubicBezTo>
                    <a:pt x="209" y="58"/>
                    <a:pt x="198" y="58"/>
                    <a:pt x="188" y="55"/>
                  </a:cubicBezTo>
                  <a:cubicBezTo>
                    <a:pt x="177" y="53"/>
                    <a:pt x="166" y="53"/>
                    <a:pt x="155" y="52"/>
                  </a:cubicBezTo>
                  <a:cubicBezTo>
                    <a:pt x="145" y="50"/>
                    <a:pt x="134" y="49"/>
                    <a:pt x="123" y="46"/>
                  </a:cubicBezTo>
                  <a:cubicBezTo>
                    <a:pt x="112" y="44"/>
                    <a:pt x="100" y="41"/>
                    <a:pt x="88" y="38"/>
                  </a:cubicBezTo>
                  <a:cubicBezTo>
                    <a:pt x="77" y="35"/>
                    <a:pt x="62" y="29"/>
                    <a:pt x="48" y="24"/>
                  </a:cubicBezTo>
                  <a:cubicBezTo>
                    <a:pt x="33" y="18"/>
                    <a:pt x="16" y="10"/>
                    <a:pt x="0" y="1"/>
                  </a:cubicBez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4" name="Google Shape;1524;p11"/>
          <p:cNvGrpSpPr/>
          <p:nvPr/>
        </p:nvGrpSpPr>
        <p:grpSpPr>
          <a:xfrm>
            <a:off x="6571305" y="3612343"/>
            <a:ext cx="611191" cy="362363"/>
            <a:chOff x="5760275" y="2725250"/>
            <a:chExt cx="374275" cy="221900"/>
          </a:xfrm>
        </p:grpSpPr>
        <p:sp>
          <p:nvSpPr>
            <p:cNvPr id="1525" name="Google Shape;1525;p11"/>
            <p:cNvSpPr/>
            <p:nvPr/>
          </p:nvSpPr>
          <p:spPr>
            <a:xfrm>
              <a:off x="5763800" y="2725250"/>
              <a:ext cx="367425" cy="221900"/>
            </a:xfrm>
            <a:custGeom>
              <a:rect b="b" l="l" r="r" t="t"/>
              <a:pathLst>
                <a:path extrusionOk="0" h="8876" w="14697">
                  <a:moveTo>
                    <a:pt x="9825" y="1"/>
                  </a:moveTo>
                  <a:cubicBezTo>
                    <a:pt x="9458" y="1"/>
                    <a:pt x="9091" y="82"/>
                    <a:pt x="8812" y="245"/>
                  </a:cubicBezTo>
                  <a:lnTo>
                    <a:pt x="418" y="5123"/>
                  </a:lnTo>
                  <a:cubicBezTo>
                    <a:pt x="141" y="5284"/>
                    <a:pt x="1" y="5495"/>
                    <a:pt x="2" y="5707"/>
                  </a:cubicBezTo>
                  <a:lnTo>
                    <a:pt x="2" y="5707"/>
                  </a:lnTo>
                  <a:lnTo>
                    <a:pt x="0" y="6063"/>
                  </a:lnTo>
                  <a:cubicBezTo>
                    <a:pt x="0" y="6276"/>
                    <a:pt x="140" y="6491"/>
                    <a:pt x="423" y="6654"/>
                  </a:cubicBezTo>
                  <a:lnTo>
                    <a:pt x="3849" y="8633"/>
                  </a:lnTo>
                  <a:cubicBezTo>
                    <a:pt x="4129" y="8795"/>
                    <a:pt x="4496" y="8876"/>
                    <a:pt x="4863" y="8876"/>
                  </a:cubicBezTo>
                  <a:cubicBezTo>
                    <a:pt x="5230" y="8876"/>
                    <a:pt x="5597" y="8795"/>
                    <a:pt x="5877" y="8633"/>
                  </a:cubicBezTo>
                  <a:lnTo>
                    <a:pt x="14271" y="3755"/>
                  </a:lnTo>
                  <a:cubicBezTo>
                    <a:pt x="14547" y="3594"/>
                    <a:pt x="14686" y="3382"/>
                    <a:pt x="14687" y="3172"/>
                  </a:cubicBezTo>
                  <a:lnTo>
                    <a:pt x="14689" y="2814"/>
                  </a:lnTo>
                  <a:cubicBezTo>
                    <a:pt x="14689" y="2820"/>
                    <a:pt x="14689" y="2826"/>
                    <a:pt x="14689" y="2832"/>
                  </a:cubicBezTo>
                  <a:cubicBezTo>
                    <a:pt x="14696" y="2612"/>
                    <a:pt x="14557" y="2390"/>
                    <a:pt x="14266" y="2222"/>
                  </a:cubicBezTo>
                  <a:lnTo>
                    <a:pt x="10840" y="245"/>
                  </a:lnTo>
                  <a:cubicBezTo>
                    <a:pt x="10559" y="82"/>
                    <a:pt x="10192" y="1"/>
                    <a:pt x="9825" y="1"/>
                  </a:cubicBezTo>
                  <a:close/>
                </a:path>
              </a:pathLst>
            </a:custGeom>
            <a:solidFill>
              <a:srgbClr val="E7A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11"/>
            <p:cNvSpPr/>
            <p:nvPr/>
          </p:nvSpPr>
          <p:spPr>
            <a:xfrm>
              <a:off x="6120550" y="2795575"/>
              <a:ext cx="10475" cy="23525"/>
            </a:xfrm>
            <a:custGeom>
              <a:rect b="b" l="l" r="r" t="t"/>
              <a:pathLst>
                <a:path extrusionOk="0" h="941" w="419">
                  <a:moveTo>
                    <a:pt x="419" y="1"/>
                  </a:moveTo>
                  <a:lnTo>
                    <a:pt x="419" y="5"/>
                  </a:lnTo>
                  <a:lnTo>
                    <a:pt x="419" y="5"/>
                  </a:lnTo>
                  <a:cubicBezTo>
                    <a:pt x="419" y="3"/>
                    <a:pt x="419" y="2"/>
                    <a:pt x="419" y="1"/>
                  </a:cubicBezTo>
                  <a:close/>
                  <a:moveTo>
                    <a:pt x="419" y="5"/>
                  </a:moveTo>
                  <a:lnTo>
                    <a:pt x="419" y="5"/>
                  </a:lnTo>
                  <a:cubicBezTo>
                    <a:pt x="417" y="214"/>
                    <a:pt x="277" y="424"/>
                    <a:pt x="2" y="584"/>
                  </a:cubicBezTo>
                  <a:lnTo>
                    <a:pt x="1" y="941"/>
                  </a:lnTo>
                  <a:cubicBezTo>
                    <a:pt x="279" y="781"/>
                    <a:pt x="417" y="569"/>
                    <a:pt x="417" y="359"/>
                  </a:cubicBezTo>
                  <a:lnTo>
                    <a:pt x="419" y="5"/>
                  </a:lnTo>
                  <a:close/>
                </a:path>
              </a:pathLst>
            </a:custGeom>
            <a:solidFill>
              <a:srgbClr val="F9B0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11"/>
            <p:cNvSpPr/>
            <p:nvPr/>
          </p:nvSpPr>
          <p:spPr>
            <a:xfrm>
              <a:off x="5763750" y="2867900"/>
              <a:ext cx="10675" cy="23750"/>
            </a:xfrm>
            <a:custGeom>
              <a:rect b="b" l="l" r="r" t="t"/>
              <a:pathLst>
                <a:path extrusionOk="0" h="950" w="427">
                  <a:moveTo>
                    <a:pt x="4" y="0"/>
                  </a:moveTo>
                  <a:lnTo>
                    <a:pt x="2" y="358"/>
                  </a:lnTo>
                  <a:cubicBezTo>
                    <a:pt x="1" y="572"/>
                    <a:pt x="142" y="785"/>
                    <a:pt x="426" y="950"/>
                  </a:cubicBezTo>
                  <a:lnTo>
                    <a:pt x="426" y="592"/>
                  </a:lnTo>
                  <a:cubicBezTo>
                    <a:pt x="144" y="427"/>
                    <a:pt x="4" y="214"/>
                    <a:pt x="4" y="0"/>
                  </a:cubicBezTo>
                  <a:close/>
                </a:path>
              </a:pathLst>
            </a:custGeom>
            <a:solidFill>
              <a:srgbClr val="E7A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11"/>
            <p:cNvSpPr/>
            <p:nvPr/>
          </p:nvSpPr>
          <p:spPr>
            <a:xfrm>
              <a:off x="5910700" y="2810175"/>
              <a:ext cx="209925" cy="130900"/>
            </a:xfrm>
            <a:custGeom>
              <a:rect b="b" l="l" r="r" t="t"/>
              <a:pathLst>
                <a:path extrusionOk="0" h="5236" w="8397">
                  <a:moveTo>
                    <a:pt x="8396" y="0"/>
                  </a:moveTo>
                  <a:lnTo>
                    <a:pt x="2" y="4878"/>
                  </a:lnTo>
                  <a:lnTo>
                    <a:pt x="1" y="5236"/>
                  </a:lnTo>
                  <a:lnTo>
                    <a:pt x="8395" y="357"/>
                  </a:lnTo>
                  <a:lnTo>
                    <a:pt x="8396" y="0"/>
                  </a:lnTo>
                  <a:close/>
                </a:path>
              </a:pathLst>
            </a:custGeom>
            <a:solidFill>
              <a:srgbClr val="E7A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11"/>
            <p:cNvSpPr/>
            <p:nvPr/>
          </p:nvSpPr>
          <p:spPr>
            <a:xfrm>
              <a:off x="5774350" y="2882675"/>
              <a:ext cx="85725" cy="58400"/>
            </a:xfrm>
            <a:custGeom>
              <a:rect b="b" l="l" r="r" t="t"/>
              <a:pathLst>
                <a:path extrusionOk="0" h="2336" w="3429">
                  <a:moveTo>
                    <a:pt x="2" y="1"/>
                  </a:moveTo>
                  <a:lnTo>
                    <a:pt x="1" y="359"/>
                  </a:lnTo>
                  <a:lnTo>
                    <a:pt x="3427" y="2336"/>
                  </a:lnTo>
                  <a:lnTo>
                    <a:pt x="3428" y="197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9B0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11"/>
            <p:cNvSpPr/>
            <p:nvPr/>
          </p:nvSpPr>
          <p:spPr>
            <a:xfrm>
              <a:off x="5860050" y="2932100"/>
              <a:ext cx="50725" cy="15050"/>
            </a:xfrm>
            <a:custGeom>
              <a:rect b="b" l="l" r="r" t="t"/>
              <a:pathLst>
                <a:path extrusionOk="0" h="602" w="2029">
                  <a:moveTo>
                    <a:pt x="2" y="1"/>
                  </a:moveTo>
                  <a:lnTo>
                    <a:pt x="0" y="359"/>
                  </a:lnTo>
                  <a:cubicBezTo>
                    <a:pt x="281" y="521"/>
                    <a:pt x="649" y="602"/>
                    <a:pt x="1016" y="602"/>
                  </a:cubicBezTo>
                  <a:cubicBezTo>
                    <a:pt x="1383" y="602"/>
                    <a:pt x="1749" y="521"/>
                    <a:pt x="2028" y="359"/>
                  </a:cubicBezTo>
                  <a:lnTo>
                    <a:pt x="2028" y="1"/>
                  </a:lnTo>
                  <a:cubicBezTo>
                    <a:pt x="1749" y="164"/>
                    <a:pt x="1382" y="245"/>
                    <a:pt x="1015" y="245"/>
                  </a:cubicBezTo>
                  <a:cubicBezTo>
                    <a:pt x="648" y="245"/>
                    <a:pt x="281" y="164"/>
                    <a:pt x="2" y="1"/>
                  </a:cubicBezTo>
                  <a:close/>
                </a:path>
              </a:pathLst>
            </a:custGeom>
            <a:solidFill>
              <a:srgbClr val="F9BA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11"/>
            <p:cNvSpPr/>
            <p:nvPr/>
          </p:nvSpPr>
          <p:spPr>
            <a:xfrm>
              <a:off x="5760275" y="2725250"/>
              <a:ext cx="374275" cy="212975"/>
            </a:xfrm>
            <a:custGeom>
              <a:rect b="b" l="l" r="r" t="t"/>
              <a:pathLst>
                <a:path extrusionOk="0" h="8519" w="14971">
                  <a:moveTo>
                    <a:pt x="9966" y="0"/>
                  </a:moveTo>
                  <a:cubicBezTo>
                    <a:pt x="9599" y="0"/>
                    <a:pt x="9232" y="81"/>
                    <a:pt x="8953" y="243"/>
                  </a:cubicBezTo>
                  <a:lnTo>
                    <a:pt x="559" y="5121"/>
                  </a:lnTo>
                  <a:cubicBezTo>
                    <a:pt x="0" y="5447"/>
                    <a:pt x="3" y="5972"/>
                    <a:pt x="565" y="6296"/>
                  </a:cubicBezTo>
                  <a:lnTo>
                    <a:pt x="3991" y="8275"/>
                  </a:lnTo>
                  <a:cubicBezTo>
                    <a:pt x="4272" y="8437"/>
                    <a:pt x="4639" y="8518"/>
                    <a:pt x="5006" y="8518"/>
                  </a:cubicBezTo>
                  <a:cubicBezTo>
                    <a:pt x="5373" y="8518"/>
                    <a:pt x="5740" y="8437"/>
                    <a:pt x="6019" y="8275"/>
                  </a:cubicBezTo>
                  <a:lnTo>
                    <a:pt x="14413" y="3397"/>
                  </a:lnTo>
                  <a:cubicBezTo>
                    <a:pt x="14971" y="3072"/>
                    <a:pt x="14968" y="2546"/>
                    <a:pt x="14407" y="2222"/>
                  </a:cubicBezTo>
                  <a:lnTo>
                    <a:pt x="10981" y="243"/>
                  </a:lnTo>
                  <a:cubicBezTo>
                    <a:pt x="10700" y="81"/>
                    <a:pt x="10333" y="0"/>
                    <a:pt x="9966" y="0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11"/>
            <p:cNvSpPr/>
            <p:nvPr/>
          </p:nvSpPr>
          <p:spPr>
            <a:xfrm>
              <a:off x="5788850" y="2741075"/>
              <a:ext cx="313075" cy="181350"/>
            </a:xfrm>
            <a:custGeom>
              <a:rect b="b" l="l" r="r" t="t"/>
              <a:pathLst>
                <a:path extrusionOk="0" h="7254" w="12523">
                  <a:moveTo>
                    <a:pt x="8044" y="1"/>
                  </a:moveTo>
                  <a:lnTo>
                    <a:pt x="0" y="4675"/>
                  </a:lnTo>
                  <a:lnTo>
                    <a:pt x="4478" y="7253"/>
                  </a:lnTo>
                  <a:lnTo>
                    <a:pt x="12522" y="2578"/>
                  </a:lnTo>
                  <a:lnTo>
                    <a:pt x="80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11"/>
            <p:cNvSpPr/>
            <p:nvPr/>
          </p:nvSpPr>
          <p:spPr>
            <a:xfrm>
              <a:off x="5899425" y="2769400"/>
              <a:ext cx="143800" cy="82400"/>
            </a:xfrm>
            <a:custGeom>
              <a:rect b="b" l="l" r="r" t="t"/>
              <a:pathLst>
                <a:path extrusionOk="0" h="3296" w="5752">
                  <a:moveTo>
                    <a:pt x="3431" y="1"/>
                  </a:moveTo>
                  <a:cubicBezTo>
                    <a:pt x="3321" y="1"/>
                    <a:pt x="3209" y="11"/>
                    <a:pt x="3097" y="35"/>
                  </a:cubicBezTo>
                  <a:cubicBezTo>
                    <a:pt x="2861" y="84"/>
                    <a:pt x="2670" y="186"/>
                    <a:pt x="2596" y="329"/>
                  </a:cubicBezTo>
                  <a:cubicBezTo>
                    <a:pt x="2529" y="461"/>
                    <a:pt x="2578" y="604"/>
                    <a:pt x="2665" y="730"/>
                  </a:cubicBezTo>
                  <a:cubicBezTo>
                    <a:pt x="2768" y="877"/>
                    <a:pt x="2931" y="1009"/>
                    <a:pt x="3099" y="1135"/>
                  </a:cubicBezTo>
                  <a:cubicBezTo>
                    <a:pt x="3291" y="1281"/>
                    <a:pt x="3503" y="1416"/>
                    <a:pt x="3702" y="1558"/>
                  </a:cubicBezTo>
                  <a:cubicBezTo>
                    <a:pt x="4036" y="1796"/>
                    <a:pt x="4371" y="2074"/>
                    <a:pt x="4421" y="2389"/>
                  </a:cubicBezTo>
                  <a:cubicBezTo>
                    <a:pt x="4466" y="2661"/>
                    <a:pt x="4305" y="2948"/>
                    <a:pt x="3867" y="3082"/>
                  </a:cubicBezTo>
                  <a:cubicBezTo>
                    <a:pt x="3692" y="3134"/>
                    <a:pt x="3502" y="3158"/>
                    <a:pt x="3312" y="3158"/>
                  </a:cubicBezTo>
                  <a:cubicBezTo>
                    <a:pt x="3024" y="3158"/>
                    <a:pt x="2735" y="3103"/>
                    <a:pt x="2493" y="3011"/>
                  </a:cubicBezTo>
                  <a:cubicBezTo>
                    <a:pt x="2397" y="2974"/>
                    <a:pt x="2303" y="2929"/>
                    <a:pt x="2214" y="2877"/>
                  </a:cubicBezTo>
                  <a:cubicBezTo>
                    <a:pt x="1939" y="2721"/>
                    <a:pt x="1713" y="2492"/>
                    <a:pt x="1561" y="2215"/>
                  </a:cubicBezTo>
                  <a:cubicBezTo>
                    <a:pt x="1476" y="2057"/>
                    <a:pt x="1407" y="1893"/>
                    <a:pt x="1355" y="1722"/>
                  </a:cubicBezTo>
                  <a:cubicBezTo>
                    <a:pt x="1301" y="1559"/>
                    <a:pt x="1266" y="1384"/>
                    <a:pt x="1105" y="1243"/>
                  </a:cubicBezTo>
                  <a:cubicBezTo>
                    <a:pt x="1069" y="1210"/>
                    <a:pt x="1029" y="1183"/>
                    <a:pt x="988" y="1160"/>
                  </a:cubicBezTo>
                  <a:cubicBezTo>
                    <a:pt x="844" y="1078"/>
                    <a:pt x="682" y="1035"/>
                    <a:pt x="516" y="1035"/>
                  </a:cubicBezTo>
                  <a:cubicBezTo>
                    <a:pt x="513" y="1035"/>
                    <a:pt x="510" y="1035"/>
                    <a:pt x="507" y="1035"/>
                  </a:cubicBezTo>
                  <a:cubicBezTo>
                    <a:pt x="284" y="1037"/>
                    <a:pt x="83" y="1129"/>
                    <a:pt x="26" y="1253"/>
                  </a:cubicBezTo>
                  <a:cubicBezTo>
                    <a:pt x="0" y="1313"/>
                    <a:pt x="12" y="1375"/>
                    <a:pt x="63" y="1429"/>
                  </a:cubicBezTo>
                  <a:cubicBezTo>
                    <a:pt x="69" y="1435"/>
                    <a:pt x="77" y="1441"/>
                    <a:pt x="85" y="1445"/>
                  </a:cubicBezTo>
                  <a:cubicBezTo>
                    <a:pt x="106" y="1458"/>
                    <a:pt x="132" y="1464"/>
                    <a:pt x="159" y="1464"/>
                  </a:cubicBezTo>
                  <a:cubicBezTo>
                    <a:pt x="239" y="1464"/>
                    <a:pt x="321" y="1414"/>
                    <a:pt x="270" y="1361"/>
                  </a:cubicBezTo>
                  <a:cubicBezTo>
                    <a:pt x="204" y="1289"/>
                    <a:pt x="326" y="1192"/>
                    <a:pt x="461" y="1177"/>
                  </a:cubicBezTo>
                  <a:cubicBezTo>
                    <a:pt x="481" y="1175"/>
                    <a:pt x="500" y="1174"/>
                    <a:pt x="520" y="1174"/>
                  </a:cubicBezTo>
                  <a:cubicBezTo>
                    <a:pt x="623" y="1174"/>
                    <a:pt x="724" y="1201"/>
                    <a:pt x="814" y="1253"/>
                  </a:cubicBezTo>
                  <a:cubicBezTo>
                    <a:pt x="862" y="1280"/>
                    <a:pt x="905" y="1315"/>
                    <a:pt x="942" y="1355"/>
                  </a:cubicBezTo>
                  <a:cubicBezTo>
                    <a:pt x="1069" y="1495"/>
                    <a:pt x="1091" y="1665"/>
                    <a:pt x="1145" y="1817"/>
                  </a:cubicBezTo>
                  <a:cubicBezTo>
                    <a:pt x="1198" y="1983"/>
                    <a:pt x="1269" y="2143"/>
                    <a:pt x="1355" y="2295"/>
                  </a:cubicBezTo>
                  <a:cubicBezTo>
                    <a:pt x="1522" y="2579"/>
                    <a:pt x="1762" y="2813"/>
                    <a:pt x="2049" y="2976"/>
                  </a:cubicBezTo>
                  <a:cubicBezTo>
                    <a:pt x="2128" y="3020"/>
                    <a:pt x="2208" y="3060"/>
                    <a:pt x="2291" y="3095"/>
                  </a:cubicBezTo>
                  <a:cubicBezTo>
                    <a:pt x="2585" y="3223"/>
                    <a:pt x="2942" y="3296"/>
                    <a:pt x="3303" y="3296"/>
                  </a:cubicBezTo>
                  <a:cubicBezTo>
                    <a:pt x="3435" y="3296"/>
                    <a:pt x="3567" y="3286"/>
                    <a:pt x="3696" y="3266"/>
                  </a:cubicBezTo>
                  <a:cubicBezTo>
                    <a:pt x="4176" y="3192"/>
                    <a:pt x="4526" y="2972"/>
                    <a:pt x="4630" y="2691"/>
                  </a:cubicBezTo>
                  <a:cubicBezTo>
                    <a:pt x="4741" y="2395"/>
                    <a:pt x="4593" y="2094"/>
                    <a:pt x="4334" y="1836"/>
                  </a:cubicBezTo>
                  <a:cubicBezTo>
                    <a:pt x="4040" y="1545"/>
                    <a:pt x="3623" y="1306"/>
                    <a:pt x="3271" y="1040"/>
                  </a:cubicBezTo>
                  <a:cubicBezTo>
                    <a:pt x="3116" y="923"/>
                    <a:pt x="2959" y="797"/>
                    <a:pt x="2871" y="656"/>
                  </a:cubicBezTo>
                  <a:cubicBezTo>
                    <a:pt x="2802" y="545"/>
                    <a:pt x="2764" y="418"/>
                    <a:pt x="2865" y="310"/>
                  </a:cubicBezTo>
                  <a:cubicBezTo>
                    <a:pt x="2965" y="203"/>
                    <a:pt x="3180" y="147"/>
                    <a:pt x="3386" y="140"/>
                  </a:cubicBezTo>
                  <a:cubicBezTo>
                    <a:pt x="3400" y="139"/>
                    <a:pt x="3414" y="139"/>
                    <a:pt x="3429" y="139"/>
                  </a:cubicBezTo>
                  <a:cubicBezTo>
                    <a:pt x="3670" y="139"/>
                    <a:pt x="3892" y="200"/>
                    <a:pt x="4086" y="281"/>
                  </a:cubicBezTo>
                  <a:cubicBezTo>
                    <a:pt x="4199" y="327"/>
                    <a:pt x="4308" y="382"/>
                    <a:pt x="4414" y="444"/>
                  </a:cubicBezTo>
                  <a:cubicBezTo>
                    <a:pt x="4509" y="498"/>
                    <a:pt x="4598" y="556"/>
                    <a:pt x="4686" y="613"/>
                  </a:cubicBezTo>
                  <a:cubicBezTo>
                    <a:pt x="4881" y="737"/>
                    <a:pt x="5067" y="872"/>
                    <a:pt x="5245" y="1020"/>
                  </a:cubicBezTo>
                  <a:cubicBezTo>
                    <a:pt x="5329" y="1091"/>
                    <a:pt x="5411" y="1163"/>
                    <a:pt x="5488" y="1238"/>
                  </a:cubicBezTo>
                  <a:cubicBezTo>
                    <a:pt x="5494" y="1243"/>
                    <a:pt x="5500" y="1247"/>
                    <a:pt x="5507" y="1252"/>
                  </a:cubicBezTo>
                  <a:cubicBezTo>
                    <a:pt x="5530" y="1265"/>
                    <a:pt x="5558" y="1271"/>
                    <a:pt x="5586" y="1271"/>
                  </a:cubicBezTo>
                  <a:cubicBezTo>
                    <a:pt x="5669" y="1271"/>
                    <a:pt x="5751" y="1222"/>
                    <a:pt x="5696" y="1169"/>
                  </a:cubicBezTo>
                  <a:cubicBezTo>
                    <a:pt x="5366" y="859"/>
                    <a:pt x="5001" y="588"/>
                    <a:pt x="4607" y="362"/>
                  </a:cubicBezTo>
                  <a:cubicBezTo>
                    <a:pt x="4584" y="349"/>
                    <a:pt x="4561" y="336"/>
                    <a:pt x="4537" y="322"/>
                  </a:cubicBezTo>
                  <a:cubicBezTo>
                    <a:pt x="4237" y="156"/>
                    <a:pt x="3848" y="1"/>
                    <a:pt x="3431" y="1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11"/>
            <p:cNvSpPr/>
            <p:nvPr/>
          </p:nvSpPr>
          <p:spPr>
            <a:xfrm>
              <a:off x="5871425" y="2846450"/>
              <a:ext cx="43100" cy="22750"/>
            </a:xfrm>
            <a:custGeom>
              <a:rect b="b" l="l" r="r" t="t"/>
              <a:pathLst>
                <a:path extrusionOk="0" h="910" w="1724">
                  <a:moveTo>
                    <a:pt x="861" y="146"/>
                  </a:moveTo>
                  <a:cubicBezTo>
                    <a:pt x="997" y="146"/>
                    <a:pt x="1134" y="176"/>
                    <a:pt x="1238" y="236"/>
                  </a:cubicBezTo>
                  <a:cubicBezTo>
                    <a:pt x="1447" y="358"/>
                    <a:pt x="1450" y="553"/>
                    <a:pt x="1241" y="674"/>
                  </a:cubicBezTo>
                  <a:cubicBezTo>
                    <a:pt x="1137" y="735"/>
                    <a:pt x="1000" y="765"/>
                    <a:pt x="863" y="765"/>
                  </a:cubicBezTo>
                  <a:cubicBezTo>
                    <a:pt x="727" y="765"/>
                    <a:pt x="590" y="735"/>
                    <a:pt x="486" y="674"/>
                  </a:cubicBezTo>
                  <a:cubicBezTo>
                    <a:pt x="277" y="553"/>
                    <a:pt x="275" y="358"/>
                    <a:pt x="484" y="236"/>
                  </a:cubicBezTo>
                  <a:cubicBezTo>
                    <a:pt x="588" y="176"/>
                    <a:pt x="724" y="146"/>
                    <a:pt x="861" y="146"/>
                  </a:cubicBezTo>
                  <a:close/>
                  <a:moveTo>
                    <a:pt x="860" y="1"/>
                  </a:moveTo>
                  <a:cubicBezTo>
                    <a:pt x="659" y="1"/>
                    <a:pt x="459" y="45"/>
                    <a:pt x="306" y="133"/>
                  </a:cubicBezTo>
                  <a:cubicBezTo>
                    <a:pt x="0" y="311"/>
                    <a:pt x="2" y="599"/>
                    <a:pt x="309" y="777"/>
                  </a:cubicBezTo>
                  <a:cubicBezTo>
                    <a:pt x="462" y="865"/>
                    <a:pt x="664" y="909"/>
                    <a:pt x="865" y="909"/>
                  </a:cubicBezTo>
                  <a:cubicBezTo>
                    <a:pt x="1065" y="909"/>
                    <a:pt x="1266" y="865"/>
                    <a:pt x="1418" y="777"/>
                  </a:cubicBezTo>
                  <a:cubicBezTo>
                    <a:pt x="1724" y="599"/>
                    <a:pt x="1722" y="311"/>
                    <a:pt x="1415" y="135"/>
                  </a:cubicBezTo>
                  <a:lnTo>
                    <a:pt x="1415" y="133"/>
                  </a:lnTo>
                  <a:cubicBezTo>
                    <a:pt x="1261" y="45"/>
                    <a:pt x="1060" y="1"/>
                    <a:pt x="860" y="1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11"/>
            <p:cNvSpPr/>
            <p:nvPr/>
          </p:nvSpPr>
          <p:spPr>
            <a:xfrm>
              <a:off x="5906475" y="2839975"/>
              <a:ext cx="17275" cy="9975"/>
            </a:xfrm>
            <a:custGeom>
              <a:rect b="b" l="l" r="r" t="t"/>
              <a:pathLst>
                <a:path extrusionOk="0" h="399" w="691">
                  <a:moveTo>
                    <a:pt x="345" y="0"/>
                  </a:moveTo>
                  <a:lnTo>
                    <a:pt x="1" y="200"/>
                  </a:lnTo>
                  <a:lnTo>
                    <a:pt x="346" y="398"/>
                  </a:lnTo>
                  <a:lnTo>
                    <a:pt x="690" y="200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11"/>
            <p:cNvSpPr/>
            <p:nvPr/>
          </p:nvSpPr>
          <p:spPr>
            <a:xfrm>
              <a:off x="5918350" y="2853350"/>
              <a:ext cx="17275" cy="10000"/>
            </a:xfrm>
            <a:custGeom>
              <a:rect b="b" l="l" r="r" t="t"/>
              <a:pathLst>
                <a:path extrusionOk="0" h="400" w="691">
                  <a:moveTo>
                    <a:pt x="345" y="0"/>
                  </a:moveTo>
                  <a:lnTo>
                    <a:pt x="0" y="200"/>
                  </a:lnTo>
                  <a:lnTo>
                    <a:pt x="346" y="400"/>
                  </a:lnTo>
                  <a:lnTo>
                    <a:pt x="690" y="200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11"/>
            <p:cNvSpPr/>
            <p:nvPr/>
          </p:nvSpPr>
          <p:spPr>
            <a:xfrm>
              <a:off x="5884400" y="2833725"/>
              <a:ext cx="17225" cy="10000"/>
            </a:xfrm>
            <a:custGeom>
              <a:rect b="b" l="l" r="r" t="t"/>
              <a:pathLst>
                <a:path extrusionOk="0" h="400" w="689">
                  <a:moveTo>
                    <a:pt x="343" y="0"/>
                  </a:moveTo>
                  <a:lnTo>
                    <a:pt x="0" y="200"/>
                  </a:lnTo>
                  <a:lnTo>
                    <a:pt x="346" y="399"/>
                  </a:lnTo>
                  <a:lnTo>
                    <a:pt x="689" y="20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11"/>
            <p:cNvSpPr/>
            <p:nvPr/>
          </p:nvSpPr>
          <p:spPr>
            <a:xfrm>
              <a:off x="5886550" y="2871825"/>
              <a:ext cx="17275" cy="10000"/>
            </a:xfrm>
            <a:custGeom>
              <a:rect b="b" l="l" r="r" t="t"/>
              <a:pathLst>
                <a:path extrusionOk="0" h="400" w="691">
                  <a:moveTo>
                    <a:pt x="344" y="0"/>
                  </a:moveTo>
                  <a:lnTo>
                    <a:pt x="0" y="200"/>
                  </a:lnTo>
                  <a:lnTo>
                    <a:pt x="346" y="399"/>
                  </a:lnTo>
                  <a:lnTo>
                    <a:pt x="690" y="200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11"/>
            <p:cNvSpPr/>
            <p:nvPr/>
          </p:nvSpPr>
          <p:spPr>
            <a:xfrm>
              <a:off x="5852550" y="2852225"/>
              <a:ext cx="17275" cy="9975"/>
            </a:xfrm>
            <a:custGeom>
              <a:rect b="b" l="l" r="r" t="t"/>
              <a:pathLst>
                <a:path extrusionOk="0" h="399" w="691">
                  <a:moveTo>
                    <a:pt x="345" y="1"/>
                  </a:moveTo>
                  <a:lnTo>
                    <a:pt x="1" y="199"/>
                  </a:lnTo>
                  <a:lnTo>
                    <a:pt x="346" y="398"/>
                  </a:lnTo>
                  <a:lnTo>
                    <a:pt x="691" y="199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11"/>
            <p:cNvSpPr/>
            <p:nvPr/>
          </p:nvSpPr>
          <p:spPr>
            <a:xfrm>
              <a:off x="5862200" y="2865700"/>
              <a:ext cx="17275" cy="10025"/>
            </a:xfrm>
            <a:custGeom>
              <a:rect b="b" l="l" r="r" t="t"/>
              <a:pathLst>
                <a:path extrusionOk="0" h="401" w="691">
                  <a:moveTo>
                    <a:pt x="345" y="1"/>
                  </a:moveTo>
                  <a:lnTo>
                    <a:pt x="0" y="200"/>
                  </a:lnTo>
                  <a:lnTo>
                    <a:pt x="346" y="400"/>
                  </a:lnTo>
                  <a:lnTo>
                    <a:pt x="690" y="200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11"/>
            <p:cNvSpPr/>
            <p:nvPr/>
          </p:nvSpPr>
          <p:spPr>
            <a:xfrm>
              <a:off x="5906625" y="2865700"/>
              <a:ext cx="17275" cy="10025"/>
            </a:xfrm>
            <a:custGeom>
              <a:rect b="b" l="l" r="r" t="t"/>
              <a:pathLst>
                <a:path extrusionOk="0" h="401" w="691">
                  <a:moveTo>
                    <a:pt x="345" y="1"/>
                  </a:moveTo>
                  <a:lnTo>
                    <a:pt x="1" y="200"/>
                  </a:lnTo>
                  <a:lnTo>
                    <a:pt x="346" y="400"/>
                  </a:lnTo>
                  <a:lnTo>
                    <a:pt x="691" y="200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11"/>
            <p:cNvSpPr/>
            <p:nvPr/>
          </p:nvSpPr>
          <p:spPr>
            <a:xfrm>
              <a:off x="5862075" y="2839975"/>
              <a:ext cx="17225" cy="9975"/>
            </a:xfrm>
            <a:custGeom>
              <a:rect b="b" l="l" r="r" t="t"/>
              <a:pathLst>
                <a:path extrusionOk="0" h="399" w="689">
                  <a:moveTo>
                    <a:pt x="343" y="0"/>
                  </a:moveTo>
                  <a:lnTo>
                    <a:pt x="1" y="200"/>
                  </a:lnTo>
                  <a:lnTo>
                    <a:pt x="346" y="398"/>
                  </a:lnTo>
                  <a:lnTo>
                    <a:pt x="689" y="20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11"/>
            <p:cNvSpPr/>
            <p:nvPr/>
          </p:nvSpPr>
          <p:spPr>
            <a:xfrm>
              <a:off x="6038175" y="2753575"/>
              <a:ext cx="40700" cy="23125"/>
            </a:xfrm>
            <a:custGeom>
              <a:rect b="b" l="l" r="r" t="t"/>
              <a:pathLst>
                <a:path extrusionOk="0" h="925" w="1628">
                  <a:moveTo>
                    <a:pt x="154" y="0"/>
                  </a:moveTo>
                  <a:cubicBezTo>
                    <a:pt x="120" y="0"/>
                    <a:pt x="86" y="8"/>
                    <a:pt x="54" y="24"/>
                  </a:cubicBezTo>
                  <a:cubicBezTo>
                    <a:pt x="1" y="55"/>
                    <a:pt x="1" y="107"/>
                    <a:pt x="54" y="140"/>
                  </a:cubicBezTo>
                  <a:lnTo>
                    <a:pt x="1374" y="902"/>
                  </a:lnTo>
                  <a:cubicBezTo>
                    <a:pt x="1405" y="917"/>
                    <a:pt x="1440" y="925"/>
                    <a:pt x="1474" y="925"/>
                  </a:cubicBezTo>
                  <a:cubicBezTo>
                    <a:pt x="1508" y="925"/>
                    <a:pt x="1542" y="917"/>
                    <a:pt x="1574" y="902"/>
                  </a:cubicBezTo>
                  <a:cubicBezTo>
                    <a:pt x="1627" y="869"/>
                    <a:pt x="1627" y="817"/>
                    <a:pt x="1574" y="786"/>
                  </a:cubicBezTo>
                  <a:lnTo>
                    <a:pt x="254" y="24"/>
                  </a:lnTo>
                  <a:cubicBezTo>
                    <a:pt x="222" y="8"/>
                    <a:pt x="188" y="0"/>
                    <a:pt x="154" y="0"/>
                  </a:cubicBezTo>
                  <a:close/>
                </a:path>
              </a:pathLst>
            </a:custGeom>
            <a:solidFill>
              <a:srgbClr val="F9B0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11"/>
            <p:cNvSpPr/>
            <p:nvPr/>
          </p:nvSpPr>
          <p:spPr>
            <a:xfrm>
              <a:off x="5808775" y="2886375"/>
              <a:ext cx="40700" cy="23125"/>
            </a:xfrm>
            <a:custGeom>
              <a:rect b="b" l="l" r="r" t="t"/>
              <a:pathLst>
                <a:path extrusionOk="0" h="925" w="1628">
                  <a:moveTo>
                    <a:pt x="154" y="0"/>
                  </a:moveTo>
                  <a:cubicBezTo>
                    <a:pt x="120" y="0"/>
                    <a:pt x="86" y="8"/>
                    <a:pt x="54" y="23"/>
                  </a:cubicBezTo>
                  <a:cubicBezTo>
                    <a:pt x="0" y="56"/>
                    <a:pt x="0" y="108"/>
                    <a:pt x="54" y="139"/>
                  </a:cubicBezTo>
                  <a:lnTo>
                    <a:pt x="1374" y="901"/>
                  </a:lnTo>
                  <a:cubicBezTo>
                    <a:pt x="1405" y="917"/>
                    <a:pt x="1440" y="925"/>
                    <a:pt x="1474" y="925"/>
                  </a:cubicBezTo>
                  <a:cubicBezTo>
                    <a:pt x="1508" y="925"/>
                    <a:pt x="1542" y="917"/>
                    <a:pt x="1574" y="901"/>
                  </a:cubicBezTo>
                  <a:cubicBezTo>
                    <a:pt x="1627" y="870"/>
                    <a:pt x="1627" y="818"/>
                    <a:pt x="1574" y="785"/>
                  </a:cubicBezTo>
                  <a:lnTo>
                    <a:pt x="254" y="23"/>
                  </a:lnTo>
                  <a:cubicBezTo>
                    <a:pt x="222" y="8"/>
                    <a:pt x="188" y="0"/>
                    <a:pt x="154" y="0"/>
                  </a:cubicBezTo>
                  <a:close/>
                </a:path>
              </a:pathLst>
            </a:custGeom>
            <a:solidFill>
              <a:srgbClr val="F9B0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11"/>
            <p:cNvSpPr/>
            <p:nvPr/>
          </p:nvSpPr>
          <p:spPr>
            <a:xfrm>
              <a:off x="6068400" y="2823275"/>
              <a:ext cx="34550" cy="23325"/>
            </a:xfrm>
            <a:custGeom>
              <a:rect b="b" l="l" r="r" t="t"/>
              <a:pathLst>
                <a:path extrusionOk="0" h="933" w="1382">
                  <a:moveTo>
                    <a:pt x="1329" y="1"/>
                  </a:moveTo>
                  <a:cubicBezTo>
                    <a:pt x="1316" y="1"/>
                    <a:pt x="1302" y="5"/>
                    <a:pt x="1286" y="14"/>
                  </a:cubicBezTo>
                  <a:lnTo>
                    <a:pt x="97" y="698"/>
                  </a:lnTo>
                  <a:cubicBezTo>
                    <a:pt x="40" y="735"/>
                    <a:pt x="5" y="796"/>
                    <a:pt x="1" y="864"/>
                  </a:cubicBezTo>
                  <a:cubicBezTo>
                    <a:pt x="1" y="907"/>
                    <a:pt x="23" y="932"/>
                    <a:pt x="54" y="932"/>
                  </a:cubicBezTo>
                  <a:cubicBezTo>
                    <a:pt x="67" y="932"/>
                    <a:pt x="82" y="928"/>
                    <a:pt x="97" y="919"/>
                  </a:cubicBezTo>
                  <a:lnTo>
                    <a:pt x="1286" y="235"/>
                  </a:lnTo>
                  <a:cubicBezTo>
                    <a:pt x="1343" y="198"/>
                    <a:pt x="1379" y="137"/>
                    <a:pt x="1382" y="69"/>
                  </a:cubicBezTo>
                  <a:cubicBezTo>
                    <a:pt x="1382" y="26"/>
                    <a:pt x="1360" y="1"/>
                    <a:pt x="1329" y="1"/>
                  </a:cubicBezTo>
                  <a:close/>
                </a:path>
              </a:pathLst>
            </a:custGeom>
            <a:solidFill>
              <a:srgbClr val="D697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11"/>
            <p:cNvSpPr/>
            <p:nvPr/>
          </p:nvSpPr>
          <p:spPr>
            <a:xfrm>
              <a:off x="6079800" y="2777525"/>
              <a:ext cx="9050" cy="4800"/>
            </a:xfrm>
            <a:custGeom>
              <a:rect b="b" l="l" r="r" t="t"/>
              <a:pathLst>
                <a:path extrusionOk="0" h="192" w="362">
                  <a:moveTo>
                    <a:pt x="182" y="1"/>
                  </a:moveTo>
                  <a:cubicBezTo>
                    <a:pt x="142" y="1"/>
                    <a:pt x="102" y="11"/>
                    <a:pt x="65" y="30"/>
                  </a:cubicBezTo>
                  <a:cubicBezTo>
                    <a:pt x="1" y="67"/>
                    <a:pt x="2" y="126"/>
                    <a:pt x="65" y="163"/>
                  </a:cubicBezTo>
                  <a:cubicBezTo>
                    <a:pt x="102" y="182"/>
                    <a:pt x="142" y="191"/>
                    <a:pt x="182" y="191"/>
                  </a:cubicBezTo>
                  <a:cubicBezTo>
                    <a:pt x="222" y="191"/>
                    <a:pt x="262" y="182"/>
                    <a:pt x="299" y="163"/>
                  </a:cubicBezTo>
                  <a:cubicBezTo>
                    <a:pt x="362" y="126"/>
                    <a:pt x="362" y="67"/>
                    <a:pt x="299" y="30"/>
                  </a:cubicBezTo>
                  <a:cubicBezTo>
                    <a:pt x="262" y="11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2"/>
          <p:cNvSpPr txBox="1"/>
          <p:nvPr>
            <p:ph idx="6" type="title"/>
          </p:nvPr>
        </p:nvSpPr>
        <p:spPr>
          <a:xfrm>
            <a:off x="5499541" y="297904"/>
            <a:ext cx="2328048" cy="10379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2400">
                <a:solidFill>
                  <a:srgbClr val="122571"/>
                </a:solidFill>
              </a:rPr>
              <a:t>REQUISITI FUNZIONALI</a:t>
            </a:r>
            <a:endParaRPr/>
          </a:p>
        </p:txBody>
      </p:sp>
      <p:sp>
        <p:nvSpPr>
          <p:cNvPr id="1552" name="Google Shape;1552;p12"/>
          <p:cNvSpPr txBox="1"/>
          <p:nvPr>
            <p:ph type="ctrTitle"/>
          </p:nvPr>
        </p:nvSpPr>
        <p:spPr>
          <a:xfrm flipH="1">
            <a:off x="4657356" y="2362424"/>
            <a:ext cx="1786861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1600"/>
              <a:t>Visualizzare Elenco Docenti Disponibili</a:t>
            </a:r>
            <a:endParaRPr sz="1600"/>
          </a:p>
        </p:txBody>
      </p:sp>
      <p:sp>
        <p:nvSpPr>
          <p:cNvPr id="1553" name="Google Shape;1553;p12"/>
          <p:cNvSpPr txBox="1"/>
          <p:nvPr>
            <p:ph idx="2" type="ctrTitle"/>
          </p:nvPr>
        </p:nvSpPr>
        <p:spPr>
          <a:xfrm flipH="1">
            <a:off x="2209955" y="2427095"/>
            <a:ext cx="2187395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1600"/>
              <a:t>Visualizzare Aziende Convenzionate</a:t>
            </a:r>
            <a:endParaRPr sz="1600"/>
          </a:p>
        </p:txBody>
      </p:sp>
      <p:sp>
        <p:nvSpPr>
          <p:cNvPr id="1554" name="Google Shape;1554;p12"/>
          <p:cNvSpPr txBox="1"/>
          <p:nvPr>
            <p:ph idx="4" type="ctrTitle"/>
          </p:nvPr>
        </p:nvSpPr>
        <p:spPr>
          <a:xfrm flipH="1">
            <a:off x="209955" y="2386484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it-IT" sz="1600"/>
            </a:br>
            <a:r>
              <a:rPr lang="it-IT" sz="1600"/>
              <a:t>Visualizzare Elenco Tirocini</a:t>
            </a:r>
            <a:endParaRPr sz="1600"/>
          </a:p>
        </p:txBody>
      </p:sp>
      <p:sp>
        <p:nvSpPr>
          <p:cNvPr id="1555" name="Google Shape;1555;p12"/>
          <p:cNvSpPr/>
          <p:nvPr/>
        </p:nvSpPr>
        <p:spPr>
          <a:xfrm>
            <a:off x="530950" y="1363284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6" name="Google Shape;1556;p12"/>
          <p:cNvSpPr/>
          <p:nvPr/>
        </p:nvSpPr>
        <p:spPr>
          <a:xfrm>
            <a:off x="2730931" y="1369441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p12"/>
          <p:cNvSpPr/>
          <p:nvPr/>
        </p:nvSpPr>
        <p:spPr>
          <a:xfrm>
            <a:off x="5059584" y="1363284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8" name="Google Shape;1558;p12"/>
          <p:cNvGrpSpPr/>
          <p:nvPr/>
        </p:nvGrpSpPr>
        <p:grpSpPr>
          <a:xfrm>
            <a:off x="5212064" y="1673536"/>
            <a:ext cx="661013" cy="415983"/>
            <a:chOff x="875700" y="2714925"/>
            <a:chExt cx="369075" cy="232250"/>
          </a:xfrm>
        </p:grpSpPr>
        <p:sp>
          <p:nvSpPr>
            <p:cNvPr id="1559" name="Google Shape;1559;p12"/>
            <p:cNvSpPr/>
            <p:nvPr/>
          </p:nvSpPr>
          <p:spPr>
            <a:xfrm>
              <a:off x="876625" y="2714925"/>
              <a:ext cx="367300" cy="215550"/>
            </a:xfrm>
            <a:custGeom>
              <a:rect b="b" l="l" r="r" t="t"/>
              <a:pathLst>
                <a:path extrusionOk="0" h="8622" w="14692">
                  <a:moveTo>
                    <a:pt x="14685" y="4921"/>
                  </a:moveTo>
                  <a:cubicBezTo>
                    <a:pt x="14685" y="4923"/>
                    <a:pt x="14685" y="4926"/>
                    <a:pt x="14684" y="4927"/>
                  </a:cubicBezTo>
                  <a:cubicBezTo>
                    <a:pt x="14684" y="4924"/>
                    <a:pt x="14685" y="4923"/>
                    <a:pt x="14685" y="4921"/>
                  </a:cubicBezTo>
                  <a:close/>
                  <a:moveTo>
                    <a:pt x="14679" y="4943"/>
                  </a:moveTo>
                  <a:cubicBezTo>
                    <a:pt x="14679" y="4945"/>
                    <a:pt x="14677" y="4946"/>
                    <a:pt x="14676" y="4947"/>
                  </a:cubicBezTo>
                  <a:cubicBezTo>
                    <a:pt x="14678" y="4944"/>
                    <a:pt x="14678" y="4943"/>
                    <a:pt x="14679" y="4943"/>
                  </a:cubicBezTo>
                  <a:close/>
                  <a:moveTo>
                    <a:pt x="14668" y="4961"/>
                  </a:moveTo>
                  <a:cubicBezTo>
                    <a:pt x="14668" y="4964"/>
                    <a:pt x="14667" y="4966"/>
                    <a:pt x="14665" y="4967"/>
                  </a:cubicBezTo>
                  <a:cubicBezTo>
                    <a:pt x="14665" y="4964"/>
                    <a:pt x="14667" y="4963"/>
                    <a:pt x="14668" y="4961"/>
                  </a:cubicBezTo>
                  <a:close/>
                  <a:moveTo>
                    <a:pt x="6220" y="0"/>
                  </a:moveTo>
                  <a:cubicBezTo>
                    <a:pt x="6125" y="0"/>
                    <a:pt x="6030" y="21"/>
                    <a:pt x="5958" y="63"/>
                  </a:cubicBezTo>
                  <a:lnTo>
                    <a:pt x="109" y="3462"/>
                  </a:lnTo>
                  <a:cubicBezTo>
                    <a:pt x="37" y="3505"/>
                    <a:pt x="0" y="3558"/>
                    <a:pt x="0" y="3614"/>
                  </a:cubicBezTo>
                  <a:lnTo>
                    <a:pt x="0" y="3618"/>
                  </a:lnTo>
                  <a:lnTo>
                    <a:pt x="2" y="3618"/>
                  </a:lnTo>
                  <a:cubicBezTo>
                    <a:pt x="2" y="3620"/>
                    <a:pt x="2" y="3623"/>
                    <a:pt x="2" y="3624"/>
                  </a:cubicBezTo>
                  <a:cubicBezTo>
                    <a:pt x="0" y="3621"/>
                    <a:pt x="0" y="3620"/>
                    <a:pt x="0" y="3618"/>
                  </a:cubicBezTo>
                  <a:lnTo>
                    <a:pt x="0" y="3730"/>
                  </a:lnTo>
                  <a:cubicBezTo>
                    <a:pt x="0" y="3786"/>
                    <a:pt x="37" y="3841"/>
                    <a:pt x="111" y="3884"/>
                  </a:cubicBezTo>
                  <a:lnTo>
                    <a:pt x="8207" y="8559"/>
                  </a:lnTo>
                  <a:cubicBezTo>
                    <a:pt x="8280" y="8600"/>
                    <a:pt x="8375" y="8621"/>
                    <a:pt x="8470" y="8621"/>
                  </a:cubicBezTo>
                  <a:cubicBezTo>
                    <a:pt x="8565" y="8621"/>
                    <a:pt x="8660" y="8600"/>
                    <a:pt x="8732" y="8559"/>
                  </a:cubicBezTo>
                  <a:lnTo>
                    <a:pt x="14581" y="5159"/>
                  </a:lnTo>
                  <a:cubicBezTo>
                    <a:pt x="14653" y="5118"/>
                    <a:pt x="14688" y="5064"/>
                    <a:pt x="14688" y="5009"/>
                  </a:cubicBezTo>
                  <a:lnTo>
                    <a:pt x="14688" y="4912"/>
                  </a:lnTo>
                  <a:cubicBezTo>
                    <a:pt x="14687" y="4913"/>
                    <a:pt x="14687" y="4915"/>
                    <a:pt x="14687" y="4916"/>
                  </a:cubicBezTo>
                  <a:cubicBezTo>
                    <a:pt x="14687" y="4915"/>
                    <a:pt x="14687" y="4912"/>
                    <a:pt x="14687" y="4910"/>
                  </a:cubicBezTo>
                  <a:lnTo>
                    <a:pt x="14688" y="4912"/>
                  </a:lnTo>
                  <a:lnTo>
                    <a:pt x="14688" y="4895"/>
                  </a:lnTo>
                  <a:cubicBezTo>
                    <a:pt x="14692" y="4838"/>
                    <a:pt x="14655" y="4780"/>
                    <a:pt x="14579" y="4737"/>
                  </a:cubicBezTo>
                  <a:lnTo>
                    <a:pt x="6483" y="63"/>
                  </a:lnTo>
                  <a:cubicBezTo>
                    <a:pt x="6410" y="21"/>
                    <a:pt x="6315" y="0"/>
                    <a:pt x="6220" y="0"/>
                  </a:cubicBez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12"/>
            <p:cNvSpPr/>
            <p:nvPr/>
          </p:nvSpPr>
          <p:spPr>
            <a:xfrm>
              <a:off x="876625" y="2805250"/>
              <a:ext cx="2750" cy="6800"/>
            </a:xfrm>
            <a:custGeom>
              <a:rect b="b" l="l" r="r" t="t"/>
              <a:pathLst>
                <a:path extrusionOk="0" h="272" w="110">
                  <a:moveTo>
                    <a:pt x="0" y="1"/>
                  </a:moveTo>
                  <a:lnTo>
                    <a:pt x="0" y="117"/>
                  </a:lnTo>
                  <a:cubicBezTo>
                    <a:pt x="0" y="173"/>
                    <a:pt x="37" y="228"/>
                    <a:pt x="109" y="271"/>
                  </a:cubicBezTo>
                  <a:lnTo>
                    <a:pt x="109" y="154"/>
                  </a:lnTo>
                  <a:cubicBezTo>
                    <a:pt x="37" y="111"/>
                    <a:pt x="0" y="56"/>
                    <a:pt x="0" y="1"/>
                  </a:cubicBez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12"/>
            <p:cNvSpPr/>
            <p:nvPr/>
          </p:nvSpPr>
          <p:spPr>
            <a:xfrm>
              <a:off x="1241125" y="2837175"/>
              <a:ext cx="2725" cy="6750"/>
            </a:xfrm>
            <a:custGeom>
              <a:rect b="b" l="l" r="r" t="t"/>
              <a:pathLst>
                <a:path extrusionOk="0" h="270" w="109">
                  <a:moveTo>
                    <a:pt x="108" y="0"/>
                  </a:moveTo>
                  <a:cubicBezTo>
                    <a:pt x="108" y="56"/>
                    <a:pt x="73" y="109"/>
                    <a:pt x="1" y="152"/>
                  </a:cubicBezTo>
                  <a:lnTo>
                    <a:pt x="1" y="269"/>
                  </a:lnTo>
                  <a:cubicBezTo>
                    <a:pt x="73" y="226"/>
                    <a:pt x="108" y="172"/>
                    <a:pt x="108" y="11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12"/>
            <p:cNvSpPr/>
            <p:nvPr/>
          </p:nvSpPr>
          <p:spPr>
            <a:xfrm>
              <a:off x="1094925" y="2840975"/>
              <a:ext cx="146225" cy="87900"/>
            </a:xfrm>
            <a:custGeom>
              <a:rect b="b" l="l" r="r" t="t"/>
              <a:pathLst>
                <a:path extrusionOk="0" h="3516" w="5849">
                  <a:moveTo>
                    <a:pt x="5849" y="0"/>
                  </a:moveTo>
                  <a:lnTo>
                    <a:pt x="0" y="3399"/>
                  </a:lnTo>
                  <a:lnTo>
                    <a:pt x="0" y="3515"/>
                  </a:lnTo>
                  <a:lnTo>
                    <a:pt x="5849" y="117"/>
                  </a:lnTo>
                  <a:lnTo>
                    <a:pt x="5849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12"/>
            <p:cNvSpPr/>
            <p:nvPr/>
          </p:nvSpPr>
          <p:spPr>
            <a:xfrm>
              <a:off x="879375" y="2809050"/>
              <a:ext cx="202425" cy="119825"/>
            </a:xfrm>
            <a:custGeom>
              <a:rect b="b" l="l" r="r" t="t"/>
              <a:pathLst>
                <a:path extrusionOk="0" h="4793" w="8097">
                  <a:moveTo>
                    <a:pt x="1" y="1"/>
                  </a:moveTo>
                  <a:lnTo>
                    <a:pt x="1" y="118"/>
                  </a:lnTo>
                  <a:lnTo>
                    <a:pt x="8097" y="4792"/>
                  </a:lnTo>
                  <a:lnTo>
                    <a:pt x="8097" y="46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12"/>
            <p:cNvSpPr/>
            <p:nvPr/>
          </p:nvSpPr>
          <p:spPr>
            <a:xfrm>
              <a:off x="1081775" y="2925925"/>
              <a:ext cx="13175" cy="4525"/>
            </a:xfrm>
            <a:custGeom>
              <a:rect b="b" l="l" r="r" t="t"/>
              <a:pathLst>
                <a:path extrusionOk="0" h="181" w="527">
                  <a:moveTo>
                    <a:pt x="1" y="1"/>
                  </a:moveTo>
                  <a:lnTo>
                    <a:pt x="1" y="117"/>
                  </a:lnTo>
                  <a:cubicBezTo>
                    <a:pt x="74" y="160"/>
                    <a:pt x="169" y="181"/>
                    <a:pt x="264" y="181"/>
                  </a:cubicBezTo>
                  <a:cubicBezTo>
                    <a:pt x="359" y="181"/>
                    <a:pt x="454" y="160"/>
                    <a:pt x="526" y="117"/>
                  </a:cubicBezTo>
                  <a:lnTo>
                    <a:pt x="526" y="1"/>
                  </a:lnTo>
                  <a:cubicBezTo>
                    <a:pt x="454" y="43"/>
                    <a:pt x="359" y="64"/>
                    <a:pt x="264" y="64"/>
                  </a:cubicBezTo>
                  <a:cubicBezTo>
                    <a:pt x="169" y="64"/>
                    <a:pt x="74" y="43"/>
                    <a:pt x="1" y="1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12"/>
            <p:cNvSpPr/>
            <p:nvPr/>
          </p:nvSpPr>
          <p:spPr>
            <a:xfrm>
              <a:off x="875700" y="2714925"/>
              <a:ext cx="369075" cy="212600"/>
            </a:xfrm>
            <a:custGeom>
              <a:rect b="b" l="l" r="r" t="t"/>
              <a:pathLst>
                <a:path extrusionOk="0" h="8504" w="14763">
                  <a:moveTo>
                    <a:pt x="6257" y="0"/>
                  </a:moveTo>
                  <a:cubicBezTo>
                    <a:pt x="6162" y="0"/>
                    <a:pt x="6067" y="21"/>
                    <a:pt x="5995" y="63"/>
                  </a:cubicBezTo>
                  <a:lnTo>
                    <a:pt x="146" y="3462"/>
                  </a:lnTo>
                  <a:cubicBezTo>
                    <a:pt x="0" y="3546"/>
                    <a:pt x="2" y="3683"/>
                    <a:pt x="148" y="3766"/>
                  </a:cubicBezTo>
                  <a:lnTo>
                    <a:pt x="8244" y="8441"/>
                  </a:lnTo>
                  <a:cubicBezTo>
                    <a:pt x="8317" y="8483"/>
                    <a:pt x="8412" y="8504"/>
                    <a:pt x="8507" y="8504"/>
                  </a:cubicBezTo>
                  <a:cubicBezTo>
                    <a:pt x="8602" y="8504"/>
                    <a:pt x="8697" y="8483"/>
                    <a:pt x="8769" y="8441"/>
                  </a:cubicBezTo>
                  <a:lnTo>
                    <a:pt x="14618" y="5042"/>
                  </a:lnTo>
                  <a:cubicBezTo>
                    <a:pt x="14762" y="4958"/>
                    <a:pt x="14762" y="4821"/>
                    <a:pt x="14616" y="4737"/>
                  </a:cubicBezTo>
                  <a:lnTo>
                    <a:pt x="6520" y="63"/>
                  </a:lnTo>
                  <a:cubicBezTo>
                    <a:pt x="6447" y="21"/>
                    <a:pt x="6352" y="0"/>
                    <a:pt x="6257" y="0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12"/>
            <p:cNvSpPr/>
            <p:nvPr/>
          </p:nvSpPr>
          <p:spPr>
            <a:xfrm>
              <a:off x="934075" y="2768125"/>
              <a:ext cx="276700" cy="139200"/>
            </a:xfrm>
            <a:custGeom>
              <a:rect b="b" l="l" r="r" t="t"/>
              <a:pathLst>
                <a:path extrusionOk="0" h="5568" w="11068">
                  <a:moveTo>
                    <a:pt x="6010" y="756"/>
                  </a:moveTo>
                  <a:lnTo>
                    <a:pt x="9551" y="2801"/>
                  </a:lnTo>
                  <a:lnTo>
                    <a:pt x="6943" y="4319"/>
                  </a:lnTo>
                  <a:lnTo>
                    <a:pt x="3400" y="2274"/>
                  </a:lnTo>
                  <a:lnTo>
                    <a:pt x="3402" y="2274"/>
                  </a:lnTo>
                  <a:lnTo>
                    <a:pt x="6010" y="756"/>
                  </a:lnTo>
                  <a:close/>
                  <a:moveTo>
                    <a:pt x="5938" y="0"/>
                  </a:moveTo>
                  <a:lnTo>
                    <a:pt x="1454" y="2606"/>
                  </a:lnTo>
                  <a:lnTo>
                    <a:pt x="1" y="1767"/>
                  </a:lnTo>
                  <a:lnTo>
                    <a:pt x="1" y="1767"/>
                  </a:lnTo>
                  <a:lnTo>
                    <a:pt x="6583" y="5568"/>
                  </a:lnTo>
                  <a:lnTo>
                    <a:pt x="11068" y="2962"/>
                  </a:lnTo>
                  <a:lnTo>
                    <a:pt x="59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12"/>
            <p:cNvSpPr/>
            <p:nvPr/>
          </p:nvSpPr>
          <p:spPr>
            <a:xfrm>
              <a:off x="934125" y="2747150"/>
              <a:ext cx="148450" cy="86125"/>
            </a:xfrm>
            <a:custGeom>
              <a:rect b="b" l="l" r="r" t="t"/>
              <a:pathLst>
                <a:path extrusionOk="0" h="3445" w="5938">
                  <a:moveTo>
                    <a:pt x="4461" y="182"/>
                  </a:moveTo>
                  <a:lnTo>
                    <a:pt x="5013" y="500"/>
                  </a:lnTo>
                  <a:lnTo>
                    <a:pt x="4484" y="807"/>
                  </a:lnTo>
                  <a:lnTo>
                    <a:pt x="3934" y="489"/>
                  </a:lnTo>
                  <a:lnTo>
                    <a:pt x="4461" y="182"/>
                  </a:lnTo>
                  <a:close/>
                  <a:moveTo>
                    <a:pt x="3874" y="523"/>
                  </a:moveTo>
                  <a:lnTo>
                    <a:pt x="4424" y="841"/>
                  </a:lnTo>
                  <a:lnTo>
                    <a:pt x="3898" y="1148"/>
                  </a:lnTo>
                  <a:lnTo>
                    <a:pt x="3346" y="830"/>
                  </a:lnTo>
                  <a:lnTo>
                    <a:pt x="3874" y="523"/>
                  </a:lnTo>
                  <a:close/>
                  <a:moveTo>
                    <a:pt x="5073" y="535"/>
                  </a:moveTo>
                  <a:lnTo>
                    <a:pt x="5623" y="853"/>
                  </a:lnTo>
                  <a:lnTo>
                    <a:pt x="5096" y="1160"/>
                  </a:lnTo>
                  <a:lnTo>
                    <a:pt x="4544" y="842"/>
                  </a:lnTo>
                  <a:lnTo>
                    <a:pt x="5073" y="535"/>
                  </a:lnTo>
                  <a:close/>
                  <a:moveTo>
                    <a:pt x="3286" y="864"/>
                  </a:moveTo>
                  <a:lnTo>
                    <a:pt x="3836" y="1182"/>
                  </a:lnTo>
                  <a:lnTo>
                    <a:pt x="3309" y="1489"/>
                  </a:lnTo>
                  <a:lnTo>
                    <a:pt x="2758" y="1171"/>
                  </a:lnTo>
                  <a:lnTo>
                    <a:pt x="3286" y="864"/>
                  </a:lnTo>
                  <a:close/>
                  <a:moveTo>
                    <a:pt x="4484" y="876"/>
                  </a:moveTo>
                  <a:lnTo>
                    <a:pt x="5036" y="1194"/>
                  </a:lnTo>
                  <a:lnTo>
                    <a:pt x="4507" y="1501"/>
                  </a:lnTo>
                  <a:lnTo>
                    <a:pt x="3957" y="1183"/>
                  </a:lnTo>
                  <a:lnTo>
                    <a:pt x="4484" y="876"/>
                  </a:lnTo>
                  <a:close/>
                  <a:moveTo>
                    <a:pt x="2698" y="1206"/>
                  </a:moveTo>
                  <a:lnTo>
                    <a:pt x="3249" y="1524"/>
                  </a:lnTo>
                  <a:lnTo>
                    <a:pt x="2721" y="1832"/>
                  </a:lnTo>
                  <a:lnTo>
                    <a:pt x="2171" y="1514"/>
                  </a:lnTo>
                  <a:lnTo>
                    <a:pt x="2698" y="1206"/>
                  </a:lnTo>
                  <a:close/>
                  <a:moveTo>
                    <a:pt x="3898" y="1217"/>
                  </a:moveTo>
                  <a:lnTo>
                    <a:pt x="4448" y="1535"/>
                  </a:lnTo>
                  <a:lnTo>
                    <a:pt x="3921" y="1842"/>
                  </a:lnTo>
                  <a:lnTo>
                    <a:pt x="3369" y="1524"/>
                  </a:lnTo>
                  <a:lnTo>
                    <a:pt x="3898" y="1217"/>
                  </a:lnTo>
                  <a:close/>
                  <a:moveTo>
                    <a:pt x="2109" y="1547"/>
                  </a:moveTo>
                  <a:lnTo>
                    <a:pt x="2661" y="1865"/>
                  </a:lnTo>
                  <a:lnTo>
                    <a:pt x="2132" y="2173"/>
                  </a:lnTo>
                  <a:lnTo>
                    <a:pt x="1582" y="1855"/>
                  </a:lnTo>
                  <a:lnTo>
                    <a:pt x="2109" y="1547"/>
                  </a:lnTo>
                  <a:close/>
                  <a:moveTo>
                    <a:pt x="3309" y="1558"/>
                  </a:moveTo>
                  <a:lnTo>
                    <a:pt x="3861" y="1876"/>
                  </a:lnTo>
                  <a:lnTo>
                    <a:pt x="3332" y="2183"/>
                  </a:lnTo>
                  <a:lnTo>
                    <a:pt x="2782" y="1865"/>
                  </a:lnTo>
                  <a:lnTo>
                    <a:pt x="3309" y="1558"/>
                  </a:lnTo>
                  <a:close/>
                  <a:moveTo>
                    <a:pt x="2721" y="1901"/>
                  </a:moveTo>
                  <a:lnTo>
                    <a:pt x="3272" y="2217"/>
                  </a:lnTo>
                  <a:lnTo>
                    <a:pt x="2744" y="2524"/>
                  </a:lnTo>
                  <a:lnTo>
                    <a:pt x="2194" y="2208"/>
                  </a:lnTo>
                  <a:lnTo>
                    <a:pt x="2721" y="1901"/>
                  </a:lnTo>
                  <a:close/>
                  <a:moveTo>
                    <a:pt x="1355" y="2635"/>
                  </a:moveTo>
                  <a:lnTo>
                    <a:pt x="1197" y="2727"/>
                  </a:lnTo>
                  <a:lnTo>
                    <a:pt x="1515" y="2910"/>
                  </a:lnTo>
                  <a:lnTo>
                    <a:pt x="1831" y="2727"/>
                  </a:lnTo>
                  <a:lnTo>
                    <a:pt x="1672" y="2635"/>
                  </a:lnTo>
                  <a:lnTo>
                    <a:pt x="1513" y="2727"/>
                  </a:lnTo>
                  <a:lnTo>
                    <a:pt x="1355" y="2635"/>
                  </a:lnTo>
                  <a:close/>
                  <a:moveTo>
                    <a:pt x="1510" y="2091"/>
                  </a:moveTo>
                  <a:lnTo>
                    <a:pt x="2060" y="2409"/>
                  </a:lnTo>
                  <a:lnTo>
                    <a:pt x="1787" y="2567"/>
                  </a:lnTo>
                  <a:lnTo>
                    <a:pt x="2062" y="2727"/>
                  </a:lnTo>
                  <a:lnTo>
                    <a:pt x="1515" y="3045"/>
                  </a:lnTo>
                  <a:lnTo>
                    <a:pt x="965" y="2727"/>
                  </a:lnTo>
                  <a:lnTo>
                    <a:pt x="1238" y="2567"/>
                  </a:lnTo>
                  <a:lnTo>
                    <a:pt x="963" y="2409"/>
                  </a:lnTo>
                  <a:lnTo>
                    <a:pt x="1510" y="2091"/>
                  </a:lnTo>
                  <a:close/>
                  <a:moveTo>
                    <a:pt x="4484" y="0"/>
                  </a:moveTo>
                  <a:lnTo>
                    <a:pt x="0" y="2606"/>
                  </a:lnTo>
                  <a:lnTo>
                    <a:pt x="1453" y="3445"/>
                  </a:lnTo>
                  <a:lnTo>
                    <a:pt x="5938" y="839"/>
                  </a:lnTo>
                  <a:lnTo>
                    <a:pt x="4484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12"/>
            <p:cNvSpPr/>
            <p:nvPr/>
          </p:nvSpPr>
          <p:spPr>
            <a:xfrm>
              <a:off x="1032425" y="2751675"/>
              <a:ext cx="27000" cy="15650"/>
            </a:xfrm>
            <a:custGeom>
              <a:rect b="b" l="l" r="r" t="t"/>
              <a:pathLst>
                <a:path extrusionOk="0" h="626" w="1080">
                  <a:moveTo>
                    <a:pt x="528" y="1"/>
                  </a:moveTo>
                  <a:lnTo>
                    <a:pt x="1" y="308"/>
                  </a:lnTo>
                  <a:lnTo>
                    <a:pt x="551" y="626"/>
                  </a:lnTo>
                  <a:lnTo>
                    <a:pt x="1079" y="319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12"/>
            <p:cNvSpPr/>
            <p:nvPr/>
          </p:nvSpPr>
          <p:spPr>
            <a:xfrm>
              <a:off x="1047725" y="2760500"/>
              <a:ext cx="26975" cy="15625"/>
            </a:xfrm>
            <a:custGeom>
              <a:rect b="b" l="l" r="r" t="t"/>
              <a:pathLst>
                <a:path extrusionOk="0" h="625" w="1079">
                  <a:moveTo>
                    <a:pt x="527" y="1"/>
                  </a:moveTo>
                  <a:lnTo>
                    <a:pt x="0" y="307"/>
                  </a:lnTo>
                  <a:lnTo>
                    <a:pt x="550" y="625"/>
                  </a:lnTo>
                  <a:lnTo>
                    <a:pt x="1079" y="319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12"/>
            <p:cNvSpPr/>
            <p:nvPr/>
          </p:nvSpPr>
          <p:spPr>
            <a:xfrm>
              <a:off x="1017725" y="2760200"/>
              <a:ext cx="26975" cy="15650"/>
            </a:xfrm>
            <a:custGeom>
              <a:rect b="b" l="l" r="r" t="t"/>
              <a:pathLst>
                <a:path extrusionOk="0" h="626" w="1079">
                  <a:moveTo>
                    <a:pt x="529" y="1"/>
                  </a:moveTo>
                  <a:lnTo>
                    <a:pt x="0" y="308"/>
                  </a:lnTo>
                  <a:lnTo>
                    <a:pt x="552" y="626"/>
                  </a:lnTo>
                  <a:lnTo>
                    <a:pt x="1079" y="319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12"/>
            <p:cNvSpPr/>
            <p:nvPr/>
          </p:nvSpPr>
          <p:spPr>
            <a:xfrm>
              <a:off x="1033000" y="2769050"/>
              <a:ext cx="27000" cy="15650"/>
            </a:xfrm>
            <a:custGeom>
              <a:rect b="b" l="l" r="r" t="t"/>
              <a:pathLst>
                <a:path extrusionOk="0" h="626" w="1080">
                  <a:moveTo>
                    <a:pt x="529" y="0"/>
                  </a:moveTo>
                  <a:lnTo>
                    <a:pt x="1" y="307"/>
                  </a:lnTo>
                  <a:lnTo>
                    <a:pt x="552" y="625"/>
                  </a:lnTo>
                  <a:lnTo>
                    <a:pt x="1079" y="318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12"/>
            <p:cNvSpPr/>
            <p:nvPr/>
          </p:nvSpPr>
          <p:spPr>
            <a:xfrm>
              <a:off x="1003050" y="2768775"/>
              <a:ext cx="27000" cy="15600"/>
            </a:xfrm>
            <a:custGeom>
              <a:rect b="b" l="l" r="r" t="t"/>
              <a:pathLst>
                <a:path extrusionOk="0" h="624" w="1080">
                  <a:moveTo>
                    <a:pt x="528" y="0"/>
                  </a:moveTo>
                  <a:lnTo>
                    <a:pt x="1" y="306"/>
                  </a:lnTo>
                  <a:lnTo>
                    <a:pt x="551" y="624"/>
                  </a:lnTo>
                  <a:lnTo>
                    <a:pt x="1079" y="318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12"/>
            <p:cNvSpPr/>
            <p:nvPr/>
          </p:nvSpPr>
          <p:spPr>
            <a:xfrm>
              <a:off x="1018350" y="2777575"/>
              <a:ext cx="26975" cy="15650"/>
            </a:xfrm>
            <a:custGeom>
              <a:rect b="b" l="l" r="r" t="t"/>
              <a:pathLst>
                <a:path extrusionOk="0" h="626" w="1079">
                  <a:moveTo>
                    <a:pt x="527" y="0"/>
                  </a:moveTo>
                  <a:lnTo>
                    <a:pt x="0" y="307"/>
                  </a:lnTo>
                  <a:lnTo>
                    <a:pt x="550" y="625"/>
                  </a:lnTo>
                  <a:lnTo>
                    <a:pt x="1079" y="318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12"/>
            <p:cNvSpPr/>
            <p:nvPr/>
          </p:nvSpPr>
          <p:spPr>
            <a:xfrm>
              <a:off x="988350" y="2777300"/>
              <a:ext cx="26975" cy="15650"/>
            </a:xfrm>
            <a:custGeom>
              <a:rect b="b" l="l" r="r" t="t"/>
              <a:pathLst>
                <a:path extrusionOk="0" h="626" w="1079">
                  <a:moveTo>
                    <a:pt x="529" y="0"/>
                  </a:moveTo>
                  <a:lnTo>
                    <a:pt x="0" y="308"/>
                  </a:lnTo>
                  <a:lnTo>
                    <a:pt x="552" y="626"/>
                  </a:lnTo>
                  <a:lnTo>
                    <a:pt x="1079" y="318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12"/>
            <p:cNvSpPr/>
            <p:nvPr/>
          </p:nvSpPr>
          <p:spPr>
            <a:xfrm>
              <a:off x="1003625" y="2786125"/>
              <a:ext cx="27000" cy="15625"/>
            </a:xfrm>
            <a:custGeom>
              <a:rect b="b" l="l" r="r" t="t"/>
              <a:pathLst>
                <a:path extrusionOk="0" h="625" w="1080">
                  <a:moveTo>
                    <a:pt x="529" y="1"/>
                  </a:moveTo>
                  <a:lnTo>
                    <a:pt x="1" y="306"/>
                  </a:lnTo>
                  <a:lnTo>
                    <a:pt x="552" y="624"/>
                  </a:lnTo>
                  <a:lnTo>
                    <a:pt x="1079" y="319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12"/>
            <p:cNvSpPr/>
            <p:nvPr/>
          </p:nvSpPr>
          <p:spPr>
            <a:xfrm>
              <a:off x="973675" y="2785825"/>
              <a:ext cx="26975" cy="15650"/>
            </a:xfrm>
            <a:custGeom>
              <a:rect b="b" l="l" r="r" t="t"/>
              <a:pathLst>
                <a:path extrusionOk="0" h="626" w="1079">
                  <a:moveTo>
                    <a:pt x="527" y="0"/>
                  </a:moveTo>
                  <a:lnTo>
                    <a:pt x="0" y="308"/>
                  </a:lnTo>
                  <a:lnTo>
                    <a:pt x="550" y="626"/>
                  </a:lnTo>
                  <a:lnTo>
                    <a:pt x="1079" y="318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12"/>
            <p:cNvSpPr/>
            <p:nvPr/>
          </p:nvSpPr>
          <p:spPr>
            <a:xfrm>
              <a:off x="988950" y="2794650"/>
              <a:ext cx="26950" cy="15650"/>
            </a:xfrm>
            <a:custGeom>
              <a:rect b="b" l="l" r="r" t="t"/>
              <a:pathLst>
                <a:path extrusionOk="0" h="626" w="1078">
                  <a:moveTo>
                    <a:pt x="528" y="1"/>
                  </a:moveTo>
                  <a:lnTo>
                    <a:pt x="1" y="308"/>
                  </a:lnTo>
                  <a:lnTo>
                    <a:pt x="551" y="626"/>
                  </a:lnTo>
                  <a:lnTo>
                    <a:pt x="1078" y="319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12"/>
            <p:cNvSpPr/>
            <p:nvPr/>
          </p:nvSpPr>
          <p:spPr>
            <a:xfrm>
              <a:off x="958225" y="2811325"/>
              <a:ext cx="27450" cy="11975"/>
            </a:xfrm>
            <a:custGeom>
              <a:rect b="b" l="l" r="r" t="t"/>
              <a:pathLst>
                <a:path extrusionOk="0" h="479" w="1098">
                  <a:moveTo>
                    <a:pt x="274" y="0"/>
                  </a:moveTo>
                  <a:lnTo>
                    <a:pt x="1" y="160"/>
                  </a:lnTo>
                  <a:lnTo>
                    <a:pt x="551" y="478"/>
                  </a:lnTo>
                  <a:lnTo>
                    <a:pt x="1098" y="160"/>
                  </a:lnTo>
                  <a:lnTo>
                    <a:pt x="823" y="0"/>
                  </a:lnTo>
                  <a:lnTo>
                    <a:pt x="708" y="68"/>
                  </a:lnTo>
                  <a:lnTo>
                    <a:pt x="867" y="160"/>
                  </a:lnTo>
                  <a:lnTo>
                    <a:pt x="551" y="343"/>
                  </a:lnTo>
                  <a:lnTo>
                    <a:pt x="233" y="160"/>
                  </a:lnTo>
                  <a:lnTo>
                    <a:pt x="391" y="6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12"/>
            <p:cNvSpPr/>
            <p:nvPr/>
          </p:nvSpPr>
          <p:spPr>
            <a:xfrm>
              <a:off x="958200" y="2799425"/>
              <a:ext cx="27450" cy="15925"/>
            </a:xfrm>
            <a:custGeom>
              <a:rect b="b" l="l" r="r" t="t"/>
              <a:pathLst>
                <a:path extrusionOk="0" h="637" w="1098">
                  <a:moveTo>
                    <a:pt x="547" y="0"/>
                  </a:moveTo>
                  <a:lnTo>
                    <a:pt x="0" y="318"/>
                  </a:lnTo>
                  <a:lnTo>
                    <a:pt x="275" y="476"/>
                  </a:lnTo>
                  <a:lnTo>
                    <a:pt x="392" y="544"/>
                  </a:lnTo>
                  <a:lnTo>
                    <a:pt x="550" y="636"/>
                  </a:lnTo>
                  <a:lnTo>
                    <a:pt x="709" y="544"/>
                  </a:lnTo>
                  <a:lnTo>
                    <a:pt x="824" y="476"/>
                  </a:lnTo>
                  <a:lnTo>
                    <a:pt x="1097" y="318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12"/>
            <p:cNvSpPr/>
            <p:nvPr/>
          </p:nvSpPr>
          <p:spPr>
            <a:xfrm>
              <a:off x="1019100" y="2787050"/>
              <a:ext cx="153800" cy="89100"/>
            </a:xfrm>
            <a:custGeom>
              <a:rect b="b" l="l" r="r" t="t"/>
              <a:pathLst>
                <a:path extrusionOk="0" h="3564" w="6152">
                  <a:moveTo>
                    <a:pt x="2470" y="926"/>
                  </a:moveTo>
                  <a:cubicBezTo>
                    <a:pt x="2499" y="926"/>
                    <a:pt x="2528" y="933"/>
                    <a:pt x="2554" y="947"/>
                  </a:cubicBezTo>
                  <a:cubicBezTo>
                    <a:pt x="2597" y="971"/>
                    <a:pt x="2602" y="1010"/>
                    <a:pt x="2566" y="1037"/>
                  </a:cubicBezTo>
                  <a:lnTo>
                    <a:pt x="3367" y="1500"/>
                  </a:lnTo>
                  <a:lnTo>
                    <a:pt x="3451" y="1451"/>
                  </a:lnTo>
                  <a:lnTo>
                    <a:pt x="3645" y="1563"/>
                  </a:lnTo>
                  <a:lnTo>
                    <a:pt x="3560" y="1612"/>
                  </a:lnTo>
                  <a:lnTo>
                    <a:pt x="4302" y="2041"/>
                  </a:lnTo>
                  <a:cubicBezTo>
                    <a:pt x="4325" y="2031"/>
                    <a:pt x="4349" y="2026"/>
                    <a:pt x="4373" y="2026"/>
                  </a:cubicBezTo>
                  <a:cubicBezTo>
                    <a:pt x="4403" y="2026"/>
                    <a:pt x="4432" y="2033"/>
                    <a:pt x="4459" y="2047"/>
                  </a:cubicBezTo>
                  <a:cubicBezTo>
                    <a:pt x="4505" y="2073"/>
                    <a:pt x="4507" y="2117"/>
                    <a:pt x="4459" y="2145"/>
                  </a:cubicBezTo>
                  <a:cubicBezTo>
                    <a:pt x="4453" y="2147"/>
                    <a:pt x="4448" y="2150"/>
                    <a:pt x="4442" y="2153"/>
                  </a:cubicBezTo>
                  <a:lnTo>
                    <a:pt x="4587" y="2317"/>
                  </a:lnTo>
                  <a:lnTo>
                    <a:pt x="4375" y="2266"/>
                  </a:lnTo>
                  <a:lnTo>
                    <a:pt x="4164" y="2317"/>
                  </a:lnTo>
                  <a:lnTo>
                    <a:pt x="4305" y="2153"/>
                  </a:lnTo>
                  <a:cubicBezTo>
                    <a:pt x="4299" y="2150"/>
                    <a:pt x="4295" y="2147"/>
                    <a:pt x="4288" y="2145"/>
                  </a:cubicBezTo>
                  <a:cubicBezTo>
                    <a:pt x="4247" y="2119"/>
                    <a:pt x="4242" y="2081"/>
                    <a:pt x="4278" y="2054"/>
                  </a:cubicBezTo>
                  <a:lnTo>
                    <a:pt x="3646" y="1689"/>
                  </a:lnTo>
                  <a:lnTo>
                    <a:pt x="3646" y="1689"/>
                  </a:lnTo>
                  <a:cubicBezTo>
                    <a:pt x="3926" y="1948"/>
                    <a:pt x="3901" y="2286"/>
                    <a:pt x="3574" y="2532"/>
                  </a:cubicBezTo>
                  <a:lnTo>
                    <a:pt x="3666" y="2584"/>
                  </a:lnTo>
                  <a:lnTo>
                    <a:pt x="3474" y="2697"/>
                  </a:lnTo>
                  <a:lnTo>
                    <a:pt x="3279" y="2584"/>
                  </a:lnTo>
                  <a:lnTo>
                    <a:pt x="3471" y="2474"/>
                  </a:lnTo>
                  <a:lnTo>
                    <a:pt x="3548" y="2518"/>
                  </a:lnTo>
                  <a:cubicBezTo>
                    <a:pt x="3897" y="2256"/>
                    <a:pt x="3889" y="1887"/>
                    <a:pt x="3530" y="1627"/>
                  </a:cubicBezTo>
                  <a:lnTo>
                    <a:pt x="3451" y="1673"/>
                  </a:lnTo>
                  <a:lnTo>
                    <a:pt x="3256" y="1561"/>
                  </a:lnTo>
                  <a:lnTo>
                    <a:pt x="3336" y="1515"/>
                  </a:lnTo>
                  <a:cubicBezTo>
                    <a:pt x="3109" y="1410"/>
                    <a:pt x="2834" y="1358"/>
                    <a:pt x="2559" y="1358"/>
                  </a:cubicBezTo>
                  <a:cubicBezTo>
                    <a:pt x="2291" y="1358"/>
                    <a:pt x="2022" y="1408"/>
                    <a:pt x="1800" y="1508"/>
                  </a:cubicBezTo>
                  <a:lnTo>
                    <a:pt x="1875" y="1552"/>
                  </a:lnTo>
                  <a:lnTo>
                    <a:pt x="1683" y="1663"/>
                  </a:lnTo>
                  <a:lnTo>
                    <a:pt x="1489" y="1552"/>
                  </a:lnTo>
                  <a:lnTo>
                    <a:pt x="1681" y="1440"/>
                  </a:lnTo>
                  <a:lnTo>
                    <a:pt x="1775" y="1494"/>
                  </a:lnTo>
                  <a:cubicBezTo>
                    <a:pt x="2004" y="1390"/>
                    <a:pt x="2281" y="1339"/>
                    <a:pt x="2558" y="1339"/>
                  </a:cubicBezTo>
                  <a:cubicBezTo>
                    <a:pt x="2791" y="1339"/>
                    <a:pt x="3025" y="1375"/>
                    <a:pt x="3230" y="1449"/>
                  </a:cubicBezTo>
                  <a:lnTo>
                    <a:pt x="2542" y="1051"/>
                  </a:lnTo>
                  <a:cubicBezTo>
                    <a:pt x="2519" y="1060"/>
                    <a:pt x="2494" y="1065"/>
                    <a:pt x="2470" y="1065"/>
                  </a:cubicBezTo>
                  <a:cubicBezTo>
                    <a:pt x="2441" y="1065"/>
                    <a:pt x="2412" y="1059"/>
                    <a:pt x="2385" y="1045"/>
                  </a:cubicBezTo>
                  <a:cubicBezTo>
                    <a:pt x="2339" y="1018"/>
                    <a:pt x="2339" y="973"/>
                    <a:pt x="2385" y="947"/>
                  </a:cubicBezTo>
                  <a:cubicBezTo>
                    <a:pt x="2412" y="933"/>
                    <a:pt x="2441" y="926"/>
                    <a:pt x="2470" y="926"/>
                  </a:cubicBezTo>
                  <a:close/>
                  <a:moveTo>
                    <a:pt x="2609" y="1"/>
                  </a:moveTo>
                  <a:lnTo>
                    <a:pt x="1" y="1518"/>
                  </a:lnTo>
                  <a:lnTo>
                    <a:pt x="3542" y="3563"/>
                  </a:lnTo>
                  <a:lnTo>
                    <a:pt x="6152" y="2045"/>
                  </a:lnTo>
                  <a:lnTo>
                    <a:pt x="26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12"/>
            <p:cNvSpPr/>
            <p:nvPr/>
          </p:nvSpPr>
          <p:spPr>
            <a:xfrm>
              <a:off x="1077600" y="2810200"/>
              <a:ext cx="6550" cy="3500"/>
            </a:xfrm>
            <a:custGeom>
              <a:rect b="b" l="l" r="r" t="t"/>
              <a:pathLst>
                <a:path extrusionOk="0" h="140" w="262">
                  <a:moveTo>
                    <a:pt x="131" y="0"/>
                  </a:moveTo>
                  <a:cubicBezTo>
                    <a:pt x="102" y="0"/>
                    <a:pt x="73" y="7"/>
                    <a:pt x="47" y="21"/>
                  </a:cubicBezTo>
                  <a:cubicBezTo>
                    <a:pt x="1" y="49"/>
                    <a:pt x="1" y="92"/>
                    <a:pt x="47" y="119"/>
                  </a:cubicBezTo>
                  <a:cubicBezTo>
                    <a:pt x="73" y="133"/>
                    <a:pt x="102" y="139"/>
                    <a:pt x="131" y="139"/>
                  </a:cubicBezTo>
                  <a:cubicBezTo>
                    <a:pt x="156" y="139"/>
                    <a:pt x="180" y="134"/>
                    <a:pt x="203" y="125"/>
                  </a:cubicBezTo>
                  <a:lnTo>
                    <a:pt x="119" y="76"/>
                  </a:lnTo>
                  <a:lnTo>
                    <a:pt x="143" y="62"/>
                  </a:lnTo>
                  <a:lnTo>
                    <a:pt x="226" y="111"/>
                  </a:lnTo>
                  <a:cubicBezTo>
                    <a:pt x="262" y="84"/>
                    <a:pt x="257" y="45"/>
                    <a:pt x="216" y="21"/>
                  </a:cubicBezTo>
                  <a:cubicBezTo>
                    <a:pt x="189" y="7"/>
                    <a:pt x="160" y="0"/>
                    <a:pt x="131" y="0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12"/>
            <p:cNvSpPr/>
            <p:nvPr/>
          </p:nvSpPr>
          <p:spPr>
            <a:xfrm>
              <a:off x="1125175" y="2837675"/>
              <a:ext cx="6600" cy="3175"/>
            </a:xfrm>
            <a:custGeom>
              <a:rect b="b" l="l" r="r" t="t"/>
              <a:pathLst>
                <a:path extrusionOk="0" h="127" w="264">
                  <a:moveTo>
                    <a:pt x="110" y="71"/>
                  </a:moveTo>
                  <a:lnTo>
                    <a:pt x="110" y="71"/>
                  </a:lnTo>
                  <a:lnTo>
                    <a:pt x="110" y="71"/>
                  </a:lnTo>
                  <a:lnTo>
                    <a:pt x="112" y="73"/>
                  </a:lnTo>
                  <a:lnTo>
                    <a:pt x="112" y="73"/>
                  </a:lnTo>
                  <a:lnTo>
                    <a:pt x="110" y="71"/>
                  </a:lnTo>
                  <a:close/>
                  <a:moveTo>
                    <a:pt x="36" y="28"/>
                  </a:moveTo>
                  <a:cubicBezTo>
                    <a:pt x="1" y="56"/>
                    <a:pt x="4" y="94"/>
                    <a:pt x="47" y="119"/>
                  </a:cubicBezTo>
                  <a:cubicBezTo>
                    <a:pt x="53" y="122"/>
                    <a:pt x="58" y="125"/>
                    <a:pt x="64" y="126"/>
                  </a:cubicBezTo>
                  <a:lnTo>
                    <a:pt x="110" y="71"/>
                  </a:lnTo>
                  <a:lnTo>
                    <a:pt x="110" y="71"/>
                  </a:lnTo>
                  <a:lnTo>
                    <a:pt x="36" y="28"/>
                  </a:lnTo>
                  <a:close/>
                  <a:moveTo>
                    <a:pt x="131" y="0"/>
                  </a:moveTo>
                  <a:cubicBezTo>
                    <a:pt x="107" y="0"/>
                    <a:pt x="82" y="5"/>
                    <a:pt x="59" y="14"/>
                  </a:cubicBezTo>
                  <a:lnTo>
                    <a:pt x="127" y="53"/>
                  </a:lnTo>
                  <a:lnTo>
                    <a:pt x="132" y="46"/>
                  </a:lnTo>
                  <a:lnTo>
                    <a:pt x="145" y="63"/>
                  </a:lnTo>
                  <a:lnTo>
                    <a:pt x="162" y="73"/>
                  </a:lnTo>
                  <a:lnTo>
                    <a:pt x="158" y="77"/>
                  </a:lnTo>
                  <a:lnTo>
                    <a:pt x="201" y="126"/>
                  </a:lnTo>
                  <a:cubicBezTo>
                    <a:pt x="205" y="125"/>
                    <a:pt x="211" y="122"/>
                    <a:pt x="216" y="119"/>
                  </a:cubicBezTo>
                  <a:cubicBezTo>
                    <a:pt x="264" y="91"/>
                    <a:pt x="262" y="48"/>
                    <a:pt x="216" y="20"/>
                  </a:cubicBezTo>
                  <a:cubicBezTo>
                    <a:pt x="189" y="7"/>
                    <a:pt x="160" y="0"/>
                    <a:pt x="131" y="0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12"/>
            <p:cNvSpPr/>
            <p:nvPr/>
          </p:nvSpPr>
          <p:spPr>
            <a:xfrm>
              <a:off x="1125000" y="2839975"/>
              <a:ext cx="6975" cy="4050"/>
            </a:xfrm>
            <a:custGeom>
              <a:rect b="b" l="l" r="r" t="t"/>
              <a:pathLst>
                <a:path extrusionOk="0" h="162" w="279">
                  <a:moveTo>
                    <a:pt x="139" y="0"/>
                  </a:moveTo>
                  <a:lnTo>
                    <a:pt x="0" y="162"/>
                  </a:lnTo>
                  <a:lnTo>
                    <a:pt x="140" y="128"/>
                  </a:lnTo>
                  <a:lnTo>
                    <a:pt x="278" y="162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12"/>
            <p:cNvSpPr/>
            <p:nvPr/>
          </p:nvSpPr>
          <p:spPr>
            <a:xfrm>
              <a:off x="1123200" y="2838850"/>
              <a:ext cx="10575" cy="6150"/>
            </a:xfrm>
            <a:custGeom>
              <a:rect b="b" l="l" r="r" t="t"/>
              <a:pathLst>
                <a:path extrusionOk="0" h="246" w="423">
                  <a:moveTo>
                    <a:pt x="211" y="1"/>
                  </a:moveTo>
                  <a:lnTo>
                    <a:pt x="206" y="6"/>
                  </a:lnTo>
                  <a:lnTo>
                    <a:pt x="224" y="18"/>
                  </a:lnTo>
                  <a:lnTo>
                    <a:pt x="211" y="1"/>
                  </a:lnTo>
                  <a:close/>
                  <a:moveTo>
                    <a:pt x="235" y="30"/>
                  </a:moveTo>
                  <a:lnTo>
                    <a:pt x="236" y="31"/>
                  </a:lnTo>
                  <a:lnTo>
                    <a:pt x="236" y="31"/>
                  </a:lnTo>
                  <a:lnTo>
                    <a:pt x="237" y="30"/>
                  </a:lnTo>
                  <a:close/>
                  <a:moveTo>
                    <a:pt x="211" y="45"/>
                  </a:moveTo>
                  <a:lnTo>
                    <a:pt x="350" y="207"/>
                  </a:lnTo>
                  <a:lnTo>
                    <a:pt x="212" y="173"/>
                  </a:lnTo>
                  <a:lnTo>
                    <a:pt x="72" y="207"/>
                  </a:lnTo>
                  <a:lnTo>
                    <a:pt x="211" y="45"/>
                  </a:lnTo>
                  <a:close/>
                  <a:moveTo>
                    <a:pt x="189" y="26"/>
                  </a:moveTo>
                  <a:lnTo>
                    <a:pt x="141" y="79"/>
                  </a:lnTo>
                  <a:lnTo>
                    <a:pt x="0" y="245"/>
                  </a:lnTo>
                  <a:lnTo>
                    <a:pt x="212" y="193"/>
                  </a:lnTo>
                  <a:lnTo>
                    <a:pt x="423" y="245"/>
                  </a:lnTo>
                  <a:lnTo>
                    <a:pt x="423" y="245"/>
                  </a:lnTo>
                  <a:lnTo>
                    <a:pt x="280" y="79"/>
                  </a:lnTo>
                  <a:lnTo>
                    <a:pt x="236" y="31"/>
                  </a:lnTo>
                  <a:lnTo>
                    <a:pt x="236" y="31"/>
                  </a:lnTo>
                  <a:lnTo>
                    <a:pt x="217" y="41"/>
                  </a:lnTo>
                  <a:lnTo>
                    <a:pt x="189" y="26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12"/>
            <p:cNvSpPr/>
            <p:nvPr/>
          </p:nvSpPr>
          <p:spPr>
            <a:xfrm>
              <a:off x="1080550" y="2811775"/>
              <a:ext cx="48700" cy="28150"/>
            </a:xfrm>
            <a:custGeom>
              <a:rect b="b" l="l" r="r" t="t"/>
              <a:pathLst>
                <a:path extrusionOk="0" h="1126" w="1948">
                  <a:moveTo>
                    <a:pt x="25" y="1"/>
                  </a:moveTo>
                  <a:lnTo>
                    <a:pt x="1" y="15"/>
                  </a:lnTo>
                  <a:lnTo>
                    <a:pt x="85" y="62"/>
                  </a:lnTo>
                  <a:lnTo>
                    <a:pt x="774" y="460"/>
                  </a:lnTo>
                  <a:cubicBezTo>
                    <a:pt x="818" y="477"/>
                    <a:pt x="863" y="494"/>
                    <a:pt x="904" y="514"/>
                  </a:cubicBezTo>
                  <a:lnTo>
                    <a:pt x="909" y="511"/>
                  </a:lnTo>
                  <a:lnTo>
                    <a:pt x="108" y="48"/>
                  </a:lnTo>
                  <a:lnTo>
                    <a:pt x="25" y="1"/>
                  </a:lnTo>
                  <a:close/>
                  <a:moveTo>
                    <a:pt x="1102" y="623"/>
                  </a:moveTo>
                  <a:lnTo>
                    <a:pt x="1098" y="626"/>
                  </a:lnTo>
                  <a:cubicBezTo>
                    <a:pt x="1130" y="649"/>
                    <a:pt x="1161" y="674"/>
                    <a:pt x="1190" y="701"/>
                  </a:cubicBezTo>
                  <a:lnTo>
                    <a:pt x="1820" y="1065"/>
                  </a:lnTo>
                  <a:lnTo>
                    <a:pt x="1895" y="1110"/>
                  </a:lnTo>
                  <a:lnTo>
                    <a:pt x="1923" y="1125"/>
                  </a:lnTo>
                  <a:lnTo>
                    <a:pt x="1943" y="1115"/>
                  </a:lnTo>
                  <a:lnTo>
                    <a:pt x="1947" y="1112"/>
                  </a:lnTo>
                  <a:lnTo>
                    <a:pt x="1947" y="1110"/>
                  </a:lnTo>
                  <a:lnTo>
                    <a:pt x="1930" y="1101"/>
                  </a:lnTo>
                  <a:lnTo>
                    <a:pt x="1912" y="1090"/>
                  </a:lnTo>
                  <a:lnTo>
                    <a:pt x="1844" y="1052"/>
                  </a:lnTo>
                  <a:lnTo>
                    <a:pt x="1102" y="623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12"/>
            <p:cNvSpPr/>
            <p:nvPr/>
          </p:nvSpPr>
          <p:spPr>
            <a:xfrm>
              <a:off x="1063500" y="2820500"/>
              <a:ext cx="53750" cy="29875"/>
            </a:xfrm>
            <a:custGeom>
              <a:rect b="b" l="l" r="r" t="t"/>
              <a:pathLst>
                <a:path extrusionOk="0" h="1195" w="2150">
                  <a:moveTo>
                    <a:pt x="783" y="1"/>
                  </a:moveTo>
                  <a:cubicBezTo>
                    <a:pt x="507" y="1"/>
                    <a:pt x="230" y="52"/>
                    <a:pt x="1" y="156"/>
                  </a:cubicBezTo>
                  <a:lnTo>
                    <a:pt x="25" y="170"/>
                  </a:lnTo>
                  <a:cubicBezTo>
                    <a:pt x="247" y="70"/>
                    <a:pt x="516" y="20"/>
                    <a:pt x="784" y="20"/>
                  </a:cubicBezTo>
                  <a:cubicBezTo>
                    <a:pt x="1059" y="20"/>
                    <a:pt x="1335" y="73"/>
                    <a:pt x="1562" y="179"/>
                  </a:cubicBezTo>
                  <a:lnTo>
                    <a:pt x="1584" y="164"/>
                  </a:lnTo>
                  <a:lnTo>
                    <a:pt x="1584" y="164"/>
                  </a:lnTo>
                  <a:cubicBezTo>
                    <a:pt x="1585" y="164"/>
                    <a:pt x="1585" y="165"/>
                    <a:pt x="1586" y="165"/>
                  </a:cubicBezTo>
                  <a:lnTo>
                    <a:pt x="1585" y="163"/>
                  </a:lnTo>
                  <a:lnTo>
                    <a:pt x="1584" y="164"/>
                  </a:lnTo>
                  <a:lnTo>
                    <a:pt x="1584" y="164"/>
                  </a:lnTo>
                  <a:cubicBezTo>
                    <a:pt x="1543" y="144"/>
                    <a:pt x="1499" y="126"/>
                    <a:pt x="1456" y="111"/>
                  </a:cubicBezTo>
                  <a:cubicBezTo>
                    <a:pt x="1250" y="37"/>
                    <a:pt x="1017" y="1"/>
                    <a:pt x="783" y="1"/>
                  </a:cubicBezTo>
                  <a:close/>
                  <a:moveTo>
                    <a:pt x="1778" y="276"/>
                  </a:moveTo>
                  <a:lnTo>
                    <a:pt x="1755" y="289"/>
                  </a:lnTo>
                  <a:cubicBezTo>
                    <a:pt x="2115" y="549"/>
                    <a:pt x="2121" y="919"/>
                    <a:pt x="1774" y="1180"/>
                  </a:cubicBezTo>
                  <a:lnTo>
                    <a:pt x="1798" y="1194"/>
                  </a:lnTo>
                  <a:cubicBezTo>
                    <a:pt x="2125" y="950"/>
                    <a:pt x="2150" y="610"/>
                    <a:pt x="1872" y="351"/>
                  </a:cubicBezTo>
                  <a:cubicBezTo>
                    <a:pt x="1843" y="325"/>
                    <a:pt x="1812" y="299"/>
                    <a:pt x="1778" y="276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12"/>
            <p:cNvSpPr/>
            <p:nvPr/>
          </p:nvSpPr>
          <p:spPr>
            <a:xfrm>
              <a:off x="1101750" y="2824000"/>
              <a:ext cx="7300" cy="4200"/>
            </a:xfrm>
            <a:custGeom>
              <a:rect b="b" l="l" r="r" t="t"/>
              <a:pathLst>
                <a:path extrusionOk="0" h="168" w="292">
                  <a:moveTo>
                    <a:pt x="145" y="0"/>
                  </a:moveTo>
                  <a:lnTo>
                    <a:pt x="1" y="85"/>
                  </a:lnTo>
                  <a:lnTo>
                    <a:pt x="147" y="168"/>
                  </a:lnTo>
                  <a:lnTo>
                    <a:pt x="291" y="85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12"/>
            <p:cNvSpPr/>
            <p:nvPr/>
          </p:nvSpPr>
          <p:spPr>
            <a:xfrm>
              <a:off x="1100575" y="2823300"/>
              <a:ext cx="9700" cy="5600"/>
            </a:xfrm>
            <a:custGeom>
              <a:rect b="b" l="l" r="r" t="t"/>
              <a:pathLst>
                <a:path extrusionOk="0" h="224" w="388">
                  <a:moveTo>
                    <a:pt x="194" y="28"/>
                  </a:moveTo>
                  <a:lnTo>
                    <a:pt x="338" y="113"/>
                  </a:lnTo>
                  <a:lnTo>
                    <a:pt x="194" y="196"/>
                  </a:lnTo>
                  <a:lnTo>
                    <a:pt x="49" y="113"/>
                  </a:lnTo>
                  <a:lnTo>
                    <a:pt x="194" y="28"/>
                  </a:lnTo>
                  <a:close/>
                  <a:moveTo>
                    <a:pt x="192" y="1"/>
                  </a:moveTo>
                  <a:lnTo>
                    <a:pt x="109" y="50"/>
                  </a:lnTo>
                  <a:lnTo>
                    <a:pt x="103" y="53"/>
                  </a:lnTo>
                  <a:lnTo>
                    <a:pt x="80" y="67"/>
                  </a:lnTo>
                  <a:lnTo>
                    <a:pt x="0" y="113"/>
                  </a:lnTo>
                  <a:lnTo>
                    <a:pt x="194" y="223"/>
                  </a:lnTo>
                  <a:lnTo>
                    <a:pt x="272" y="177"/>
                  </a:lnTo>
                  <a:lnTo>
                    <a:pt x="297" y="164"/>
                  </a:lnTo>
                  <a:lnTo>
                    <a:pt x="303" y="161"/>
                  </a:lnTo>
                  <a:lnTo>
                    <a:pt x="387" y="113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12"/>
            <p:cNvSpPr/>
            <p:nvPr/>
          </p:nvSpPr>
          <p:spPr>
            <a:xfrm>
              <a:off x="1057550" y="2823725"/>
              <a:ext cx="7275" cy="4225"/>
            </a:xfrm>
            <a:custGeom>
              <a:rect b="b" l="l" r="r" t="t"/>
              <a:pathLst>
                <a:path extrusionOk="0" h="169" w="291">
                  <a:moveTo>
                    <a:pt x="145" y="1"/>
                  </a:moveTo>
                  <a:lnTo>
                    <a:pt x="1" y="85"/>
                  </a:lnTo>
                  <a:lnTo>
                    <a:pt x="147" y="168"/>
                  </a:lnTo>
                  <a:lnTo>
                    <a:pt x="291" y="85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12"/>
            <p:cNvSpPr/>
            <p:nvPr/>
          </p:nvSpPr>
          <p:spPr>
            <a:xfrm>
              <a:off x="1056350" y="2823025"/>
              <a:ext cx="9675" cy="5650"/>
            </a:xfrm>
            <a:custGeom>
              <a:rect b="b" l="l" r="r" t="t"/>
              <a:pathLst>
                <a:path extrusionOk="0" h="226" w="387">
                  <a:moveTo>
                    <a:pt x="193" y="29"/>
                  </a:moveTo>
                  <a:lnTo>
                    <a:pt x="339" y="113"/>
                  </a:lnTo>
                  <a:lnTo>
                    <a:pt x="195" y="196"/>
                  </a:lnTo>
                  <a:lnTo>
                    <a:pt x="49" y="113"/>
                  </a:lnTo>
                  <a:lnTo>
                    <a:pt x="193" y="29"/>
                  </a:lnTo>
                  <a:close/>
                  <a:moveTo>
                    <a:pt x="193" y="1"/>
                  </a:moveTo>
                  <a:lnTo>
                    <a:pt x="1" y="113"/>
                  </a:lnTo>
                  <a:lnTo>
                    <a:pt x="195" y="225"/>
                  </a:lnTo>
                  <a:lnTo>
                    <a:pt x="387" y="113"/>
                  </a:lnTo>
                  <a:lnTo>
                    <a:pt x="311" y="69"/>
                  </a:lnTo>
                  <a:lnTo>
                    <a:pt x="287" y="55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12"/>
            <p:cNvSpPr/>
            <p:nvPr/>
          </p:nvSpPr>
          <p:spPr>
            <a:xfrm>
              <a:off x="1102300" y="2849575"/>
              <a:ext cx="7275" cy="4200"/>
            </a:xfrm>
            <a:custGeom>
              <a:rect b="b" l="l" r="r" t="t"/>
              <a:pathLst>
                <a:path extrusionOk="0" h="168" w="291">
                  <a:moveTo>
                    <a:pt x="145" y="1"/>
                  </a:moveTo>
                  <a:lnTo>
                    <a:pt x="0" y="85"/>
                  </a:lnTo>
                  <a:lnTo>
                    <a:pt x="146" y="168"/>
                  </a:lnTo>
                  <a:lnTo>
                    <a:pt x="291" y="85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12"/>
            <p:cNvSpPr/>
            <p:nvPr/>
          </p:nvSpPr>
          <p:spPr>
            <a:xfrm>
              <a:off x="1101150" y="2848875"/>
              <a:ext cx="9650" cy="5650"/>
            </a:xfrm>
            <a:custGeom>
              <a:rect b="b" l="l" r="r" t="t"/>
              <a:pathLst>
                <a:path extrusionOk="0" h="226" w="386">
                  <a:moveTo>
                    <a:pt x="192" y="29"/>
                  </a:moveTo>
                  <a:lnTo>
                    <a:pt x="337" y="113"/>
                  </a:lnTo>
                  <a:lnTo>
                    <a:pt x="192" y="196"/>
                  </a:lnTo>
                  <a:lnTo>
                    <a:pt x="46" y="113"/>
                  </a:lnTo>
                  <a:lnTo>
                    <a:pt x="192" y="29"/>
                  </a:lnTo>
                  <a:close/>
                  <a:moveTo>
                    <a:pt x="192" y="1"/>
                  </a:moveTo>
                  <a:lnTo>
                    <a:pt x="0" y="113"/>
                  </a:lnTo>
                  <a:lnTo>
                    <a:pt x="194" y="225"/>
                  </a:lnTo>
                  <a:lnTo>
                    <a:pt x="386" y="113"/>
                  </a:lnTo>
                  <a:lnTo>
                    <a:pt x="384" y="113"/>
                  </a:lnTo>
                  <a:lnTo>
                    <a:pt x="294" y="59"/>
                  </a:lnTo>
                  <a:lnTo>
                    <a:pt x="269" y="45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12"/>
            <p:cNvSpPr/>
            <p:nvPr/>
          </p:nvSpPr>
          <p:spPr>
            <a:xfrm>
              <a:off x="951025" y="2757000"/>
              <a:ext cx="41800" cy="22075"/>
            </a:xfrm>
            <a:custGeom>
              <a:rect b="b" l="l" r="r" t="t"/>
              <a:pathLst>
                <a:path extrusionOk="0" h="883" w="1672">
                  <a:moveTo>
                    <a:pt x="836" y="184"/>
                  </a:moveTo>
                  <a:cubicBezTo>
                    <a:pt x="950" y="184"/>
                    <a:pt x="1063" y="209"/>
                    <a:pt x="1151" y="259"/>
                  </a:cubicBezTo>
                  <a:cubicBezTo>
                    <a:pt x="1326" y="361"/>
                    <a:pt x="1326" y="525"/>
                    <a:pt x="1152" y="625"/>
                  </a:cubicBezTo>
                  <a:cubicBezTo>
                    <a:pt x="1065" y="675"/>
                    <a:pt x="951" y="700"/>
                    <a:pt x="837" y="700"/>
                  </a:cubicBezTo>
                  <a:cubicBezTo>
                    <a:pt x="723" y="700"/>
                    <a:pt x="608" y="675"/>
                    <a:pt x="521" y="625"/>
                  </a:cubicBezTo>
                  <a:cubicBezTo>
                    <a:pt x="346" y="523"/>
                    <a:pt x="344" y="359"/>
                    <a:pt x="519" y="259"/>
                  </a:cubicBezTo>
                  <a:cubicBezTo>
                    <a:pt x="606" y="209"/>
                    <a:pt x="721" y="184"/>
                    <a:pt x="836" y="184"/>
                  </a:cubicBezTo>
                  <a:close/>
                  <a:moveTo>
                    <a:pt x="833" y="0"/>
                  </a:moveTo>
                  <a:cubicBezTo>
                    <a:pt x="638" y="0"/>
                    <a:pt x="444" y="43"/>
                    <a:pt x="297" y="130"/>
                  </a:cubicBezTo>
                  <a:cubicBezTo>
                    <a:pt x="0" y="302"/>
                    <a:pt x="2" y="580"/>
                    <a:pt x="300" y="752"/>
                  </a:cubicBezTo>
                  <a:cubicBezTo>
                    <a:pt x="449" y="839"/>
                    <a:pt x="644" y="882"/>
                    <a:pt x="839" y="882"/>
                  </a:cubicBezTo>
                  <a:cubicBezTo>
                    <a:pt x="1033" y="882"/>
                    <a:pt x="1227" y="839"/>
                    <a:pt x="1375" y="752"/>
                  </a:cubicBezTo>
                  <a:cubicBezTo>
                    <a:pt x="1671" y="580"/>
                    <a:pt x="1670" y="302"/>
                    <a:pt x="1372" y="130"/>
                  </a:cubicBezTo>
                  <a:cubicBezTo>
                    <a:pt x="1223" y="43"/>
                    <a:pt x="1028" y="0"/>
                    <a:pt x="833" y="0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12"/>
            <p:cNvSpPr/>
            <p:nvPr/>
          </p:nvSpPr>
          <p:spPr>
            <a:xfrm>
              <a:off x="959650" y="2761575"/>
              <a:ext cx="24525" cy="12900"/>
            </a:xfrm>
            <a:custGeom>
              <a:rect b="b" l="l" r="r" t="t"/>
              <a:pathLst>
                <a:path extrusionOk="0" h="516" w="981">
                  <a:moveTo>
                    <a:pt x="489" y="0"/>
                  </a:moveTo>
                  <a:cubicBezTo>
                    <a:pt x="375" y="0"/>
                    <a:pt x="261" y="26"/>
                    <a:pt x="174" y="76"/>
                  </a:cubicBezTo>
                  <a:cubicBezTo>
                    <a:pt x="1" y="176"/>
                    <a:pt x="1" y="340"/>
                    <a:pt x="176" y="440"/>
                  </a:cubicBezTo>
                  <a:cubicBezTo>
                    <a:pt x="264" y="490"/>
                    <a:pt x="379" y="516"/>
                    <a:pt x="493" y="516"/>
                  </a:cubicBezTo>
                  <a:cubicBezTo>
                    <a:pt x="607" y="516"/>
                    <a:pt x="721" y="491"/>
                    <a:pt x="807" y="440"/>
                  </a:cubicBezTo>
                  <a:cubicBezTo>
                    <a:pt x="981" y="339"/>
                    <a:pt x="981" y="176"/>
                    <a:pt x="806" y="76"/>
                  </a:cubicBezTo>
                  <a:cubicBezTo>
                    <a:pt x="718" y="26"/>
                    <a:pt x="604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12"/>
            <p:cNvSpPr/>
            <p:nvPr/>
          </p:nvSpPr>
          <p:spPr>
            <a:xfrm>
              <a:off x="979550" y="2746150"/>
              <a:ext cx="30300" cy="17300"/>
            </a:xfrm>
            <a:custGeom>
              <a:rect b="b" l="l" r="r" t="t"/>
              <a:pathLst>
                <a:path extrusionOk="0" h="692" w="1212">
                  <a:moveTo>
                    <a:pt x="312" y="1"/>
                  </a:moveTo>
                  <a:cubicBezTo>
                    <a:pt x="291" y="1"/>
                    <a:pt x="269" y="6"/>
                    <a:pt x="249" y="16"/>
                  </a:cubicBezTo>
                  <a:lnTo>
                    <a:pt x="34" y="140"/>
                  </a:lnTo>
                  <a:cubicBezTo>
                    <a:pt x="0" y="160"/>
                    <a:pt x="0" y="194"/>
                    <a:pt x="34" y="214"/>
                  </a:cubicBezTo>
                  <a:lnTo>
                    <a:pt x="836" y="676"/>
                  </a:lnTo>
                  <a:cubicBezTo>
                    <a:pt x="856" y="686"/>
                    <a:pt x="878" y="691"/>
                    <a:pt x="899" y="691"/>
                  </a:cubicBezTo>
                  <a:cubicBezTo>
                    <a:pt x="921" y="691"/>
                    <a:pt x="942" y="686"/>
                    <a:pt x="962" y="676"/>
                  </a:cubicBezTo>
                  <a:lnTo>
                    <a:pt x="1176" y="552"/>
                  </a:lnTo>
                  <a:cubicBezTo>
                    <a:pt x="1211" y="532"/>
                    <a:pt x="1211" y="498"/>
                    <a:pt x="1176" y="478"/>
                  </a:cubicBezTo>
                  <a:lnTo>
                    <a:pt x="375" y="16"/>
                  </a:lnTo>
                  <a:cubicBezTo>
                    <a:pt x="355" y="6"/>
                    <a:pt x="334" y="1"/>
                    <a:pt x="312" y="1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12"/>
            <p:cNvSpPr/>
            <p:nvPr/>
          </p:nvSpPr>
          <p:spPr>
            <a:xfrm>
              <a:off x="995175" y="2737100"/>
              <a:ext cx="30300" cy="17275"/>
            </a:xfrm>
            <a:custGeom>
              <a:rect b="b" l="l" r="r" t="t"/>
              <a:pathLst>
                <a:path extrusionOk="0" h="691" w="1212">
                  <a:moveTo>
                    <a:pt x="313" y="0"/>
                  </a:moveTo>
                  <a:cubicBezTo>
                    <a:pt x="291" y="0"/>
                    <a:pt x="270" y="5"/>
                    <a:pt x="250" y="15"/>
                  </a:cubicBezTo>
                  <a:lnTo>
                    <a:pt x="36" y="140"/>
                  </a:lnTo>
                  <a:cubicBezTo>
                    <a:pt x="1" y="160"/>
                    <a:pt x="1" y="192"/>
                    <a:pt x="36" y="212"/>
                  </a:cubicBezTo>
                  <a:lnTo>
                    <a:pt x="836" y="676"/>
                  </a:lnTo>
                  <a:cubicBezTo>
                    <a:pt x="856" y="686"/>
                    <a:pt x="878" y="691"/>
                    <a:pt x="899" y="691"/>
                  </a:cubicBezTo>
                  <a:cubicBezTo>
                    <a:pt x="921" y="691"/>
                    <a:pt x="942" y="686"/>
                    <a:pt x="962" y="676"/>
                  </a:cubicBezTo>
                  <a:lnTo>
                    <a:pt x="1176" y="551"/>
                  </a:lnTo>
                  <a:cubicBezTo>
                    <a:pt x="1211" y="531"/>
                    <a:pt x="1211" y="498"/>
                    <a:pt x="1176" y="478"/>
                  </a:cubicBezTo>
                  <a:lnTo>
                    <a:pt x="376" y="15"/>
                  </a:lnTo>
                  <a:cubicBezTo>
                    <a:pt x="356" y="5"/>
                    <a:pt x="334" y="0"/>
                    <a:pt x="313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12"/>
            <p:cNvSpPr/>
            <p:nvPr/>
          </p:nvSpPr>
          <p:spPr>
            <a:xfrm>
              <a:off x="1010800" y="2728000"/>
              <a:ext cx="30300" cy="17275"/>
            </a:xfrm>
            <a:custGeom>
              <a:rect b="b" l="l" r="r" t="t"/>
              <a:pathLst>
                <a:path extrusionOk="0" h="691" w="1212">
                  <a:moveTo>
                    <a:pt x="313" y="0"/>
                  </a:moveTo>
                  <a:cubicBezTo>
                    <a:pt x="291" y="0"/>
                    <a:pt x="270" y="5"/>
                    <a:pt x="250" y="15"/>
                  </a:cubicBezTo>
                  <a:lnTo>
                    <a:pt x="35" y="140"/>
                  </a:lnTo>
                  <a:cubicBezTo>
                    <a:pt x="1" y="160"/>
                    <a:pt x="1" y="192"/>
                    <a:pt x="35" y="213"/>
                  </a:cubicBezTo>
                  <a:lnTo>
                    <a:pt x="837" y="676"/>
                  </a:lnTo>
                  <a:cubicBezTo>
                    <a:pt x="857" y="686"/>
                    <a:pt x="878" y="691"/>
                    <a:pt x="900" y="691"/>
                  </a:cubicBezTo>
                  <a:cubicBezTo>
                    <a:pt x="921" y="691"/>
                    <a:pt x="943" y="686"/>
                    <a:pt x="963" y="676"/>
                  </a:cubicBezTo>
                  <a:lnTo>
                    <a:pt x="1176" y="551"/>
                  </a:lnTo>
                  <a:cubicBezTo>
                    <a:pt x="1212" y="531"/>
                    <a:pt x="1212" y="498"/>
                    <a:pt x="1176" y="478"/>
                  </a:cubicBezTo>
                  <a:lnTo>
                    <a:pt x="376" y="15"/>
                  </a:lnTo>
                  <a:cubicBezTo>
                    <a:pt x="356" y="5"/>
                    <a:pt x="334" y="0"/>
                    <a:pt x="313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12"/>
            <p:cNvSpPr/>
            <p:nvPr/>
          </p:nvSpPr>
          <p:spPr>
            <a:xfrm>
              <a:off x="902725" y="2790800"/>
              <a:ext cx="30300" cy="17275"/>
            </a:xfrm>
            <a:custGeom>
              <a:rect b="b" l="l" r="r" t="t"/>
              <a:pathLst>
                <a:path extrusionOk="0" h="691" w="1212">
                  <a:moveTo>
                    <a:pt x="313" y="0"/>
                  </a:moveTo>
                  <a:cubicBezTo>
                    <a:pt x="291" y="0"/>
                    <a:pt x="270" y="6"/>
                    <a:pt x="250" y="16"/>
                  </a:cubicBezTo>
                  <a:lnTo>
                    <a:pt x="35" y="141"/>
                  </a:lnTo>
                  <a:cubicBezTo>
                    <a:pt x="1" y="159"/>
                    <a:pt x="1" y="193"/>
                    <a:pt x="35" y="213"/>
                  </a:cubicBezTo>
                  <a:lnTo>
                    <a:pt x="837" y="675"/>
                  </a:lnTo>
                  <a:cubicBezTo>
                    <a:pt x="857" y="685"/>
                    <a:pt x="878" y="690"/>
                    <a:pt x="900" y="690"/>
                  </a:cubicBezTo>
                  <a:cubicBezTo>
                    <a:pt x="921" y="690"/>
                    <a:pt x="943" y="685"/>
                    <a:pt x="963" y="675"/>
                  </a:cubicBezTo>
                  <a:lnTo>
                    <a:pt x="1176" y="551"/>
                  </a:lnTo>
                  <a:cubicBezTo>
                    <a:pt x="1212" y="531"/>
                    <a:pt x="1212" y="499"/>
                    <a:pt x="1176" y="479"/>
                  </a:cubicBezTo>
                  <a:lnTo>
                    <a:pt x="376" y="16"/>
                  </a:lnTo>
                  <a:cubicBezTo>
                    <a:pt x="356" y="6"/>
                    <a:pt x="334" y="0"/>
                    <a:pt x="313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12"/>
            <p:cNvSpPr/>
            <p:nvPr/>
          </p:nvSpPr>
          <p:spPr>
            <a:xfrm>
              <a:off x="918375" y="2781725"/>
              <a:ext cx="30275" cy="17275"/>
            </a:xfrm>
            <a:custGeom>
              <a:rect b="b" l="l" r="r" t="t"/>
              <a:pathLst>
                <a:path extrusionOk="0" h="691" w="1211">
                  <a:moveTo>
                    <a:pt x="312" y="0"/>
                  </a:moveTo>
                  <a:cubicBezTo>
                    <a:pt x="291" y="0"/>
                    <a:pt x="269" y="5"/>
                    <a:pt x="249" y="15"/>
                  </a:cubicBezTo>
                  <a:lnTo>
                    <a:pt x="34" y="140"/>
                  </a:lnTo>
                  <a:cubicBezTo>
                    <a:pt x="0" y="160"/>
                    <a:pt x="0" y="192"/>
                    <a:pt x="34" y="212"/>
                  </a:cubicBezTo>
                  <a:lnTo>
                    <a:pt x="836" y="676"/>
                  </a:lnTo>
                  <a:cubicBezTo>
                    <a:pt x="856" y="686"/>
                    <a:pt x="877" y="691"/>
                    <a:pt x="899" y="691"/>
                  </a:cubicBezTo>
                  <a:cubicBezTo>
                    <a:pt x="920" y="691"/>
                    <a:pt x="942" y="686"/>
                    <a:pt x="962" y="676"/>
                  </a:cubicBezTo>
                  <a:lnTo>
                    <a:pt x="1175" y="550"/>
                  </a:lnTo>
                  <a:cubicBezTo>
                    <a:pt x="1211" y="532"/>
                    <a:pt x="1211" y="498"/>
                    <a:pt x="1175" y="478"/>
                  </a:cubicBezTo>
                  <a:lnTo>
                    <a:pt x="375" y="15"/>
                  </a:lnTo>
                  <a:cubicBezTo>
                    <a:pt x="355" y="5"/>
                    <a:pt x="334" y="0"/>
                    <a:pt x="312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12"/>
            <p:cNvSpPr/>
            <p:nvPr/>
          </p:nvSpPr>
          <p:spPr>
            <a:xfrm>
              <a:off x="934000" y="2772625"/>
              <a:ext cx="30300" cy="17275"/>
            </a:xfrm>
            <a:custGeom>
              <a:rect b="b" l="l" r="r" t="t"/>
              <a:pathLst>
                <a:path extrusionOk="0" h="691" w="1212">
                  <a:moveTo>
                    <a:pt x="312" y="0"/>
                  </a:moveTo>
                  <a:cubicBezTo>
                    <a:pt x="290" y="0"/>
                    <a:pt x="269" y="5"/>
                    <a:pt x="249" y="15"/>
                  </a:cubicBezTo>
                  <a:lnTo>
                    <a:pt x="34" y="141"/>
                  </a:lnTo>
                  <a:cubicBezTo>
                    <a:pt x="0" y="160"/>
                    <a:pt x="0" y="193"/>
                    <a:pt x="34" y="213"/>
                  </a:cubicBezTo>
                  <a:lnTo>
                    <a:pt x="836" y="676"/>
                  </a:lnTo>
                  <a:cubicBezTo>
                    <a:pt x="855" y="686"/>
                    <a:pt x="877" y="691"/>
                    <a:pt x="898" y="691"/>
                  </a:cubicBezTo>
                  <a:cubicBezTo>
                    <a:pt x="920" y="691"/>
                    <a:pt x="941" y="686"/>
                    <a:pt x="961" y="676"/>
                  </a:cubicBezTo>
                  <a:lnTo>
                    <a:pt x="1176" y="551"/>
                  </a:lnTo>
                  <a:cubicBezTo>
                    <a:pt x="1211" y="531"/>
                    <a:pt x="1209" y="499"/>
                    <a:pt x="1176" y="479"/>
                  </a:cubicBezTo>
                  <a:lnTo>
                    <a:pt x="375" y="15"/>
                  </a:lnTo>
                  <a:cubicBezTo>
                    <a:pt x="355" y="5"/>
                    <a:pt x="333" y="0"/>
                    <a:pt x="312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12"/>
            <p:cNvSpPr/>
            <p:nvPr/>
          </p:nvSpPr>
          <p:spPr>
            <a:xfrm>
              <a:off x="1103600" y="2895975"/>
              <a:ext cx="82675" cy="50875"/>
            </a:xfrm>
            <a:custGeom>
              <a:rect b="b" l="l" r="r" t="t"/>
              <a:pathLst>
                <a:path extrusionOk="0" h="2035" w="3307">
                  <a:moveTo>
                    <a:pt x="3113" y="1"/>
                  </a:moveTo>
                  <a:cubicBezTo>
                    <a:pt x="3110" y="1"/>
                    <a:pt x="3108" y="1"/>
                    <a:pt x="3105" y="2"/>
                  </a:cubicBezTo>
                  <a:lnTo>
                    <a:pt x="3095" y="2"/>
                  </a:lnTo>
                  <a:lnTo>
                    <a:pt x="3087" y="3"/>
                  </a:lnTo>
                  <a:lnTo>
                    <a:pt x="3085" y="3"/>
                  </a:lnTo>
                  <a:cubicBezTo>
                    <a:pt x="3081" y="3"/>
                    <a:pt x="3078" y="5"/>
                    <a:pt x="3075" y="6"/>
                  </a:cubicBezTo>
                  <a:lnTo>
                    <a:pt x="3070" y="8"/>
                  </a:lnTo>
                  <a:lnTo>
                    <a:pt x="3068" y="8"/>
                  </a:lnTo>
                  <a:lnTo>
                    <a:pt x="3065" y="10"/>
                  </a:lnTo>
                  <a:cubicBezTo>
                    <a:pt x="3064" y="10"/>
                    <a:pt x="3062" y="10"/>
                    <a:pt x="3061" y="11"/>
                  </a:cubicBezTo>
                  <a:cubicBezTo>
                    <a:pt x="3056" y="13"/>
                    <a:pt x="3052" y="16"/>
                    <a:pt x="3047" y="17"/>
                  </a:cubicBezTo>
                  <a:lnTo>
                    <a:pt x="253" y="1641"/>
                  </a:lnTo>
                  <a:cubicBezTo>
                    <a:pt x="249" y="1643"/>
                    <a:pt x="246" y="1646"/>
                    <a:pt x="243" y="1649"/>
                  </a:cubicBezTo>
                  <a:lnTo>
                    <a:pt x="240" y="1652"/>
                  </a:lnTo>
                  <a:cubicBezTo>
                    <a:pt x="237" y="1653"/>
                    <a:pt x="236" y="1656"/>
                    <a:pt x="234" y="1658"/>
                  </a:cubicBezTo>
                  <a:lnTo>
                    <a:pt x="233" y="1659"/>
                  </a:lnTo>
                  <a:cubicBezTo>
                    <a:pt x="203" y="1698"/>
                    <a:pt x="174" y="1736"/>
                    <a:pt x="147" y="1775"/>
                  </a:cubicBezTo>
                  <a:lnTo>
                    <a:pt x="130" y="1799"/>
                  </a:lnTo>
                  <a:cubicBezTo>
                    <a:pt x="87" y="1855"/>
                    <a:pt x="45" y="1911"/>
                    <a:pt x="4" y="1968"/>
                  </a:cubicBezTo>
                  <a:lnTo>
                    <a:pt x="4" y="1970"/>
                  </a:lnTo>
                  <a:cubicBezTo>
                    <a:pt x="2" y="1971"/>
                    <a:pt x="2" y="1973"/>
                    <a:pt x="1" y="1974"/>
                  </a:cubicBezTo>
                  <a:lnTo>
                    <a:pt x="1" y="1976"/>
                  </a:lnTo>
                  <a:cubicBezTo>
                    <a:pt x="1" y="1977"/>
                    <a:pt x="1" y="1981"/>
                    <a:pt x="1" y="1984"/>
                  </a:cubicBezTo>
                  <a:cubicBezTo>
                    <a:pt x="2" y="2002"/>
                    <a:pt x="13" y="2021"/>
                    <a:pt x="30" y="2031"/>
                  </a:cubicBezTo>
                  <a:cubicBezTo>
                    <a:pt x="31" y="2033"/>
                    <a:pt x="34" y="2033"/>
                    <a:pt x="36" y="2034"/>
                  </a:cubicBezTo>
                  <a:lnTo>
                    <a:pt x="44" y="2034"/>
                  </a:lnTo>
                  <a:lnTo>
                    <a:pt x="426" y="1988"/>
                  </a:lnTo>
                  <a:lnTo>
                    <a:pt x="428" y="1988"/>
                  </a:lnTo>
                  <a:cubicBezTo>
                    <a:pt x="431" y="1988"/>
                    <a:pt x="434" y="1987"/>
                    <a:pt x="438" y="1987"/>
                  </a:cubicBezTo>
                  <a:lnTo>
                    <a:pt x="441" y="1985"/>
                  </a:lnTo>
                  <a:cubicBezTo>
                    <a:pt x="445" y="1984"/>
                    <a:pt x="449" y="1982"/>
                    <a:pt x="452" y="1981"/>
                  </a:cubicBezTo>
                  <a:lnTo>
                    <a:pt x="824" y="1764"/>
                  </a:lnTo>
                  <a:lnTo>
                    <a:pt x="1004" y="1659"/>
                  </a:lnTo>
                  <a:lnTo>
                    <a:pt x="1064" y="1626"/>
                  </a:lnTo>
                  <a:lnTo>
                    <a:pt x="1223" y="1532"/>
                  </a:lnTo>
                  <a:lnTo>
                    <a:pt x="1434" y="1409"/>
                  </a:lnTo>
                  <a:lnTo>
                    <a:pt x="1528" y="1355"/>
                  </a:lnTo>
                  <a:lnTo>
                    <a:pt x="1709" y="1249"/>
                  </a:lnTo>
                  <a:lnTo>
                    <a:pt x="1815" y="1188"/>
                  </a:lnTo>
                  <a:lnTo>
                    <a:pt x="1990" y="1086"/>
                  </a:lnTo>
                  <a:lnTo>
                    <a:pt x="2171" y="980"/>
                  </a:lnTo>
                  <a:lnTo>
                    <a:pt x="2265" y="927"/>
                  </a:lnTo>
                  <a:lnTo>
                    <a:pt x="2475" y="804"/>
                  </a:lnTo>
                  <a:lnTo>
                    <a:pt x="2635" y="712"/>
                  </a:lnTo>
                  <a:lnTo>
                    <a:pt x="2695" y="676"/>
                  </a:lnTo>
                  <a:lnTo>
                    <a:pt x="2873" y="573"/>
                  </a:lnTo>
                  <a:lnTo>
                    <a:pt x="3247" y="357"/>
                  </a:lnTo>
                  <a:cubicBezTo>
                    <a:pt x="3251" y="354"/>
                    <a:pt x="3256" y="351"/>
                    <a:pt x="3259" y="348"/>
                  </a:cubicBezTo>
                  <a:lnTo>
                    <a:pt x="3262" y="346"/>
                  </a:lnTo>
                  <a:lnTo>
                    <a:pt x="3264" y="344"/>
                  </a:lnTo>
                  <a:cubicBezTo>
                    <a:pt x="3265" y="344"/>
                    <a:pt x="3265" y="343"/>
                    <a:pt x="3267" y="341"/>
                  </a:cubicBezTo>
                  <a:cubicBezTo>
                    <a:pt x="3270" y="340"/>
                    <a:pt x="3273" y="337"/>
                    <a:pt x="3274" y="334"/>
                  </a:cubicBezTo>
                  <a:lnTo>
                    <a:pt x="3279" y="329"/>
                  </a:lnTo>
                  <a:cubicBezTo>
                    <a:pt x="3279" y="329"/>
                    <a:pt x="3279" y="328"/>
                    <a:pt x="3280" y="328"/>
                  </a:cubicBezTo>
                  <a:cubicBezTo>
                    <a:pt x="3282" y="326"/>
                    <a:pt x="3282" y="324"/>
                    <a:pt x="3284" y="323"/>
                  </a:cubicBezTo>
                  <a:lnTo>
                    <a:pt x="3287" y="320"/>
                  </a:lnTo>
                  <a:cubicBezTo>
                    <a:pt x="3288" y="317"/>
                    <a:pt x="3290" y="314"/>
                    <a:pt x="3291" y="311"/>
                  </a:cubicBezTo>
                  <a:cubicBezTo>
                    <a:pt x="3293" y="309"/>
                    <a:pt x="3294" y="308"/>
                    <a:pt x="3296" y="305"/>
                  </a:cubicBezTo>
                  <a:lnTo>
                    <a:pt x="3296" y="303"/>
                  </a:lnTo>
                  <a:cubicBezTo>
                    <a:pt x="3297" y="297"/>
                    <a:pt x="3300" y="291"/>
                    <a:pt x="3302" y="285"/>
                  </a:cubicBezTo>
                  <a:cubicBezTo>
                    <a:pt x="3304" y="278"/>
                    <a:pt x="3305" y="274"/>
                    <a:pt x="3307" y="268"/>
                  </a:cubicBezTo>
                  <a:lnTo>
                    <a:pt x="3307" y="263"/>
                  </a:lnTo>
                  <a:lnTo>
                    <a:pt x="3307" y="261"/>
                  </a:lnTo>
                  <a:lnTo>
                    <a:pt x="3307" y="257"/>
                  </a:lnTo>
                  <a:lnTo>
                    <a:pt x="3307" y="252"/>
                  </a:lnTo>
                  <a:lnTo>
                    <a:pt x="3307" y="245"/>
                  </a:lnTo>
                  <a:cubicBezTo>
                    <a:pt x="3307" y="243"/>
                    <a:pt x="3299" y="222"/>
                    <a:pt x="3299" y="215"/>
                  </a:cubicBezTo>
                  <a:lnTo>
                    <a:pt x="3299" y="203"/>
                  </a:lnTo>
                  <a:lnTo>
                    <a:pt x="3299" y="202"/>
                  </a:lnTo>
                  <a:cubicBezTo>
                    <a:pt x="3299" y="199"/>
                    <a:pt x="3299" y="194"/>
                    <a:pt x="3297" y="189"/>
                  </a:cubicBezTo>
                  <a:cubicBezTo>
                    <a:pt x="3297" y="188"/>
                    <a:pt x="3297" y="185"/>
                    <a:pt x="3297" y="183"/>
                  </a:cubicBezTo>
                  <a:cubicBezTo>
                    <a:pt x="3296" y="182"/>
                    <a:pt x="3296" y="180"/>
                    <a:pt x="3296" y="177"/>
                  </a:cubicBezTo>
                  <a:lnTo>
                    <a:pt x="3296" y="175"/>
                  </a:lnTo>
                  <a:cubicBezTo>
                    <a:pt x="3296" y="174"/>
                    <a:pt x="3294" y="172"/>
                    <a:pt x="3294" y="171"/>
                  </a:cubicBezTo>
                  <a:lnTo>
                    <a:pt x="3294" y="169"/>
                  </a:lnTo>
                  <a:cubicBezTo>
                    <a:pt x="3294" y="168"/>
                    <a:pt x="3294" y="166"/>
                    <a:pt x="3294" y="165"/>
                  </a:cubicBezTo>
                  <a:lnTo>
                    <a:pt x="3290" y="152"/>
                  </a:lnTo>
                  <a:lnTo>
                    <a:pt x="3290" y="151"/>
                  </a:lnTo>
                  <a:lnTo>
                    <a:pt x="3287" y="142"/>
                  </a:lnTo>
                  <a:cubicBezTo>
                    <a:pt x="3287" y="142"/>
                    <a:pt x="3287" y="140"/>
                    <a:pt x="3287" y="140"/>
                  </a:cubicBezTo>
                  <a:cubicBezTo>
                    <a:pt x="3287" y="139"/>
                    <a:pt x="3287" y="137"/>
                    <a:pt x="3285" y="136"/>
                  </a:cubicBezTo>
                  <a:cubicBezTo>
                    <a:pt x="3285" y="134"/>
                    <a:pt x="3284" y="132"/>
                    <a:pt x="3284" y="131"/>
                  </a:cubicBezTo>
                  <a:lnTo>
                    <a:pt x="3282" y="128"/>
                  </a:lnTo>
                  <a:cubicBezTo>
                    <a:pt x="3282" y="126"/>
                    <a:pt x="3282" y="126"/>
                    <a:pt x="3282" y="126"/>
                  </a:cubicBezTo>
                  <a:lnTo>
                    <a:pt x="3279" y="120"/>
                  </a:lnTo>
                  <a:cubicBezTo>
                    <a:pt x="3277" y="117"/>
                    <a:pt x="3276" y="114"/>
                    <a:pt x="3274" y="109"/>
                  </a:cubicBezTo>
                  <a:cubicBezTo>
                    <a:pt x="3271" y="105"/>
                    <a:pt x="3270" y="102"/>
                    <a:pt x="3267" y="97"/>
                  </a:cubicBezTo>
                  <a:cubicBezTo>
                    <a:pt x="3265" y="94"/>
                    <a:pt x="3264" y="93"/>
                    <a:pt x="3262" y="89"/>
                  </a:cubicBezTo>
                  <a:lnTo>
                    <a:pt x="3256" y="80"/>
                  </a:lnTo>
                  <a:cubicBezTo>
                    <a:pt x="3253" y="77"/>
                    <a:pt x="3251" y="74"/>
                    <a:pt x="3248" y="71"/>
                  </a:cubicBezTo>
                  <a:lnTo>
                    <a:pt x="3242" y="62"/>
                  </a:lnTo>
                  <a:lnTo>
                    <a:pt x="3242" y="60"/>
                  </a:lnTo>
                  <a:lnTo>
                    <a:pt x="3239" y="59"/>
                  </a:lnTo>
                  <a:lnTo>
                    <a:pt x="3239" y="57"/>
                  </a:lnTo>
                  <a:lnTo>
                    <a:pt x="3236" y="54"/>
                  </a:lnTo>
                  <a:lnTo>
                    <a:pt x="3233" y="51"/>
                  </a:lnTo>
                  <a:lnTo>
                    <a:pt x="3231" y="49"/>
                  </a:lnTo>
                  <a:lnTo>
                    <a:pt x="3227" y="45"/>
                  </a:lnTo>
                  <a:lnTo>
                    <a:pt x="3222" y="40"/>
                  </a:lnTo>
                  <a:lnTo>
                    <a:pt x="3217" y="37"/>
                  </a:lnTo>
                  <a:lnTo>
                    <a:pt x="3216" y="36"/>
                  </a:lnTo>
                  <a:lnTo>
                    <a:pt x="3208" y="30"/>
                  </a:lnTo>
                  <a:cubicBezTo>
                    <a:pt x="3208" y="30"/>
                    <a:pt x="3207" y="28"/>
                    <a:pt x="3207" y="28"/>
                  </a:cubicBezTo>
                  <a:lnTo>
                    <a:pt x="3202" y="25"/>
                  </a:lnTo>
                  <a:lnTo>
                    <a:pt x="3199" y="23"/>
                  </a:lnTo>
                  <a:lnTo>
                    <a:pt x="3198" y="23"/>
                  </a:lnTo>
                  <a:lnTo>
                    <a:pt x="3191" y="19"/>
                  </a:lnTo>
                  <a:lnTo>
                    <a:pt x="3190" y="19"/>
                  </a:lnTo>
                  <a:cubicBezTo>
                    <a:pt x="3184" y="14"/>
                    <a:pt x="3178" y="11"/>
                    <a:pt x="3171" y="10"/>
                  </a:cubicBezTo>
                  <a:lnTo>
                    <a:pt x="3168" y="8"/>
                  </a:lnTo>
                  <a:lnTo>
                    <a:pt x="3164" y="8"/>
                  </a:lnTo>
                  <a:lnTo>
                    <a:pt x="3158" y="6"/>
                  </a:lnTo>
                  <a:lnTo>
                    <a:pt x="3151" y="3"/>
                  </a:lnTo>
                  <a:lnTo>
                    <a:pt x="3142" y="3"/>
                  </a:lnTo>
                  <a:cubicBezTo>
                    <a:pt x="3139" y="2"/>
                    <a:pt x="3136" y="2"/>
                    <a:pt x="3133" y="2"/>
                  </a:cubicBezTo>
                  <a:lnTo>
                    <a:pt x="3122" y="2"/>
                  </a:lnTo>
                  <a:cubicBezTo>
                    <a:pt x="3119" y="1"/>
                    <a:pt x="3116" y="1"/>
                    <a:pt x="3113" y="1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12"/>
            <p:cNvSpPr/>
            <p:nvPr/>
          </p:nvSpPr>
          <p:spPr>
            <a:xfrm>
              <a:off x="1181750" y="2897125"/>
              <a:ext cx="3650" cy="4625"/>
            </a:xfrm>
            <a:custGeom>
              <a:rect b="b" l="l" r="r" t="t"/>
              <a:pathLst>
                <a:path extrusionOk="0" h="185" w="146">
                  <a:moveTo>
                    <a:pt x="41" y="0"/>
                  </a:moveTo>
                  <a:cubicBezTo>
                    <a:pt x="17" y="0"/>
                    <a:pt x="1" y="20"/>
                    <a:pt x="1" y="53"/>
                  </a:cubicBezTo>
                  <a:cubicBezTo>
                    <a:pt x="4" y="102"/>
                    <a:pt x="32" y="148"/>
                    <a:pt x="75" y="176"/>
                  </a:cubicBezTo>
                  <a:cubicBezTo>
                    <a:pt x="86" y="182"/>
                    <a:pt x="96" y="184"/>
                    <a:pt x="106" y="184"/>
                  </a:cubicBezTo>
                  <a:cubicBezTo>
                    <a:pt x="129" y="184"/>
                    <a:pt x="145" y="166"/>
                    <a:pt x="145" y="133"/>
                  </a:cubicBezTo>
                  <a:cubicBezTo>
                    <a:pt x="142" y="82"/>
                    <a:pt x="115" y="36"/>
                    <a:pt x="73" y="10"/>
                  </a:cubicBezTo>
                  <a:cubicBezTo>
                    <a:pt x="62" y="3"/>
                    <a:pt x="51" y="0"/>
                    <a:pt x="41" y="0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12"/>
            <p:cNvSpPr/>
            <p:nvPr/>
          </p:nvSpPr>
          <p:spPr>
            <a:xfrm>
              <a:off x="1178425" y="2895700"/>
              <a:ext cx="7700" cy="9200"/>
            </a:xfrm>
            <a:custGeom>
              <a:rect b="b" l="l" r="r" t="t"/>
              <a:pathLst>
                <a:path extrusionOk="0" h="368" w="308">
                  <a:moveTo>
                    <a:pt x="176" y="56"/>
                  </a:moveTo>
                  <a:cubicBezTo>
                    <a:pt x="185" y="56"/>
                    <a:pt x="195" y="59"/>
                    <a:pt x="206" y="65"/>
                  </a:cubicBezTo>
                  <a:cubicBezTo>
                    <a:pt x="249" y="93"/>
                    <a:pt x="275" y="139"/>
                    <a:pt x="278" y="190"/>
                  </a:cubicBezTo>
                  <a:cubicBezTo>
                    <a:pt x="279" y="223"/>
                    <a:pt x="263" y="241"/>
                    <a:pt x="239" y="241"/>
                  </a:cubicBezTo>
                  <a:cubicBezTo>
                    <a:pt x="229" y="241"/>
                    <a:pt x="219" y="239"/>
                    <a:pt x="208" y="233"/>
                  </a:cubicBezTo>
                  <a:cubicBezTo>
                    <a:pt x="166" y="205"/>
                    <a:pt x="138" y="159"/>
                    <a:pt x="135" y="110"/>
                  </a:cubicBezTo>
                  <a:cubicBezTo>
                    <a:pt x="135" y="76"/>
                    <a:pt x="152" y="56"/>
                    <a:pt x="176" y="56"/>
                  </a:cubicBezTo>
                  <a:close/>
                  <a:moveTo>
                    <a:pt x="108" y="1"/>
                  </a:moveTo>
                  <a:cubicBezTo>
                    <a:pt x="99" y="1"/>
                    <a:pt x="89" y="1"/>
                    <a:pt x="80" y="4"/>
                  </a:cubicBezTo>
                  <a:cubicBezTo>
                    <a:pt x="74" y="4"/>
                    <a:pt x="69" y="5"/>
                    <a:pt x="65" y="7"/>
                  </a:cubicBezTo>
                  <a:cubicBezTo>
                    <a:pt x="62" y="8"/>
                    <a:pt x="57" y="10"/>
                    <a:pt x="55" y="11"/>
                  </a:cubicBezTo>
                  <a:lnTo>
                    <a:pt x="40" y="17"/>
                  </a:lnTo>
                  <a:cubicBezTo>
                    <a:pt x="16" y="34"/>
                    <a:pt x="0" y="65"/>
                    <a:pt x="0" y="111"/>
                  </a:cubicBezTo>
                  <a:cubicBezTo>
                    <a:pt x="6" y="208"/>
                    <a:pt x="59" y="297"/>
                    <a:pt x="142" y="351"/>
                  </a:cubicBezTo>
                  <a:cubicBezTo>
                    <a:pt x="162" y="362"/>
                    <a:pt x="182" y="368"/>
                    <a:pt x="201" y="368"/>
                  </a:cubicBezTo>
                  <a:cubicBezTo>
                    <a:pt x="214" y="368"/>
                    <a:pt x="227" y="364"/>
                    <a:pt x="238" y="359"/>
                  </a:cubicBezTo>
                  <a:cubicBezTo>
                    <a:pt x="244" y="355"/>
                    <a:pt x="251" y="352"/>
                    <a:pt x="257" y="348"/>
                  </a:cubicBezTo>
                  <a:cubicBezTo>
                    <a:pt x="260" y="345"/>
                    <a:pt x="264" y="342"/>
                    <a:pt x="267" y="337"/>
                  </a:cubicBezTo>
                  <a:cubicBezTo>
                    <a:pt x="272" y="332"/>
                    <a:pt x="277" y="326"/>
                    <a:pt x="281" y="322"/>
                  </a:cubicBezTo>
                  <a:cubicBezTo>
                    <a:pt x="283" y="319"/>
                    <a:pt x="286" y="314"/>
                    <a:pt x="287" y="311"/>
                  </a:cubicBezTo>
                  <a:cubicBezTo>
                    <a:pt x="289" y="308"/>
                    <a:pt x="291" y="305"/>
                    <a:pt x="292" y="302"/>
                  </a:cubicBezTo>
                  <a:cubicBezTo>
                    <a:pt x="295" y="296"/>
                    <a:pt x="298" y="289"/>
                    <a:pt x="300" y="283"/>
                  </a:cubicBezTo>
                  <a:cubicBezTo>
                    <a:pt x="301" y="276"/>
                    <a:pt x="304" y="266"/>
                    <a:pt x="304" y="262"/>
                  </a:cubicBezTo>
                  <a:cubicBezTo>
                    <a:pt x="306" y="256"/>
                    <a:pt x="307" y="248"/>
                    <a:pt x="307" y="243"/>
                  </a:cubicBezTo>
                  <a:lnTo>
                    <a:pt x="307" y="228"/>
                  </a:lnTo>
                  <a:cubicBezTo>
                    <a:pt x="307" y="223"/>
                    <a:pt x="307" y="219"/>
                    <a:pt x="307" y="216"/>
                  </a:cubicBezTo>
                  <a:cubicBezTo>
                    <a:pt x="307" y="211"/>
                    <a:pt x="306" y="205"/>
                    <a:pt x="306" y="202"/>
                  </a:cubicBezTo>
                  <a:cubicBezTo>
                    <a:pt x="304" y="193"/>
                    <a:pt x="303" y="185"/>
                    <a:pt x="301" y="176"/>
                  </a:cubicBezTo>
                  <a:cubicBezTo>
                    <a:pt x="298" y="168"/>
                    <a:pt x="297" y="160"/>
                    <a:pt x="294" y="153"/>
                  </a:cubicBezTo>
                  <a:cubicBezTo>
                    <a:pt x="292" y="150"/>
                    <a:pt x="291" y="145"/>
                    <a:pt x="289" y="142"/>
                  </a:cubicBezTo>
                  <a:cubicBezTo>
                    <a:pt x="287" y="139"/>
                    <a:pt x="286" y="134"/>
                    <a:pt x="284" y="131"/>
                  </a:cubicBezTo>
                  <a:lnTo>
                    <a:pt x="278" y="120"/>
                  </a:lnTo>
                  <a:cubicBezTo>
                    <a:pt x="275" y="113"/>
                    <a:pt x="271" y="107"/>
                    <a:pt x="266" y="99"/>
                  </a:cubicBezTo>
                  <a:cubicBezTo>
                    <a:pt x="264" y="96"/>
                    <a:pt x="261" y="93"/>
                    <a:pt x="260" y="90"/>
                  </a:cubicBezTo>
                  <a:cubicBezTo>
                    <a:pt x="255" y="84"/>
                    <a:pt x="249" y="76"/>
                    <a:pt x="244" y="70"/>
                  </a:cubicBezTo>
                  <a:cubicBezTo>
                    <a:pt x="244" y="70"/>
                    <a:pt x="237" y="62"/>
                    <a:pt x="228" y="53"/>
                  </a:cubicBezTo>
                  <a:cubicBezTo>
                    <a:pt x="221" y="48"/>
                    <a:pt x="214" y="42"/>
                    <a:pt x="208" y="37"/>
                  </a:cubicBezTo>
                  <a:cubicBezTo>
                    <a:pt x="201" y="31"/>
                    <a:pt x="194" y="27"/>
                    <a:pt x="188" y="24"/>
                  </a:cubicBezTo>
                  <a:lnTo>
                    <a:pt x="175" y="16"/>
                  </a:lnTo>
                  <a:cubicBezTo>
                    <a:pt x="172" y="14"/>
                    <a:pt x="168" y="13"/>
                    <a:pt x="165" y="11"/>
                  </a:cubicBezTo>
                  <a:cubicBezTo>
                    <a:pt x="152" y="7"/>
                    <a:pt x="140" y="4"/>
                    <a:pt x="128" y="2"/>
                  </a:cubicBezTo>
                  <a:cubicBezTo>
                    <a:pt x="122" y="1"/>
                    <a:pt x="114" y="1"/>
                    <a:pt x="108" y="1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12"/>
            <p:cNvSpPr/>
            <p:nvPr/>
          </p:nvSpPr>
          <p:spPr>
            <a:xfrm>
              <a:off x="1184375" y="2901350"/>
              <a:ext cx="1700" cy="3275"/>
            </a:xfrm>
            <a:custGeom>
              <a:rect b="b" l="l" r="r" t="t"/>
              <a:pathLst>
                <a:path extrusionOk="0" h="131" w="68">
                  <a:moveTo>
                    <a:pt x="68" y="0"/>
                  </a:moveTo>
                  <a:cubicBezTo>
                    <a:pt x="66" y="17"/>
                    <a:pt x="56" y="33"/>
                    <a:pt x="40" y="39"/>
                  </a:cubicBezTo>
                  <a:cubicBezTo>
                    <a:pt x="42" y="81"/>
                    <a:pt x="27" y="112"/>
                    <a:pt x="4" y="128"/>
                  </a:cubicBezTo>
                  <a:lnTo>
                    <a:pt x="4" y="128"/>
                  </a:lnTo>
                  <a:cubicBezTo>
                    <a:pt x="7" y="126"/>
                    <a:pt x="10" y="124"/>
                    <a:pt x="13" y="122"/>
                  </a:cubicBezTo>
                  <a:cubicBezTo>
                    <a:pt x="19" y="117"/>
                    <a:pt x="25" y="113"/>
                    <a:pt x="29" y="108"/>
                  </a:cubicBezTo>
                  <a:cubicBezTo>
                    <a:pt x="34" y="103"/>
                    <a:pt x="39" y="97"/>
                    <a:pt x="42" y="91"/>
                  </a:cubicBezTo>
                  <a:cubicBezTo>
                    <a:pt x="46" y="86"/>
                    <a:pt x="49" y="80"/>
                    <a:pt x="53" y="74"/>
                  </a:cubicBezTo>
                  <a:cubicBezTo>
                    <a:pt x="56" y="68"/>
                    <a:pt x="59" y="62"/>
                    <a:pt x="60" y="56"/>
                  </a:cubicBezTo>
                  <a:cubicBezTo>
                    <a:pt x="62" y="51"/>
                    <a:pt x="63" y="43"/>
                    <a:pt x="65" y="39"/>
                  </a:cubicBezTo>
                  <a:cubicBezTo>
                    <a:pt x="66" y="34"/>
                    <a:pt x="66" y="31"/>
                    <a:pt x="68" y="23"/>
                  </a:cubicBezTo>
                  <a:cubicBezTo>
                    <a:pt x="68" y="17"/>
                    <a:pt x="68" y="8"/>
                    <a:pt x="68" y="0"/>
                  </a:cubicBezTo>
                  <a:close/>
                  <a:moveTo>
                    <a:pt x="4" y="128"/>
                  </a:moveTo>
                  <a:cubicBezTo>
                    <a:pt x="3" y="129"/>
                    <a:pt x="2" y="130"/>
                    <a:pt x="0" y="131"/>
                  </a:cubicBezTo>
                  <a:cubicBezTo>
                    <a:pt x="2" y="130"/>
                    <a:pt x="3" y="129"/>
                    <a:pt x="4" y="128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12"/>
            <p:cNvSpPr/>
            <p:nvPr/>
          </p:nvSpPr>
          <p:spPr>
            <a:xfrm>
              <a:off x="1179425" y="2895700"/>
              <a:ext cx="6700" cy="6675"/>
            </a:xfrm>
            <a:custGeom>
              <a:rect b="b" l="l" r="r" t="t"/>
              <a:pathLst>
                <a:path extrusionOk="0" h="267" w="268">
                  <a:moveTo>
                    <a:pt x="60" y="1"/>
                  </a:moveTo>
                  <a:cubicBezTo>
                    <a:pt x="51" y="1"/>
                    <a:pt x="43" y="2"/>
                    <a:pt x="34" y="5"/>
                  </a:cubicBezTo>
                  <a:cubicBezTo>
                    <a:pt x="29" y="5"/>
                    <a:pt x="25" y="7"/>
                    <a:pt x="20" y="10"/>
                  </a:cubicBezTo>
                  <a:cubicBezTo>
                    <a:pt x="12" y="11"/>
                    <a:pt x="6" y="14"/>
                    <a:pt x="0" y="19"/>
                  </a:cubicBezTo>
                  <a:cubicBezTo>
                    <a:pt x="11" y="12"/>
                    <a:pt x="23" y="9"/>
                    <a:pt x="37" y="9"/>
                  </a:cubicBezTo>
                  <a:cubicBezTo>
                    <a:pt x="55" y="9"/>
                    <a:pt x="76" y="15"/>
                    <a:pt x="98" y="27"/>
                  </a:cubicBezTo>
                  <a:cubicBezTo>
                    <a:pt x="181" y="79"/>
                    <a:pt x="234" y="168"/>
                    <a:pt x="240" y="266"/>
                  </a:cubicBezTo>
                  <a:cubicBezTo>
                    <a:pt x="255" y="260"/>
                    <a:pt x="266" y="245"/>
                    <a:pt x="267" y="228"/>
                  </a:cubicBezTo>
                  <a:cubicBezTo>
                    <a:pt x="267" y="219"/>
                    <a:pt x="267" y="211"/>
                    <a:pt x="266" y="202"/>
                  </a:cubicBezTo>
                  <a:cubicBezTo>
                    <a:pt x="264" y="193"/>
                    <a:pt x="263" y="185"/>
                    <a:pt x="261" y="177"/>
                  </a:cubicBezTo>
                  <a:cubicBezTo>
                    <a:pt x="257" y="163"/>
                    <a:pt x="254" y="156"/>
                    <a:pt x="254" y="153"/>
                  </a:cubicBezTo>
                  <a:lnTo>
                    <a:pt x="249" y="142"/>
                  </a:lnTo>
                  <a:lnTo>
                    <a:pt x="244" y="131"/>
                  </a:lnTo>
                  <a:cubicBezTo>
                    <a:pt x="243" y="128"/>
                    <a:pt x="240" y="123"/>
                    <a:pt x="238" y="120"/>
                  </a:cubicBezTo>
                  <a:cubicBezTo>
                    <a:pt x="235" y="113"/>
                    <a:pt x="231" y="107"/>
                    <a:pt x="226" y="100"/>
                  </a:cubicBezTo>
                  <a:cubicBezTo>
                    <a:pt x="224" y="97"/>
                    <a:pt x="221" y="93"/>
                    <a:pt x="220" y="90"/>
                  </a:cubicBezTo>
                  <a:cubicBezTo>
                    <a:pt x="215" y="84"/>
                    <a:pt x="209" y="76"/>
                    <a:pt x="204" y="71"/>
                  </a:cubicBezTo>
                  <a:cubicBezTo>
                    <a:pt x="198" y="64"/>
                    <a:pt x="192" y="57"/>
                    <a:pt x="186" y="51"/>
                  </a:cubicBezTo>
                  <a:cubicBezTo>
                    <a:pt x="180" y="45"/>
                    <a:pt x="174" y="41"/>
                    <a:pt x="168" y="36"/>
                  </a:cubicBezTo>
                  <a:cubicBezTo>
                    <a:pt x="160" y="30"/>
                    <a:pt x="152" y="25"/>
                    <a:pt x="145" y="22"/>
                  </a:cubicBezTo>
                  <a:cubicBezTo>
                    <a:pt x="137" y="17"/>
                    <a:pt x="129" y="13"/>
                    <a:pt x="120" y="10"/>
                  </a:cubicBezTo>
                  <a:cubicBezTo>
                    <a:pt x="114" y="7"/>
                    <a:pt x="106" y="5"/>
                    <a:pt x="100" y="4"/>
                  </a:cubicBezTo>
                  <a:cubicBezTo>
                    <a:pt x="92" y="2"/>
                    <a:pt x="85" y="1"/>
                    <a:pt x="78" y="1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12"/>
            <p:cNvSpPr/>
            <p:nvPr/>
          </p:nvSpPr>
          <p:spPr>
            <a:xfrm>
              <a:off x="1108600" y="2896125"/>
              <a:ext cx="75800" cy="49375"/>
            </a:xfrm>
            <a:custGeom>
              <a:rect b="b" l="l" r="r" t="t"/>
              <a:pathLst>
                <a:path extrusionOk="0" h="1975" w="3032">
                  <a:moveTo>
                    <a:pt x="2835" y="0"/>
                  </a:moveTo>
                  <a:lnTo>
                    <a:pt x="40" y="1624"/>
                  </a:lnTo>
                  <a:cubicBezTo>
                    <a:pt x="14" y="1640"/>
                    <a:pt x="0" y="1672"/>
                    <a:pt x="0" y="1716"/>
                  </a:cubicBezTo>
                  <a:cubicBezTo>
                    <a:pt x="0" y="1807"/>
                    <a:pt x="65" y="1913"/>
                    <a:pt x="142" y="1956"/>
                  </a:cubicBezTo>
                  <a:cubicBezTo>
                    <a:pt x="163" y="1969"/>
                    <a:pt x="183" y="1974"/>
                    <a:pt x="201" y="1974"/>
                  </a:cubicBezTo>
                  <a:cubicBezTo>
                    <a:pt x="214" y="1974"/>
                    <a:pt x="226" y="1971"/>
                    <a:pt x="237" y="1965"/>
                  </a:cubicBezTo>
                  <a:lnTo>
                    <a:pt x="3031" y="342"/>
                  </a:lnTo>
                  <a:lnTo>
                    <a:pt x="3031" y="342"/>
                  </a:lnTo>
                  <a:cubicBezTo>
                    <a:pt x="3021" y="347"/>
                    <a:pt x="3009" y="350"/>
                    <a:pt x="2996" y="350"/>
                  </a:cubicBezTo>
                  <a:cubicBezTo>
                    <a:pt x="2977" y="350"/>
                    <a:pt x="2957" y="345"/>
                    <a:pt x="2935" y="332"/>
                  </a:cubicBezTo>
                  <a:cubicBezTo>
                    <a:pt x="2858" y="291"/>
                    <a:pt x="2795" y="183"/>
                    <a:pt x="2793" y="94"/>
                  </a:cubicBezTo>
                  <a:cubicBezTo>
                    <a:pt x="2793" y="48"/>
                    <a:pt x="2809" y="16"/>
                    <a:pt x="2835" y="0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12"/>
            <p:cNvSpPr/>
            <p:nvPr/>
          </p:nvSpPr>
          <p:spPr>
            <a:xfrm>
              <a:off x="1114500" y="2902350"/>
              <a:ext cx="70925" cy="42925"/>
            </a:xfrm>
            <a:custGeom>
              <a:rect b="b" l="l" r="r" t="t"/>
              <a:pathLst>
                <a:path extrusionOk="0" h="1717" w="2837">
                  <a:moveTo>
                    <a:pt x="2835" y="0"/>
                  </a:moveTo>
                  <a:lnTo>
                    <a:pt x="41" y="1624"/>
                  </a:lnTo>
                  <a:cubicBezTo>
                    <a:pt x="42" y="1669"/>
                    <a:pt x="27" y="1701"/>
                    <a:pt x="1" y="1716"/>
                  </a:cubicBezTo>
                  <a:lnTo>
                    <a:pt x="2795" y="93"/>
                  </a:lnTo>
                  <a:cubicBezTo>
                    <a:pt x="2820" y="77"/>
                    <a:pt x="2837" y="45"/>
                    <a:pt x="2835" y="0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12"/>
            <p:cNvSpPr/>
            <p:nvPr/>
          </p:nvSpPr>
          <p:spPr>
            <a:xfrm>
              <a:off x="1109550" y="2895900"/>
              <a:ext cx="75850" cy="47075"/>
            </a:xfrm>
            <a:custGeom>
              <a:rect b="b" l="l" r="r" t="t"/>
              <a:pathLst>
                <a:path extrusionOk="0" h="1883" w="3034">
                  <a:moveTo>
                    <a:pt x="2831" y="1"/>
                  </a:moveTo>
                  <a:cubicBezTo>
                    <a:pt x="2818" y="1"/>
                    <a:pt x="2806" y="4"/>
                    <a:pt x="2795" y="9"/>
                  </a:cubicBezTo>
                  <a:lnTo>
                    <a:pt x="1" y="1633"/>
                  </a:lnTo>
                  <a:cubicBezTo>
                    <a:pt x="12" y="1628"/>
                    <a:pt x="25" y="1625"/>
                    <a:pt x="38" y="1625"/>
                  </a:cubicBezTo>
                  <a:cubicBezTo>
                    <a:pt x="56" y="1625"/>
                    <a:pt x="76" y="1630"/>
                    <a:pt x="97" y="1643"/>
                  </a:cubicBezTo>
                  <a:cubicBezTo>
                    <a:pt x="174" y="1686"/>
                    <a:pt x="237" y="1792"/>
                    <a:pt x="239" y="1882"/>
                  </a:cubicBezTo>
                  <a:lnTo>
                    <a:pt x="3033" y="258"/>
                  </a:lnTo>
                  <a:cubicBezTo>
                    <a:pt x="3027" y="160"/>
                    <a:pt x="2973" y="71"/>
                    <a:pt x="2892" y="19"/>
                  </a:cubicBezTo>
                  <a:cubicBezTo>
                    <a:pt x="2870" y="6"/>
                    <a:pt x="2849" y="1"/>
                    <a:pt x="2831" y="1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12"/>
            <p:cNvSpPr/>
            <p:nvPr/>
          </p:nvSpPr>
          <p:spPr>
            <a:xfrm>
              <a:off x="1103225" y="2937225"/>
              <a:ext cx="10650" cy="9400"/>
            </a:xfrm>
            <a:custGeom>
              <a:rect b="b" l="l" r="r" t="t"/>
              <a:pathLst>
                <a:path extrusionOk="0" h="376" w="426">
                  <a:moveTo>
                    <a:pt x="234" y="0"/>
                  </a:moveTo>
                  <a:cubicBezTo>
                    <a:pt x="233" y="1"/>
                    <a:pt x="233" y="1"/>
                    <a:pt x="233" y="2"/>
                  </a:cubicBezTo>
                  <a:lnTo>
                    <a:pt x="233" y="2"/>
                  </a:lnTo>
                  <a:cubicBezTo>
                    <a:pt x="233" y="1"/>
                    <a:pt x="233" y="1"/>
                    <a:pt x="234" y="0"/>
                  </a:cubicBezTo>
                  <a:close/>
                  <a:moveTo>
                    <a:pt x="426" y="329"/>
                  </a:moveTo>
                  <a:lnTo>
                    <a:pt x="425" y="329"/>
                  </a:lnTo>
                  <a:lnTo>
                    <a:pt x="425" y="329"/>
                  </a:lnTo>
                  <a:cubicBezTo>
                    <a:pt x="425" y="329"/>
                    <a:pt x="425" y="329"/>
                    <a:pt x="426" y="329"/>
                  </a:cubicBezTo>
                  <a:close/>
                  <a:moveTo>
                    <a:pt x="233" y="2"/>
                  </a:moveTo>
                  <a:cubicBezTo>
                    <a:pt x="230" y="6"/>
                    <a:pt x="224" y="11"/>
                    <a:pt x="221" y="16"/>
                  </a:cubicBezTo>
                  <a:lnTo>
                    <a:pt x="131" y="139"/>
                  </a:lnTo>
                  <a:lnTo>
                    <a:pt x="5" y="309"/>
                  </a:lnTo>
                  <a:cubicBezTo>
                    <a:pt x="2" y="314"/>
                    <a:pt x="0" y="318"/>
                    <a:pt x="0" y="324"/>
                  </a:cubicBezTo>
                  <a:cubicBezTo>
                    <a:pt x="2" y="343"/>
                    <a:pt x="12" y="361"/>
                    <a:pt x="29" y="372"/>
                  </a:cubicBezTo>
                  <a:cubicBezTo>
                    <a:pt x="32" y="374"/>
                    <a:pt x="39" y="375"/>
                    <a:pt x="43" y="375"/>
                  </a:cubicBezTo>
                  <a:lnTo>
                    <a:pt x="425" y="329"/>
                  </a:lnTo>
                  <a:lnTo>
                    <a:pt x="425" y="329"/>
                  </a:lnTo>
                  <a:cubicBezTo>
                    <a:pt x="421" y="330"/>
                    <a:pt x="417" y="330"/>
                    <a:pt x="413" y="330"/>
                  </a:cubicBezTo>
                  <a:cubicBezTo>
                    <a:pt x="393" y="330"/>
                    <a:pt x="373" y="324"/>
                    <a:pt x="355" y="312"/>
                  </a:cubicBezTo>
                  <a:cubicBezTo>
                    <a:pt x="272" y="260"/>
                    <a:pt x="220" y="171"/>
                    <a:pt x="214" y="72"/>
                  </a:cubicBezTo>
                  <a:cubicBezTo>
                    <a:pt x="212" y="48"/>
                    <a:pt x="218" y="23"/>
                    <a:pt x="233" y="2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12"/>
            <p:cNvSpPr/>
            <p:nvPr/>
          </p:nvSpPr>
          <p:spPr>
            <a:xfrm>
              <a:off x="1104300" y="2942950"/>
              <a:ext cx="11275" cy="3675"/>
            </a:xfrm>
            <a:custGeom>
              <a:rect b="b" l="l" r="r" t="t"/>
              <a:pathLst>
                <a:path extrusionOk="0" h="147" w="451">
                  <a:moveTo>
                    <a:pt x="450" y="0"/>
                  </a:moveTo>
                  <a:lnTo>
                    <a:pt x="13" y="128"/>
                  </a:lnTo>
                  <a:cubicBezTo>
                    <a:pt x="14" y="137"/>
                    <a:pt x="9" y="144"/>
                    <a:pt x="3" y="146"/>
                  </a:cubicBezTo>
                  <a:lnTo>
                    <a:pt x="3" y="146"/>
                  </a:lnTo>
                  <a:lnTo>
                    <a:pt x="383" y="102"/>
                  </a:lnTo>
                  <a:cubicBezTo>
                    <a:pt x="423" y="95"/>
                    <a:pt x="450" y="60"/>
                    <a:pt x="450" y="0"/>
                  </a:cubicBezTo>
                  <a:close/>
                  <a:moveTo>
                    <a:pt x="3" y="146"/>
                  </a:moveTo>
                  <a:lnTo>
                    <a:pt x="0" y="146"/>
                  </a:lnTo>
                  <a:cubicBezTo>
                    <a:pt x="1" y="146"/>
                    <a:pt x="2" y="146"/>
                    <a:pt x="3" y="146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12"/>
            <p:cNvSpPr/>
            <p:nvPr/>
          </p:nvSpPr>
          <p:spPr>
            <a:xfrm>
              <a:off x="1103225" y="2944800"/>
              <a:ext cx="1450" cy="1825"/>
            </a:xfrm>
            <a:custGeom>
              <a:rect b="b" l="l" r="r" t="t"/>
              <a:pathLst>
                <a:path extrusionOk="0" h="73" w="58">
                  <a:moveTo>
                    <a:pt x="16" y="1"/>
                  </a:moveTo>
                  <a:cubicBezTo>
                    <a:pt x="6" y="1"/>
                    <a:pt x="0" y="8"/>
                    <a:pt x="0" y="21"/>
                  </a:cubicBezTo>
                  <a:cubicBezTo>
                    <a:pt x="2" y="40"/>
                    <a:pt x="12" y="58"/>
                    <a:pt x="29" y="69"/>
                  </a:cubicBezTo>
                  <a:cubicBezTo>
                    <a:pt x="34" y="71"/>
                    <a:pt x="38" y="72"/>
                    <a:pt x="41" y="72"/>
                  </a:cubicBezTo>
                  <a:cubicBezTo>
                    <a:pt x="51" y="72"/>
                    <a:pt x="57" y="65"/>
                    <a:pt x="57" y="52"/>
                  </a:cubicBezTo>
                  <a:cubicBezTo>
                    <a:pt x="56" y="32"/>
                    <a:pt x="45" y="15"/>
                    <a:pt x="28" y="5"/>
                  </a:cubicBezTo>
                  <a:cubicBezTo>
                    <a:pt x="23" y="2"/>
                    <a:pt x="19" y="1"/>
                    <a:pt x="16" y="1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12"/>
            <p:cNvSpPr/>
            <p:nvPr/>
          </p:nvSpPr>
          <p:spPr>
            <a:xfrm>
              <a:off x="1103325" y="2936500"/>
              <a:ext cx="12250" cy="9625"/>
            </a:xfrm>
            <a:custGeom>
              <a:rect b="b" l="l" r="r" t="t"/>
              <a:pathLst>
                <a:path extrusionOk="0" h="385" w="490">
                  <a:moveTo>
                    <a:pt x="287" y="1"/>
                  </a:moveTo>
                  <a:cubicBezTo>
                    <a:pt x="263" y="1"/>
                    <a:pt x="243" y="11"/>
                    <a:pt x="230" y="29"/>
                  </a:cubicBezTo>
                  <a:lnTo>
                    <a:pt x="1" y="338"/>
                  </a:lnTo>
                  <a:cubicBezTo>
                    <a:pt x="3" y="335"/>
                    <a:pt x="7" y="333"/>
                    <a:pt x="12" y="333"/>
                  </a:cubicBezTo>
                  <a:cubicBezTo>
                    <a:pt x="16" y="333"/>
                    <a:pt x="20" y="334"/>
                    <a:pt x="24" y="337"/>
                  </a:cubicBezTo>
                  <a:cubicBezTo>
                    <a:pt x="41" y="347"/>
                    <a:pt x="52" y="364"/>
                    <a:pt x="53" y="384"/>
                  </a:cubicBezTo>
                  <a:lnTo>
                    <a:pt x="489" y="258"/>
                  </a:lnTo>
                  <a:cubicBezTo>
                    <a:pt x="488" y="169"/>
                    <a:pt x="425" y="62"/>
                    <a:pt x="348" y="19"/>
                  </a:cubicBezTo>
                  <a:cubicBezTo>
                    <a:pt x="326" y="7"/>
                    <a:pt x="306" y="1"/>
                    <a:pt x="287" y="1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12"/>
            <p:cNvSpPr/>
            <p:nvPr/>
          </p:nvSpPr>
          <p:spPr>
            <a:xfrm>
              <a:off x="1102075" y="2945100"/>
              <a:ext cx="2350" cy="2050"/>
            </a:xfrm>
            <a:custGeom>
              <a:rect b="b" l="l" r="r" t="t"/>
              <a:pathLst>
                <a:path extrusionOk="0" h="82" w="94">
                  <a:moveTo>
                    <a:pt x="67" y="1"/>
                  </a:moveTo>
                  <a:cubicBezTo>
                    <a:pt x="65" y="1"/>
                    <a:pt x="63" y="1"/>
                    <a:pt x="62" y="2"/>
                  </a:cubicBezTo>
                  <a:lnTo>
                    <a:pt x="6" y="34"/>
                  </a:lnTo>
                  <a:cubicBezTo>
                    <a:pt x="2" y="37"/>
                    <a:pt x="0" y="42"/>
                    <a:pt x="0" y="46"/>
                  </a:cubicBezTo>
                  <a:cubicBezTo>
                    <a:pt x="2" y="60"/>
                    <a:pt x="8" y="72"/>
                    <a:pt x="20" y="80"/>
                  </a:cubicBezTo>
                  <a:cubicBezTo>
                    <a:pt x="22" y="81"/>
                    <a:pt x="25" y="82"/>
                    <a:pt x="28" y="82"/>
                  </a:cubicBezTo>
                  <a:cubicBezTo>
                    <a:pt x="30" y="82"/>
                    <a:pt x="32" y="81"/>
                    <a:pt x="34" y="80"/>
                  </a:cubicBezTo>
                  <a:lnTo>
                    <a:pt x="89" y="48"/>
                  </a:lnTo>
                  <a:cubicBezTo>
                    <a:pt x="92" y="45"/>
                    <a:pt x="94" y="40"/>
                    <a:pt x="94" y="36"/>
                  </a:cubicBezTo>
                  <a:cubicBezTo>
                    <a:pt x="92" y="23"/>
                    <a:pt x="86" y="11"/>
                    <a:pt x="75" y="3"/>
                  </a:cubicBezTo>
                  <a:cubicBezTo>
                    <a:pt x="73" y="1"/>
                    <a:pt x="70" y="1"/>
                    <a:pt x="67" y="1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12"/>
            <p:cNvSpPr/>
            <p:nvPr/>
          </p:nvSpPr>
          <p:spPr>
            <a:xfrm>
              <a:off x="1102225" y="2945100"/>
              <a:ext cx="1750" cy="900"/>
            </a:xfrm>
            <a:custGeom>
              <a:rect b="b" l="l" r="r" t="t"/>
              <a:pathLst>
                <a:path extrusionOk="0" h="36" w="70">
                  <a:moveTo>
                    <a:pt x="1" y="35"/>
                  </a:moveTo>
                  <a:lnTo>
                    <a:pt x="1" y="35"/>
                  </a:lnTo>
                  <a:cubicBezTo>
                    <a:pt x="1" y="35"/>
                    <a:pt x="1" y="35"/>
                    <a:pt x="0" y="36"/>
                  </a:cubicBezTo>
                  <a:lnTo>
                    <a:pt x="1" y="35"/>
                  </a:lnTo>
                  <a:close/>
                  <a:moveTo>
                    <a:pt x="61" y="1"/>
                  </a:moveTo>
                  <a:cubicBezTo>
                    <a:pt x="59" y="1"/>
                    <a:pt x="57" y="1"/>
                    <a:pt x="56" y="2"/>
                  </a:cubicBezTo>
                  <a:lnTo>
                    <a:pt x="1" y="35"/>
                  </a:lnTo>
                  <a:lnTo>
                    <a:pt x="1" y="35"/>
                  </a:lnTo>
                  <a:cubicBezTo>
                    <a:pt x="3" y="34"/>
                    <a:pt x="5" y="33"/>
                    <a:pt x="7" y="33"/>
                  </a:cubicBezTo>
                  <a:cubicBezTo>
                    <a:pt x="9" y="33"/>
                    <a:pt x="12" y="34"/>
                    <a:pt x="14" y="36"/>
                  </a:cubicBezTo>
                  <a:lnTo>
                    <a:pt x="69" y="3"/>
                  </a:lnTo>
                  <a:cubicBezTo>
                    <a:pt x="67" y="1"/>
                    <a:pt x="64" y="1"/>
                    <a:pt x="61" y="1"/>
                  </a:cubicBezTo>
                  <a:close/>
                </a:path>
              </a:pathLst>
            </a:custGeom>
            <a:solidFill>
              <a:srgbClr val="B1C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12"/>
            <p:cNvSpPr/>
            <p:nvPr/>
          </p:nvSpPr>
          <p:spPr>
            <a:xfrm>
              <a:off x="1102525" y="2945175"/>
              <a:ext cx="1900" cy="1950"/>
            </a:xfrm>
            <a:custGeom>
              <a:rect b="b" l="l" r="r" t="t"/>
              <a:pathLst>
                <a:path extrusionOk="0" h="78" w="76">
                  <a:moveTo>
                    <a:pt x="56" y="0"/>
                  </a:moveTo>
                  <a:lnTo>
                    <a:pt x="1" y="33"/>
                  </a:lnTo>
                  <a:cubicBezTo>
                    <a:pt x="13" y="40"/>
                    <a:pt x="19" y="53"/>
                    <a:pt x="21" y="66"/>
                  </a:cubicBezTo>
                  <a:cubicBezTo>
                    <a:pt x="21" y="70"/>
                    <a:pt x="20" y="73"/>
                    <a:pt x="17" y="75"/>
                  </a:cubicBezTo>
                  <a:lnTo>
                    <a:pt x="17" y="75"/>
                  </a:lnTo>
                  <a:lnTo>
                    <a:pt x="70" y="45"/>
                  </a:lnTo>
                  <a:cubicBezTo>
                    <a:pt x="74" y="43"/>
                    <a:pt x="76" y="37"/>
                    <a:pt x="76" y="33"/>
                  </a:cubicBezTo>
                  <a:cubicBezTo>
                    <a:pt x="74" y="20"/>
                    <a:pt x="68" y="8"/>
                    <a:pt x="56" y="0"/>
                  </a:cubicBezTo>
                  <a:close/>
                  <a:moveTo>
                    <a:pt x="17" y="75"/>
                  </a:moveTo>
                  <a:lnTo>
                    <a:pt x="14" y="77"/>
                  </a:lnTo>
                  <a:cubicBezTo>
                    <a:pt x="16" y="77"/>
                    <a:pt x="17" y="76"/>
                    <a:pt x="17" y="75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12"/>
            <p:cNvSpPr/>
            <p:nvPr/>
          </p:nvSpPr>
          <p:spPr>
            <a:xfrm>
              <a:off x="1102075" y="2945925"/>
              <a:ext cx="975" cy="1250"/>
            </a:xfrm>
            <a:custGeom>
              <a:rect b="b" l="l" r="r" t="t"/>
              <a:pathLst>
                <a:path extrusionOk="0" h="50" w="39">
                  <a:moveTo>
                    <a:pt x="11" y="1"/>
                  </a:moveTo>
                  <a:cubicBezTo>
                    <a:pt x="5" y="1"/>
                    <a:pt x="0" y="6"/>
                    <a:pt x="0" y="15"/>
                  </a:cubicBezTo>
                  <a:cubicBezTo>
                    <a:pt x="0" y="27"/>
                    <a:pt x="8" y="39"/>
                    <a:pt x="20" y="47"/>
                  </a:cubicBezTo>
                  <a:cubicBezTo>
                    <a:pt x="23" y="49"/>
                    <a:pt x="26" y="50"/>
                    <a:pt x="29" y="50"/>
                  </a:cubicBezTo>
                  <a:cubicBezTo>
                    <a:pt x="35" y="50"/>
                    <a:pt x="39" y="45"/>
                    <a:pt x="39" y="36"/>
                  </a:cubicBezTo>
                  <a:cubicBezTo>
                    <a:pt x="37" y="23"/>
                    <a:pt x="31" y="10"/>
                    <a:pt x="20" y="4"/>
                  </a:cubicBezTo>
                  <a:cubicBezTo>
                    <a:pt x="17" y="2"/>
                    <a:pt x="14" y="1"/>
                    <a:pt x="11" y="1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12"/>
            <p:cNvSpPr/>
            <p:nvPr/>
          </p:nvSpPr>
          <p:spPr>
            <a:xfrm>
              <a:off x="1116275" y="2925475"/>
              <a:ext cx="16625" cy="9475"/>
            </a:xfrm>
            <a:custGeom>
              <a:rect b="b" l="l" r="r" t="t"/>
              <a:pathLst>
                <a:path extrusionOk="0" h="379" w="665">
                  <a:moveTo>
                    <a:pt x="299" y="151"/>
                  </a:moveTo>
                  <a:lnTo>
                    <a:pt x="265" y="171"/>
                  </a:lnTo>
                  <a:lnTo>
                    <a:pt x="265" y="171"/>
                  </a:lnTo>
                  <a:lnTo>
                    <a:pt x="265" y="171"/>
                  </a:lnTo>
                  <a:lnTo>
                    <a:pt x="299" y="151"/>
                  </a:lnTo>
                  <a:lnTo>
                    <a:pt x="299" y="151"/>
                  </a:lnTo>
                  <a:lnTo>
                    <a:pt x="299" y="151"/>
                  </a:lnTo>
                  <a:close/>
                  <a:moveTo>
                    <a:pt x="586" y="1"/>
                  </a:moveTo>
                  <a:cubicBezTo>
                    <a:pt x="569" y="1"/>
                    <a:pt x="552" y="5"/>
                    <a:pt x="537" y="12"/>
                  </a:cubicBezTo>
                  <a:lnTo>
                    <a:pt x="299" y="151"/>
                  </a:lnTo>
                  <a:lnTo>
                    <a:pt x="299" y="151"/>
                  </a:lnTo>
                  <a:lnTo>
                    <a:pt x="398" y="209"/>
                  </a:lnTo>
                  <a:lnTo>
                    <a:pt x="637" y="71"/>
                  </a:lnTo>
                  <a:cubicBezTo>
                    <a:pt x="664" y="54"/>
                    <a:pt x="663" y="29"/>
                    <a:pt x="637" y="12"/>
                  </a:cubicBezTo>
                  <a:cubicBezTo>
                    <a:pt x="620" y="5"/>
                    <a:pt x="603" y="1"/>
                    <a:pt x="586" y="1"/>
                  </a:cubicBezTo>
                  <a:close/>
                  <a:moveTo>
                    <a:pt x="265" y="171"/>
                  </a:moveTo>
                  <a:lnTo>
                    <a:pt x="28" y="309"/>
                  </a:lnTo>
                  <a:cubicBezTo>
                    <a:pt x="1" y="324"/>
                    <a:pt x="1" y="350"/>
                    <a:pt x="28" y="366"/>
                  </a:cubicBezTo>
                  <a:cubicBezTo>
                    <a:pt x="44" y="374"/>
                    <a:pt x="60" y="378"/>
                    <a:pt x="78" y="378"/>
                  </a:cubicBezTo>
                  <a:cubicBezTo>
                    <a:pt x="95" y="378"/>
                    <a:pt x="112" y="374"/>
                    <a:pt x="128" y="366"/>
                  </a:cubicBezTo>
                  <a:lnTo>
                    <a:pt x="365" y="228"/>
                  </a:lnTo>
                  <a:lnTo>
                    <a:pt x="265" y="171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12"/>
            <p:cNvSpPr/>
            <p:nvPr/>
          </p:nvSpPr>
          <p:spPr>
            <a:xfrm>
              <a:off x="1122875" y="2929225"/>
              <a:ext cx="3375" cy="1950"/>
            </a:xfrm>
            <a:custGeom>
              <a:rect b="b" l="l" r="r" t="t"/>
              <a:pathLst>
                <a:path extrusionOk="0" h="78" w="135">
                  <a:moveTo>
                    <a:pt x="35" y="1"/>
                  </a:moveTo>
                  <a:lnTo>
                    <a:pt x="1" y="21"/>
                  </a:lnTo>
                  <a:lnTo>
                    <a:pt x="102" y="78"/>
                  </a:lnTo>
                  <a:lnTo>
                    <a:pt x="134" y="59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9" name="Google Shape;1619;p12"/>
          <p:cNvGrpSpPr/>
          <p:nvPr/>
        </p:nvGrpSpPr>
        <p:grpSpPr>
          <a:xfrm>
            <a:off x="2917614" y="1603688"/>
            <a:ext cx="536967" cy="577794"/>
            <a:chOff x="1486550" y="2579925"/>
            <a:chExt cx="341300" cy="367250"/>
          </a:xfrm>
        </p:grpSpPr>
        <p:sp>
          <p:nvSpPr>
            <p:cNvPr id="1620" name="Google Shape;1620;p12"/>
            <p:cNvSpPr/>
            <p:nvPr/>
          </p:nvSpPr>
          <p:spPr>
            <a:xfrm>
              <a:off x="1487550" y="2579925"/>
              <a:ext cx="340300" cy="367250"/>
            </a:xfrm>
            <a:custGeom>
              <a:rect b="b" l="l" r="r" t="t"/>
              <a:pathLst>
                <a:path extrusionOk="0" h="14690" w="13612">
                  <a:moveTo>
                    <a:pt x="5999" y="1"/>
                  </a:moveTo>
                  <a:cubicBezTo>
                    <a:pt x="5972" y="1"/>
                    <a:pt x="5948" y="7"/>
                    <a:pt x="5927" y="19"/>
                  </a:cubicBezTo>
                  <a:lnTo>
                    <a:pt x="5798" y="93"/>
                  </a:lnTo>
                  <a:cubicBezTo>
                    <a:pt x="5749" y="122"/>
                    <a:pt x="5718" y="183"/>
                    <a:pt x="5718" y="271"/>
                  </a:cubicBezTo>
                  <a:lnTo>
                    <a:pt x="5700" y="6421"/>
                  </a:lnTo>
                  <a:cubicBezTo>
                    <a:pt x="5700" y="6596"/>
                    <a:pt x="5821" y="6806"/>
                    <a:pt x="5972" y="6895"/>
                  </a:cubicBezTo>
                  <a:cubicBezTo>
                    <a:pt x="5897" y="6854"/>
                    <a:pt x="5800" y="6834"/>
                    <a:pt x="5704" y="6834"/>
                  </a:cubicBezTo>
                  <a:cubicBezTo>
                    <a:pt x="5605" y="6834"/>
                    <a:pt x="5506" y="6856"/>
                    <a:pt x="5430" y="6900"/>
                  </a:cubicBezTo>
                  <a:lnTo>
                    <a:pt x="113" y="9991"/>
                  </a:lnTo>
                  <a:cubicBezTo>
                    <a:pt x="37" y="10034"/>
                    <a:pt x="1" y="10092"/>
                    <a:pt x="1" y="10149"/>
                  </a:cubicBezTo>
                  <a:lnTo>
                    <a:pt x="1" y="10298"/>
                  </a:lnTo>
                  <a:cubicBezTo>
                    <a:pt x="1" y="10355"/>
                    <a:pt x="39" y="10413"/>
                    <a:pt x="116" y="10458"/>
                  </a:cubicBezTo>
                  <a:lnTo>
                    <a:pt x="7327" y="14623"/>
                  </a:lnTo>
                  <a:cubicBezTo>
                    <a:pt x="7404" y="14667"/>
                    <a:pt x="7504" y="14689"/>
                    <a:pt x="7603" y="14689"/>
                  </a:cubicBezTo>
                  <a:cubicBezTo>
                    <a:pt x="7703" y="14689"/>
                    <a:pt x="7802" y="14667"/>
                    <a:pt x="7878" y="14623"/>
                  </a:cubicBezTo>
                  <a:lnTo>
                    <a:pt x="13195" y="11533"/>
                  </a:lnTo>
                  <a:cubicBezTo>
                    <a:pt x="13271" y="11489"/>
                    <a:pt x="13308" y="11432"/>
                    <a:pt x="13308" y="11373"/>
                  </a:cubicBezTo>
                  <a:lnTo>
                    <a:pt x="13308" y="11231"/>
                  </a:lnTo>
                  <a:cubicBezTo>
                    <a:pt x="13311" y="11174"/>
                    <a:pt x="13275" y="11115"/>
                    <a:pt x="13202" y="11071"/>
                  </a:cubicBezTo>
                  <a:lnTo>
                    <a:pt x="13202" y="11071"/>
                  </a:lnTo>
                  <a:cubicBezTo>
                    <a:pt x="13241" y="11091"/>
                    <a:pt x="13278" y="11101"/>
                    <a:pt x="13312" y="11101"/>
                  </a:cubicBezTo>
                  <a:cubicBezTo>
                    <a:pt x="13339" y="11101"/>
                    <a:pt x="13364" y="11094"/>
                    <a:pt x="13385" y="11082"/>
                  </a:cubicBezTo>
                  <a:lnTo>
                    <a:pt x="13385" y="11082"/>
                  </a:lnTo>
                  <a:cubicBezTo>
                    <a:pt x="13385" y="11082"/>
                    <a:pt x="13385" y="11083"/>
                    <a:pt x="13384" y="11083"/>
                  </a:cubicBezTo>
                  <a:lnTo>
                    <a:pt x="13513" y="11008"/>
                  </a:lnTo>
                  <a:cubicBezTo>
                    <a:pt x="13563" y="10979"/>
                    <a:pt x="13593" y="10917"/>
                    <a:pt x="13593" y="10831"/>
                  </a:cubicBezTo>
                  <a:lnTo>
                    <a:pt x="13612" y="4680"/>
                  </a:lnTo>
                  <a:cubicBezTo>
                    <a:pt x="13612" y="4505"/>
                    <a:pt x="13489" y="4293"/>
                    <a:pt x="13337" y="4204"/>
                  </a:cubicBezTo>
                  <a:lnTo>
                    <a:pt x="6124" y="39"/>
                  </a:lnTo>
                  <a:cubicBezTo>
                    <a:pt x="6079" y="13"/>
                    <a:pt x="6036" y="1"/>
                    <a:pt x="5999" y="1"/>
                  </a:cubicBez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12"/>
            <p:cNvSpPr/>
            <p:nvPr/>
          </p:nvSpPr>
          <p:spPr>
            <a:xfrm>
              <a:off x="1822175" y="2850700"/>
              <a:ext cx="5225" cy="6325"/>
            </a:xfrm>
            <a:custGeom>
              <a:rect b="b" l="l" r="r" t="t"/>
              <a:pathLst>
                <a:path extrusionOk="0" h="253" w="209">
                  <a:moveTo>
                    <a:pt x="208" y="0"/>
                  </a:moveTo>
                  <a:lnTo>
                    <a:pt x="81" y="74"/>
                  </a:lnTo>
                  <a:cubicBezTo>
                    <a:pt x="81" y="161"/>
                    <a:pt x="50" y="223"/>
                    <a:pt x="1" y="252"/>
                  </a:cubicBezTo>
                  <a:lnTo>
                    <a:pt x="128" y="177"/>
                  </a:lnTo>
                  <a:cubicBezTo>
                    <a:pt x="178" y="148"/>
                    <a:pt x="208" y="88"/>
                    <a:pt x="208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12"/>
            <p:cNvSpPr/>
            <p:nvPr/>
          </p:nvSpPr>
          <p:spPr>
            <a:xfrm>
              <a:off x="1824175" y="2696900"/>
              <a:ext cx="3675" cy="155650"/>
            </a:xfrm>
            <a:custGeom>
              <a:rect b="b" l="l" r="r" t="t"/>
              <a:pathLst>
                <a:path extrusionOk="0" h="6226" w="147">
                  <a:moveTo>
                    <a:pt x="147" y="1"/>
                  </a:moveTo>
                  <a:lnTo>
                    <a:pt x="18" y="76"/>
                  </a:lnTo>
                  <a:lnTo>
                    <a:pt x="1" y="6226"/>
                  </a:lnTo>
                  <a:lnTo>
                    <a:pt x="128" y="6152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12"/>
            <p:cNvSpPr/>
            <p:nvPr/>
          </p:nvSpPr>
          <p:spPr>
            <a:xfrm>
              <a:off x="1637400" y="2580875"/>
              <a:ext cx="183550" cy="106000"/>
            </a:xfrm>
            <a:custGeom>
              <a:rect b="b" l="l" r="r" t="t"/>
              <a:pathLst>
                <a:path extrusionOk="0" h="4240" w="7342">
                  <a:moveTo>
                    <a:pt x="130" y="1"/>
                  </a:moveTo>
                  <a:lnTo>
                    <a:pt x="1" y="75"/>
                  </a:lnTo>
                  <a:lnTo>
                    <a:pt x="7214" y="4239"/>
                  </a:lnTo>
                  <a:lnTo>
                    <a:pt x="7341" y="4166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12"/>
            <p:cNvSpPr/>
            <p:nvPr/>
          </p:nvSpPr>
          <p:spPr>
            <a:xfrm>
              <a:off x="1817725" y="2685000"/>
              <a:ext cx="10125" cy="13825"/>
            </a:xfrm>
            <a:custGeom>
              <a:rect b="b" l="l" r="r" t="t"/>
              <a:pathLst>
                <a:path extrusionOk="0" h="553" w="405">
                  <a:moveTo>
                    <a:pt x="128" y="1"/>
                  </a:moveTo>
                  <a:lnTo>
                    <a:pt x="1" y="74"/>
                  </a:lnTo>
                  <a:cubicBezTo>
                    <a:pt x="153" y="164"/>
                    <a:pt x="277" y="377"/>
                    <a:pt x="276" y="552"/>
                  </a:cubicBezTo>
                  <a:lnTo>
                    <a:pt x="405" y="477"/>
                  </a:lnTo>
                  <a:cubicBezTo>
                    <a:pt x="405" y="302"/>
                    <a:pt x="282" y="88"/>
                    <a:pt x="128" y="1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12"/>
            <p:cNvSpPr/>
            <p:nvPr/>
          </p:nvSpPr>
          <p:spPr>
            <a:xfrm>
              <a:off x="1630050" y="2581800"/>
              <a:ext cx="194625" cy="275650"/>
            </a:xfrm>
            <a:custGeom>
              <a:rect b="b" l="l" r="r" t="t"/>
              <a:pathLst>
                <a:path extrusionOk="0" h="11026" w="7785">
                  <a:moveTo>
                    <a:pt x="172" y="0"/>
                  </a:moveTo>
                  <a:cubicBezTo>
                    <a:pt x="81" y="0"/>
                    <a:pt x="18" y="72"/>
                    <a:pt x="18" y="196"/>
                  </a:cubicBezTo>
                  <a:lnTo>
                    <a:pt x="2" y="6346"/>
                  </a:lnTo>
                  <a:cubicBezTo>
                    <a:pt x="0" y="6521"/>
                    <a:pt x="123" y="6734"/>
                    <a:pt x="277" y="6823"/>
                  </a:cubicBezTo>
                  <a:lnTo>
                    <a:pt x="7489" y="10988"/>
                  </a:lnTo>
                  <a:cubicBezTo>
                    <a:pt x="7534" y="11014"/>
                    <a:pt x="7575" y="11026"/>
                    <a:pt x="7613" y="11026"/>
                  </a:cubicBezTo>
                  <a:cubicBezTo>
                    <a:pt x="7703" y="11026"/>
                    <a:pt x="7766" y="10954"/>
                    <a:pt x="7766" y="10830"/>
                  </a:cubicBezTo>
                  <a:lnTo>
                    <a:pt x="7783" y="4680"/>
                  </a:lnTo>
                  <a:cubicBezTo>
                    <a:pt x="7784" y="4505"/>
                    <a:pt x="7660" y="4292"/>
                    <a:pt x="7508" y="4202"/>
                  </a:cubicBezTo>
                  <a:lnTo>
                    <a:pt x="295" y="38"/>
                  </a:lnTo>
                  <a:cubicBezTo>
                    <a:pt x="251" y="12"/>
                    <a:pt x="209" y="0"/>
                    <a:pt x="172" y="0"/>
                  </a:cubicBez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12"/>
            <p:cNvSpPr/>
            <p:nvPr/>
          </p:nvSpPr>
          <p:spPr>
            <a:xfrm>
              <a:off x="1487500" y="2833625"/>
              <a:ext cx="2925" cy="7750"/>
            </a:xfrm>
            <a:custGeom>
              <a:rect b="b" l="l" r="r" t="t"/>
              <a:pathLst>
                <a:path extrusionOk="0" h="310" w="117">
                  <a:moveTo>
                    <a:pt x="1" y="1"/>
                  </a:moveTo>
                  <a:lnTo>
                    <a:pt x="1" y="148"/>
                  </a:lnTo>
                  <a:cubicBezTo>
                    <a:pt x="1" y="207"/>
                    <a:pt x="39" y="265"/>
                    <a:pt x="116" y="310"/>
                  </a:cubicBezTo>
                  <a:lnTo>
                    <a:pt x="116" y="161"/>
                  </a:lnTo>
                  <a:cubicBezTo>
                    <a:pt x="39" y="118"/>
                    <a:pt x="1" y="58"/>
                    <a:pt x="1" y="1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12"/>
            <p:cNvSpPr/>
            <p:nvPr/>
          </p:nvSpPr>
          <p:spPr>
            <a:xfrm>
              <a:off x="1817425" y="2860550"/>
              <a:ext cx="2875" cy="7725"/>
            </a:xfrm>
            <a:custGeom>
              <a:rect b="b" l="l" r="r" t="t"/>
              <a:pathLst>
                <a:path extrusionOk="0" h="309" w="115">
                  <a:moveTo>
                    <a:pt x="114" y="1"/>
                  </a:moveTo>
                  <a:cubicBezTo>
                    <a:pt x="114" y="58"/>
                    <a:pt x="76" y="116"/>
                    <a:pt x="0" y="159"/>
                  </a:cubicBezTo>
                  <a:lnTo>
                    <a:pt x="0" y="308"/>
                  </a:lnTo>
                  <a:cubicBezTo>
                    <a:pt x="76" y="265"/>
                    <a:pt x="114" y="207"/>
                    <a:pt x="114" y="150"/>
                  </a:cubicBezTo>
                  <a:lnTo>
                    <a:pt x="114" y="1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12"/>
            <p:cNvSpPr/>
            <p:nvPr/>
          </p:nvSpPr>
          <p:spPr>
            <a:xfrm>
              <a:off x="1684450" y="2864525"/>
              <a:ext cx="133000" cy="80975"/>
            </a:xfrm>
            <a:custGeom>
              <a:rect b="b" l="l" r="r" t="t"/>
              <a:pathLst>
                <a:path extrusionOk="0" h="3239" w="5320">
                  <a:moveTo>
                    <a:pt x="5319" y="0"/>
                  </a:moveTo>
                  <a:lnTo>
                    <a:pt x="2" y="3091"/>
                  </a:lnTo>
                  <a:lnTo>
                    <a:pt x="1" y="3239"/>
                  </a:lnTo>
                  <a:lnTo>
                    <a:pt x="1" y="3239"/>
                  </a:lnTo>
                  <a:lnTo>
                    <a:pt x="5319" y="149"/>
                  </a:lnTo>
                  <a:lnTo>
                    <a:pt x="5319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12"/>
            <p:cNvSpPr/>
            <p:nvPr/>
          </p:nvSpPr>
          <p:spPr>
            <a:xfrm>
              <a:off x="1490400" y="2837625"/>
              <a:ext cx="180325" cy="107875"/>
            </a:xfrm>
            <a:custGeom>
              <a:rect b="b" l="l" r="r" t="t"/>
              <a:pathLst>
                <a:path extrusionOk="0" h="4315" w="7213">
                  <a:moveTo>
                    <a:pt x="0" y="1"/>
                  </a:moveTo>
                  <a:lnTo>
                    <a:pt x="0" y="150"/>
                  </a:lnTo>
                  <a:lnTo>
                    <a:pt x="7213" y="4315"/>
                  </a:lnTo>
                  <a:lnTo>
                    <a:pt x="7213" y="41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12"/>
            <p:cNvSpPr/>
            <p:nvPr/>
          </p:nvSpPr>
          <p:spPr>
            <a:xfrm>
              <a:off x="1670700" y="2941800"/>
              <a:ext cx="13825" cy="5350"/>
            </a:xfrm>
            <a:custGeom>
              <a:rect b="b" l="l" r="r" t="t"/>
              <a:pathLst>
                <a:path extrusionOk="0" h="214" w="553">
                  <a:moveTo>
                    <a:pt x="1" y="0"/>
                  </a:moveTo>
                  <a:lnTo>
                    <a:pt x="1" y="148"/>
                  </a:lnTo>
                  <a:cubicBezTo>
                    <a:pt x="78" y="191"/>
                    <a:pt x="178" y="213"/>
                    <a:pt x="277" y="213"/>
                  </a:cubicBezTo>
                  <a:cubicBezTo>
                    <a:pt x="377" y="213"/>
                    <a:pt x="476" y="191"/>
                    <a:pt x="552" y="148"/>
                  </a:cubicBezTo>
                  <a:lnTo>
                    <a:pt x="552" y="0"/>
                  </a:lnTo>
                  <a:cubicBezTo>
                    <a:pt x="476" y="44"/>
                    <a:pt x="377" y="66"/>
                    <a:pt x="277" y="66"/>
                  </a:cubicBezTo>
                  <a:cubicBezTo>
                    <a:pt x="177" y="66"/>
                    <a:pt x="77" y="44"/>
                    <a:pt x="1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12"/>
            <p:cNvSpPr/>
            <p:nvPr/>
          </p:nvSpPr>
          <p:spPr>
            <a:xfrm>
              <a:off x="1486550" y="2750775"/>
              <a:ext cx="334700" cy="192675"/>
            </a:xfrm>
            <a:custGeom>
              <a:rect b="b" l="l" r="r" t="t"/>
              <a:pathLst>
                <a:path extrusionOk="0" h="7707" w="13388">
                  <a:moveTo>
                    <a:pt x="5746" y="0"/>
                  </a:moveTo>
                  <a:cubicBezTo>
                    <a:pt x="5646" y="0"/>
                    <a:pt x="5546" y="22"/>
                    <a:pt x="5471" y="66"/>
                  </a:cubicBezTo>
                  <a:lnTo>
                    <a:pt x="153" y="3157"/>
                  </a:lnTo>
                  <a:cubicBezTo>
                    <a:pt x="1" y="3244"/>
                    <a:pt x="1" y="3387"/>
                    <a:pt x="154" y="3475"/>
                  </a:cubicBezTo>
                  <a:lnTo>
                    <a:pt x="7367" y="7641"/>
                  </a:lnTo>
                  <a:cubicBezTo>
                    <a:pt x="7444" y="7685"/>
                    <a:pt x="7544" y="7707"/>
                    <a:pt x="7643" y="7707"/>
                  </a:cubicBezTo>
                  <a:cubicBezTo>
                    <a:pt x="7743" y="7707"/>
                    <a:pt x="7842" y="7685"/>
                    <a:pt x="7918" y="7641"/>
                  </a:cubicBezTo>
                  <a:lnTo>
                    <a:pt x="13235" y="4550"/>
                  </a:lnTo>
                  <a:cubicBezTo>
                    <a:pt x="13388" y="4463"/>
                    <a:pt x="13386" y="4320"/>
                    <a:pt x="13234" y="4232"/>
                  </a:cubicBezTo>
                  <a:lnTo>
                    <a:pt x="6021" y="66"/>
                  </a:lnTo>
                  <a:cubicBezTo>
                    <a:pt x="5945" y="22"/>
                    <a:pt x="5845" y="0"/>
                    <a:pt x="5746" y="0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12"/>
            <p:cNvSpPr/>
            <p:nvPr/>
          </p:nvSpPr>
          <p:spPr>
            <a:xfrm>
              <a:off x="1550300" y="2759175"/>
              <a:ext cx="256925" cy="147850"/>
            </a:xfrm>
            <a:custGeom>
              <a:rect b="b" l="l" r="r" t="t"/>
              <a:pathLst>
                <a:path extrusionOk="0" h="5914" w="10277">
                  <a:moveTo>
                    <a:pt x="3179" y="1"/>
                  </a:moveTo>
                  <a:cubicBezTo>
                    <a:pt x="3106" y="1"/>
                    <a:pt x="3033" y="17"/>
                    <a:pt x="2978" y="49"/>
                  </a:cubicBezTo>
                  <a:lnTo>
                    <a:pt x="111" y="1715"/>
                  </a:lnTo>
                  <a:cubicBezTo>
                    <a:pt x="1" y="1779"/>
                    <a:pt x="1" y="1884"/>
                    <a:pt x="111" y="1948"/>
                  </a:cubicBezTo>
                  <a:lnTo>
                    <a:pt x="6897" y="5866"/>
                  </a:lnTo>
                  <a:cubicBezTo>
                    <a:pt x="6953" y="5898"/>
                    <a:pt x="7026" y="5914"/>
                    <a:pt x="7099" y="5914"/>
                  </a:cubicBezTo>
                  <a:cubicBezTo>
                    <a:pt x="7172" y="5914"/>
                    <a:pt x="7244" y="5898"/>
                    <a:pt x="7300" y="5866"/>
                  </a:cubicBezTo>
                  <a:lnTo>
                    <a:pt x="10166" y="4199"/>
                  </a:lnTo>
                  <a:cubicBezTo>
                    <a:pt x="10277" y="4136"/>
                    <a:pt x="10277" y="4031"/>
                    <a:pt x="10165" y="3967"/>
                  </a:cubicBezTo>
                  <a:lnTo>
                    <a:pt x="10166" y="3967"/>
                  </a:lnTo>
                  <a:lnTo>
                    <a:pt x="3381" y="49"/>
                  </a:lnTo>
                  <a:cubicBezTo>
                    <a:pt x="3324" y="17"/>
                    <a:pt x="3251" y="1"/>
                    <a:pt x="3179" y="1"/>
                  </a:cubicBez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12"/>
            <p:cNvSpPr/>
            <p:nvPr/>
          </p:nvSpPr>
          <p:spPr>
            <a:xfrm>
              <a:off x="1554750" y="2841100"/>
              <a:ext cx="99625" cy="57125"/>
            </a:xfrm>
            <a:custGeom>
              <a:rect b="b" l="l" r="r" t="t"/>
              <a:pathLst>
                <a:path extrusionOk="0" h="2285" w="3985">
                  <a:moveTo>
                    <a:pt x="1694" y="0"/>
                  </a:moveTo>
                  <a:cubicBezTo>
                    <a:pt x="1647" y="0"/>
                    <a:pt x="1600" y="11"/>
                    <a:pt x="1557" y="32"/>
                  </a:cubicBezTo>
                  <a:lnTo>
                    <a:pt x="76" y="894"/>
                  </a:lnTo>
                  <a:cubicBezTo>
                    <a:pt x="1" y="937"/>
                    <a:pt x="1" y="1009"/>
                    <a:pt x="76" y="1052"/>
                  </a:cubicBezTo>
                  <a:lnTo>
                    <a:pt x="2155" y="2252"/>
                  </a:lnTo>
                  <a:cubicBezTo>
                    <a:pt x="2198" y="2274"/>
                    <a:pt x="2245" y="2284"/>
                    <a:pt x="2292" y="2284"/>
                  </a:cubicBezTo>
                  <a:cubicBezTo>
                    <a:pt x="2338" y="2284"/>
                    <a:pt x="2385" y="2274"/>
                    <a:pt x="2428" y="2252"/>
                  </a:cubicBezTo>
                  <a:lnTo>
                    <a:pt x="3909" y="1392"/>
                  </a:lnTo>
                  <a:cubicBezTo>
                    <a:pt x="3984" y="1347"/>
                    <a:pt x="3984" y="1277"/>
                    <a:pt x="3909" y="1234"/>
                  </a:cubicBezTo>
                  <a:lnTo>
                    <a:pt x="1831" y="32"/>
                  </a:lnTo>
                  <a:cubicBezTo>
                    <a:pt x="1788" y="11"/>
                    <a:pt x="1741" y="0"/>
                    <a:pt x="1694" y="0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12"/>
            <p:cNvSpPr/>
            <p:nvPr/>
          </p:nvSpPr>
          <p:spPr>
            <a:xfrm>
              <a:off x="1716600" y="2829175"/>
              <a:ext cx="77725" cy="48650"/>
            </a:xfrm>
            <a:custGeom>
              <a:rect b="b" l="l" r="r" t="t"/>
              <a:pathLst>
                <a:path extrusionOk="0" h="1946" w="3109">
                  <a:moveTo>
                    <a:pt x="1217" y="1"/>
                  </a:moveTo>
                  <a:lnTo>
                    <a:pt x="632" y="340"/>
                  </a:lnTo>
                  <a:lnTo>
                    <a:pt x="632" y="396"/>
                  </a:lnTo>
                  <a:lnTo>
                    <a:pt x="585" y="368"/>
                  </a:lnTo>
                  <a:lnTo>
                    <a:pt x="1" y="707"/>
                  </a:lnTo>
                  <a:lnTo>
                    <a:pt x="1" y="853"/>
                  </a:lnTo>
                  <a:lnTo>
                    <a:pt x="589" y="1193"/>
                  </a:lnTo>
                  <a:lnTo>
                    <a:pt x="652" y="1156"/>
                  </a:lnTo>
                  <a:lnTo>
                    <a:pt x="652" y="1230"/>
                  </a:lnTo>
                  <a:lnTo>
                    <a:pt x="1241" y="1569"/>
                  </a:lnTo>
                  <a:lnTo>
                    <a:pt x="1304" y="1532"/>
                  </a:lnTo>
                  <a:lnTo>
                    <a:pt x="1304" y="1606"/>
                  </a:lnTo>
                  <a:lnTo>
                    <a:pt x="1892" y="1946"/>
                  </a:lnTo>
                  <a:lnTo>
                    <a:pt x="2476" y="1606"/>
                  </a:lnTo>
                  <a:lnTo>
                    <a:pt x="2476" y="1551"/>
                  </a:lnTo>
                  <a:lnTo>
                    <a:pt x="2523" y="1579"/>
                  </a:lnTo>
                  <a:lnTo>
                    <a:pt x="3107" y="1239"/>
                  </a:lnTo>
                  <a:lnTo>
                    <a:pt x="3109" y="1093"/>
                  </a:lnTo>
                  <a:lnTo>
                    <a:pt x="2520" y="754"/>
                  </a:lnTo>
                  <a:lnTo>
                    <a:pt x="2456" y="790"/>
                  </a:lnTo>
                  <a:lnTo>
                    <a:pt x="2457" y="717"/>
                  </a:lnTo>
                  <a:lnTo>
                    <a:pt x="1869" y="377"/>
                  </a:lnTo>
                  <a:lnTo>
                    <a:pt x="1804" y="414"/>
                  </a:lnTo>
                  <a:lnTo>
                    <a:pt x="1804" y="340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12"/>
            <p:cNvSpPr/>
            <p:nvPr/>
          </p:nvSpPr>
          <p:spPr>
            <a:xfrm>
              <a:off x="1677125" y="2861325"/>
              <a:ext cx="61925" cy="39425"/>
            </a:xfrm>
            <a:custGeom>
              <a:rect b="b" l="l" r="r" t="t"/>
              <a:pathLst>
                <a:path extrusionOk="0" h="1577" w="2477">
                  <a:moveTo>
                    <a:pt x="584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9" y="826"/>
                  </a:lnTo>
                  <a:lnTo>
                    <a:pt x="652" y="787"/>
                  </a:lnTo>
                  <a:lnTo>
                    <a:pt x="652" y="861"/>
                  </a:lnTo>
                  <a:lnTo>
                    <a:pt x="1240" y="1200"/>
                  </a:lnTo>
                  <a:lnTo>
                    <a:pt x="1305" y="1164"/>
                  </a:lnTo>
                  <a:lnTo>
                    <a:pt x="1305" y="1237"/>
                  </a:lnTo>
                  <a:lnTo>
                    <a:pt x="1892" y="1577"/>
                  </a:lnTo>
                  <a:lnTo>
                    <a:pt x="2477" y="1237"/>
                  </a:lnTo>
                  <a:lnTo>
                    <a:pt x="2477" y="1091"/>
                  </a:lnTo>
                  <a:lnTo>
                    <a:pt x="1952" y="789"/>
                  </a:lnTo>
                  <a:lnTo>
                    <a:pt x="2472" y="486"/>
                  </a:lnTo>
                  <a:lnTo>
                    <a:pt x="2472" y="340"/>
                  </a:lnTo>
                  <a:lnTo>
                    <a:pt x="1884" y="1"/>
                  </a:lnTo>
                  <a:lnTo>
                    <a:pt x="1300" y="340"/>
                  </a:lnTo>
                  <a:lnTo>
                    <a:pt x="1300" y="412"/>
                  </a:lnTo>
                  <a:lnTo>
                    <a:pt x="1237" y="375"/>
                  </a:lnTo>
                  <a:lnTo>
                    <a:pt x="1173" y="412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12"/>
            <p:cNvSpPr/>
            <p:nvPr/>
          </p:nvSpPr>
          <p:spPr>
            <a:xfrm>
              <a:off x="1618375" y="2763350"/>
              <a:ext cx="110775" cy="67700"/>
            </a:xfrm>
            <a:custGeom>
              <a:rect b="b" l="l" r="r" t="t"/>
              <a:pathLst>
                <a:path extrusionOk="0" h="2708" w="4431">
                  <a:moveTo>
                    <a:pt x="585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8" y="826"/>
                  </a:lnTo>
                  <a:lnTo>
                    <a:pt x="651" y="789"/>
                  </a:lnTo>
                  <a:lnTo>
                    <a:pt x="651" y="862"/>
                  </a:lnTo>
                  <a:lnTo>
                    <a:pt x="1240" y="1202"/>
                  </a:lnTo>
                  <a:lnTo>
                    <a:pt x="1304" y="1165"/>
                  </a:lnTo>
                  <a:lnTo>
                    <a:pt x="1303" y="1239"/>
                  </a:lnTo>
                  <a:lnTo>
                    <a:pt x="1891" y="1578"/>
                  </a:lnTo>
                  <a:lnTo>
                    <a:pt x="1956" y="1542"/>
                  </a:lnTo>
                  <a:lnTo>
                    <a:pt x="1956" y="1615"/>
                  </a:lnTo>
                  <a:lnTo>
                    <a:pt x="2543" y="1955"/>
                  </a:lnTo>
                  <a:lnTo>
                    <a:pt x="2607" y="1918"/>
                  </a:lnTo>
                  <a:lnTo>
                    <a:pt x="2607" y="1992"/>
                  </a:lnTo>
                  <a:lnTo>
                    <a:pt x="3194" y="2331"/>
                  </a:lnTo>
                  <a:lnTo>
                    <a:pt x="3258" y="2294"/>
                  </a:lnTo>
                  <a:lnTo>
                    <a:pt x="3258" y="2368"/>
                  </a:lnTo>
                  <a:lnTo>
                    <a:pt x="3847" y="2708"/>
                  </a:lnTo>
                  <a:lnTo>
                    <a:pt x="4431" y="2368"/>
                  </a:lnTo>
                  <a:lnTo>
                    <a:pt x="4431" y="2221"/>
                  </a:lnTo>
                  <a:lnTo>
                    <a:pt x="3842" y="1883"/>
                  </a:lnTo>
                  <a:lnTo>
                    <a:pt x="3779" y="1919"/>
                  </a:lnTo>
                  <a:lnTo>
                    <a:pt x="3779" y="1846"/>
                  </a:lnTo>
                  <a:lnTo>
                    <a:pt x="3191" y="1506"/>
                  </a:lnTo>
                  <a:lnTo>
                    <a:pt x="3128" y="1543"/>
                  </a:lnTo>
                  <a:lnTo>
                    <a:pt x="3128" y="1469"/>
                  </a:lnTo>
                  <a:lnTo>
                    <a:pt x="2539" y="1130"/>
                  </a:lnTo>
                  <a:lnTo>
                    <a:pt x="2476" y="1167"/>
                  </a:lnTo>
                  <a:lnTo>
                    <a:pt x="2476" y="1093"/>
                  </a:lnTo>
                  <a:lnTo>
                    <a:pt x="1888" y="753"/>
                  </a:lnTo>
                  <a:lnTo>
                    <a:pt x="1825" y="790"/>
                  </a:lnTo>
                  <a:lnTo>
                    <a:pt x="1825" y="717"/>
                  </a:lnTo>
                  <a:lnTo>
                    <a:pt x="1237" y="377"/>
                  </a:lnTo>
                  <a:lnTo>
                    <a:pt x="1172" y="414"/>
                  </a:lnTo>
                  <a:lnTo>
                    <a:pt x="1174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12"/>
            <p:cNvSpPr/>
            <p:nvPr/>
          </p:nvSpPr>
          <p:spPr>
            <a:xfrm>
              <a:off x="1563125" y="2776675"/>
              <a:ext cx="143125" cy="86475"/>
            </a:xfrm>
            <a:custGeom>
              <a:rect b="b" l="l" r="r" t="t"/>
              <a:pathLst>
                <a:path extrusionOk="0" h="3459" w="5725">
                  <a:moveTo>
                    <a:pt x="1877" y="1"/>
                  </a:moveTo>
                  <a:lnTo>
                    <a:pt x="1294" y="340"/>
                  </a:lnTo>
                  <a:lnTo>
                    <a:pt x="1294" y="414"/>
                  </a:lnTo>
                  <a:lnTo>
                    <a:pt x="1231" y="377"/>
                  </a:lnTo>
                  <a:lnTo>
                    <a:pt x="648" y="717"/>
                  </a:lnTo>
                  <a:lnTo>
                    <a:pt x="648" y="789"/>
                  </a:lnTo>
                  <a:lnTo>
                    <a:pt x="585" y="753"/>
                  </a:lnTo>
                  <a:lnTo>
                    <a:pt x="1" y="1093"/>
                  </a:lnTo>
                  <a:lnTo>
                    <a:pt x="1" y="1239"/>
                  </a:lnTo>
                  <a:lnTo>
                    <a:pt x="588" y="1578"/>
                  </a:lnTo>
                  <a:lnTo>
                    <a:pt x="652" y="1542"/>
                  </a:lnTo>
                  <a:lnTo>
                    <a:pt x="652" y="1615"/>
                  </a:lnTo>
                  <a:lnTo>
                    <a:pt x="3195" y="3082"/>
                  </a:lnTo>
                  <a:lnTo>
                    <a:pt x="3259" y="3046"/>
                  </a:lnTo>
                  <a:lnTo>
                    <a:pt x="3259" y="3119"/>
                  </a:lnTo>
                  <a:lnTo>
                    <a:pt x="3846" y="3459"/>
                  </a:lnTo>
                  <a:lnTo>
                    <a:pt x="4431" y="3119"/>
                  </a:lnTo>
                  <a:lnTo>
                    <a:pt x="4431" y="3047"/>
                  </a:lnTo>
                  <a:lnTo>
                    <a:pt x="4494" y="3082"/>
                  </a:lnTo>
                  <a:lnTo>
                    <a:pt x="5077" y="2743"/>
                  </a:lnTo>
                  <a:lnTo>
                    <a:pt x="5077" y="2669"/>
                  </a:lnTo>
                  <a:lnTo>
                    <a:pt x="5140" y="2706"/>
                  </a:lnTo>
                  <a:lnTo>
                    <a:pt x="5725" y="2367"/>
                  </a:lnTo>
                  <a:lnTo>
                    <a:pt x="5725" y="2221"/>
                  </a:lnTo>
                  <a:lnTo>
                    <a:pt x="5137" y="1881"/>
                  </a:lnTo>
                  <a:lnTo>
                    <a:pt x="5072" y="1918"/>
                  </a:lnTo>
                  <a:lnTo>
                    <a:pt x="5072" y="1844"/>
                  </a:lnTo>
                  <a:lnTo>
                    <a:pt x="4485" y="1505"/>
                  </a:lnTo>
                  <a:lnTo>
                    <a:pt x="4421" y="1542"/>
                  </a:lnTo>
                  <a:lnTo>
                    <a:pt x="4421" y="1468"/>
                  </a:lnTo>
                  <a:lnTo>
                    <a:pt x="3832" y="1128"/>
                  </a:lnTo>
                  <a:lnTo>
                    <a:pt x="3769" y="1165"/>
                  </a:lnTo>
                  <a:lnTo>
                    <a:pt x="3769" y="1091"/>
                  </a:lnTo>
                  <a:lnTo>
                    <a:pt x="3181" y="752"/>
                  </a:lnTo>
                  <a:lnTo>
                    <a:pt x="3116" y="790"/>
                  </a:lnTo>
                  <a:lnTo>
                    <a:pt x="3116" y="717"/>
                  </a:lnTo>
                  <a:lnTo>
                    <a:pt x="2530" y="377"/>
                  </a:lnTo>
                  <a:lnTo>
                    <a:pt x="2465" y="414"/>
                  </a:lnTo>
                  <a:lnTo>
                    <a:pt x="2465" y="340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12"/>
            <p:cNvSpPr/>
            <p:nvPr/>
          </p:nvSpPr>
          <p:spPr>
            <a:xfrm>
              <a:off x="1747100" y="283767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4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12"/>
            <p:cNvSpPr/>
            <p:nvPr/>
          </p:nvSpPr>
          <p:spPr>
            <a:xfrm>
              <a:off x="1732400" y="283767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12"/>
            <p:cNvSpPr/>
            <p:nvPr/>
          </p:nvSpPr>
          <p:spPr>
            <a:xfrm>
              <a:off x="1732400" y="28291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2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12"/>
            <p:cNvSpPr/>
            <p:nvPr/>
          </p:nvSpPr>
          <p:spPr>
            <a:xfrm>
              <a:off x="1763375" y="2847075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12"/>
            <p:cNvSpPr/>
            <p:nvPr/>
          </p:nvSpPr>
          <p:spPr>
            <a:xfrm>
              <a:off x="1748675" y="28470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12"/>
            <p:cNvSpPr/>
            <p:nvPr/>
          </p:nvSpPr>
          <p:spPr>
            <a:xfrm>
              <a:off x="1748675" y="2838600"/>
              <a:ext cx="29375" cy="17000"/>
            </a:xfrm>
            <a:custGeom>
              <a:rect b="b" l="l" r="r" t="t"/>
              <a:pathLst>
                <a:path extrusionOk="0" h="680" w="1175">
                  <a:moveTo>
                    <a:pt x="586" y="0"/>
                  </a:moveTo>
                  <a:lnTo>
                    <a:pt x="1" y="340"/>
                  </a:lnTo>
                  <a:lnTo>
                    <a:pt x="589" y="679"/>
                  </a:lnTo>
                  <a:lnTo>
                    <a:pt x="1174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12"/>
            <p:cNvSpPr/>
            <p:nvPr/>
          </p:nvSpPr>
          <p:spPr>
            <a:xfrm>
              <a:off x="1779675" y="285650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12"/>
            <p:cNvSpPr/>
            <p:nvPr/>
          </p:nvSpPr>
          <p:spPr>
            <a:xfrm>
              <a:off x="1764950" y="2856500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2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12"/>
            <p:cNvSpPr/>
            <p:nvPr/>
          </p:nvSpPr>
          <p:spPr>
            <a:xfrm>
              <a:off x="1765000" y="28480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7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12"/>
            <p:cNvSpPr/>
            <p:nvPr/>
          </p:nvSpPr>
          <p:spPr>
            <a:xfrm>
              <a:off x="1731325" y="2846850"/>
              <a:ext cx="14600" cy="12150"/>
            </a:xfrm>
            <a:custGeom>
              <a:rect b="b" l="l" r="r" t="t"/>
              <a:pathLst>
                <a:path extrusionOk="0" h="486" w="584">
                  <a:moveTo>
                    <a:pt x="584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12"/>
            <p:cNvSpPr/>
            <p:nvPr/>
          </p:nvSpPr>
          <p:spPr>
            <a:xfrm>
              <a:off x="1716600" y="2846850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12"/>
            <p:cNvSpPr/>
            <p:nvPr/>
          </p:nvSpPr>
          <p:spPr>
            <a:xfrm>
              <a:off x="1716600" y="283835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12"/>
            <p:cNvSpPr/>
            <p:nvPr/>
          </p:nvSpPr>
          <p:spPr>
            <a:xfrm>
              <a:off x="1747600" y="2856250"/>
              <a:ext cx="14625" cy="12175"/>
            </a:xfrm>
            <a:custGeom>
              <a:rect b="b" l="l" r="r" t="t"/>
              <a:pathLst>
                <a:path extrusionOk="0" h="487" w="585">
                  <a:moveTo>
                    <a:pt x="584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12"/>
            <p:cNvSpPr/>
            <p:nvPr/>
          </p:nvSpPr>
          <p:spPr>
            <a:xfrm>
              <a:off x="1732900" y="2856250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12"/>
            <p:cNvSpPr/>
            <p:nvPr/>
          </p:nvSpPr>
          <p:spPr>
            <a:xfrm>
              <a:off x="1732900" y="28477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9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12"/>
            <p:cNvSpPr/>
            <p:nvPr/>
          </p:nvSpPr>
          <p:spPr>
            <a:xfrm>
              <a:off x="1763875" y="286567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12"/>
            <p:cNvSpPr/>
            <p:nvPr/>
          </p:nvSpPr>
          <p:spPr>
            <a:xfrm>
              <a:off x="1749175" y="286567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12"/>
            <p:cNvSpPr/>
            <p:nvPr/>
          </p:nvSpPr>
          <p:spPr>
            <a:xfrm>
              <a:off x="1749175" y="28571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12"/>
            <p:cNvSpPr/>
            <p:nvPr/>
          </p:nvSpPr>
          <p:spPr>
            <a:xfrm>
              <a:off x="1724300" y="2869825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5" y="0"/>
                  </a:moveTo>
                  <a:lnTo>
                    <a:pt x="2" y="340"/>
                  </a:lnTo>
                  <a:lnTo>
                    <a:pt x="0" y="486"/>
                  </a:lnTo>
                  <a:lnTo>
                    <a:pt x="0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12"/>
            <p:cNvSpPr/>
            <p:nvPr/>
          </p:nvSpPr>
          <p:spPr>
            <a:xfrm>
              <a:off x="1709625" y="286982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7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12"/>
            <p:cNvSpPr/>
            <p:nvPr/>
          </p:nvSpPr>
          <p:spPr>
            <a:xfrm>
              <a:off x="1709625" y="286132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2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12"/>
            <p:cNvSpPr/>
            <p:nvPr/>
          </p:nvSpPr>
          <p:spPr>
            <a:xfrm>
              <a:off x="1691825" y="286982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12"/>
            <p:cNvSpPr/>
            <p:nvPr/>
          </p:nvSpPr>
          <p:spPr>
            <a:xfrm>
              <a:off x="1677125" y="286982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12"/>
            <p:cNvSpPr/>
            <p:nvPr/>
          </p:nvSpPr>
          <p:spPr>
            <a:xfrm>
              <a:off x="1677125" y="286132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12"/>
            <p:cNvSpPr/>
            <p:nvPr/>
          </p:nvSpPr>
          <p:spPr>
            <a:xfrm>
              <a:off x="1708125" y="28791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12"/>
            <p:cNvSpPr/>
            <p:nvPr/>
          </p:nvSpPr>
          <p:spPr>
            <a:xfrm>
              <a:off x="1693400" y="28791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12"/>
            <p:cNvSpPr/>
            <p:nvPr/>
          </p:nvSpPr>
          <p:spPr>
            <a:xfrm>
              <a:off x="1693400" y="2870700"/>
              <a:ext cx="29375" cy="17000"/>
            </a:xfrm>
            <a:custGeom>
              <a:rect b="b" l="l" r="r" t="t"/>
              <a:pathLst>
                <a:path extrusionOk="0" h="680" w="1175">
                  <a:moveTo>
                    <a:pt x="586" y="0"/>
                  </a:moveTo>
                  <a:lnTo>
                    <a:pt x="1" y="340"/>
                  </a:lnTo>
                  <a:lnTo>
                    <a:pt x="589" y="679"/>
                  </a:lnTo>
                  <a:lnTo>
                    <a:pt x="1175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12"/>
            <p:cNvSpPr/>
            <p:nvPr/>
          </p:nvSpPr>
          <p:spPr>
            <a:xfrm>
              <a:off x="1724400" y="288860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12"/>
            <p:cNvSpPr/>
            <p:nvPr/>
          </p:nvSpPr>
          <p:spPr>
            <a:xfrm>
              <a:off x="1709700" y="288860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2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12"/>
            <p:cNvSpPr/>
            <p:nvPr/>
          </p:nvSpPr>
          <p:spPr>
            <a:xfrm>
              <a:off x="1709725" y="28801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1" y="340"/>
                  </a:lnTo>
                  <a:lnTo>
                    <a:pt x="588" y="680"/>
                  </a:lnTo>
                  <a:lnTo>
                    <a:pt x="1173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12"/>
            <p:cNvSpPr/>
            <p:nvPr/>
          </p:nvSpPr>
          <p:spPr>
            <a:xfrm>
              <a:off x="1633075" y="277185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12"/>
            <p:cNvSpPr/>
            <p:nvPr/>
          </p:nvSpPr>
          <p:spPr>
            <a:xfrm>
              <a:off x="1618375" y="27718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8" y="486"/>
                  </a:lnTo>
                  <a:lnTo>
                    <a:pt x="588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12"/>
            <p:cNvSpPr/>
            <p:nvPr/>
          </p:nvSpPr>
          <p:spPr>
            <a:xfrm>
              <a:off x="1618375" y="2763350"/>
              <a:ext cx="29350" cy="17000"/>
            </a:xfrm>
            <a:custGeom>
              <a:rect b="b" l="l" r="r" t="t"/>
              <a:pathLst>
                <a:path extrusionOk="0" h="680" w="1174">
                  <a:moveTo>
                    <a:pt x="585" y="1"/>
                  </a:moveTo>
                  <a:lnTo>
                    <a:pt x="0" y="340"/>
                  </a:lnTo>
                  <a:lnTo>
                    <a:pt x="588" y="680"/>
                  </a:lnTo>
                  <a:lnTo>
                    <a:pt x="1174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12"/>
            <p:cNvSpPr/>
            <p:nvPr/>
          </p:nvSpPr>
          <p:spPr>
            <a:xfrm>
              <a:off x="1649350" y="2781250"/>
              <a:ext cx="14675" cy="12150"/>
            </a:xfrm>
            <a:custGeom>
              <a:rect b="b" l="l" r="r" t="t"/>
              <a:pathLst>
                <a:path extrusionOk="0" h="486" w="587">
                  <a:moveTo>
                    <a:pt x="586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12"/>
            <p:cNvSpPr/>
            <p:nvPr/>
          </p:nvSpPr>
          <p:spPr>
            <a:xfrm>
              <a:off x="1634650" y="27812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2" y="1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12"/>
            <p:cNvSpPr/>
            <p:nvPr/>
          </p:nvSpPr>
          <p:spPr>
            <a:xfrm>
              <a:off x="1634675" y="2772775"/>
              <a:ext cx="29350" cy="17000"/>
            </a:xfrm>
            <a:custGeom>
              <a:rect b="b" l="l" r="r" t="t"/>
              <a:pathLst>
                <a:path extrusionOk="0" h="680" w="1174">
                  <a:moveTo>
                    <a:pt x="585" y="0"/>
                  </a:moveTo>
                  <a:lnTo>
                    <a:pt x="1" y="340"/>
                  </a:lnTo>
                  <a:lnTo>
                    <a:pt x="588" y="679"/>
                  </a:lnTo>
                  <a:lnTo>
                    <a:pt x="1173" y="34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12"/>
            <p:cNvSpPr/>
            <p:nvPr/>
          </p:nvSpPr>
          <p:spPr>
            <a:xfrm>
              <a:off x="1665650" y="2790650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5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5" y="147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12"/>
            <p:cNvSpPr/>
            <p:nvPr/>
          </p:nvSpPr>
          <p:spPr>
            <a:xfrm>
              <a:off x="1650925" y="2790650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2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12"/>
            <p:cNvSpPr/>
            <p:nvPr/>
          </p:nvSpPr>
          <p:spPr>
            <a:xfrm>
              <a:off x="1650975" y="27821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7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12"/>
            <p:cNvSpPr/>
            <p:nvPr/>
          </p:nvSpPr>
          <p:spPr>
            <a:xfrm>
              <a:off x="1681925" y="2800075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586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12"/>
            <p:cNvSpPr/>
            <p:nvPr/>
          </p:nvSpPr>
          <p:spPr>
            <a:xfrm>
              <a:off x="1667250" y="2800075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8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12"/>
            <p:cNvSpPr/>
            <p:nvPr/>
          </p:nvSpPr>
          <p:spPr>
            <a:xfrm>
              <a:off x="1667250" y="27915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12"/>
            <p:cNvSpPr/>
            <p:nvPr/>
          </p:nvSpPr>
          <p:spPr>
            <a:xfrm>
              <a:off x="1698200" y="2809475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1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12"/>
            <p:cNvSpPr/>
            <p:nvPr/>
          </p:nvSpPr>
          <p:spPr>
            <a:xfrm>
              <a:off x="1683550" y="28094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7" y="486"/>
                  </a:lnTo>
                  <a:lnTo>
                    <a:pt x="588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12"/>
            <p:cNvSpPr/>
            <p:nvPr/>
          </p:nvSpPr>
          <p:spPr>
            <a:xfrm>
              <a:off x="1683550" y="28010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8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12"/>
            <p:cNvSpPr/>
            <p:nvPr/>
          </p:nvSpPr>
          <p:spPr>
            <a:xfrm>
              <a:off x="1714525" y="2818850"/>
              <a:ext cx="14625" cy="12200"/>
            </a:xfrm>
            <a:custGeom>
              <a:rect b="b" l="l" r="r" t="t"/>
              <a:pathLst>
                <a:path extrusionOk="0" h="488" w="585">
                  <a:moveTo>
                    <a:pt x="585" y="1"/>
                  </a:moveTo>
                  <a:lnTo>
                    <a:pt x="1" y="342"/>
                  </a:lnTo>
                  <a:lnTo>
                    <a:pt x="1" y="488"/>
                  </a:lnTo>
                  <a:lnTo>
                    <a:pt x="585" y="148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12"/>
            <p:cNvSpPr/>
            <p:nvPr/>
          </p:nvSpPr>
          <p:spPr>
            <a:xfrm>
              <a:off x="1699825" y="2818850"/>
              <a:ext cx="14725" cy="12200"/>
            </a:xfrm>
            <a:custGeom>
              <a:rect b="b" l="l" r="r" t="t"/>
              <a:pathLst>
                <a:path extrusionOk="0" h="488" w="589">
                  <a:moveTo>
                    <a:pt x="0" y="1"/>
                  </a:moveTo>
                  <a:lnTo>
                    <a:pt x="0" y="148"/>
                  </a:lnTo>
                  <a:lnTo>
                    <a:pt x="589" y="488"/>
                  </a:lnTo>
                  <a:lnTo>
                    <a:pt x="589" y="3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12"/>
            <p:cNvSpPr/>
            <p:nvPr/>
          </p:nvSpPr>
          <p:spPr>
            <a:xfrm>
              <a:off x="1699825" y="28104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39"/>
                  </a:lnTo>
                  <a:lnTo>
                    <a:pt x="589" y="680"/>
                  </a:lnTo>
                  <a:lnTo>
                    <a:pt x="1173" y="339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12"/>
            <p:cNvSpPr/>
            <p:nvPr/>
          </p:nvSpPr>
          <p:spPr>
            <a:xfrm>
              <a:off x="1610175" y="278517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12"/>
            <p:cNvSpPr/>
            <p:nvPr/>
          </p:nvSpPr>
          <p:spPr>
            <a:xfrm>
              <a:off x="1595475" y="278517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12"/>
            <p:cNvSpPr/>
            <p:nvPr/>
          </p:nvSpPr>
          <p:spPr>
            <a:xfrm>
              <a:off x="1595475" y="27766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12"/>
            <p:cNvSpPr/>
            <p:nvPr/>
          </p:nvSpPr>
          <p:spPr>
            <a:xfrm>
              <a:off x="1626475" y="2794575"/>
              <a:ext cx="14600" cy="12175"/>
            </a:xfrm>
            <a:custGeom>
              <a:rect b="b" l="l" r="r" t="t"/>
              <a:pathLst>
                <a:path extrusionOk="0" h="487" w="584">
                  <a:moveTo>
                    <a:pt x="584" y="1"/>
                  </a:moveTo>
                  <a:lnTo>
                    <a:pt x="0" y="339"/>
                  </a:lnTo>
                  <a:lnTo>
                    <a:pt x="0" y="486"/>
                  </a:lnTo>
                  <a:lnTo>
                    <a:pt x="584" y="14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12"/>
            <p:cNvSpPr/>
            <p:nvPr/>
          </p:nvSpPr>
          <p:spPr>
            <a:xfrm>
              <a:off x="1611750" y="27945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12"/>
            <p:cNvSpPr/>
            <p:nvPr/>
          </p:nvSpPr>
          <p:spPr>
            <a:xfrm>
              <a:off x="1611750" y="2786100"/>
              <a:ext cx="29325" cy="16950"/>
            </a:xfrm>
            <a:custGeom>
              <a:rect b="b" l="l" r="r" t="t"/>
              <a:pathLst>
                <a:path extrusionOk="0" h="678" w="1173">
                  <a:moveTo>
                    <a:pt x="586" y="0"/>
                  </a:moveTo>
                  <a:lnTo>
                    <a:pt x="1" y="340"/>
                  </a:lnTo>
                  <a:lnTo>
                    <a:pt x="589" y="678"/>
                  </a:lnTo>
                  <a:lnTo>
                    <a:pt x="1173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2"/>
            <p:cNvSpPr/>
            <p:nvPr/>
          </p:nvSpPr>
          <p:spPr>
            <a:xfrm>
              <a:off x="1642750" y="280395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2"/>
            <p:cNvSpPr/>
            <p:nvPr/>
          </p:nvSpPr>
          <p:spPr>
            <a:xfrm>
              <a:off x="1628050" y="28039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2"/>
            <p:cNvSpPr/>
            <p:nvPr/>
          </p:nvSpPr>
          <p:spPr>
            <a:xfrm>
              <a:off x="1628050" y="2795450"/>
              <a:ext cx="29350" cy="17000"/>
            </a:xfrm>
            <a:custGeom>
              <a:rect b="b" l="l" r="r" t="t"/>
              <a:pathLst>
                <a:path extrusionOk="0" h="680" w="1174">
                  <a:moveTo>
                    <a:pt x="585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4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2"/>
            <p:cNvSpPr/>
            <p:nvPr/>
          </p:nvSpPr>
          <p:spPr>
            <a:xfrm>
              <a:off x="1659025" y="2813350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2"/>
            <p:cNvSpPr/>
            <p:nvPr/>
          </p:nvSpPr>
          <p:spPr>
            <a:xfrm>
              <a:off x="1644325" y="2813350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2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2"/>
            <p:cNvSpPr/>
            <p:nvPr/>
          </p:nvSpPr>
          <p:spPr>
            <a:xfrm>
              <a:off x="1644375" y="28048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7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2"/>
            <p:cNvSpPr/>
            <p:nvPr/>
          </p:nvSpPr>
          <p:spPr>
            <a:xfrm>
              <a:off x="1675325" y="2822775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2" y="340"/>
                  </a:lnTo>
                  <a:lnTo>
                    <a:pt x="0" y="486"/>
                  </a:lnTo>
                  <a:lnTo>
                    <a:pt x="586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2"/>
            <p:cNvSpPr/>
            <p:nvPr/>
          </p:nvSpPr>
          <p:spPr>
            <a:xfrm>
              <a:off x="1660600" y="2822775"/>
              <a:ext cx="14775" cy="12150"/>
            </a:xfrm>
            <a:custGeom>
              <a:rect b="b" l="l" r="r" t="t"/>
              <a:pathLst>
                <a:path extrusionOk="0" h="486" w="591">
                  <a:moveTo>
                    <a:pt x="2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91" y="34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2"/>
            <p:cNvSpPr/>
            <p:nvPr/>
          </p:nvSpPr>
          <p:spPr>
            <a:xfrm>
              <a:off x="1660650" y="28142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12"/>
            <p:cNvSpPr/>
            <p:nvPr/>
          </p:nvSpPr>
          <p:spPr>
            <a:xfrm>
              <a:off x="1691600" y="28321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12"/>
            <p:cNvSpPr/>
            <p:nvPr/>
          </p:nvSpPr>
          <p:spPr>
            <a:xfrm>
              <a:off x="1676925" y="28321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8" y="486"/>
                  </a:lnTo>
                  <a:lnTo>
                    <a:pt x="589" y="3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12"/>
            <p:cNvSpPr/>
            <p:nvPr/>
          </p:nvSpPr>
          <p:spPr>
            <a:xfrm>
              <a:off x="1676925" y="28237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0"/>
                  </a:moveTo>
                  <a:lnTo>
                    <a:pt x="1" y="340"/>
                  </a:lnTo>
                  <a:lnTo>
                    <a:pt x="589" y="679"/>
                  </a:lnTo>
                  <a:lnTo>
                    <a:pt x="1173" y="34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12"/>
            <p:cNvSpPr/>
            <p:nvPr/>
          </p:nvSpPr>
          <p:spPr>
            <a:xfrm>
              <a:off x="1593975" y="27945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2" y="339"/>
                  </a:lnTo>
                  <a:lnTo>
                    <a:pt x="0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12"/>
            <p:cNvSpPr/>
            <p:nvPr/>
          </p:nvSpPr>
          <p:spPr>
            <a:xfrm>
              <a:off x="1579300" y="27945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7" y="486"/>
                  </a:lnTo>
                  <a:lnTo>
                    <a:pt x="589" y="3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12"/>
            <p:cNvSpPr/>
            <p:nvPr/>
          </p:nvSpPr>
          <p:spPr>
            <a:xfrm>
              <a:off x="1579300" y="2786100"/>
              <a:ext cx="29325" cy="16950"/>
            </a:xfrm>
            <a:custGeom>
              <a:rect b="b" l="l" r="r" t="t"/>
              <a:pathLst>
                <a:path extrusionOk="0" h="678" w="1173">
                  <a:moveTo>
                    <a:pt x="584" y="0"/>
                  </a:moveTo>
                  <a:lnTo>
                    <a:pt x="1" y="340"/>
                  </a:lnTo>
                  <a:lnTo>
                    <a:pt x="589" y="678"/>
                  </a:lnTo>
                  <a:lnTo>
                    <a:pt x="1173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2"/>
            <p:cNvSpPr/>
            <p:nvPr/>
          </p:nvSpPr>
          <p:spPr>
            <a:xfrm>
              <a:off x="1610250" y="2803950"/>
              <a:ext cx="14675" cy="12150"/>
            </a:xfrm>
            <a:custGeom>
              <a:rect b="b" l="l" r="r" t="t"/>
              <a:pathLst>
                <a:path extrusionOk="0" h="486" w="587">
                  <a:moveTo>
                    <a:pt x="586" y="0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586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2"/>
            <p:cNvSpPr/>
            <p:nvPr/>
          </p:nvSpPr>
          <p:spPr>
            <a:xfrm>
              <a:off x="1595600" y="28039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7" y="486"/>
                  </a:lnTo>
                  <a:lnTo>
                    <a:pt x="588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2"/>
            <p:cNvSpPr/>
            <p:nvPr/>
          </p:nvSpPr>
          <p:spPr>
            <a:xfrm>
              <a:off x="1595600" y="279545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8" y="680"/>
                  </a:lnTo>
                  <a:lnTo>
                    <a:pt x="1172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2"/>
            <p:cNvSpPr/>
            <p:nvPr/>
          </p:nvSpPr>
          <p:spPr>
            <a:xfrm>
              <a:off x="1626575" y="2813350"/>
              <a:ext cx="14625" cy="12175"/>
            </a:xfrm>
            <a:custGeom>
              <a:rect b="b" l="l" r="r" t="t"/>
              <a:pathLst>
                <a:path extrusionOk="0" h="487" w="585">
                  <a:moveTo>
                    <a:pt x="585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2"/>
            <p:cNvSpPr/>
            <p:nvPr/>
          </p:nvSpPr>
          <p:spPr>
            <a:xfrm>
              <a:off x="1611875" y="2813350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2"/>
            <p:cNvSpPr/>
            <p:nvPr/>
          </p:nvSpPr>
          <p:spPr>
            <a:xfrm>
              <a:off x="1611875" y="28048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9" y="679"/>
                  </a:lnTo>
                  <a:lnTo>
                    <a:pt x="1173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2"/>
            <p:cNvSpPr/>
            <p:nvPr/>
          </p:nvSpPr>
          <p:spPr>
            <a:xfrm>
              <a:off x="1642875" y="2822775"/>
              <a:ext cx="14600" cy="12150"/>
            </a:xfrm>
            <a:custGeom>
              <a:rect b="b" l="l" r="r" t="t"/>
              <a:pathLst>
                <a:path extrusionOk="0" h="486" w="584">
                  <a:moveTo>
                    <a:pt x="584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2"/>
            <p:cNvSpPr/>
            <p:nvPr/>
          </p:nvSpPr>
          <p:spPr>
            <a:xfrm>
              <a:off x="1628150" y="2822775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2"/>
            <p:cNvSpPr/>
            <p:nvPr/>
          </p:nvSpPr>
          <p:spPr>
            <a:xfrm>
              <a:off x="1628150" y="28142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12"/>
            <p:cNvSpPr/>
            <p:nvPr/>
          </p:nvSpPr>
          <p:spPr>
            <a:xfrm>
              <a:off x="1659150" y="2832175"/>
              <a:ext cx="14625" cy="12175"/>
            </a:xfrm>
            <a:custGeom>
              <a:rect b="b" l="l" r="r" t="t"/>
              <a:pathLst>
                <a:path extrusionOk="0" h="487" w="585">
                  <a:moveTo>
                    <a:pt x="584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12"/>
            <p:cNvSpPr/>
            <p:nvPr/>
          </p:nvSpPr>
          <p:spPr>
            <a:xfrm>
              <a:off x="1644450" y="28321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12"/>
            <p:cNvSpPr/>
            <p:nvPr/>
          </p:nvSpPr>
          <p:spPr>
            <a:xfrm>
              <a:off x="1644450" y="28237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0"/>
                  </a:moveTo>
                  <a:lnTo>
                    <a:pt x="0" y="340"/>
                  </a:lnTo>
                  <a:lnTo>
                    <a:pt x="589" y="679"/>
                  </a:lnTo>
                  <a:lnTo>
                    <a:pt x="1172" y="34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12"/>
            <p:cNvSpPr/>
            <p:nvPr/>
          </p:nvSpPr>
          <p:spPr>
            <a:xfrm>
              <a:off x="1675425" y="2841575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1" y="341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12"/>
            <p:cNvSpPr/>
            <p:nvPr/>
          </p:nvSpPr>
          <p:spPr>
            <a:xfrm>
              <a:off x="1660725" y="28415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12"/>
            <p:cNvSpPr/>
            <p:nvPr/>
          </p:nvSpPr>
          <p:spPr>
            <a:xfrm>
              <a:off x="1660725" y="2833100"/>
              <a:ext cx="29375" cy="17000"/>
            </a:xfrm>
            <a:custGeom>
              <a:rect b="b" l="l" r="r" t="t"/>
              <a:pathLst>
                <a:path extrusionOk="0" h="680" w="1175">
                  <a:moveTo>
                    <a:pt x="586" y="0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4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12"/>
            <p:cNvSpPr/>
            <p:nvPr/>
          </p:nvSpPr>
          <p:spPr>
            <a:xfrm>
              <a:off x="1577800" y="2803950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12"/>
            <p:cNvSpPr/>
            <p:nvPr/>
          </p:nvSpPr>
          <p:spPr>
            <a:xfrm>
              <a:off x="1563100" y="28039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12"/>
            <p:cNvSpPr/>
            <p:nvPr/>
          </p:nvSpPr>
          <p:spPr>
            <a:xfrm>
              <a:off x="1563100" y="279545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12"/>
            <p:cNvSpPr/>
            <p:nvPr/>
          </p:nvSpPr>
          <p:spPr>
            <a:xfrm>
              <a:off x="1642950" y="28415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2" y="341"/>
                  </a:lnTo>
                  <a:lnTo>
                    <a:pt x="0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12"/>
            <p:cNvSpPr/>
            <p:nvPr/>
          </p:nvSpPr>
          <p:spPr>
            <a:xfrm>
              <a:off x="1579375" y="2813350"/>
              <a:ext cx="63625" cy="40400"/>
            </a:xfrm>
            <a:custGeom>
              <a:rect b="b" l="l" r="r" t="t"/>
              <a:pathLst>
                <a:path extrusionOk="0" h="1616" w="2545">
                  <a:moveTo>
                    <a:pt x="2" y="1"/>
                  </a:moveTo>
                  <a:lnTo>
                    <a:pt x="1" y="147"/>
                  </a:lnTo>
                  <a:lnTo>
                    <a:pt x="2543" y="1615"/>
                  </a:lnTo>
                  <a:lnTo>
                    <a:pt x="2545" y="147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12"/>
            <p:cNvSpPr/>
            <p:nvPr/>
          </p:nvSpPr>
          <p:spPr>
            <a:xfrm>
              <a:off x="1579425" y="2804875"/>
              <a:ext cx="78175" cy="45225"/>
            </a:xfrm>
            <a:custGeom>
              <a:rect b="b" l="l" r="r" t="t"/>
              <a:pathLst>
                <a:path extrusionOk="0" h="1809" w="3127">
                  <a:moveTo>
                    <a:pt x="584" y="0"/>
                  </a:moveTo>
                  <a:lnTo>
                    <a:pt x="0" y="340"/>
                  </a:lnTo>
                  <a:lnTo>
                    <a:pt x="2543" y="1809"/>
                  </a:lnTo>
                  <a:lnTo>
                    <a:pt x="3127" y="1469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12"/>
            <p:cNvSpPr/>
            <p:nvPr/>
          </p:nvSpPr>
          <p:spPr>
            <a:xfrm>
              <a:off x="1659275" y="2851000"/>
              <a:ext cx="14600" cy="12150"/>
            </a:xfrm>
            <a:custGeom>
              <a:rect b="b" l="l" r="r" t="t"/>
              <a:pathLst>
                <a:path extrusionOk="0" h="486" w="584">
                  <a:moveTo>
                    <a:pt x="584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12"/>
            <p:cNvSpPr/>
            <p:nvPr/>
          </p:nvSpPr>
          <p:spPr>
            <a:xfrm>
              <a:off x="1644550" y="2851000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12"/>
            <p:cNvSpPr/>
            <p:nvPr/>
          </p:nvSpPr>
          <p:spPr>
            <a:xfrm>
              <a:off x="1644550" y="28425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12"/>
            <p:cNvSpPr/>
            <p:nvPr/>
          </p:nvSpPr>
          <p:spPr>
            <a:xfrm>
              <a:off x="1643825" y="2627050"/>
              <a:ext cx="166900" cy="206125"/>
            </a:xfrm>
            <a:custGeom>
              <a:rect b="b" l="l" r="r" t="t"/>
              <a:pathLst>
                <a:path extrusionOk="0" h="8245" w="6676">
                  <a:moveTo>
                    <a:pt x="2182" y="1123"/>
                  </a:moveTo>
                  <a:lnTo>
                    <a:pt x="5766" y="3193"/>
                  </a:lnTo>
                  <a:lnTo>
                    <a:pt x="5757" y="6247"/>
                  </a:lnTo>
                  <a:lnTo>
                    <a:pt x="2173" y="4178"/>
                  </a:lnTo>
                  <a:lnTo>
                    <a:pt x="2182" y="1123"/>
                  </a:lnTo>
                  <a:close/>
                  <a:moveTo>
                    <a:pt x="1486" y="0"/>
                  </a:moveTo>
                  <a:lnTo>
                    <a:pt x="1472" y="5247"/>
                  </a:lnTo>
                  <a:lnTo>
                    <a:pt x="1" y="4397"/>
                  </a:lnTo>
                  <a:lnTo>
                    <a:pt x="1" y="4397"/>
                  </a:lnTo>
                  <a:lnTo>
                    <a:pt x="6662" y="8244"/>
                  </a:lnTo>
                  <a:lnTo>
                    <a:pt x="6676" y="2996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12"/>
            <p:cNvSpPr/>
            <p:nvPr/>
          </p:nvSpPr>
          <p:spPr>
            <a:xfrm>
              <a:off x="1643875" y="2605775"/>
              <a:ext cx="37150" cy="152425"/>
            </a:xfrm>
            <a:custGeom>
              <a:rect b="b" l="l" r="r" t="t"/>
              <a:pathLst>
                <a:path extrusionOk="0" h="6097" w="1486">
                  <a:moveTo>
                    <a:pt x="163" y="282"/>
                  </a:moveTo>
                  <a:lnTo>
                    <a:pt x="719" y="604"/>
                  </a:lnTo>
                  <a:lnTo>
                    <a:pt x="718" y="1222"/>
                  </a:lnTo>
                  <a:lnTo>
                    <a:pt x="160" y="899"/>
                  </a:lnTo>
                  <a:lnTo>
                    <a:pt x="163" y="282"/>
                  </a:lnTo>
                  <a:close/>
                  <a:moveTo>
                    <a:pt x="781" y="639"/>
                  </a:moveTo>
                  <a:lnTo>
                    <a:pt x="1337" y="961"/>
                  </a:lnTo>
                  <a:lnTo>
                    <a:pt x="1335" y="1578"/>
                  </a:lnTo>
                  <a:lnTo>
                    <a:pt x="779" y="1256"/>
                  </a:lnTo>
                  <a:lnTo>
                    <a:pt x="781" y="639"/>
                  </a:lnTo>
                  <a:close/>
                  <a:moveTo>
                    <a:pt x="160" y="970"/>
                  </a:moveTo>
                  <a:lnTo>
                    <a:pt x="718" y="1291"/>
                  </a:lnTo>
                  <a:lnTo>
                    <a:pt x="716" y="1908"/>
                  </a:lnTo>
                  <a:lnTo>
                    <a:pt x="158" y="1587"/>
                  </a:lnTo>
                  <a:lnTo>
                    <a:pt x="160" y="970"/>
                  </a:lnTo>
                  <a:close/>
                  <a:moveTo>
                    <a:pt x="779" y="1326"/>
                  </a:moveTo>
                  <a:lnTo>
                    <a:pt x="1335" y="1649"/>
                  </a:lnTo>
                  <a:lnTo>
                    <a:pt x="1334" y="2266"/>
                  </a:lnTo>
                  <a:lnTo>
                    <a:pt x="777" y="1944"/>
                  </a:lnTo>
                  <a:lnTo>
                    <a:pt x="779" y="1326"/>
                  </a:lnTo>
                  <a:close/>
                  <a:moveTo>
                    <a:pt x="158" y="1658"/>
                  </a:moveTo>
                  <a:lnTo>
                    <a:pt x="714" y="1979"/>
                  </a:lnTo>
                  <a:lnTo>
                    <a:pt x="713" y="2597"/>
                  </a:lnTo>
                  <a:lnTo>
                    <a:pt x="157" y="2274"/>
                  </a:lnTo>
                  <a:lnTo>
                    <a:pt x="158" y="1658"/>
                  </a:lnTo>
                  <a:close/>
                  <a:moveTo>
                    <a:pt x="776" y="2014"/>
                  </a:moveTo>
                  <a:lnTo>
                    <a:pt x="1334" y="2336"/>
                  </a:lnTo>
                  <a:lnTo>
                    <a:pt x="1332" y="2953"/>
                  </a:lnTo>
                  <a:lnTo>
                    <a:pt x="774" y="2632"/>
                  </a:lnTo>
                  <a:lnTo>
                    <a:pt x="776" y="2014"/>
                  </a:lnTo>
                  <a:close/>
                  <a:moveTo>
                    <a:pt x="157" y="2345"/>
                  </a:moveTo>
                  <a:lnTo>
                    <a:pt x="713" y="2667"/>
                  </a:lnTo>
                  <a:lnTo>
                    <a:pt x="711" y="3285"/>
                  </a:lnTo>
                  <a:lnTo>
                    <a:pt x="154" y="2962"/>
                  </a:lnTo>
                  <a:lnTo>
                    <a:pt x="157" y="2345"/>
                  </a:lnTo>
                  <a:close/>
                  <a:moveTo>
                    <a:pt x="774" y="2701"/>
                  </a:moveTo>
                  <a:lnTo>
                    <a:pt x="1332" y="3024"/>
                  </a:lnTo>
                  <a:lnTo>
                    <a:pt x="1329" y="3641"/>
                  </a:lnTo>
                  <a:lnTo>
                    <a:pt x="773" y="3319"/>
                  </a:lnTo>
                  <a:lnTo>
                    <a:pt x="774" y="2701"/>
                  </a:lnTo>
                  <a:close/>
                  <a:moveTo>
                    <a:pt x="154" y="3033"/>
                  </a:moveTo>
                  <a:lnTo>
                    <a:pt x="711" y="3354"/>
                  </a:lnTo>
                  <a:lnTo>
                    <a:pt x="710" y="3972"/>
                  </a:lnTo>
                  <a:lnTo>
                    <a:pt x="152" y="3651"/>
                  </a:lnTo>
                  <a:lnTo>
                    <a:pt x="154" y="3033"/>
                  </a:lnTo>
                  <a:close/>
                  <a:moveTo>
                    <a:pt x="773" y="3389"/>
                  </a:moveTo>
                  <a:lnTo>
                    <a:pt x="1329" y="3712"/>
                  </a:lnTo>
                  <a:lnTo>
                    <a:pt x="1327" y="4330"/>
                  </a:lnTo>
                  <a:lnTo>
                    <a:pt x="771" y="4007"/>
                  </a:lnTo>
                  <a:lnTo>
                    <a:pt x="773" y="3389"/>
                  </a:lnTo>
                  <a:close/>
                  <a:moveTo>
                    <a:pt x="876" y="4807"/>
                  </a:moveTo>
                  <a:lnTo>
                    <a:pt x="876" y="4992"/>
                  </a:lnTo>
                  <a:lnTo>
                    <a:pt x="714" y="4900"/>
                  </a:lnTo>
                  <a:lnTo>
                    <a:pt x="714" y="5084"/>
                  </a:lnTo>
                  <a:lnTo>
                    <a:pt x="1037" y="5270"/>
                  </a:lnTo>
                  <a:lnTo>
                    <a:pt x="1037" y="4900"/>
                  </a:lnTo>
                  <a:lnTo>
                    <a:pt x="876" y="4807"/>
                  </a:lnTo>
                  <a:close/>
                  <a:moveTo>
                    <a:pt x="321" y="4028"/>
                  </a:moveTo>
                  <a:lnTo>
                    <a:pt x="877" y="4351"/>
                  </a:lnTo>
                  <a:lnTo>
                    <a:pt x="877" y="4671"/>
                  </a:lnTo>
                  <a:lnTo>
                    <a:pt x="1155" y="4832"/>
                  </a:lnTo>
                  <a:lnTo>
                    <a:pt x="1154" y="5473"/>
                  </a:lnTo>
                  <a:lnTo>
                    <a:pt x="598" y="5150"/>
                  </a:lnTo>
                  <a:lnTo>
                    <a:pt x="599" y="4830"/>
                  </a:lnTo>
                  <a:lnTo>
                    <a:pt x="320" y="4669"/>
                  </a:lnTo>
                  <a:lnTo>
                    <a:pt x="318" y="4669"/>
                  </a:lnTo>
                  <a:lnTo>
                    <a:pt x="321" y="4028"/>
                  </a:lnTo>
                  <a:close/>
                  <a:moveTo>
                    <a:pt x="15" y="0"/>
                  </a:moveTo>
                  <a:lnTo>
                    <a:pt x="0" y="5247"/>
                  </a:lnTo>
                  <a:lnTo>
                    <a:pt x="1470" y="6096"/>
                  </a:lnTo>
                  <a:lnTo>
                    <a:pt x="1486" y="84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12"/>
            <p:cNvSpPr/>
            <p:nvPr/>
          </p:nvSpPr>
          <p:spPr>
            <a:xfrm>
              <a:off x="1647850" y="2612850"/>
              <a:ext cx="13975" cy="23475"/>
            </a:xfrm>
            <a:custGeom>
              <a:rect b="b" l="l" r="r" t="t"/>
              <a:pathLst>
                <a:path extrusionOk="0" h="939" w="559">
                  <a:moveTo>
                    <a:pt x="2" y="0"/>
                  </a:moveTo>
                  <a:lnTo>
                    <a:pt x="1" y="618"/>
                  </a:lnTo>
                  <a:lnTo>
                    <a:pt x="557" y="939"/>
                  </a:lnTo>
                  <a:lnTo>
                    <a:pt x="559" y="32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12"/>
            <p:cNvSpPr/>
            <p:nvPr/>
          </p:nvSpPr>
          <p:spPr>
            <a:xfrm>
              <a:off x="1663300" y="2621750"/>
              <a:ext cx="14000" cy="23525"/>
            </a:xfrm>
            <a:custGeom>
              <a:rect b="b" l="l" r="r" t="t"/>
              <a:pathLst>
                <a:path extrusionOk="0" h="941" w="560">
                  <a:moveTo>
                    <a:pt x="2" y="0"/>
                  </a:moveTo>
                  <a:lnTo>
                    <a:pt x="0" y="618"/>
                  </a:lnTo>
                  <a:lnTo>
                    <a:pt x="558" y="941"/>
                  </a:lnTo>
                  <a:lnTo>
                    <a:pt x="560" y="32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12"/>
            <p:cNvSpPr/>
            <p:nvPr/>
          </p:nvSpPr>
          <p:spPr>
            <a:xfrm>
              <a:off x="1647775" y="2630000"/>
              <a:ext cx="14000" cy="23525"/>
            </a:xfrm>
            <a:custGeom>
              <a:rect b="b" l="l" r="r" t="t"/>
              <a:pathLst>
                <a:path extrusionOk="0" h="941" w="560">
                  <a:moveTo>
                    <a:pt x="2" y="1"/>
                  </a:moveTo>
                  <a:lnTo>
                    <a:pt x="1" y="618"/>
                  </a:lnTo>
                  <a:lnTo>
                    <a:pt x="558" y="941"/>
                  </a:lnTo>
                  <a:lnTo>
                    <a:pt x="560" y="323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12"/>
            <p:cNvSpPr/>
            <p:nvPr/>
          </p:nvSpPr>
          <p:spPr>
            <a:xfrm>
              <a:off x="1663250" y="2638950"/>
              <a:ext cx="14025" cy="23500"/>
            </a:xfrm>
            <a:custGeom>
              <a:rect b="b" l="l" r="r" t="t"/>
              <a:pathLst>
                <a:path extrusionOk="0" h="940" w="561">
                  <a:moveTo>
                    <a:pt x="2" y="1"/>
                  </a:moveTo>
                  <a:lnTo>
                    <a:pt x="1" y="618"/>
                  </a:lnTo>
                  <a:lnTo>
                    <a:pt x="557" y="939"/>
                  </a:lnTo>
                  <a:lnTo>
                    <a:pt x="560" y="32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12"/>
            <p:cNvSpPr/>
            <p:nvPr/>
          </p:nvSpPr>
          <p:spPr>
            <a:xfrm>
              <a:off x="1647750" y="2647225"/>
              <a:ext cx="14000" cy="23475"/>
            </a:xfrm>
            <a:custGeom>
              <a:rect b="b" l="l" r="r" t="t"/>
              <a:pathLst>
                <a:path extrusionOk="0" h="939" w="560">
                  <a:moveTo>
                    <a:pt x="2" y="0"/>
                  </a:moveTo>
                  <a:lnTo>
                    <a:pt x="0" y="618"/>
                  </a:lnTo>
                  <a:lnTo>
                    <a:pt x="558" y="939"/>
                  </a:lnTo>
                  <a:lnTo>
                    <a:pt x="559" y="32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12"/>
            <p:cNvSpPr/>
            <p:nvPr/>
          </p:nvSpPr>
          <p:spPr>
            <a:xfrm>
              <a:off x="1663175" y="2656125"/>
              <a:ext cx="14025" cy="23525"/>
            </a:xfrm>
            <a:custGeom>
              <a:rect b="b" l="l" r="r" t="t"/>
              <a:pathLst>
                <a:path extrusionOk="0" h="941" w="561">
                  <a:moveTo>
                    <a:pt x="4" y="0"/>
                  </a:moveTo>
                  <a:lnTo>
                    <a:pt x="1" y="618"/>
                  </a:lnTo>
                  <a:lnTo>
                    <a:pt x="558" y="941"/>
                  </a:lnTo>
                  <a:lnTo>
                    <a:pt x="560" y="32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12"/>
            <p:cNvSpPr/>
            <p:nvPr/>
          </p:nvSpPr>
          <p:spPr>
            <a:xfrm>
              <a:off x="1647700" y="2664425"/>
              <a:ext cx="14000" cy="23475"/>
            </a:xfrm>
            <a:custGeom>
              <a:rect b="b" l="l" r="r" t="t"/>
              <a:pathLst>
                <a:path extrusionOk="0" h="939" w="560">
                  <a:moveTo>
                    <a:pt x="2" y="0"/>
                  </a:moveTo>
                  <a:lnTo>
                    <a:pt x="1" y="618"/>
                  </a:lnTo>
                  <a:lnTo>
                    <a:pt x="557" y="939"/>
                  </a:lnTo>
                  <a:lnTo>
                    <a:pt x="560" y="32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12"/>
            <p:cNvSpPr/>
            <p:nvPr/>
          </p:nvSpPr>
          <p:spPr>
            <a:xfrm>
              <a:off x="1663150" y="2673325"/>
              <a:ext cx="14000" cy="23500"/>
            </a:xfrm>
            <a:custGeom>
              <a:rect b="b" l="l" r="r" t="t"/>
              <a:pathLst>
                <a:path extrusionOk="0" h="940" w="560">
                  <a:moveTo>
                    <a:pt x="2" y="1"/>
                  </a:moveTo>
                  <a:lnTo>
                    <a:pt x="0" y="618"/>
                  </a:lnTo>
                  <a:lnTo>
                    <a:pt x="558" y="939"/>
                  </a:lnTo>
                  <a:lnTo>
                    <a:pt x="559" y="323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12"/>
            <p:cNvSpPr/>
            <p:nvPr/>
          </p:nvSpPr>
          <p:spPr>
            <a:xfrm>
              <a:off x="1647625" y="2681575"/>
              <a:ext cx="14000" cy="23550"/>
            </a:xfrm>
            <a:custGeom>
              <a:rect b="b" l="l" r="r" t="t"/>
              <a:pathLst>
                <a:path extrusionOk="0" h="942" w="560">
                  <a:moveTo>
                    <a:pt x="4" y="1"/>
                  </a:moveTo>
                  <a:lnTo>
                    <a:pt x="1" y="619"/>
                  </a:lnTo>
                  <a:lnTo>
                    <a:pt x="558" y="941"/>
                  </a:lnTo>
                  <a:lnTo>
                    <a:pt x="560" y="32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12"/>
            <p:cNvSpPr/>
            <p:nvPr/>
          </p:nvSpPr>
          <p:spPr>
            <a:xfrm>
              <a:off x="1663100" y="2690525"/>
              <a:ext cx="14000" cy="23500"/>
            </a:xfrm>
            <a:custGeom>
              <a:rect b="b" l="l" r="r" t="t"/>
              <a:pathLst>
                <a:path extrusionOk="0" h="940" w="560">
                  <a:moveTo>
                    <a:pt x="2" y="1"/>
                  </a:moveTo>
                  <a:lnTo>
                    <a:pt x="1" y="618"/>
                  </a:lnTo>
                  <a:lnTo>
                    <a:pt x="558" y="940"/>
                  </a:lnTo>
                  <a:lnTo>
                    <a:pt x="560" y="32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12"/>
            <p:cNvSpPr/>
            <p:nvPr/>
          </p:nvSpPr>
          <p:spPr>
            <a:xfrm>
              <a:off x="1658775" y="2722575"/>
              <a:ext cx="14000" cy="20025"/>
            </a:xfrm>
            <a:custGeom>
              <a:rect b="b" l="l" r="r" t="t"/>
              <a:pathLst>
                <a:path extrusionOk="0" h="801" w="560">
                  <a:moveTo>
                    <a:pt x="281" y="0"/>
                  </a:moveTo>
                  <a:lnTo>
                    <a:pt x="280" y="135"/>
                  </a:lnTo>
                  <a:lnTo>
                    <a:pt x="441" y="228"/>
                  </a:lnTo>
                  <a:lnTo>
                    <a:pt x="440" y="598"/>
                  </a:lnTo>
                  <a:lnTo>
                    <a:pt x="118" y="412"/>
                  </a:lnTo>
                  <a:lnTo>
                    <a:pt x="118" y="228"/>
                  </a:lnTo>
                  <a:lnTo>
                    <a:pt x="2" y="160"/>
                  </a:lnTo>
                  <a:lnTo>
                    <a:pt x="0" y="479"/>
                  </a:lnTo>
                  <a:lnTo>
                    <a:pt x="558" y="801"/>
                  </a:lnTo>
                  <a:lnTo>
                    <a:pt x="559" y="161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12"/>
            <p:cNvSpPr/>
            <p:nvPr/>
          </p:nvSpPr>
          <p:spPr>
            <a:xfrm>
              <a:off x="1651825" y="2706500"/>
              <a:ext cx="14000" cy="24075"/>
            </a:xfrm>
            <a:custGeom>
              <a:rect b="b" l="l" r="r" t="t"/>
              <a:pathLst>
                <a:path extrusionOk="0" h="963" w="560">
                  <a:moveTo>
                    <a:pt x="3" y="1"/>
                  </a:moveTo>
                  <a:lnTo>
                    <a:pt x="0" y="642"/>
                  </a:lnTo>
                  <a:lnTo>
                    <a:pt x="280" y="803"/>
                  </a:lnTo>
                  <a:lnTo>
                    <a:pt x="396" y="871"/>
                  </a:lnTo>
                  <a:lnTo>
                    <a:pt x="558" y="963"/>
                  </a:lnTo>
                  <a:lnTo>
                    <a:pt x="558" y="778"/>
                  </a:lnTo>
                  <a:lnTo>
                    <a:pt x="559" y="643"/>
                  </a:lnTo>
                  <a:lnTo>
                    <a:pt x="559" y="322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12"/>
            <p:cNvSpPr/>
            <p:nvPr/>
          </p:nvSpPr>
          <p:spPr>
            <a:xfrm>
              <a:off x="1698175" y="2655175"/>
              <a:ext cx="89825" cy="128050"/>
            </a:xfrm>
            <a:custGeom>
              <a:rect b="b" l="l" r="r" t="t"/>
              <a:pathLst>
                <a:path extrusionOk="0" h="5122" w="3593">
                  <a:moveTo>
                    <a:pt x="767" y="1435"/>
                  </a:moveTo>
                  <a:cubicBezTo>
                    <a:pt x="779" y="1435"/>
                    <a:pt x="792" y="1439"/>
                    <a:pt x="805" y="1447"/>
                  </a:cubicBezTo>
                  <a:cubicBezTo>
                    <a:pt x="851" y="1478"/>
                    <a:pt x="882" y="1527"/>
                    <a:pt x="890" y="1582"/>
                  </a:cubicBezTo>
                  <a:lnTo>
                    <a:pt x="1699" y="2049"/>
                  </a:lnTo>
                  <a:lnTo>
                    <a:pt x="1699" y="1951"/>
                  </a:lnTo>
                  <a:lnTo>
                    <a:pt x="1895" y="2065"/>
                  </a:lnTo>
                  <a:lnTo>
                    <a:pt x="1895" y="2163"/>
                  </a:lnTo>
                  <a:lnTo>
                    <a:pt x="2646" y="2596"/>
                  </a:lnTo>
                  <a:cubicBezTo>
                    <a:pt x="2650" y="2566"/>
                    <a:pt x="2668" y="2549"/>
                    <a:pt x="2692" y="2549"/>
                  </a:cubicBezTo>
                  <a:cubicBezTo>
                    <a:pt x="2703" y="2549"/>
                    <a:pt x="2716" y="2553"/>
                    <a:pt x="2730" y="2561"/>
                  </a:cubicBezTo>
                  <a:cubicBezTo>
                    <a:pt x="2781" y="2593"/>
                    <a:pt x="2813" y="2649"/>
                    <a:pt x="2816" y="2708"/>
                  </a:cubicBezTo>
                  <a:cubicBezTo>
                    <a:pt x="2816" y="2715"/>
                    <a:pt x="2815" y="2721"/>
                    <a:pt x="2815" y="2725"/>
                  </a:cubicBezTo>
                  <a:lnTo>
                    <a:pt x="3031" y="2934"/>
                  </a:lnTo>
                  <a:lnTo>
                    <a:pt x="2879" y="2917"/>
                  </a:lnTo>
                  <a:lnTo>
                    <a:pt x="2816" y="3056"/>
                  </a:lnTo>
                  <a:lnTo>
                    <a:pt x="2746" y="2765"/>
                  </a:lnTo>
                  <a:cubicBezTo>
                    <a:pt x="2740" y="2764"/>
                    <a:pt x="2735" y="2761"/>
                    <a:pt x="2730" y="2758"/>
                  </a:cubicBezTo>
                  <a:cubicBezTo>
                    <a:pt x="2683" y="2727"/>
                    <a:pt x="2652" y="2678"/>
                    <a:pt x="2646" y="2622"/>
                  </a:cubicBezTo>
                  <a:lnTo>
                    <a:pt x="2008" y="2255"/>
                  </a:lnTo>
                  <a:lnTo>
                    <a:pt x="2008" y="2255"/>
                  </a:lnTo>
                  <a:cubicBezTo>
                    <a:pt x="2375" y="2569"/>
                    <a:pt x="2658" y="3086"/>
                    <a:pt x="2704" y="3553"/>
                  </a:cubicBezTo>
                  <a:lnTo>
                    <a:pt x="2798" y="3607"/>
                  </a:lnTo>
                  <a:lnTo>
                    <a:pt x="2798" y="3831"/>
                  </a:lnTo>
                  <a:lnTo>
                    <a:pt x="2601" y="3718"/>
                  </a:lnTo>
                  <a:lnTo>
                    <a:pt x="2601" y="3493"/>
                  </a:lnTo>
                  <a:lnTo>
                    <a:pt x="2680" y="3538"/>
                  </a:lnTo>
                  <a:cubicBezTo>
                    <a:pt x="2629" y="3042"/>
                    <a:pt x="2303" y="2483"/>
                    <a:pt x="1895" y="2195"/>
                  </a:cubicBezTo>
                  <a:lnTo>
                    <a:pt x="1895" y="2289"/>
                  </a:lnTo>
                  <a:lnTo>
                    <a:pt x="1699" y="2175"/>
                  </a:lnTo>
                  <a:lnTo>
                    <a:pt x="1699" y="2083"/>
                  </a:lnTo>
                  <a:cubicBezTo>
                    <a:pt x="1592" y="2035"/>
                    <a:pt x="1491" y="2012"/>
                    <a:pt x="1398" y="2012"/>
                  </a:cubicBezTo>
                  <a:cubicBezTo>
                    <a:pt x="1138" y="2012"/>
                    <a:pt x="949" y="2195"/>
                    <a:pt x="910" y="2516"/>
                  </a:cubicBezTo>
                  <a:lnTo>
                    <a:pt x="987" y="2561"/>
                  </a:lnTo>
                  <a:lnTo>
                    <a:pt x="987" y="2785"/>
                  </a:lnTo>
                  <a:lnTo>
                    <a:pt x="790" y="2673"/>
                  </a:lnTo>
                  <a:lnTo>
                    <a:pt x="790" y="2447"/>
                  </a:lnTo>
                  <a:lnTo>
                    <a:pt x="885" y="2503"/>
                  </a:lnTo>
                  <a:cubicBezTo>
                    <a:pt x="925" y="2169"/>
                    <a:pt x="1119" y="1979"/>
                    <a:pt x="1388" y="1979"/>
                  </a:cubicBezTo>
                  <a:cubicBezTo>
                    <a:pt x="1451" y="1979"/>
                    <a:pt x="1518" y="1990"/>
                    <a:pt x="1587" y="2011"/>
                  </a:cubicBezTo>
                  <a:lnTo>
                    <a:pt x="890" y="1610"/>
                  </a:lnTo>
                  <a:cubicBezTo>
                    <a:pt x="886" y="1639"/>
                    <a:pt x="868" y="1657"/>
                    <a:pt x="843" y="1657"/>
                  </a:cubicBezTo>
                  <a:cubicBezTo>
                    <a:pt x="832" y="1657"/>
                    <a:pt x="819" y="1653"/>
                    <a:pt x="805" y="1645"/>
                  </a:cubicBezTo>
                  <a:cubicBezTo>
                    <a:pt x="755" y="1612"/>
                    <a:pt x="722" y="1558"/>
                    <a:pt x="719" y="1496"/>
                  </a:cubicBezTo>
                  <a:cubicBezTo>
                    <a:pt x="719" y="1458"/>
                    <a:pt x="739" y="1435"/>
                    <a:pt x="767" y="1435"/>
                  </a:cubicBezTo>
                  <a:close/>
                  <a:moveTo>
                    <a:pt x="8" y="0"/>
                  </a:moveTo>
                  <a:lnTo>
                    <a:pt x="0" y="3053"/>
                  </a:lnTo>
                  <a:lnTo>
                    <a:pt x="3583" y="5122"/>
                  </a:lnTo>
                  <a:lnTo>
                    <a:pt x="3592" y="206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12"/>
            <p:cNvSpPr/>
            <p:nvPr/>
          </p:nvSpPr>
          <p:spPr>
            <a:xfrm>
              <a:off x="1716150" y="2691075"/>
              <a:ext cx="4275" cy="5550"/>
            </a:xfrm>
            <a:custGeom>
              <a:rect b="b" l="l" r="r" t="t"/>
              <a:pathLst>
                <a:path extrusionOk="0" h="222" w="171">
                  <a:moveTo>
                    <a:pt x="47" y="1"/>
                  </a:moveTo>
                  <a:cubicBezTo>
                    <a:pt x="19" y="1"/>
                    <a:pt x="0" y="23"/>
                    <a:pt x="0" y="62"/>
                  </a:cubicBezTo>
                  <a:cubicBezTo>
                    <a:pt x="3" y="122"/>
                    <a:pt x="34" y="177"/>
                    <a:pt x="85" y="209"/>
                  </a:cubicBezTo>
                  <a:cubicBezTo>
                    <a:pt x="99" y="217"/>
                    <a:pt x="112" y="221"/>
                    <a:pt x="124" y="221"/>
                  </a:cubicBezTo>
                  <a:cubicBezTo>
                    <a:pt x="148" y="221"/>
                    <a:pt x="167" y="204"/>
                    <a:pt x="171" y="174"/>
                  </a:cubicBezTo>
                  <a:lnTo>
                    <a:pt x="85" y="125"/>
                  </a:lnTo>
                  <a:lnTo>
                    <a:pt x="85" y="97"/>
                  </a:lnTo>
                  <a:lnTo>
                    <a:pt x="171" y="145"/>
                  </a:lnTo>
                  <a:cubicBezTo>
                    <a:pt x="163" y="91"/>
                    <a:pt x="132" y="42"/>
                    <a:pt x="86" y="11"/>
                  </a:cubicBezTo>
                  <a:lnTo>
                    <a:pt x="86" y="13"/>
                  </a:lnTo>
                  <a:cubicBezTo>
                    <a:pt x="72" y="5"/>
                    <a:pt x="59" y="1"/>
                    <a:pt x="47" y="1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12"/>
            <p:cNvSpPr/>
            <p:nvPr/>
          </p:nvSpPr>
          <p:spPr>
            <a:xfrm>
              <a:off x="1764300" y="2718875"/>
              <a:ext cx="4300" cy="5450"/>
            </a:xfrm>
            <a:custGeom>
              <a:rect b="b" l="l" r="r" t="t"/>
              <a:pathLst>
                <a:path extrusionOk="0" h="218" w="172">
                  <a:moveTo>
                    <a:pt x="47" y="1"/>
                  </a:moveTo>
                  <a:cubicBezTo>
                    <a:pt x="23" y="1"/>
                    <a:pt x="5" y="18"/>
                    <a:pt x="1" y="48"/>
                  </a:cubicBezTo>
                  <a:lnTo>
                    <a:pt x="68" y="87"/>
                  </a:lnTo>
                  <a:lnTo>
                    <a:pt x="68" y="87"/>
                  </a:lnTo>
                  <a:lnTo>
                    <a:pt x="65" y="77"/>
                  </a:lnTo>
                  <a:lnTo>
                    <a:pt x="87" y="96"/>
                  </a:lnTo>
                  <a:lnTo>
                    <a:pt x="104" y="107"/>
                  </a:lnTo>
                  <a:lnTo>
                    <a:pt x="104" y="113"/>
                  </a:lnTo>
                  <a:lnTo>
                    <a:pt x="170" y="176"/>
                  </a:lnTo>
                  <a:cubicBezTo>
                    <a:pt x="170" y="170"/>
                    <a:pt x="171" y="165"/>
                    <a:pt x="171" y="159"/>
                  </a:cubicBezTo>
                  <a:cubicBezTo>
                    <a:pt x="168" y="99"/>
                    <a:pt x="136" y="44"/>
                    <a:pt x="85" y="11"/>
                  </a:cubicBezTo>
                  <a:lnTo>
                    <a:pt x="85" y="13"/>
                  </a:lnTo>
                  <a:cubicBezTo>
                    <a:pt x="71" y="5"/>
                    <a:pt x="58" y="1"/>
                    <a:pt x="47" y="1"/>
                  </a:cubicBezTo>
                  <a:close/>
                  <a:moveTo>
                    <a:pt x="1" y="76"/>
                  </a:moveTo>
                  <a:lnTo>
                    <a:pt x="1" y="76"/>
                  </a:lnTo>
                  <a:cubicBezTo>
                    <a:pt x="8" y="131"/>
                    <a:pt x="39" y="179"/>
                    <a:pt x="85" y="210"/>
                  </a:cubicBezTo>
                  <a:cubicBezTo>
                    <a:pt x="90" y="213"/>
                    <a:pt x="95" y="216"/>
                    <a:pt x="101" y="217"/>
                  </a:cubicBezTo>
                  <a:lnTo>
                    <a:pt x="76" y="120"/>
                  </a:lnTo>
                  <a:lnTo>
                    <a:pt x="78" y="120"/>
                  </a:lnTo>
                  <a:lnTo>
                    <a:pt x="1" y="76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12"/>
            <p:cNvSpPr/>
            <p:nvPr/>
          </p:nvSpPr>
          <p:spPr>
            <a:xfrm>
              <a:off x="1766925" y="2722500"/>
              <a:ext cx="5275" cy="7125"/>
            </a:xfrm>
            <a:custGeom>
              <a:rect b="b" l="l" r="r" t="t"/>
              <a:pathLst>
                <a:path extrusionOk="0" h="285" w="211">
                  <a:moveTo>
                    <a:pt x="0" y="0"/>
                  </a:moveTo>
                  <a:lnTo>
                    <a:pt x="69" y="284"/>
                  </a:lnTo>
                  <a:lnTo>
                    <a:pt x="111" y="192"/>
                  </a:lnTo>
                  <a:lnTo>
                    <a:pt x="211" y="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12"/>
            <p:cNvSpPr/>
            <p:nvPr/>
          </p:nvSpPr>
          <p:spPr>
            <a:xfrm>
              <a:off x="1765925" y="2720800"/>
              <a:ext cx="8050" cy="10825"/>
            </a:xfrm>
            <a:custGeom>
              <a:rect b="b" l="l" r="r" t="t"/>
              <a:pathLst>
                <a:path extrusionOk="0" h="433" w="322">
                  <a:moveTo>
                    <a:pt x="0" y="0"/>
                  </a:moveTo>
                  <a:lnTo>
                    <a:pt x="3" y="11"/>
                  </a:lnTo>
                  <a:lnTo>
                    <a:pt x="23" y="22"/>
                  </a:lnTo>
                  <a:lnTo>
                    <a:pt x="2" y="2"/>
                  </a:lnTo>
                  <a:lnTo>
                    <a:pt x="0" y="0"/>
                  </a:lnTo>
                  <a:close/>
                  <a:moveTo>
                    <a:pt x="40" y="68"/>
                  </a:moveTo>
                  <a:lnTo>
                    <a:pt x="251" y="271"/>
                  </a:lnTo>
                  <a:lnTo>
                    <a:pt x="151" y="260"/>
                  </a:lnTo>
                  <a:lnTo>
                    <a:pt x="109" y="352"/>
                  </a:lnTo>
                  <a:lnTo>
                    <a:pt x="40" y="68"/>
                  </a:lnTo>
                  <a:close/>
                  <a:moveTo>
                    <a:pt x="39" y="37"/>
                  </a:moveTo>
                  <a:lnTo>
                    <a:pt x="39" y="60"/>
                  </a:lnTo>
                  <a:lnTo>
                    <a:pt x="11" y="43"/>
                  </a:lnTo>
                  <a:lnTo>
                    <a:pt x="36" y="140"/>
                  </a:lnTo>
                  <a:lnTo>
                    <a:pt x="106" y="432"/>
                  </a:lnTo>
                  <a:lnTo>
                    <a:pt x="169" y="292"/>
                  </a:lnTo>
                  <a:lnTo>
                    <a:pt x="321" y="309"/>
                  </a:lnTo>
                  <a:lnTo>
                    <a:pt x="105" y="100"/>
                  </a:lnTo>
                  <a:lnTo>
                    <a:pt x="39" y="37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12"/>
            <p:cNvSpPr/>
            <p:nvPr/>
          </p:nvSpPr>
          <p:spPr>
            <a:xfrm>
              <a:off x="1718300" y="2693500"/>
              <a:ext cx="48650" cy="28825"/>
            </a:xfrm>
            <a:custGeom>
              <a:rect b="b" l="l" r="r" t="t"/>
              <a:pathLst>
                <a:path extrusionOk="0" h="1153" w="1946">
                  <a:moveTo>
                    <a:pt x="0" y="0"/>
                  </a:moveTo>
                  <a:lnTo>
                    <a:pt x="0" y="28"/>
                  </a:lnTo>
                  <a:lnTo>
                    <a:pt x="85" y="77"/>
                  </a:lnTo>
                  <a:lnTo>
                    <a:pt x="781" y="480"/>
                  </a:lnTo>
                  <a:cubicBezTo>
                    <a:pt x="819" y="492"/>
                    <a:pt x="858" y="506"/>
                    <a:pt x="894" y="523"/>
                  </a:cubicBezTo>
                  <a:lnTo>
                    <a:pt x="894" y="516"/>
                  </a:lnTo>
                  <a:lnTo>
                    <a:pt x="85" y="49"/>
                  </a:lnTo>
                  <a:lnTo>
                    <a:pt x="0" y="0"/>
                  </a:lnTo>
                  <a:close/>
                  <a:moveTo>
                    <a:pt x="1090" y="630"/>
                  </a:moveTo>
                  <a:lnTo>
                    <a:pt x="1090" y="636"/>
                  </a:lnTo>
                  <a:cubicBezTo>
                    <a:pt x="1128" y="664"/>
                    <a:pt x="1166" y="693"/>
                    <a:pt x="1203" y="724"/>
                  </a:cubicBezTo>
                  <a:lnTo>
                    <a:pt x="1841" y="1092"/>
                  </a:lnTo>
                  <a:lnTo>
                    <a:pt x="1918" y="1135"/>
                  </a:lnTo>
                  <a:lnTo>
                    <a:pt x="1945" y="1152"/>
                  </a:lnTo>
                  <a:lnTo>
                    <a:pt x="1945" y="1123"/>
                  </a:lnTo>
                  <a:lnTo>
                    <a:pt x="1927" y="1112"/>
                  </a:lnTo>
                  <a:lnTo>
                    <a:pt x="1908" y="1102"/>
                  </a:lnTo>
                  <a:lnTo>
                    <a:pt x="1841" y="1063"/>
                  </a:lnTo>
                  <a:lnTo>
                    <a:pt x="1090" y="63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12"/>
            <p:cNvSpPr/>
            <p:nvPr/>
          </p:nvSpPr>
          <p:spPr>
            <a:xfrm>
              <a:off x="1720300" y="2704675"/>
              <a:ext cx="45500" cy="39350"/>
            </a:xfrm>
            <a:custGeom>
              <a:rect b="b" l="l" r="r" t="t"/>
              <a:pathLst>
                <a:path extrusionOk="0" h="1574" w="1820">
                  <a:moveTo>
                    <a:pt x="501" y="1"/>
                  </a:moveTo>
                  <a:cubicBezTo>
                    <a:pt x="233" y="1"/>
                    <a:pt x="39" y="190"/>
                    <a:pt x="0" y="524"/>
                  </a:cubicBezTo>
                  <a:lnTo>
                    <a:pt x="25" y="538"/>
                  </a:lnTo>
                  <a:cubicBezTo>
                    <a:pt x="63" y="215"/>
                    <a:pt x="253" y="32"/>
                    <a:pt x="513" y="32"/>
                  </a:cubicBezTo>
                  <a:cubicBezTo>
                    <a:pt x="606" y="32"/>
                    <a:pt x="707" y="55"/>
                    <a:pt x="814" y="103"/>
                  </a:cubicBezTo>
                  <a:lnTo>
                    <a:pt x="814" y="76"/>
                  </a:lnTo>
                  <a:cubicBezTo>
                    <a:pt x="778" y="59"/>
                    <a:pt x="739" y="45"/>
                    <a:pt x="701" y="33"/>
                  </a:cubicBezTo>
                  <a:cubicBezTo>
                    <a:pt x="631" y="11"/>
                    <a:pt x="564" y="1"/>
                    <a:pt x="501" y="1"/>
                  </a:cubicBezTo>
                  <a:close/>
                  <a:moveTo>
                    <a:pt x="1010" y="189"/>
                  </a:moveTo>
                  <a:lnTo>
                    <a:pt x="1010" y="217"/>
                  </a:lnTo>
                  <a:cubicBezTo>
                    <a:pt x="1418" y="506"/>
                    <a:pt x="1744" y="1062"/>
                    <a:pt x="1795" y="1560"/>
                  </a:cubicBezTo>
                  <a:lnTo>
                    <a:pt x="1819" y="1573"/>
                  </a:lnTo>
                  <a:cubicBezTo>
                    <a:pt x="1773" y="1108"/>
                    <a:pt x="1490" y="589"/>
                    <a:pt x="1123" y="277"/>
                  </a:cubicBezTo>
                  <a:cubicBezTo>
                    <a:pt x="1086" y="245"/>
                    <a:pt x="1048" y="215"/>
                    <a:pt x="1010" y="189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12"/>
            <p:cNvSpPr/>
            <p:nvPr/>
          </p:nvSpPr>
          <p:spPr>
            <a:xfrm>
              <a:off x="1741225" y="2705025"/>
              <a:ext cx="3750" cy="6350"/>
            </a:xfrm>
            <a:custGeom>
              <a:rect b="b" l="l" r="r" t="t"/>
              <a:pathLst>
                <a:path extrusionOk="0" h="254" w="150">
                  <a:moveTo>
                    <a:pt x="2" y="0"/>
                  </a:moveTo>
                  <a:lnTo>
                    <a:pt x="1" y="169"/>
                  </a:lnTo>
                  <a:lnTo>
                    <a:pt x="148" y="254"/>
                  </a:lnTo>
                  <a:lnTo>
                    <a:pt x="150" y="8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12"/>
            <p:cNvSpPr/>
            <p:nvPr/>
          </p:nvSpPr>
          <p:spPr>
            <a:xfrm>
              <a:off x="1740675" y="2703950"/>
              <a:ext cx="4925" cy="8475"/>
            </a:xfrm>
            <a:custGeom>
              <a:rect b="b" l="l" r="r" t="t"/>
              <a:pathLst>
                <a:path extrusionOk="0" h="339" w="197">
                  <a:moveTo>
                    <a:pt x="24" y="43"/>
                  </a:moveTo>
                  <a:lnTo>
                    <a:pt x="170" y="128"/>
                  </a:lnTo>
                  <a:lnTo>
                    <a:pt x="170" y="297"/>
                  </a:lnTo>
                  <a:lnTo>
                    <a:pt x="24" y="212"/>
                  </a:lnTo>
                  <a:lnTo>
                    <a:pt x="24" y="43"/>
                  </a:lnTo>
                  <a:close/>
                  <a:moveTo>
                    <a:pt x="1" y="0"/>
                  </a:moveTo>
                  <a:lnTo>
                    <a:pt x="1" y="98"/>
                  </a:lnTo>
                  <a:lnTo>
                    <a:pt x="1" y="134"/>
                  </a:lnTo>
                  <a:lnTo>
                    <a:pt x="1" y="226"/>
                  </a:lnTo>
                  <a:lnTo>
                    <a:pt x="196" y="338"/>
                  </a:lnTo>
                  <a:lnTo>
                    <a:pt x="196" y="1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12"/>
            <p:cNvSpPr/>
            <p:nvPr/>
          </p:nvSpPr>
          <p:spPr>
            <a:xfrm>
              <a:off x="1718500" y="2717425"/>
              <a:ext cx="3700" cy="6400"/>
            </a:xfrm>
            <a:custGeom>
              <a:rect b="b" l="l" r="r" t="t"/>
              <a:pathLst>
                <a:path extrusionOk="0" h="256" w="148">
                  <a:moveTo>
                    <a:pt x="2" y="0"/>
                  </a:moveTo>
                  <a:lnTo>
                    <a:pt x="0" y="169"/>
                  </a:lnTo>
                  <a:lnTo>
                    <a:pt x="148" y="255"/>
                  </a:lnTo>
                  <a:lnTo>
                    <a:pt x="148" y="8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12"/>
            <p:cNvSpPr/>
            <p:nvPr/>
          </p:nvSpPr>
          <p:spPr>
            <a:xfrm>
              <a:off x="1717900" y="2716375"/>
              <a:ext cx="4950" cy="8475"/>
            </a:xfrm>
            <a:custGeom>
              <a:rect b="b" l="l" r="r" t="t"/>
              <a:pathLst>
                <a:path extrusionOk="0" h="339" w="198">
                  <a:moveTo>
                    <a:pt x="24" y="42"/>
                  </a:moveTo>
                  <a:lnTo>
                    <a:pt x="172" y="128"/>
                  </a:lnTo>
                  <a:lnTo>
                    <a:pt x="172" y="297"/>
                  </a:lnTo>
                  <a:lnTo>
                    <a:pt x="24" y="211"/>
                  </a:lnTo>
                  <a:lnTo>
                    <a:pt x="24" y="42"/>
                  </a:lnTo>
                  <a:close/>
                  <a:moveTo>
                    <a:pt x="1" y="1"/>
                  </a:moveTo>
                  <a:lnTo>
                    <a:pt x="1" y="225"/>
                  </a:lnTo>
                  <a:lnTo>
                    <a:pt x="198" y="339"/>
                  </a:lnTo>
                  <a:lnTo>
                    <a:pt x="198" y="114"/>
                  </a:lnTo>
                  <a:lnTo>
                    <a:pt x="121" y="70"/>
                  </a:lnTo>
                  <a:lnTo>
                    <a:pt x="96" y="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12"/>
            <p:cNvSpPr/>
            <p:nvPr/>
          </p:nvSpPr>
          <p:spPr>
            <a:xfrm>
              <a:off x="1763800" y="2743575"/>
              <a:ext cx="3725" cy="6350"/>
            </a:xfrm>
            <a:custGeom>
              <a:rect b="b" l="l" r="r" t="t"/>
              <a:pathLst>
                <a:path extrusionOk="0" h="254" w="149">
                  <a:moveTo>
                    <a:pt x="1" y="0"/>
                  </a:moveTo>
                  <a:lnTo>
                    <a:pt x="1" y="169"/>
                  </a:lnTo>
                  <a:lnTo>
                    <a:pt x="147" y="254"/>
                  </a:lnTo>
                  <a:lnTo>
                    <a:pt x="148" y="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12"/>
            <p:cNvSpPr/>
            <p:nvPr/>
          </p:nvSpPr>
          <p:spPr>
            <a:xfrm>
              <a:off x="1763225" y="2742550"/>
              <a:ext cx="4950" cy="8450"/>
            </a:xfrm>
            <a:custGeom>
              <a:rect b="b" l="l" r="r" t="t"/>
              <a:pathLst>
                <a:path extrusionOk="0" h="338" w="198">
                  <a:moveTo>
                    <a:pt x="24" y="41"/>
                  </a:moveTo>
                  <a:lnTo>
                    <a:pt x="171" y="126"/>
                  </a:lnTo>
                  <a:lnTo>
                    <a:pt x="171" y="295"/>
                  </a:lnTo>
                  <a:lnTo>
                    <a:pt x="24" y="210"/>
                  </a:lnTo>
                  <a:lnTo>
                    <a:pt x="24" y="41"/>
                  </a:lnTo>
                  <a:close/>
                  <a:moveTo>
                    <a:pt x="1" y="0"/>
                  </a:moveTo>
                  <a:lnTo>
                    <a:pt x="1" y="224"/>
                  </a:lnTo>
                  <a:lnTo>
                    <a:pt x="197" y="338"/>
                  </a:lnTo>
                  <a:lnTo>
                    <a:pt x="197" y="112"/>
                  </a:lnTo>
                  <a:lnTo>
                    <a:pt x="104" y="58"/>
                  </a:lnTo>
                  <a:lnTo>
                    <a:pt x="79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8" name="Google Shape;1758;p12"/>
          <p:cNvSpPr/>
          <p:nvPr/>
        </p:nvSpPr>
        <p:spPr>
          <a:xfrm>
            <a:off x="660430" y="328790"/>
            <a:ext cx="37369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3600" u="none" cap="none" strike="noStrike">
                <a:solidFill>
                  <a:srgbClr val="90C4FE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GESTIONE TIROCINI</a:t>
            </a:r>
            <a:endParaRPr/>
          </a:p>
        </p:txBody>
      </p:sp>
      <p:sp>
        <p:nvSpPr>
          <p:cNvPr id="1759" name="Google Shape;1759;p12"/>
          <p:cNvSpPr txBox="1"/>
          <p:nvPr/>
        </p:nvSpPr>
        <p:spPr>
          <a:xfrm flipH="1">
            <a:off x="6994889" y="2384034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16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Compilare relazione tirocini</a:t>
            </a:r>
            <a:endParaRPr/>
          </a:p>
        </p:txBody>
      </p:sp>
      <p:sp>
        <p:nvSpPr>
          <p:cNvPr id="1760" name="Google Shape;1760;p12"/>
          <p:cNvSpPr/>
          <p:nvPr/>
        </p:nvSpPr>
        <p:spPr>
          <a:xfrm>
            <a:off x="7237421" y="1363284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12"/>
          <p:cNvSpPr txBox="1"/>
          <p:nvPr/>
        </p:nvSpPr>
        <p:spPr>
          <a:xfrm flipH="1">
            <a:off x="4655815" y="4192087"/>
            <a:ext cx="1786861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16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Rifiutare relazione Tirocinio</a:t>
            </a:r>
            <a:endParaRPr b="0" i="0" sz="1600" u="none" cap="none" strike="noStrike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1762" name="Google Shape;1762;p12"/>
          <p:cNvSpPr txBox="1"/>
          <p:nvPr/>
        </p:nvSpPr>
        <p:spPr>
          <a:xfrm flipH="1">
            <a:off x="2277432" y="4189351"/>
            <a:ext cx="1940517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16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Approvare relazione termine tirocinio</a:t>
            </a:r>
            <a:endParaRPr b="0" i="0" sz="1600" u="none" cap="none" strike="noStrike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1763" name="Google Shape;1763;p12"/>
          <p:cNvSpPr txBox="1"/>
          <p:nvPr/>
        </p:nvSpPr>
        <p:spPr>
          <a:xfrm flipH="1">
            <a:off x="43704" y="4189351"/>
            <a:ext cx="1984532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16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Compilare questionari valutativi</a:t>
            </a:r>
            <a:endParaRPr/>
          </a:p>
        </p:txBody>
      </p:sp>
      <p:sp>
        <p:nvSpPr>
          <p:cNvPr id="1764" name="Google Shape;1764;p12"/>
          <p:cNvSpPr/>
          <p:nvPr/>
        </p:nvSpPr>
        <p:spPr>
          <a:xfrm>
            <a:off x="528520" y="3088667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5" name="Google Shape;1765;p12"/>
          <p:cNvSpPr/>
          <p:nvPr/>
        </p:nvSpPr>
        <p:spPr>
          <a:xfrm>
            <a:off x="2726545" y="3117380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12"/>
          <p:cNvSpPr/>
          <p:nvPr/>
        </p:nvSpPr>
        <p:spPr>
          <a:xfrm>
            <a:off x="5064206" y="3160282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p12"/>
          <p:cNvSpPr txBox="1"/>
          <p:nvPr/>
        </p:nvSpPr>
        <p:spPr>
          <a:xfrm flipH="1">
            <a:off x="6649958" y="4175348"/>
            <a:ext cx="215803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16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Annullare svolgimento di tirocinio</a:t>
            </a:r>
            <a:endParaRPr/>
          </a:p>
        </p:txBody>
      </p:sp>
      <p:sp>
        <p:nvSpPr>
          <p:cNvPr id="1768" name="Google Shape;1768;p12"/>
          <p:cNvSpPr/>
          <p:nvPr/>
        </p:nvSpPr>
        <p:spPr>
          <a:xfrm>
            <a:off x="7233580" y="3160282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9" name="Google Shape;176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0" name="Google Shape;1770;p12"/>
          <p:cNvGrpSpPr/>
          <p:nvPr/>
        </p:nvGrpSpPr>
        <p:grpSpPr>
          <a:xfrm>
            <a:off x="7934569" y="260782"/>
            <a:ext cx="889215" cy="889215"/>
            <a:chOff x="3312675" y="2145325"/>
            <a:chExt cx="368475" cy="258800"/>
          </a:xfrm>
        </p:grpSpPr>
        <p:sp>
          <p:nvSpPr>
            <p:cNvPr id="1771" name="Google Shape;1771;p12"/>
            <p:cNvSpPr/>
            <p:nvPr/>
          </p:nvSpPr>
          <p:spPr>
            <a:xfrm>
              <a:off x="3326725" y="2237150"/>
              <a:ext cx="290225" cy="166975"/>
            </a:xfrm>
            <a:custGeom>
              <a:rect b="b" l="l" r="r" t="t"/>
              <a:pathLst>
                <a:path extrusionOk="0" h="6679" w="11609">
                  <a:moveTo>
                    <a:pt x="3003" y="0"/>
                  </a:moveTo>
                  <a:cubicBezTo>
                    <a:pt x="2918" y="0"/>
                    <a:pt x="2834" y="19"/>
                    <a:pt x="2770" y="56"/>
                  </a:cubicBezTo>
                  <a:lnTo>
                    <a:pt x="2569" y="173"/>
                  </a:lnTo>
                  <a:cubicBezTo>
                    <a:pt x="2581" y="173"/>
                    <a:pt x="2593" y="176"/>
                    <a:pt x="2606" y="177"/>
                  </a:cubicBezTo>
                  <a:lnTo>
                    <a:pt x="2967" y="228"/>
                  </a:lnTo>
                  <a:lnTo>
                    <a:pt x="3400" y="151"/>
                  </a:lnTo>
                  <a:lnTo>
                    <a:pt x="3237" y="56"/>
                  </a:lnTo>
                  <a:cubicBezTo>
                    <a:pt x="3172" y="19"/>
                    <a:pt x="3087" y="0"/>
                    <a:pt x="3003" y="0"/>
                  </a:cubicBezTo>
                  <a:close/>
                  <a:moveTo>
                    <a:pt x="991" y="1090"/>
                  </a:moveTo>
                  <a:lnTo>
                    <a:pt x="992" y="1090"/>
                  </a:lnTo>
                  <a:lnTo>
                    <a:pt x="992" y="1090"/>
                  </a:lnTo>
                  <a:lnTo>
                    <a:pt x="993" y="1090"/>
                  </a:lnTo>
                  <a:close/>
                  <a:moveTo>
                    <a:pt x="992" y="1090"/>
                  </a:moveTo>
                  <a:lnTo>
                    <a:pt x="129" y="1592"/>
                  </a:lnTo>
                  <a:cubicBezTo>
                    <a:pt x="0" y="1666"/>
                    <a:pt x="2" y="1787"/>
                    <a:pt x="131" y="1862"/>
                  </a:cubicBezTo>
                  <a:lnTo>
                    <a:pt x="1417" y="2604"/>
                  </a:lnTo>
                  <a:cubicBezTo>
                    <a:pt x="1341" y="2560"/>
                    <a:pt x="1306" y="2494"/>
                    <a:pt x="1334" y="2428"/>
                  </a:cubicBezTo>
                  <a:lnTo>
                    <a:pt x="1497" y="2033"/>
                  </a:lnTo>
                  <a:lnTo>
                    <a:pt x="992" y="1090"/>
                  </a:lnTo>
                  <a:close/>
                  <a:moveTo>
                    <a:pt x="1429" y="2611"/>
                  </a:moveTo>
                  <a:lnTo>
                    <a:pt x="2029" y="2958"/>
                  </a:lnTo>
                  <a:lnTo>
                    <a:pt x="2029" y="2958"/>
                  </a:lnTo>
                  <a:cubicBezTo>
                    <a:pt x="1998" y="2940"/>
                    <a:pt x="1971" y="2914"/>
                    <a:pt x="1953" y="2882"/>
                  </a:cubicBezTo>
                  <a:lnTo>
                    <a:pt x="1855" y="2697"/>
                  </a:lnTo>
                  <a:lnTo>
                    <a:pt x="1580" y="2658"/>
                  </a:lnTo>
                  <a:cubicBezTo>
                    <a:pt x="1526" y="2652"/>
                    <a:pt x="1475" y="2635"/>
                    <a:pt x="1429" y="2611"/>
                  </a:cubicBezTo>
                  <a:close/>
                  <a:moveTo>
                    <a:pt x="2029" y="2958"/>
                  </a:moveTo>
                  <a:lnTo>
                    <a:pt x="2029" y="2958"/>
                  </a:lnTo>
                  <a:cubicBezTo>
                    <a:pt x="2030" y="2958"/>
                    <a:pt x="2030" y="2959"/>
                    <a:pt x="2031" y="2959"/>
                  </a:cubicBezTo>
                  <a:lnTo>
                    <a:pt x="2029" y="2958"/>
                  </a:lnTo>
                  <a:close/>
                  <a:moveTo>
                    <a:pt x="3117" y="2876"/>
                  </a:moveTo>
                  <a:lnTo>
                    <a:pt x="2365" y="3010"/>
                  </a:lnTo>
                  <a:cubicBezTo>
                    <a:pt x="2332" y="3016"/>
                    <a:pt x="2300" y="3019"/>
                    <a:pt x="2267" y="3019"/>
                  </a:cubicBezTo>
                  <a:cubicBezTo>
                    <a:pt x="2181" y="3019"/>
                    <a:pt x="2099" y="2999"/>
                    <a:pt x="2037" y="2965"/>
                  </a:cubicBezTo>
                  <a:lnTo>
                    <a:pt x="2037" y="2965"/>
                  </a:lnTo>
                  <a:lnTo>
                    <a:pt x="8371" y="6622"/>
                  </a:lnTo>
                  <a:cubicBezTo>
                    <a:pt x="8436" y="6659"/>
                    <a:pt x="8520" y="6678"/>
                    <a:pt x="8605" y="6678"/>
                  </a:cubicBezTo>
                  <a:cubicBezTo>
                    <a:pt x="8689" y="6678"/>
                    <a:pt x="8774" y="6659"/>
                    <a:pt x="8838" y="6622"/>
                  </a:cubicBezTo>
                  <a:lnTo>
                    <a:pt x="11481" y="5085"/>
                  </a:lnTo>
                  <a:cubicBezTo>
                    <a:pt x="11608" y="5012"/>
                    <a:pt x="11608" y="4890"/>
                    <a:pt x="11479" y="4815"/>
                  </a:cubicBezTo>
                  <a:lnTo>
                    <a:pt x="9732" y="3807"/>
                  </a:lnTo>
                  <a:lnTo>
                    <a:pt x="3117" y="2876"/>
                  </a:lnTo>
                  <a:close/>
                </a:path>
              </a:pathLst>
            </a:custGeom>
            <a:solidFill>
              <a:srgbClr val="716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12"/>
            <p:cNvSpPr/>
            <p:nvPr/>
          </p:nvSpPr>
          <p:spPr>
            <a:xfrm>
              <a:off x="3359400" y="2241400"/>
              <a:ext cx="321750" cy="102075"/>
            </a:xfrm>
            <a:custGeom>
              <a:rect b="b" l="l" r="r" t="t"/>
              <a:pathLst>
                <a:path extrusionOk="0" h="4083" w="12870">
                  <a:moveTo>
                    <a:pt x="1222" y="1"/>
                  </a:moveTo>
                  <a:cubicBezTo>
                    <a:pt x="1073" y="1"/>
                    <a:pt x="939" y="60"/>
                    <a:pt x="902" y="147"/>
                  </a:cubicBezTo>
                  <a:lnTo>
                    <a:pt x="882" y="196"/>
                  </a:lnTo>
                  <a:lnTo>
                    <a:pt x="1661" y="58"/>
                  </a:lnTo>
                  <a:lnTo>
                    <a:pt x="1300" y="7"/>
                  </a:lnTo>
                  <a:cubicBezTo>
                    <a:pt x="1288" y="4"/>
                    <a:pt x="1276" y="4"/>
                    <a:pt x="1263" y="3"/>
                  </a:cubicBezTo>
                  <a:cubicBezTo>
                    <a:pt x="1249" y="1"/>
                    <a:pt x="1235" y="1"/>
                    <a:pt x="1222" y="1"/>
                  </a:cubicBezTo>
                  <a:close/>
                  <a:moveTo>
                    <a:pt x="191" y="1863"/>
                  </a:moveTo>
                  <a:lnTo>
                    <a:pt x="28" y="2258"/>
                  </a:lnTo>
                  <a:cubicBezTo>
                    <a:pt x="1" y="2324"/>
                    <a:pt x="36" y="2390"/>
                    <a:pt x="111" y="2434"/>
                  </a:cubicBezTo>
                  <a:lnTo>
                    <a:pt x="116" y="2437"/>
                  </a:lnTo>
                  <a:lnTo>
                    <a:pt x="122" y="2441"/>
                  </a:lnTo>
                  <a:cubicBezTo>
                    <a:pt x="168" y="2465"/>
                    <a:pt x="219" y="2482"/>
                    <a:pt x="271" y="2488"/>
                  </a:cubicBezTo>
                  <a:lnTo>
                    <a:pt x="548" y="2527"/>
                  </a:lnTo>
                  <a:lnTo>
                    <a:pt x="191" y="1863"/>
                  </a:lnTo>
                  <a:close/>
                  <a:moveTo>
                    <a:pt x="10046" y="1238"/>
                  </a:moveTo>
                  <a:lnTo>
                    <a:pt x="1812" y="2705"/>
                  </a:lnTo>
                  <a:lnTo>
                    <a:pt x="8427" y="3636"/>
                  </a:lnTo>
                  <a:lnTo>
                    <a:pt x="11570" y="4077"/>
                  </a:lnTo>
                  <a:cubicBezTo>
                    <a:pt x="11597" y="4081"/>
                    <a:pt x="11624" y="4082"/>
                    <a:pt x="11650" y="4082"/>
                  </a:cubicBezTo>
                  <a:cubicBezTo>
                    <a:pt x="11799" y="4082"/>
                    <a:pt x="11933" y="4023"/>
                    <a:pt x="11968" y="3937"/>
                  </a:cubicBezTo>
                  <a:lnTo>
                    <a:pt x="12842" y="1828"/>
                  </a:lnTo>
                  <a:cubicBezTo>
                    <a:pt x="12870" y="1760"/>
                    <a:pt x="12833" y="1692"/>
                    <a:pt x="12755" y="1646"/>
                  </a:cubicBezTo>
                  <a:lnTo>
                    <a:pt x="12755" y="1648"/>
                  </a:lnTo>
                  <a:cubicBezTo>
                    <a:pt x="12705" y="1622"/>
                    <a:pt x="12653" y="1603"/>
                    <a:pt x="12598" y="1597"/>
                  </a:cubicBezTo>
                  <a:lnTo>
                    <a:pt x="10046" y="1238"/>
                  </a:lnTo>
                  <a:close/>
                </a:path>
              </a:pathLst>
            </a:custGeom>
            <a:solidFill>
              <a:srgbClr val="FBC9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12"/>
            <p:cNvSpPr/>
            <p:nvPr/>
          </p:nvSpPr>
          <p:spPr>
            <a:xfrm>
              <a:off x="3346375" y="2201725"/>
              <a:ext cx="323725" cy="110875"/>
            </a:xfrm>
            <a:custGeom>
              <a:rect b="b" l="l" r="r" t="t"/>
              <a:pathLst>
                <a:path extrusionOk="0" h="4435" w="12949">
                  <a:moveTo>
                    <a:pt x="11464" y="0"/>
                  </a:moveTo>
                  <a:cubicBezTo>
                    <a:pt x="11433" y="0"/>
                    <a:pt x="11401" y="3"/>
                    <a:pt x="11369" y="9"/>
                  </a:cubicBezTo>
                  <a:lnTo>
                    <a:pt x="2616" y="1568"/>
                  </a:lnTo>
                  <a:lnTo>
                    <a:pt x="2182" y="1645"/>
                  </a:lnTo>
                  <a:lnTo>
                    <a:pt x="1403" y="1783"/>
                  </a:lnTo>
                  <a:lnTo>
                    <a:pt x="273" y="1984"/>
                  </a:lnTo>
                  <a:cubicBezTo>
                    <a:pt x="99" y="2015"/>
                    <a:pt x="1" y="2123"/>
                    <a:pt x="56" y="2224"/>
                  </a:cubicBezTo>
                  <a:lnTo>
                    <a:pt x="207" y="2507"/>
                  </a:lnTo>
                  <a:lnTo>
                    <a:pt x="712" y="3450"/>
                  </a:lnTo>
                  <a:lnTo>
                    <a:pt x="1069" y="4114"/>
                  </a:lnTo>
                  <a:lnTo>
                    <a:pt x="1167" y="4299"/>
                  </a:lnTo>
                  <a:cubicBezTo>
                    <a:pt x="1185" y="4330"/>
                    <a:pt x="1213" y="4358"/>
                    <a:pt x="1245" y="4376"/>
                  </a:cubicBezTo>
                  <a:lnTo>
                    <a:pt x="1250" y="4378"/>
                  </a:lnTo>
                  <a:lnTo>
                    <a:pt x="1254" y="4381"/>
                  </a:lnTo>
                  <a:cubicBezTo>
                    <a:pt x="1316" y="4414"/>
                    <a:pt x="1398" y="4434"/>
                    <a:pt x="1484" y="4434"/>
                  </a:cubicBezTo>
                  <a:cubicBezTo>
                    <a:pt x="1516" y="4434"/>
                    <a:pt x="1549" y="4431"/>
                    <a:pt x="1582" y="4425"/>
                  </a:cubicBezTo>
                  <a:lnTo>
                    <a:pt x="2333" y="4292"/>
                  </a:lnTo>
                  <a:lnTo>
                    <a:pt x="10569" y="2825"/>
                  </a:lnTo>
                  <a:lnTo>
                    <a:pt x="12678" y="2450"/>
                  </a:lnTo>
                  <a:cubicBezTo>
                    <a:pt x="12852" y="2419"/>
                    <a:pt x="12948" y="2312"/>
                    <a:pt x="12895" y="2210"/>
                  </a:cubicBezTo>
                  <a:lnTo>
                    <a:pt x="11782" y="136"/>
                  </a:lnTo>
                  <a:cubicBezTo>
                    <a:pt x="11762" y="102"/>
                    <a:pt x="11735" y="75"/>
                    <a:pt x="11699" y="56"/>
                  </a:cubicBezTo>
                  <a:cubicBezTo>
                    <a:pt x="11637" y="21"/>
                    <a:pt x="11553" y="0"/>
                    <a:pt x="11464" y="0"/>
                  </a:cubicBezTo>
                  <a:close/>
                </a:path>
              </a:pathLst>
            </a:custGeom>
            <a:solidFill>
              <a:srgbClr val="E31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12"/>
            <p:cNvSpPr/>
            <p:nvPr/>
          </p:nvSpPr>
          <p:spPr>
            <a:xfrm>
              <a:off x="3313500" y="2145325"/>
              <a:ext cx="287800" cy="170650"/>
            </a:xfrm>
            <a:custGeom>
              <a:rect b="b" l="l" r="r" t="t"/>
              <a:pathLst>
                <a:path extrusionOk="0" h="6826" w="11512">
                  <a:moveTo>
                    <a:pt x="8518" y="0"/>
                  </a:moveTo>
                  <a:cubicBezTo>
                    <a:pt x="8434" y="0"/>
                    <a:pt x="8350" y="19"/>
                    <a:pt x="8286" y="56"/>
                  </a:cubicBezTo>
                  <a:lnTo>
                    <a:pt x="96" y="4815"/>
                  </a:lnTo>
                  <a:cubicBezTo>
                    <a:pt x="33" y="4852"/>
                    <a:pt x="1" y="4901"/>
                    <a:pt x="1" y="4949"/>
                  </a:cubicBezTo>
                  <a:lnTo>
                    <a:pt x="1" y="5102"/>
                  </a:lnTo>
                  <a:cubicBezTo>
                    <a:pt x="1" y="5151"/>
                    <a:pt x="33" y="5202"/>
                    <a:pt x="98" y="5239"/>
                  </a:cubicBezTo>
                  <a:lnTo>
                    <a:pt x="2757" y="6775"/>
                  </a:lnTo>
                  <a:cubicBezTo>
                    <a:pt x="2765" y="6780"/>
                    <a:pt x="2772" y="6784"/>
                    <a:pt x="2781" y="6787"/>
                  </a:cubicBezTo>
                  <a:lnTo>
                    <a:pt x="2789" y="6792"/>
                  </a:lnTo>
                  <a:cubicBezTo>
                    <a:pt x="2795" y="6794"/>
                    <a:pt x="2800" y="6797"/>
                    <a:pt x="2804" y="6798"/>
                  </a:cubicBezTo>
                  <a:lnTo>
                    <a:pt x="2806" y="6798"/>
                  </a:lnTo>
                  <a:cubicBezTo>
                    <a:pt x="2818" y="6803"/>
                    <a:pt x="2829" y="6806"/>
                    <a:pt x="2841" y="6810"/>
                  </a:cubicBezTo>
                  <a:lnTo>
                    <a:pt x="2844" y="6810"/>
                  </a:lnTo>
                  <a:lnTo>
                    <a:pt x="2854" y="6812"/>
                  </a:lnTo>
                  <a:cubicBezTo>
                    <a:pt x="2860" y="6814"/>
                    <a:pt x="2866" y="6815"/>
                    <a:pt x="2874" y="6817"/>
                  </a:cubicBezTo>
                  <a:lnTo>
                    <a:pt x="2878" y="6818"/>
                  </a:lnTo>
                  <a:lnTo>
                    <a:pt x="2887" y="6820"/>
                  </a:lnTo>
                  <a:cubicBezTo>
                    <a:pt x="2894" y="6821"/>
                    <a:pt x="2898" y="6821"/>
                    <a:pt x="2904" y="6823"/>
                  </a:cubicBezTo>
                  <a:lnTo>
                    <a:pt x="2912" y="6824"/>
                  </a:lnTo>
                  <a:lnTo>
                    <a:pt x="2920" y="6824"/>
                  </a:lnTo>
                  <a:lnTo>
                    <a:pt x="2935" y="6826"/>
                  </a:lnTo>
                  <a:lnTo>
                    <a:pt x="3015" y="6826"/>
                  </a:lnTo>
                  <a:lnTo>
                    <a:pt x="3038" y="6824"/>
                  </a:lnTo>
                  <a:lnTo>
                    <a:pt x="3049" y="6824"/>
                  </a:lnTo>
                  <a:cubicBezTo>
                    <a:pt x="3063" y="6823"/>
                    <a:pt x="3075" y="6821"/>
                    <a:pt x="3087" y="6820"/>
                  </a:cubicBezTo>
                  <a:lnTo>
                    <a:pt x="3089" y="6820"/>
                  </a:lnTo>
                  <a:lnTo>
                    <a:pt x="3099" y="6817"/>
                  </a:lnTo>
                  <a:cubicBezTo>
                    <a:pt x="3106" y="6815"/>
                    <a:pt x="3112" y="6815"/>
                    <a:pt x="3118" y="6814"/>
                  </a:cubicBezTo>
                  <a:cubicBezTo>
                    <a:pt x="3124" y="6812"/>
                    <a:pt x="3126" y="6810"/>
                    <a:pt x="3130" y="6809"/>
                  </a:cubicBezTo>
                  <a:lnTo>
                    <a:pt x="3147" y="6804"/>
                  </a:lnTo>
                  <a:lnTo>
                    <a:pt x="3152" y="6804"/>
                  </a:lnTo>
                  <a:lnTo>
                    <a:pt x="3158" y="6801"/>
                  </a:lnTo>
                  <a:cubicBezTo>
                    <a:pt x="3165" y="6798"/>
                    <a:pt x="3175" y="6795"/>
                    <a:pt x="3182" y="6792"/>
                  </a:cubicBezTo>
                  <a:lnTo>
                    <a:pt x="3192" y="6787"/>
                  </a:lnTo>
                  <a:cubicBezTo>
                    <a:pt x="3202" y="6783"/>
                    <a:pt x="3213" y="6778"/>
                    <a:pt x="3224" y="6772"/>
                  </a:cubicBezTo>
                  <a:lnTo>
                    <a:pt x="11412" y="2013"/>
                  </a:lnTo>
                  <a:lnTo>
                    <a:pt x="11417" y="2011"/>
                  </a:lnTo>
                  <a:cubicBezTo>
                    <a:pt x="11420" y="2008"/>
                    <a:pt x="11421" y="2007"/>
                    <a:pt x="11424" y="2005"/>
                  </a:cubicBezTo>
                  <a:cubicBezTo>
                    <a:pt x="11427" y="2004"/>
                    <a:pt x="11434" y="1999"/>
                    <a:pt x="11437" y="1997"/>
                  </a:cubicBezTo>
                  <a:cubicBezTo>
                    <a:pt x="11440" y="1994"/>
                    <a:pt x="11443" y="1993"/>
                    <a:pt x="11446" y="1990"/>
                  </a:cubicBezTo>
                  <a:cubicBezTo>
                    <a:pt x="11449" y="1987"/>
                    <a:pt x="11454" y="1984"/>
                    <a:pt x="11457" y="1982"/>
                  </a:cubicBezTo>
                  <a:lnTo>
                    <a:pt x="11458" y="1979"/>
                  </a:lnTo>
                  <a:cubicBezTo>
                    <a:pt x="11463" y="1976"/>
                    <a:pt x="11466" y="1971"/>
                    <a:pt x="11471" y="1968"/>
                  </a:cubicBezTo>
                  <a:lnTo>
                    <a:pt x="11472" y="1965"/>
                  </a:lnTo>
                  <a:cubicBezTo>
                    <a:pt x="11475" y="1962"/>
                    <a:pt x="11477" y="1961"/>
                    <a:pt x="11478" y="1957"/>
                  </a:cubicBezTo>
                  <a:cubicBezTo>
                    <a:pt x="11481" y="1954"/>
                    <a:pt x="11480" y="1956"/>
                    <a:pt x="11481" y="1954"/>
                  </a:cubicBezTo>
                  <a:cubicBezTo>
                    <a:pt x="11484" y="1950"/>
                    <a:pt x="11486" y="1947"/>
                    <a:pt x="11489" y="1942"/>
                  </a:cubicBezTo>
                  <a:cubicBezTo>
                    <a:pt x="11492" y="1939"/>
                    <a:pt x="11490" y="1939"/>
                    <a:pt x="11492" y="1937"/>
                  </a:cubicBezTo>
                  <a:cubicBezTo>
                    <a:pt x="11492" y="1937"/>
                    <a:pt x="11494" y="1936"/>
                    <a:pt x="11494" y="1936"/>
                  </a:cubicBezTo>
                  <a:cubicBezTo>
                    <a:pt x="11495" y="1931"/>
                    <a:pt x="11497" y="1928"/>
                    <a:pt x="11498" y="1925"/>
                  </a:cubicBezTo>
                  <a:cubicBezTo>
                    <a:pt x="11500" y="1922"/>
                    <a:pt x="11500" y="1921"/>
                    <a:pt x="11501" y="1919"/>
                  </a:cubicBezTo>
                  <a:cubicBezTo>
                    <a:pt x="11501" y="1918"/>
                    <a:pt x="11501" y="1918"/>
                    <a:pt x="11501" y="1918"/>
                  </a:cubicBezTo>
                  <a:cubicBezTo>
                    <a:pt x="11501" y="1914"/>
                    <a:pt x="11503" y="1911"/>
                    <a:pt x="11503" y="1907"/>
                  </a:cubicBezTo>
                  <a:cubicBezTo>
                    <a:pt x="11503" y="1905"/>
                    <a:pt x="11504" y="1902"/>
                    <a:pt x="11506" y="1901"/>
                  </a:cubicBezTo>
                  <a:cubicBezTo>
                    <a:pt x="11506" y="1901"/>
                    <a:pt x="11506" y="1899"/>
                    <a:pt x="11506" y="1899"/>
                  </a:cubicBezTo>
                  <a:cubicBezTo>
                    <a:pt x="11506" y="1896"/>
                    <a:pt x="11506" y="1891"/>
                    <a:pt x="11506" y="1888"/>
                  </a:cubicBezTo>
                  <a:lnTo>
                    <a:pt x="11506" y="1882"/>
                  </a:lnTo>
                  <a:cubicBezTo>
                    <a:pt x="11507" y="1881"/>
                    <a:pt x="11507" y="1879"/>
                    <a:pt x="11506" y="1879"/>
                  </a:cubicBezTo>
                  <a:lnTo>
                    <a:pt x="11506" y="1725"/>
                  </a:lnTo>
                  <a:cubicBezTo>
                    <a:pt x="11507" y="1730"/>
                    <a:pt x="11507" y="1733"/>
                    <a:pt x="11507" y="1736"/>
                  </a:cubicBezTo>
                  <a:cubicBezTo>
                    <a:pt x="11512" y="1684"/>
                    <a:pt x="11480" y="1630"/>
                    <a:pt x="11411" y="1592"/>
                  </a:cubicBezTo>
                  <a:lnTo>
                    <a:pt x="8751" y="56"/>
                  </a:lnTo>
                  <a:cubicBezTo>
                    <a:pt x="8687" y="19"/>
                    <a:pt x="8602" y="0"/>
                    <a:pt x="8518" y="0"/>
                  </a:cubicBez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12"/>
            <p:cNvSpPr/>
            <p:nvPr/>
          </p:nvSpPr>
          <p:spPr>
            <a:xfrm>
              <a:off x="3601175" y="2188500"/>
              <a:ext cx="25" cy="3925"/>
            </a:xfrm>
            <a:custGeom>
              <a:rect b="b" l="l" r="r" t="t"/>
              <a:pathLst>
                <a:path extrusionOk="0" h="157" w="1">
                  <a:moveTo>
                    <a:pt x="0" y="0"/>
                  </a:moveTo>
                  <a:lnTo>
                    <a:pt x="0" y="154"/>
                  </a:lnTo>
                  <a:lnTo>
                    <a:pt x="0" y="157"/>
                  </a:lnTo>
                  <a:lnTo>
                    <a:pt x="0" y="3"/>
                  </a:lnTo>
                  <a:cubicBezTo>
                    <a:pt x="0" y="2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687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12"/>
            <p:cNvSpPr/>
            <p:nvPr/>
          </p:nvSpPr>
          <p:spPr>
            <a:xfrm>
              <a:off x="3598800" y="2188575"/>
              <a:ext cx="2400" cy="7150"/>
            </a:xfrm>
            <a:custGeom>
              <a:rect b="b" l="l" r="r" t="t"/>
              <a:pathLst>
                <a:path extrusionOk="0" h="286" w="96">
                  <a:moveTo>
                    <a:pt x="95" y="0"/>
                  </a:moveTo>
                  <a:cubicBezTo>
                    <a:pt x="95" y="6"/>
                    <a:pt x="95" y="12"/>
                    <a:pt x="94" y="19"/>
                  </a:cubicBezTo>
                  <a:cubicBezTo>
                    <a:pt x="92" y="26"/>
                    <a:pt x="91" y="32"/>
                    <a:pt x="88" y="39"/>
                  </a:cubicBezTo>
                  <a:cubicBezTo>
                    <a:pt x="86" y="45"/>
                    <a:pt x="83" y="51"/>
                    <a:pt x="80" y="57"/>
                  </a:cubicBezTo>
                  <a:cubicBezTo>
                    <a:pt x="75" y="65"/>
                    <a:pt x="71" y="71"/>
                    <a:pt x="66" y="77"/>
                  </a:cubicBezTo>
                  <a:cubicBezTo>
                    <a:pt x="60" y="85"/>
                    <a:pt x="54" y="92"/>
                    <a:pt x="46" y="98"/>
                  </a:cubicBezTo>
                  <a:cubicBezTo>
                    <a:pt x="32" y="111"/>
                    <a:pt x="19" y="121"/>
                    <a:pt x="5" y="129"/>
                  </a:cubicBezTo>
                  <a:lnTo>
                    <a:pt x="0" y="132"/>
                  </a:lnTo>
                  <a:lnTo>
                    <a:pt x="0" y="286"/>
                  </a:lnTo>
                  <a:lnTo>
                    <a:pt x="5" y="283"/>
                  </a:lnTo>
                  <a:cubicBezTo>
                    <a:pt x="19" y="275"/>
                    <a:pt x="32" y="264"/>
                    <a:pt x="46" y="252"/>
                  </a:cubicBezTo>
                  <a:cubicBezTo>
                    <a:pt x="54" y="246"/>
                    <a:pt x="60" y="238"/>
                    <a:pt x="66" y="231"/>
                  </a:cubicBezTo>
                  <a:cubicBezTo>
                    <a:pt x="71" y="224"/>
                    <a:pt x="75" y="218"/>
                    <a:pt x="80" y="211"/>
                  </a:cubicBezTo>
                  <a:cubicBezTo>
                    <a:pt x="83" y="204"/>
                    <a:pt x="86" y="198"/>
                    <a:pt x="88" y="192"/>
                  </a:cubicBezTo>
                  <a:cubicBezTo>
                    <a:pt x="91" y="186"/>
                    <a:pt x="92" y="180"/>
                    <a:pt x="94" y="172"/>
                  </a:cubicBezTo>
                  <a:cubicBezTo>
                    <a:pt x="95" y="166"/>
                    <a:pt x="95" y="160"/>
                    <a:pt x="95" y="154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12"/>
            <p:cNvSpPr/>
            <p:nvPr/>
          </p:nvSpPr>
          <p:spPr>
            <a:xfrm>
              <a:off x="3312675" y="2145325"/>
              <a:ext cx="289375" cy="166900"/>
            </a:xfrm>
            <a:custGeom>
              <a:rect b="b" l="l" r="r" t="t"/>
              <a:pathLst>
                <a:path extrusionOk="0" h="6676" w="11575">
                  <a:moveTo>
                    <a:pt x="3019" y="5971"/>
                  </a:moveTo>
                  <a:cubicBezTo>
                    <a:pt x="3092" y="5971"/>
                    <a:pt x="3165" y="5987"/>
                    <a:pt x="3220" y="6019"/>
                  </a:cubicBezTo>
                  <a:cubicBezTo>
                    <a:pt x="3332" y="6084"/>
                    <a:pt x="3332" y="6188"/>
                    <a:pt x="3222" y="6253"/>
                  </a:cubicBezTo>
                  <a:cubicBezTo>
                    <a:pt x="3166" y="6285"/>
                    <a:pt x="3094" y="6301"/>
                    <a:pt x="3021" y="6301"/>
                  </a:cubicBezTo>
                  <a:cubicBezTo>
                    <a:pt x="2948" y="6301"/>
                    <a:pt x="2875" y="6285"/>
                    <a:pt x="2819" y="6253"/>
                  </a:cubicBezTo>
                  <a:lnTo>
                    <a:pt x="2818" y="6253"/>
                  </a:lnTo>
                  <a:cubicBezTo>
                    <a:pt x="2707" y="6188"/>
                    <a:pt x="2705" y="6084"/>
                    <a:pt x="2818" y="6019"/>
                  </a:cubicBezTo>
                  <a:cubicBezTo>
                    <a:pt x="2873" y="5987"/>
                    <a:pt x="2946" y="5971"/>
                    <a:pt x="3019" y="5971"/>
                  </a:cubicBezTo>
                  <a:close/>
                  <a:moveTo>
                    <a:pt x="8551" y="0"/>
                  </a:moveTo>
                  <a:cubicBezTo>
                    <a:pt x="8466" y="0"/>
                    <a:pt x="8382" y="19"/>
                    <a:pt x="8317" y="56"/>
                  </a:cubicBezTo>
                  <a:lnTo>
                    <a:pt x="129" y="4815"/>
                  </a:lnTo>
                  <a:cubicBezTo>
                    <a:pt x="0" y="4890"/>
                    <a:pt x="0" y="5010"/>
                    <a:pt x="131" y="5085"/>
                  </a:cubicBezTo>
                  <a:lnTo>
                    <a:pt x="2790" y="6620"/>
                  </a:lnTo>
                  <a:cubicBezTo>
                    <a:pt x="2854" y="6657"/>
                    <a:pt x="2939" y="6675"/>
                    <a:pt x="3023" y="6675"/>
                  </a:cubicBezTo>
                  <a:cubicBezTo>
                    <a:pt x="3107" y="6675"/>
                    <a:pt x="3192" y="6657"/>
                    <a:pt x="3255" y="6620"/>
                  </a:cubicBezTo>
                  <a:lnTo>
                    <a:pt x="11445" y="1861"/>
                  </a:lnTo>
                  <a:cubicBezTo>
                    <a:pt x="11574" y="1785"/>
                    <a:pt x="11573" y="1666"/>
                    <a:pt x="11444" y="1590"/>
                  </a:cubicBezTo>
                  <a:lnTo>
                    <a:pt x="8784" y="56"/>
                  </a:lnTo>
                  <a:cubicBezTo>
                    <a:pt x="8720" y="19"/>
                    <a:pt x="8635" y="0"/>
                    <a:pt x="8551" y="0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3380325" y="2294625"/>
              <a:ext cx="15675" cy="8250"/>
            </a:xfrm>
            <a:custGeom>
              <a:rect b="b" l="l" r="r" t="t"/>
              <a:pathLst>
                <a:path extrusionOk="0" h="330" w="627">
                  <a:moveTo>
                    <a:pt x="313" y="0"/>
                  </a:moveTo>
                  <a:cubicBezTo>
                    <a:pt x="240" y="0"/>
                    <a:pt x="167" y="17"/>
                    <a:pt x="112" y="49"/>
                  </a:cubicBezTo>
                  <a:cubicBezTo>
                    <a:pt x="1" y="112"/>
                    <a:pt x="2" y="216"/>
                    <a:pt x="113" y="281"/>
                  </a:cubicBezTo>
                  <a:cubicBezTo>
                    <a:pt x="169" y="313"/>
                    <a:pt x="242" y="329"/>
                    <a:pt x="315" y="329"/>
                  </a:cubicBezTo>
                  <a:cubicBezTo>
                    <a:pt x="388" y="329"/>
                    <a:pt x="460" y="313"/>
                    <a:pt x="516" y="281"/>
                  </a:cubicBezTo>
                  <a:cubicBezTo>
                    <a:pt x="626" y="216"/>
                    <a:pt x="626" y="112"/>
                    <a:pt x="514" y="49"/>
                  </a:cubicBezTo>
                  <a:cubicBezTo>
                    <a:pt x="459" y="17"/>
                    <a:pt x="386" y="0"/>
                    <a:pt x="313" y="0"/>
                  </a:cubicBezTo>
                  <a:close/>
                </a:path>
              </a:pathLst>
            </a:custGeom>
            <a:solidFill>
              <a:srgbClr val="7A8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380675" y="2294625"/>
              <a:ext cx="15000" cy="5150"/>
            </a:xfrm>
            <a:custGeom>
              <a:rect b="b" l="l" r="r" t="t"/>
              <a:pathLst>
                <a:path extrusionOk="0" h="206" w="600">
                  <a:moveTo>
                    <a:pt x="300" y="0"/>
                  </a:moveTo>
                  <a:cubicBezTo>
                    <a:pt x="227" y="0"/>
                    <a:pt x="154" y="16"/>
                    <a:pt x="99" y="47"/>
                  </a:cubicBezTo>
                  <a:cubicBezTo>
                    <a:pt x="25" y="90"/>
                    <a:pt x="1" y="150"/>
                    <a:pt x="24" y="204"/>
                  </a:cubicBezTo>
                  <a:cubicBezTo>
                    <a:pt x="41" y="172"/>
                    <a:pt x="67" y="146"/>
                    <a:pt x="99" y="129"/>
                  </a:cubicBezTo>
                  <a:cubicBezTo>
                    <a:pt x="154" y="96"/>
                    <a:pt x="227" y="80"/>
                    <a:pt x="300" y="80"/>
                  </a:cubicBezTo>
                  <a:cubicBezTo>
                    <a:pt x="372" y="80"/>
                    <a:pt x="445" y="96"/>
                    <a:pt x="502" y="129"/>
                  </a:cubicBezTo>
                  <a:cubicBezTo>
                    <a:pt x="534" y="146"/>
                    <a:pt x="560" y="172"/>
                    <a:pt x="577" y="206"/>
                  </a:cubicBezTo>
                  <a:cubicBezTo>
                    <a:pt x="600" y="150"/>
                    <a:pt x="575" y="90"/>
                    <a:pt x="502" y="47"/>
                  </a:cubicBezTo>
                  <a:cubicBezTo>
                    <a:pt x="446" y="16"/>
                    <a:pt x="373" y="0"/>
                    <a:pt x="300" y="0"/>
                  </a:cubicBez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12"/>
            <p:cNvSpPr/>
            <p:nvPr/>
          </p:nvSpPr>
          <p:spPr>
            <a:xfrm>
              <a:off x="3394050" y="2191825"/>
              <a:ext cx="204775" cy="122850"/>
            </a:xfrm>
            <a:custGeom>
              <a:rect b="b" l="l" r="r" t="t"/>
              <a:pathLst>
                <a:path extrusionOk="0" h="4914" w="8191">
                  <a:moveTo>
                    <a:pt x="8190" y="1"/>
                  </a:moveTo>
                  <a:lnTo>
                    <a:pt x="0" y="4760"/>
                  </a:lnTo>
                  <a:lnTo>
                    <a:pt x="0" y="4914"/>
                  </a:lnTo>
                  <a:lnTo>
                    <a:pt x="8190" y="156"/>
                  </a:lnTo>
                  <a:lnTo>
                    <a:pt x="8190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12"/>
            <p:cNvSpPr/>
            <p:nvPr/>
          </p:nvSpPr>
          <p:spPr>
            <a:xfrm>
              <a:off x="3315925" y="2272450"/>
              <a:ext cx="66500" cy="42225"/>
            </a:xfrm>
            <a:custGeom>
              <a:rect b="b" l="l" r="r" t="t"/>
              <a:pathLst>
                <a:path extrusionOk="0" h="1689" w="2660">
                  <a:moveTo>
                    <a:pt x="1" y="0"/>
                  </a:moveTo>
                  <a:lnTo>
                    <a:pt x="1" y="154"/>
                  </a:lnTo>
                  <a:lnTo>
                    <a:pt x="2658" y="1689"/>
                  </a:lnTo>
                  <a:lnTo>
                    <a:pt x="2660" y="15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12"/>
            <p:cNvSpPr/>
            <p:nvPr/>
          </p:nvSpPr>
          <p:spPr>
            <a:xfrm>
              <a:off x="3382375" y="2310800"/>
              <a:ext cx="11700" cy="5300"/>
            </a:xfrm>
            <a:custGeom>
              <a:rect b="b" l="l" r="r" t="t"/>
              <a:pathLst>
                <a:path extrusionOk="0" h="212" w="468">
                  <a:moveTo>
                    <a:pt x="0" y="1"/>
                  </a:moveTo>
                  <a:lnTo>
                    <a:pt x="0" y="155"/>
                  </a:lnTo>
                  <a:cubicBezTo>
                    <a:pt x="16" y="164"/>
                    <a:pt x="33" y="172"/>
                    <a:pt x="48" y="178"/>
                  </a:cubicBezTo>
                  <a:cubicBezTo>
                    <a:pt x="62" y="182"/>
                    <a:pt x="76" y="187"/>
                    <a:pt x="89" y="191"/>
                  </a:cubicBezTo>
                  <a:cubicBezTo>
                    <a:pt x="103" y="195"/>
                    <a:pt x="111" y="198"/>
                    <a:pt x="123" y="199"/>
                  </a:cubicBezTo>
                  <a:cubicBezTo>
                    <a:pt x="136" y="202"/>
                    <a:pt x="145" y="204"/>
                    <a:pt x="155" y="205"/>
                  </a:cubicBezTo>
                  <a:cubicBezTo>
                    <a:pt x="168" y="207"/>
                    <a:pt x="177" y="208"/>
                    <a:pt x="188" y="208"/>
                  </a:cubicBezTo>
                  <a:cubicBezTo>
                    <a:pt x="198" y="210"/>
                    <a:pt x="209" y="210"/>
                    <a:pt x="220" y="211"/>
                  </a:cubicBezTo>
                  <a:lnTo>
                    <a:pt x="254" y="211"/>
                  </a:lnTo>
                  <a:cubicBezTo>
                    <a:pt x="266" y="211"/>
                    <a:pt x="278" y="210"/>
                    <a:pt x="291" y="208"/>
                  </a:cubicBezTo>
                  <a:cubicBezTo>
                    <a:pt x="303" y="207"/>
                    <a:pt x="320" y="205"/>
                    <a:pt x="334" y="202"/>
                  </a:cubicBezTo>
                  <a:cubicBezTo>
                    <a:pt x="354" y="199"/>
                    <a:pt x="375" y="193"/>
                    <a:pt x="395" y="187"/>
                  </a:cubicBezTo>
                  <a:cubicBezTo>
                    <a:pt x="420" y="179"/>
                    <a:pt x="444" y="168"/>
                    <a:pt x="467" y="155"/>
                  </a:cubicBezTo>
                  <a:lnTo>
                    <a:pt x="467" y="1"/>
                  </a:lnTo>
                  <a:cubicBezTo>
                    <a:pt x="444" y="15"/>
                    <a:pt x="420" y="26"/>
                    <a:pt x="395" y="33"/>
                  </a:cubicBezTo>
                  <a:cubicBezTo>
                    <a:pt x="375" y="39"/>
                    <a:pt x="354" y="46"/>
                    <a:pt x="332" y="49"/>
                  </a:cubicBezTo>
                  <a:cubicBezTo>
                    <a:pt x="318" y="52"/>
                    <a:pt x="304" y="53"/>
                    <a:pt x="291" y="55"/>
                  </a:cubicBezTo>
                  <a:cubicBezTo>
                    <a:pt x="278" y="56"/>
                    <a:pt x="266" y="56"/>
                    <a:pt x="254" y="58"/>
                  </a:cubicBezTo>
                  <a:lnTo>
                    <a:pt x="220" y="58"/>
                  </a:lnTo>
                  <a:cubicBezTo>
                    <a:pt x="209" y="58"/>
                    <a:pt x="198" y="58"/>
                    <a:pt x="188" y="55"/>
                  </a:cubicBezTo>
                  <a:cubicBezTo>
                    <a:pt x="177" y="53"/>
                    <a:pt x="166" y="53"/>
                    <a:pt x="155" y="52"/>
                  </a:cubicBezTo>
                  <a:cubicBezTo>
                    <a:pt x="145" y="50"/>
                    <a:pt x="134" y="49"/>
                    <a:pt x="123" y="46"/>
                  </a:cubicBezTo>
                  <a:cubicBezTo>
                    <a:pt x="112" y="44"/>
                    <a:pt x="100" y="41"/>
                    <a:pt x="88" y="38"/>
                  </a:cubicBezTo>
                  <a:cubicBezTo>
                    <a:pt x="77" y="35"/>
                    <a:pt x="62" y="29"/>
                    <a:pt x="48" y="24"/>
                  </a:cubicBezTo>
                  <a:cubicBezTo>
                    <a:pt x="33" y="18"/>
                    <a:pt x="16" y="10"/>
                    <a:pt x="0" y="1"/>
                  </a:cubicBez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3" name="Google Shape;1783;p12"/>
          <p:cNvGrpSpPr/>
          <p:nvPr/>
        </p:nvGrpSpPr>
        <p:grpSpPr>
          <a:xfrm>
            <a:off x="7423350" y="1684616"/>
            <a:ext cx="635360" cy="476409"/>
            <a:chOff x="2124625" y="1612650"/>
            <a:chExt cx="368125" cy="216700"/>
          </a:xfrm>
        </p:grpSpPr>
        <p:sp>
          <p:nvSpPr>
            <p:cNvPr id="1784" name="Google Shape;1784;p12"/>
            <p:cNvSpPr/>
            <p:nvPr/>
          </p:nvSpPr>
          <p:spPr>
            <a:xfrm>
              <a:off x="2125475" y="1612700"/>
              <a:ext cx="344425" cy="202100"/>
            </a:xfrm>
            <a:custGeom>
              <a:rect b="b" l="l" r="r" t="t"/>
              <a:pathLst>
                <a:path extrusionOk="0" h="8084" w="13777">
                  <a:moveTo>
                    <a:pt x="5833" y="0"/>
                  </a:moveTo>
                  <a:cubicBezTo>
                    <a:pt x="5744" y="0"/>
                    <a:pt x="5655" y="20"/>
                    <a:pt x="5587" y="59"/>
                  </a:cubicBezTo>
                  <a:lnTo>
                    <a:pt x="102" y="3247"/>
                  </a:lnTo>
                  <a:cubicBezTo>
                    <a:pt x="35" y="3287"/>
                    <a:pt x="1" y="3337"/>
                    <a:pt x="1" y="3389"/>
                  </a:cubicBezTo>
                  <a:lnTo>
                    <a:pt x="1" y="3499"/>
                  </a:lnTo>
                  <a:cubicBezTo>
                    <a:pt x="1" y="3551"/>
                    <a:pt x="36" y="3601"/>
                    <a:pt x="104" y="3641"/>
                  </a:cubicBezTo>
                  <a:lnTo>
                    <a:pt x="7696" y="8024"/>
                  </a:lnTo>
                  <a:cubicBezTo>
                    <a:pt x="7764" y="8064"/>
                    <a:pt x="7854" y="8083"/>
                    <a:pt x="7943" y="8083"/>
                  </a:cubicBezTo>
                  <a:cubicBezTo>
                    <a:pt x="8032" y="8083"/>
                    <a:pt x="8121" y="8064"/>
                    <a:pt x="8189" y="8024"/>
                  </a:cubicBezTo>
                  <a:lnTo>
                    <a:pt x="13673" y="4837"/>
                  </a:lnTo>
                  <a:cubicBezTo>
                    <a:pt x="13741" y="4798"/>
                    <a:pt x="13775" y="4746"/>
                    <a:pt x="13775" y="4695"/>
                  </a:cubicBezTo>
                  <a:lnTo>
                    <a:pt x="13775" y="4591"/>
                  </a:lnTo>
                  <a:cubicBezTo>
                    <a:pt x="13776" y="4537"/>
                    <a:pt x="13743" y="4483"/>
                    <a:pt x="13672" y="4442"/>
                  </a:cubicBezTo>
                  <a:lnTo>
                    <a:pt x="6080" y="59"/>
                  </a:lnTo>
                  <a:cubicBezTo>
                    <a:pt x="6011" y="20"/>
                    <a:pt x="5922" y="0"/>
                    <a:pt x="5833" y="0"/>
                  </a:cubicBez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2467300" y="1727350"/>
              <a:ext cx="2550" cy="6325"/>
            </a:xfrm>
            <a:custGeom>
              <a:rect b="b" l="l" r="r" t="t"/>
              <a:pathLst>
                <a:path extrusionOk="0" h="253" w="102">
                  <a:moveTo>
                    <a:pt x="102" y="0"/>
                  </a:moveTo>
                  <a:cubicBezTo>
                    <a:pt x="102" y="51"/>
                    <a:pt x="68" y="103"/>
                    <a:pt x="0" y="142"/>
                  </a:cubicBezTo>
                  <a:lnTo>
                    <a:pt x="0" y="252"/>
                  </a:lnTo>
                  <a:cubicBezTo>
                    <a:pt x="68" y="212"/>
                    <a:pt x="102" y="162"/>
                    <a:pt x="102" y="109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2330200" y="1730875"/>
              <a:ext cx="137125" cy="82450"/>
            </a:xfrm>
            <a:custGeom>
              <a:rect b="b" l="l" r="r" t="t"/>
              <a:pathLst>
                <a:path extrusionOk="0" h="3298" w="5485">
                  <a:moveTo>
                    <a:pt x="5484" y="1"/>
                  </a:moveTo>
                  <a:lnTo>
                    <a:pt x="0" y="3188"/>
                  </a:lnTo>
                  <a:lnTo>
                    <a:pt x="0" y="3297"/>
                  </a:lnTo>
                  <a:lnTo>
                    <a:pt x="5484" y="111"/>
                  </a:lnTo>
                  <a:lnTo>
                    <a:pt x="5484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2128050" y="1701000"/>
              <a:ext cx="189825" cy="112325"/>
            </a:xfrm>
            <a:custGeom>
              <a:rect b="b" l="l" r="r" t="t"/>
              <a:pathLst>
                <a:path extrusionOk="0" h="4493" w="7593">
                  <a:moveTo>
                    <a:pt x="1" y="0"/>
                  </a:moveTo>
                  <a:lnTo>
                    <a:pt x="1" y="109"/>
                  </a:lnTo>
                  <a:lnTo>
                    <a:pt x="7593" y="4492"/>
                  </a:lnTo>
                  <a:lnTo>
                    <a:pt x="7593" y="4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2317850" y="1810575"/>
              <a:ext cx="12375" cy="4225"/>
            </a:xfrm>
            <a:custGeom>
              <a:rect b="b" l="l" r="r" t="t"/>
              <a:pathLst>
                <a:path extrusionOk="0" h="169" w="495">
                  <a:moveTo>
                    <a:pt x="1" y="0"/>
                  </a:moveTo>
                  <a:lnTo>
                    <a:pt x="1" y="109"/>
                  </a:lnTo>
                  <a:cubicBezTo>
                    <a:pt x="69" y="149"/>
                    <a:pt x="159" y="168"/>
                    <a:pt x="248" y="168"/>
                  </a:cubicBezTo>
                  <a:cubicBezTo>
                    <a:pt x="337" y="168"/>
                    <a:pt x="426" y="149"/>
                    <a:pt x="494" y="109"/>
                  </a:cubicBezTo>
                  <a:lnTo>
                    <a:pt x="494" y="0"/>
                  </a:lnTo>
                  <a:cubicBezTo>
                    <a:pt x="426" y="39"/>
                    <a:pt x="337" y="59"/>
                    <a:pt x="248" y="59"/>
                  </a:cubicBezTo>
                  <a:cubicBezTo>
                    <a:pt x="159" y="59"/>
                    <a:pt x="69" y="39"/>
                    <a:pt x="1" y="0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2124625" y="1612650"/>
              <a:ext cx="346075" cy="199450"/>
            </a:xfrm>
            <a:custGeom>
              <a:rect b="b" l="l" r="r" t="t"/>
              <a:pathLst>
                <a:path extrusionOk="0" h="7978" w="13843">
                  <a:moveTo>
                    <a:pt x="5867" y="1"/>
                  </a:moveTo>
                  <a:cubicBezTo>
                    <a:pt x="5778" y="1"/>
                    <a:pt x="5689" y="21"/>
                    <a:pt x="5621" y="61"/>
                  </a:cubicBezTo>
                  <a:lnTo>
                    <a:pt x="136" y="3249"/>
                  </a:lnTo>
                  <a:cubicBezTo>
                    <a:pt x="1" y="3327"/>
                    <a:pt x="2" y="3454"/>
                    <a:pt x="138" y="3534"/>
                  </a:cubicBezTo>
                  <a:lnTo>
                    <a:pt x="7730" y="7917"/>
                  </a:lnTo>
                  <a:cubicBezTo>
                    <a:pt x="7798" y="7957"/>
                    <a:pt x="7888" y="7977"/>
                    <a:pt x="7977" y="7977"/>
                  </a:cubicBezTo>
                  <a:cubicBezTo>
                    <a:pt x="8066" y="7977"/>
                    <a:pt x="8155" y="7957"/>
                    <a:pt x="8223" y="7917"/>
                  </a:cubicBezTo>
                  <a:lnTo>
                    <a:pt x="13707" y="4730"/>
                  </a:lnTo>
                  <a:cubicBezTo>
                    <a:pt x="13843" y="4651"/>
                    <a:pt x="13843" y="4524"/>
                    <a:pt x="13706" y="4444"/>
                  </a:cubicBezTo>
                  <a:lnTo>
                    <a:pt x="6114" y="61"/>
                  </a:lnTo>
                  <a:cubicBezTo>
                    <a:pt x="6045" y="21"/>
                    <a:pt x="5956" y="1"/>
                    <a:pt x="5867" y="1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2137075" y="1638500"/>
              <a:ext cx="289850" cy="167025"/>
            </a:xfrm>
            <a:custGeom>
              <a:rect b="b" l="l" r="r" t="t"/>
              <a:pathLst>
                <a:path extrusionOk="0" h="6681" w="11594">
                  <a:moveTo>
                    <a:pt x="4145" y="1"/>
                  </a:moveTo>
                  <a:cubicBezTo>
                    <a:pt x="4083" y="1"/>
                    <a:pt x="4021" y="14"/>
                    <a:pt x="3973" y="41"/>
                  </a:cubicBezTo>
                  <a:lnTo>
                    <a:pt x="94" y="2296"/>
                  </a:lnTo>
                  <a:cubicBezTo>
                    <a:pt x="1" y="2350"/>
                    <a:pt x="1" y="2439"/>
                    <a:pt x="96" y="2494"/>
                  </a:cubicBezTo>
                  <a:lnTo>
                    <a:pt x="7278" y="6641"/>
                  </a:lnTo>
                  <a:cubicBezTo>
                    <a:pt x="7326" y="6667"/>
                    <a:pt x="7387" y="6681"/>
                    <a:pt x="7449" y="6681"/>
                  </a:cubicBezTo>
                  <a:cubicBezTo>
                    <a:pt x="7511" y="6681"/>
                    <a:pt x="7573" y="6667"/>
                    <a:pt x="7621" y="6641"/>
                  </a:cubicBezTo>
                  <a:lnTo>
                    <a:pt x="11500" y="4385"/>
                  </a:lnTo>
                  <a:cubicBezTo>
                    <a:pt x="11593" y="4332"/>
                    <a:pt x="11593" y="4242"/>
                    <a:pt x="11498" y="4187"/>
                  </a:cubicBezTo>
                  <a:lnTo>
                    <a:pt x="4316" y="41"/>
                  </a:lnTo>
                  <a:cubicBezTo>
                    <a:pt x="4268" y="14"/>
                    <a:pt x="4207" y="1"/>
                    <a:pt x="4145" y="1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12"/>
            <p:cNvSpPr/>
            <p:nvPr/>
          </p:nvSpPr>
          <p:spPr>
            <a:xfrm>
              <a:off x="2410350" y="1719425"/>
              <a:ext cx="41925" cy="11675"/>
            </a:xfrm>
            <a:custGeom>
              <a:rect b="b" l="l" r="r" t="t"/>
              <a:pathLst>
                <a:path extrusionOk="0" h="467" w="1677">
                  <a:moveTo>
                    <a:pt x="1287" y="1"/>
                  </a:moveTo>
                  <a:cubicBezTo>
                    <a:pt x="1282" y="1"/>
                    <a:pt x="1276" y="1"/>
                    <a:pt x="1271" y="1"/>
                  </a:cubicBezTo>
                  <a:lnTo>
                    <a:pt x="890" y="1"/>
                  </a:lnTo>
                  <a:lnTo>
                    <a:pt x="893" y="466"/>
                  </a:lnTo>
                  <a:lnTo>
                    <a:pt x="1274" y="466"/>
                  </a:lnTo>
                  <a:cubicBezTo>
                    <a:pt x="1495" y="466"/>
                    <a:pt x="1676" y="362"/>
                    <a:pt x="1675" y="233"/>
                  </a:cubicBezTo>
                  <a:cubicBezTo>
                    <a:pt x="1675" y="168"/>
                    <a:pt x="1629" y="110"/>
                    <a:pt x="1556" y="68"/>
                  </a:cubicBezTo>
                  <a:lnTo>
                    <a:pt x="1555" y="68"/>
                  </a:lnTo>
                  <a:cubicBezTo>
                    <a:pt x="1472" y="25"/>
                    <a:pt x="1380" y="1"/>
                    <a:pt x="1287" y="1"/>
                  </a:cubicBezTo>
                  <a:close/>
                  <a:moveTo>
                    <a:pt x="403" y="1"/>
                  </a:moveTo>
                  <a:cubicBezTo>
                    <a:pt x="180" y="1"/>
                    <a:pt x="0" y="105"/>
                    <a:pt x="0" y="233"/>
                  </a:cubicBezTo>
                  <a:cubicBezTo>
                    <a:pt x="0" y="297"/>
                    <a:pt x="46" y="356"/>
                    <a:pt x="120" y="399"/>
                  </a:cubicBezTo>
                  <a:cubicBezTo>
                    <a:pt x="203" y="442"/>
                    <a:pt x="295" y="467"/>
                    <a:pt x="388" y="467"/>
                  </a:cubicBezTo>
                  <a:cubicBezTo>
                    <a:pt x="393" y="467"/>
                    <a:pt x="399" y="466"/>
                    <a:pt x="404" y="466"/>
                  </a:cubicBezTo>
                  <a:lnTo>
                    <a:pt x="784" y="466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12"/>
            <p:cNvSpPr/>
            <p:nvPr/>
          </p:nvSpPr>
          <p:spPr>
            <a:xfrm>
              <a:off x="2429900" y="1719425"/>
              <a:ext cx="2775" cy="11675"/>
            </a:xfrm>
            <a:custGeom>
              <a:rect b="b" l="l" r="r" t="t"/>
              <a:pathLst>
                <a:path extrusionOk="0" h="467" w="111">
                  <a:moveTo>
                    <a:pt x="0" y="1"/>
                  </a:moveTo>
                  <a:lnTo>
                    <a:pt x="3" y="466"/>
                  </a:lnTo>
                  <a:lnTo>
                    <a:pt x="111" y="46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2265775" y="1623425"/>
              <a:ext cx="20275" cy="24250"/>
            </a:xfrm>
            <a:custGeom>
              <a:rect b="b" l="l" r="r" t="t"/>
              <a:pathLst>
                <a:path extrusionOk="0" h="970" w="811">
                  <a:moveTo>
                    <a:pt x="412" y="0"/>
                  </a:moveTo>
                  <a:cubicBezTo>
                    <a:pt x="409" y="0"/>
                    <a:pt x="406" y="0"/>
                    <a:pt x="403" y="0"/>
                  </a:cubicBezTo>
                  <a:cubicBezTo>
                    <a:pt x="180" y="0"/>
                    <a:pt x="1" y="105"/>
                    <a:pt x="1" y="234"/>
                  </a:cubicBezTo>
                  <a:lnTo>
                    <a:pt x="2" y="485"/>
                  </a:lnTo>
                  <a:lnTo>
                    <a:pt x="2" y="453"/>
                  </a:lnTo>
                  <a:lnTo>
                    <a:pt x="809" y="453"/>
                  </a:lnTo>
                  <a:lnTo>
                    <a:pt x="807" y="234"/>
                  </a:lnTo>
                  <a:cubicBezTo>
                    <a:pt x="807" y="169"/>
                    <a:pt x="761" y="111"/>
                    <a:pt x="689" y="69"/>
                  </a:cubicBezTo>
                  <a:lnTo>
                    <a:pt x="687" y="69"/>
                  </a:lnTo>
                  <a:cubicBezTo>
                    <a:pt x="603" y="23"/>
                    <a:pt x="508" y="0"/>
                    <a:pt x="412" y="0"/>
                  </a:cubicBezTo>
                  <a:close/>
                  <a:moveTo>
                    <a:pt x="2" y="485"/>
                  </a:moveTo>
                  <a:lnTo>
                    <a:pt x="2" y="516"/>
                  </a:lnTo>
                  <a:lnTo>
                    <a:pt x="2" y="516"/>
                  </a:lnTo>
                  <a:lnTo>
                    <a:pt x="2" y="485"/>
                  </a:lnTo>
                  <a:close/>
                  <a:moveTo>
                    <a:pt x="2" y="516"/>
                  </a:moveTo>
                  <a:lnTo>
                    <a:pt x="4" y="736"/>
                  </a:lnTo>
                  <a:cubicBezTo>
                    <a:pt x="4" y="801"/>
                    <a:pt x="50" y="859"/>
                    <a:pt x="124" y="902"/>
                  </a:cubicBezTo>
                  <a:cubicBezTo>
                    <a:pt x="206" y="945"/>
                    <a:pt x="297" y="970"/>
                    <a:pt x="391" y="970"/>
                  </a:cubicBezTo>
                  <a:cubicBezTo>
                    <a:pt x="397" y="970"/>
                    <a:pt x="402" y="970"/>
                    <a:pt x="408" y="970"/>
                  </a:cubicBezTo>
                  <a:cubicBezTo>
                    <a:pt x="631" y="970"/>
                    <a:pt x="810" y="865"/>
                    <a:pt x="810" y="736"/>
                  </a:cubicBezTo>
                  <a:lnTo>
                    <a:pt x="809" y="516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2265825" y="1634750"/>
              <a:ext cx="20175" cy="1600"/>
            </a:xfrm>
            <a:custGeom>
              <a:rect b="b" l="l" r="r" t="t"/>
              <a:pathLst>
                <a:path extrusionOk="0" h="64" w="807">
                  <a:moveTo>
                    <a:pt x="0" y="0"/>
                  </a:moveTo>
                  <a:lnTo>
                    <a:pt x="0" y="63"/>
                  </a:lnTo>
                  <a:lnTo>
                    <a:pt x="807" y="63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2344600" y="1737525"/>
              <a:ext cx="148100" cy="90850"/>
            </a:xfrm>
            <a:custGeom>
              <a:rect b="b" l="l" r="r" t="t"/>
              <a:pathLst>
                <a:path extrusionOk="0" h="3634" w="5924">
                  <a:moveTo>
                    <a:pt x="5577" y="1"/>
                  </a:moveTo>
                  <a:cubicBezTo>
                    <a:pt x="5572" y="1"/>
                    <a:pt x="5567" y="1"/>
                    <a:pt x="5561" y="2"/>
                  </a:cubicBezTo>
                  <a:lnTo>
                    <a:pt x="5555" y="2"/>
                  </a:lnTo>
                  <a:cubicBezTo>
                    <a:pt x="5548" y="2"/>
                    <a:pt x="5541" y="2"/>
                    <a:pt x="5535" y="3"/>
                  </a:cubicBezTo>
                  <a:cubicBezTo>
                    <a:pt x="5531" y="3"/>
                    <a:pt x="5526" y="5"/>
                    <a:pt x="5521" y="6"/>
                  </a:cubicBezTo>
                  <a:lnTo>
                    <a:pt x="5518" y="6"/>
                  </a:lnTo>
                  <a:cubicBezTo>
                    <a:pt x="5512" y="8"/>
                    <a:pt x="5506" y="10"/>
                    <a:pt x="5500" y="11"/>
                  </a:cubicBezTo>
                  <a:lnTo>
                    <a:pt x="5492" y="14"/>
                  </a:lnTo>
                  <a:lnTo>
                    <a:pt x="5489" y="14"/>
                  </a:lnTo>
                  <a:lnTo>
                    <a:pt x="5483" y="17"/>
                  </a:lnTo>
                  <a:lnTo>
                    <a:pt x="5481" y="17"/>
                  </a:lnTo>
                  <a:lnTo>
                    <a:pt x="5475" y="20"/>
                  </a:lnTo>
                  <a:cubicBezTo>
                    <a:pt x="5468" y="23"/>
                    <a:pt x="5457" y="28"/>
                    <a:pt x="5449" y="33"/>
                  </a:cubicBezTo>
                  <a:lnTo>
                    <a:pt x="455" y="2930"/>
                  </a:lnTo>
                  <a:cubicBezTo>
                    <a:pt x="447" y="2933"/>
                    <a:pt x="441" y="2938"/>
                    <a:pt x="435" y="2942"/>
                  </a:cubicBezTo>
                  <a:cubicBezTo>
                    <a:pt x="433" y="2944"/>
                    <a:pt x="432" y="2947"/>
                    <a:pt x="430" y="2948"/>
                  </a:cubicBezTo>
                  <a:cubicBezTo>
                    <a:pt x="426" y="2951"/>
                    <a:pt x="423" y="2956"/>
                    <a:pt x="420" y="2961"/>
                  </a:cubicBezTo>
                  <a:cubicBezTo>
                    <a:pt x="420" y="2962"/>
                    <a:pt x="416" y="2962"/>
                    <a:pt x="416" y="2964"/>
                  </a:cubicBezTo>
                  <a:lnTo>
                    <a:pt x="263" y="3171"/>
                  </a:lnTo>
                  <a:lnTo>
                    <a:pt x="232" y="3213"/>
                  </a:lnTo>
                  <a:cubicBezTo>
                    <a:pt x="157" y="3314"/>
                    <a:pt x="82" y="3415"/>
                    <a:pt x="8" y="3517"/>
                  </a:cubicBezTo>
                  <a:cubicBezTo>
                    <a:pt x="8" y="3517"/>
                    <a:pt x="8" y="3518"/>
                    <a:pt x="8" y="3518"/>
                  </a:cubicBezTo>
                  <a:cubicBezTo>
                    <a:pt x="6" y="3521"/>
                    <a:pt x="5" y="3523"/>
                    <a:pt x="3" y="3526"/>
                  </a:cubicBezTo>
                  <a:lnTo>
                    <a:pt x="3" y="3529"/>
                  </a:lnTo>
                  <a:cubicBezTo>
                    <a:pt x="2" y="3534"/>
                    <a:pt x="0" y="3538"/>
                    <a:pt x="2" y="3543"/>
                  </a:cubicBezTo>
                  <a:cubicBezTo>
                    <a:pt x="3" y="3578"/>
                    <a:pt x="22" y="3609"/>
                    <a:pt x="51" y="3629"/>
                  </a:cubicBezTo>
                  <a:cubicBezTo>
                    <a:pt x="55" y="3631"/>
                    <a:pt x="58" y="3632"/>
                    <a:pt x="63" y="3634"/>
                  </a:cubicBezTo>
                  <a:lnTo>
                    <a:pt x="77" y="3634"/>
                  </a:lnTo>
                  <a:lnTo>
                    <a:pt x="759" y="3552"/>
                  </a:lnTo>
                  <a:lnTo>
                    <a:pt x="764" y="3552"/>
                  </a:lnTo>
                  <a:cubicBezTo>
                    <a:pt x="770" y="3551"/>
                    <a:pt x="776" y="3551"/>
                    <a:pt x="781" y="3548"/>
                  </a:cubicBezTo>
                  <a:cubicBezTo>
                    <a:pt x="784" y="3548"/>
                    <a:pt x="785" y="3548"/>
                    <a:pt x="787" y="3546"/>
                  </a:cubicBezTo>
                  <a:cubicBezTo>
                    <a:pt x="794" y="3544"/>
                    <a:pt x="800" y="3541"/>
                    <a:pt x="807" y="3537"/>
                  </a:cubicBezTo>
                  <a:lnTo>
                    <a:pt x="1472" y="3150"/>
                  </a:lnTo>
                  <a:lnTo>
                    <a:pt x="1791" y="2965"/>
                  </a:lnTo>
                  <a:lnTo>
                    <a:pt x="1897" y="2902"/>
                  </a:lnTo>
                  <a:lnTo>
                    <a:pt x="2185" y="2736"/>
                  </a:lnTo>
                  <a:lnTo>
                    <a:pt x="2561" y="2518"/>
                  </a:lnTo>
                  <a:lnTo>
                    <a:pt x="2727" y="2421"/>
                  </a:lnTo>
                  <a:lnTo>
                    <a:pt x="3054" y="2233"/>
                  </a:lnTo>
                  <a:lnTo>
                    <a:pt x="3243" y="2122"/>
                  </a:lnTo>
                  <a:lnTo>
                    <a:pt x="3557" y="1941"/>
                  </a:lnTo>
                  <a:lnTo>
                    <a:pt x="3881" y="1752"/>
                  </a:lnTo>
                  <a:lnTo>
                    <a:pt x="4048" y="1656"/>
                  </a:lnTo>
                  <a:lnTo>
                    <a:pt x="4425" y="1438"/>
                  </a:lnTo>
                  <a:lnTo>
                    <a:pt x="4710" y="1271"/>
                  </a:lnTo>
                  <a:lnTo>
                    <a:pt x="4818" y="1209"/>
                  </a:lnTo>
                  <a:lnTo>
                    <a:pt x="5137" y="1023"/>
                  </a:lnTo>
                  <a:lnTo>
                    <a:pt x="5803" y="636"/>
                  </a:lnTo>
                  <a:cubicBezTo>
                    <a:pt x="5810" y="632"/>
                    <a:pt x="5818" y="627"/>
                    <a:pt x="5826" y="621"/>
                  </a:cubicBezTo>
                  <a:lnTo>
                    <a:pt x="5830" y="618"/>
                  </a:lnTo>
                  <a:lnTo>
                    <a:pt x="5832" y="615"/>
                  </a:lnTo>
                  <a:lnTo>
                    <a:pt x="5838" y="610"/>
                  </a:lnTo>
                  <a:lnTo>
                    <a:pt x="5839" y="609"/>
                  </a:lnTo>
                  <a:cubicBezTo>
                    <a:pt x="5844" y="606"/>
                    <a:pt x="5849" y="601"/>
                    <a:pt x="5853" y="596"/>
                  </a:cubicBezTo>
                  <a:cubicBezTo>
                    <a:pt x="5853" y="596"/>
                    <a:pt x="5858" y="590"/>
                    <a:pt x="5861" y="587"/>
                  </a:cubicBezTo>
                  <a:cubicBezTo>
                    <a:pt x="5862" y="586"/>
                    <a:pt x="5864" y="584"/>
                    <a:pt x="5864" y="583"/>
                  </a:cubicBezTo>
                  <a:cubicBezTo>
                    <a:pt x="5867" y="581"/>
                    <a:pt x="5869" y="578"/>
                    <a:pt x="5870" y="576"/>
                  </a:cubicBezTo>
                  <a:lnTo>
                    <a:pt x="5876" y="569"/>
                  </a:lnTo>
                  <a:cubicBezTo>
                    <a:pt x="5876" y="569"/>
                    <a:pt x="5876" y="569"/>
                    <a:pt x="5876" y="567"/>
                  </a:cubicBezTo>
                  <a:cubicBezTo>
                    <a:pt x="5876" y="567"/>
                    <a:pt x="5876" y="567"/>
                    <a:pt x="5876" y="566"/>
                  </a:cubicBezTo>
                  <a:cubicBezTo>
                    <a:pt x="5879" y="561"/>
                    <a:pt x="5882" y="556"/>
                    <a:pt x="5886" y="552"/>
                  </a:cubicBezTo>
                  <a:cubicBezTo>
                    <a:pt x="5889" y="547"/>
                    <a:pt x="5890" y="544"/>
                    <a:pt x="5892" y="540"/>
                  </a:cubicBezTo>
                  <a:lnTo>
                    <a:pt x="5893" y="538"/>
                  </a:lnTo>
                  <a:lnTo>
                    <a:pt x="5893" y="536"/>
                  </a:lnTo>
                  <a:cubicBezTo>
                    <a:pt x="5898" y="526"/>
                    <a:pt x="5902" y="515"/>
                    <a:pt x="5907" y="504"/>
                  </a:cubicBezTo>
                  <a:cubicBezTo>
                    <a:pt x="5910" y="493"/>
                    <a:pt x="5912" y="484"/>
                    <a:pt x="5915" y="474"/>
                  </a:cubicBezTo>
                  <a:cubicBezTo>
                    <a:pt x="5915" y="472"/>
                    <a:pt x="5915" y="469"/>
                    <a:pt x="5916" y="466"/>
                  </a:cubicBezTo>
                  <a:lnTo>
                    <a:pt x="5916" y="464"/>
                  </a:lnTo>
                  <a:cubicBezTo>
                    <a:pt x="5916" y="460"/>
                    <a:pt x="5918" y="457"/>
                    <a:pt x="5918" y="454"/>
                  </a:cubicBezTo>
                  <a:cubicBezTo>
                    <a:pt x="5918" y="449"/>
                    <a:pt x="5918" y="449"/>
                    <a:pt x="5918" y="447"/>
                  </a:cubicBezTo>
                  <a:cubicBezTo>
                    <a:pt x="5918" y="443"/>
                    <a:pt x="5918" y="438"/>
                    <a:pt x="5919" y="434"/>
                  </a:cubicBezTo>
                  <a:cubicBezTo>
                    <a:pt x="5924" y="421"/>
                    <a:pt x="5924" y="409"/>
                    <a:pt x="5924" y="401"/>
                  </a:cubicBezTo>
                  <a:cubicBezTo>
                    <a:pt x="5924" y="394"/>
                    <a:pt x="5924" y="386"/>
                    <a:pt x="5924" y="378"/>
                  </a:cubicBezTo>
                  <a:lnTo>
                    <a:pt x="5924" y="375"/>
                  </a:lnTo>
                  <a:cubicBezTo>
                    <a:pt x="5924" y="368"/>
                    <a:pt x="5922" y="360"/>
                    <a:pt x="5921" y="354"/>
                  </a:cubicBezTo>
                  <a:cubicBezTo>
                    <a:pt x="5921" y="348"/>
                    <a:pt x="5921" y="346"/>
                    <a:pt x="5919" y="341"/>
                  </a:cubicBezTo>
                  <a:lnTo>
                    <a:pt x="5918" y="332"/>
                  </a:lnTo>
                  <a:cubicBezTo>
                    <a:pt x="5918" y="331"/>
                    <a:pt x="5918" y="329"/>
                    <a:pt x="5918" y="329"/>
                  </a:cubicBezTo>
                  <a:cubicBezTo>
                    <a:pt x="5918" y="324"/>
                    <a:pt x="5916" y="323"/>
                    <a:pt x="5916" y="320"/>
                  </a:cubicBezTo>
                  <a:lnTo>
                    <a:pt x="5916" y="317"/>
                  </a:lnTo>
                  <a:cubicBezTo>
                    <a:pt x="5916" y="314"/>
                    <a:pt x="5915" y="311"/>
                    <a:pt x="5913" y="309"/>
                  </a:cubicBezTo>
                  <a:lnTo>
                    <a:pt x="5907" y="288"/>
                  </a:lnTo>
                  <a:cubicBezTo>
                    <a:pt x="5907" y="286"/>
                    <a:pt x="5907" y="286"/>
                    <a:pt x="5907" y="285"/>
                  </a:cubicBezTo>
                  <a:cubicBezTo>
                    <a:pt x="5904" y="277"/>
                    <a:pt x="5902" y="271"/>
                    <a:pt x="5901" y="268"/>
                  </a:cubicBezTo>
                  <a:lnTo>
                    <a:pt x="5899" y="265"/>
                  </a:lnTo>
                  <a:cubicBezTo>
                    <a:pt x="5899" y="263"/>
                    <a:pt x="5898" y="260"/>
                    <a:pt x="5896" y="258"/>
                  </a:cubicBezTo>
                  <a:cubicBezTo>
                    <a:pt x="5896" y="254"/>
                    <a:pt x="5895" y="251"/>
                    <a:pt x="5893" y="249"/>
                  </a:cubicBezTo>
                  <a:cubicBezTo>
                    <a:pt x="5892" y="246"/>
                    <a:pt x="5892" y="245"/>
                    <a:pt x="5890" y="242"/>
                  </a:cubicBezTo>
                  <a:lnTo>
                    <a:pt x="5889" y="238"/>
                  </a:lnTo>
                  <a:lnTo>
                    <a:pt x="5886" y="229"/>
                  </a:lnTo>
                  <a:cubicBezTo>
                    <a:pt x="5882" y="223"/>
                    <a:pt x="5878" y="215"/>
                    <a:pt x="5875" y="209"/>
                  </a:cubicBezTo>
                  <a:cubicBezTo>
                    <a:pt x="5872" y="202"/>
                    <a:pt x="5867" y="194"/>
                    <a:pt x="5861" y="186"/>
                  </a:cubicBezTo>
                  <a:cubicBezTo>
                    <a:pt x="5859" y="183"/>
                    <a:pt x="5856" y="179"/>
                    <a:pt x="5853" y="172"/>
                  </a:cubicBezTo>
                  <a:cubicBezTo>
                    <a:pt x="5850" y="168"/>
                    <a:pt x="5846" y="162"/>
                    <a:pt x="5842" y="157"/>
                  </a:cubicBezTo>
                  <a:lnTo>
                    <a:pt x="5842" y="156"/>
                  </a:lnTo>
                  <a:cubicBezTo>
                    <a:pt x="5839" y="149"/>
                    <a:pt x="5835" y="145"/>
                    <a:pt x="5830" y="139"/>
                  </a:cubicBezTo>
                  <a:lnTo>
                    <a:pt x="5816" y="123"/>
                  </a:lnTo>
                  <a:lnTo>
                    <a:pt x="5815" y="120"/>
                  </a:lnTo>
                  <a:cubicBezTo>
                    <a:pt x="5813" y="119"/>
                    <a:pt x="5812" y="117"/>
                    <a:pt x="5810" y="116"/>
                  </a:cubicBezTo>
                  <a:lnTo>
                    <a:pt x="5809" y="112"/>
                  </a:lnTo>
                  <a:lnTo>
                    <a:pt x="5804" y="109"/>
                  </a:lnTo>
                  <a:lnTo>
                    <a:pt x="5798" y="103"/>
                  </a:lnTo>
                  <a:lnTo>
                    <a:pt x="5795" y="99"/>
                  </a:lnTo>
                  <a:lnTo>
                    <a:pt x="5786" y="91"/>
                  </a:lnTo>
                  <a:lnTo>
                    <a:pt x="5776" y="83"/>
                  </a:lnTo>
                  <a:lnTo>
                    <a:pt x="5770" y="77"/>
                  </a:lnTo>
                  <a:lnTo>
                    <a:pt x="5766" y="74"/>
                  </a:lnTo>
                  <a:lnTo>
                    <a:pt x="5753" y="63"/>
                  </a:lnTo>
                  <a:lnTo>
                    <a:pt x="5752" y="63"/>
                  </a:lnTo>
                  <a:lnTo>
                    <a:pt x="5750" y="62"/>
                  </a:lnTo>
                  <a:lnTo>
                    <a:pt x="5746" y="57"/>
                  </a:lnTo>
                  <a:lnTo>
                    <a:pt x="5744" y="57"/>
                  </a:lnTo>
                  <a:lnTo>
                    <a:pt x="5736" y="53"/>
                  </a:lnTo>
                  <a:lnTo>
                    <a:pt x="5730" y="48"/>
                  </a:lnTo>
                  <a:lnTo>
                    <a:pt x="5727" y="46"/>
                  </a:lnTo>
                  <a:lnTo>
                    <a:pt x="5717" y="40"/>
                  </a:lnTo>
                  <a:lnTo>
                    <a:pt x="5713" y="39"/>
                  </a:lnTo>
                  <a:cubicBezTo>
                    <a:pt x="5703" y="33"/>
                    <a:pt x="5692" y="26"/>
                    <a:pt x="5681" y="22"/>
                  </a:cubicBezTo>
                  <a:lnTo>
                    <a:pt x="5675" y="20"/>
                  </a:lnTo>
                  <a:lnTo>
                    <a:pt x="5672" y="19"/>
                  </a:lnTo>
                  <a:lnTo>
                    <a:pt x="5669" y="17"/>
                  </a:lnTo>
                  <a:lnTo>
                    <a:pt x="5666" y="17"/>
                  </a:lnTo>
                  <a:lnTo>
                    <a:pt x="5655" y="13"/>
                  </a:lnTo>
                  <a:lnTo>
                    <a:pt x="5644" y="10"/>
                  </a:lnTo>
                  <a:lnTo>
                    <a:pt x="5638" y="8"/>
                  </a:lnTo>
                  <a:cubicBezTo>
                    <a:pt x="5637" y="8"/>
                    <a:pt x="5634" y="6"/>
                    <a:pt x="5632" y="6"/>
                  </a:cubicBezTo>
                  <a:lnTo>
                    <a:pt x="5629" y="6"/>
                  </a:lnTo>
                  <a:cubicBezTo>
                    <a:pt x="5623" y="5"/>
                    <a:pt x="5617" y="3"/>
                    <a:pt x="5612" y="3"/>
                  </a:cubicBezTo>
                  <a:lnTo>
                    <a:pt x="5598" y="2"/>
                  </a:lnTo>
                  <a:lnTo>
                    <a:pt x="5594" y="2"/>
                  </a:lnTo>
                  <a:cubicBezTo>
                    <a:pt x="5588" y="1"/>
                    <a:pt x="5583" y="1"/>
                    <a:pt x="5577" y="1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2485000" y="1739925"/>
              <a:ext cx="6475" cy="8300"/>
            </a:xfrm>
            <a:custGeom>
              <a:rect b="b" l="l" r="r" t="t"/>
              <a:pathLst>
                <a:path extrusionOk="0" h="332" w="259">
                  <a:moveTo>
                    <a:pt x="73" y="0"/>
                  </a:moveTo>
                  <a:cubicBezTo>
                    <a:pt x="30" y="0"/>
                    <a:pt x="1" y="35"/>
                    <a:pt x="1" y="93"/>
                  </a:cubicBezTo>
                  <a:cubicBezTo>
                    <a:pt x="7" y="184"/>
                    <a:pt x="56" y="265"/>
                    <a:pt x="131" y="315"/>
                  </a:cubicBezTo>
                  <a:cubicBezTo>
                    <a:pt x="151" y="326"/>
                    <a:pt x="170" y="331"/>
                    <a:pt x="187" y="331"/>
                  </a:cubicBezTo>
                  <a:cubicBezTo>
                    <a:pt x="229" y="331"/>
                    <a:pt x="259" y="296"/>
                    <a:pt x="259" y="238"/>
                  </a:cubicBezTo>
                  <a:cubicBezTo>
                    <a:pt x="253" y="147"/>
                    <a:pt x="203" y="66"/>
                    <a:pt x="128" y="16"/>
                  </a:cubicBezTo>
                  <a:cubicBezTo>
                    <a:pt x="108" y="5"/>
                    <a:pt x="90" y="0"/>
                    <a:pt x="73" y="0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2478975" y="1737400"/>
              <a:ext cx="13775" cy="16425"/>
            </a:xfrm>
            <a:custGeom>
              <a:rect b="b" l="l" r="r" t="t"/>
              <a:pathLst>
                <a:path extrusionOk="0" h="657" w="551">
                  <a:moveTo>
                    <a:pt x="316" y="100"/>
                  </a:moveTo>
                  <a:cubicBezTo>
                    <a:pt x="332" y="100"/>
                    <a:pt x="351" y="105"/>
                    <a:pt x="371" y="116"/>
                  </a:cubicBezTo>
                  <a:cubicBezTo>
                    <a:pt x="446" y="165"/>
                    <a:pt x="495" y="247"/>
                    <a:pt x="501" y="337"/>
                  </a:cubicBezTo>
                  <a:cubicBezTo>
                    <a:pt x="501" y="396"/>
                    <a:pt x="472" y="430"/>
                    <a:pt x="429" y="430"/>
                  </a:cubicBezTo>
                  <a:cubicBezTo>
                    <a:pt x="412" y="430"/>
                    <a:pt x="394" y="425"/>
                    <a:pt x="374" y="414"/>
                  </a:cubicBezTo>
                  <a:cubicBezTo>
                    <a:pt x="297" y="365"/>
                    <a:pt x="249" y="283"/>
                    <a:pt x="243" y="193"/>
                  </a:cubicBezTo>
                  <a:cubicBezTo>
                    <a:pt x="243" y="134"/>
                    <a:pt x="273" y="100"/>
                    <a:pt x="316" y="100"/>
                  </a:cubicBezTo>
                  <a:close/>
                  <a:moveTo>
                    <a:pt x="194" y="1"/>
                  </a:moveTo>
                  <a:cubicBezTo>
                    <a:pt x="177" y="1"/>
                    <a:pt x="160" y="2"/>
                    <a:pt x="145" y="5"/>
                  </a:cubicBezTo>
                  <a:cubicBezTo>
                    <a:pt x="134" y="7"/>
                    <a:pt x="125" y="10"/>
                    <a:pt x="116" y="13"/>
                  </a:cubicBezTo>
                  <a:cubicBezTo>
                    <a:pt x="111" y="15"/>
                    <a:pt x="106" y="16"/>
                    <a:pt x="99" y="19"/>
                  </a:cubicBezTo>
                  <a:cubicBezTo>
                    <a:pt x="91" y="22"/>
                    <a:pt x="82" y="28"/>
                    <a:pt x="74" y="31"/>
                  </a:cubicBezTo>
                  <a:cubicBezTo>
                    <a:pt x="28" y="59"/>
                    <a:pt x="0" y="116"/>
                    <a:pt x="0" y="197"/>
                  </a:cubicBezTo>
                  <a:cubicBezTo>
                    <a:pt x="4" y="357"/>
                    <a:pt x="117" y="549"/>
                    <a:pt x="254" y="626"/>
                  </a:cubicBezTo>
                  <a:cubicBezTo>
                    <a:pt x="292" y="647"/>
                    <a:pt x="329" y="657"/>
                    <a:pt x="361" y="657"/>
                  </a:cubicBezTo>
                  <a:cubicBezTo>
                    <a:pt x="386" y="657"/>
                    <a:pt x="408" y="651"/>
                    <a:pt x="428" y="640"/>
                  </a:cubicBezTo>
                  <a:cubicBezTo>
                    <a:pt x="438" y="634"/>
                    <a:pt x="449" y="626"/>
                    <a:pt x="460" y="617"/>
                  </a:cubicBezTo>
                  <a:cubicBezTo>
                    <a:pt x="467" y="612"/>
                    <a:pt x="474" y="604"/>
                    <a:pt x="481" y="598"/>
                  </a:cubicBezTo>
                  <a:cubicBezTo>
                    <a:pt x="489" y="589"/>
                    <a:pt x="497" y="580"/>
                    <a:pt x="504" y="569"/>
                  </a:cubicBezTo>
                  <a:cubicBezTo>
                    <a:pt x="507" y="565"/>
                    <a:pt x="512" y="557"/>
                    <a:pt x="515" y="552"/>
                  </a:cubicBezTo>
                  <a:lnTo>
                    <a:pt x="524" y="535"/>
                  </a:lnTo>
                  <a:cubicBezTo>
                    <a:pt x="529" y="525"/>
                    <a:pt x="534" y="514"/>
                    <a:pt x="537" y="503"/>
                  </a:cubicBezTo>
                  <a:cubicBezTo>
                    <a:pt x="541" y="492"/>
                    <a:pt x="544" y="477"/>
                    <a:pt x="547" y="465"/>
                  </a:cubicBezTo>
                  <a:cubicBezTo>
                    <a:pt x="549" y="454"/>
                    <a:pt x="550" y="443"/>
                    <a:pt x="550" y="432"/>
                  </a:cubicBezTo>
                  <a:lnTo>
                    <a:pt x="550" y="405"/>
                  </a:lnTo>
                  <a:cubicBezTo>
                    <a:pt x="550" y="397"/>
                    <a:pt x="550" y="391"/>
                    <a:pt x="550" y="383"/>
                  </a:cubicBezTo>
                  <a:cubicBezTo>
                    <a:pt x="549" y="376"/>
                    <a:pt x="549" y="365"/>
                    <a:pt x="547" y="357"/>
                  </a:cubicBezTo>
                  <a:cubicBezTo>
                    <a:pt x="546" y="342"/>
                    <a:pt x="543" y="328"/>
                    <a:pt x="538" y="313"/>
                  </a:cubicBezTo>
                  <a:cubicBezTo>
                    <a:pt x="534" y="294"/>
                    <a:pt x="529" y="280"/>
                    <a:pt x="526" y="271"/>
                  </a:cubicBezTo>
                  <a:cubicBezTo>
                    <a:pt x="523" y="267"/>
                    <a:pt x="520" y="257"/>
                    <a:pt x="518" y="253"/>
                  </a:cubicBezTo>
                  <a:cubicBezTo>
                    <a:pt x="515" y="247"/>
                    <a:pt x="512" y="239"/>
                    <a:pt x="509" y="233"/>
                  </a:cubicBezTo>
                  <a:cubicBezTo>
                    <a:pt x="506" y="227"/>
                    <a:pt x="501" y="219"/>
                    <a:pt x="498" y="214"/>
                  </a:cubicBezTo>
                  <a:cubicBezTo>
                    <a:pt x="494" y="202"/>
                    <a:pt x="494" y="202"/>
                    <a:pt x="477" y="176"/>
                  </a:cubicBezTo>
                  <a:cubicBezTo>
                    <a:pt x="474" y="171"/>
                    <a:pt x="469" y="164"/>
                    <a:pt x="464" y="159"/>
                  </a:cubicBezTo>
                  <a:cubicBezTo>
                    <a:pt x="457" y="148"/>
                    <a:pt x="448" y="136"/>
                    <a:pt x="438" y="125"/>
                  </a:cubicBezTo>
                  <a:cubicBezTo>
                    <a:pt x="429" y="114"/>
                    <a:pt x="418" y="104"/>
                    <a:pt x="408" y="93"/>
                  </a:cubicBezTo>
                  <a:cubicBezTo>
                    <a:pt x="398" y="85"/>
                    <a:pt x="385" y="73"/>
                    <a:pt x="375" y="65"/>
                  </a:cubicBezTo>
                  <a:cubicBezTo>
                    <a:pt x="361" y="56"/>
                    <a:pt x="349" y="48"/>
                    <a:pt x="337" y="41"/>
                  </a:cubicBezTo>
                  <a:cubicBezTo>
                    <a:pt x="329" y="36"/>
                    <a:pt x="320" y="31"/>
                    <a:pt x="314" y="28"/>
                  </a:cubicBezTo>
                  <a:cubicBezTo>
                    <a:pt x="308" y="25"/>
                    <a:pt x="300" y="22"/>
                    <a:pt x="294" y="21"/>
                  </a:cubicBezTo>
                  <a:cubicBezTo>
                    <a:pt x="274" y="11"/>
                    <a:pt x="252" y="7"/>
                    <a:pt x="229" y="2"/>
                  </a:cubicBezTo>
                  <a:cubicBezTo>
                    <a:pt x="219" y="1"/>
                    <a:pt x="206" y="1"/>
                    <a:pt x="194" y="1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2489650" y="1747550"/>
              <a:ext cx="3075" cy="5850"/>
            </a:xfrm>
            <a:custGeom>
              <a:rect b="b" l="l" r="r" t="t"/>
              <a:pathLst>
                <a:path extrusionOk="0" h="234" w="123">
                  <a:moveTo>
                    <a:pt x="122" y="0"/>
                  </a:moveTo>
                  <a:cubicBezTo>
                    <a:pt x="122" y="2"/>
                    <a:pt x="122" y="4"/>
                    <a:pt x="122" y="7"/>
                  </a:cubicBezTo>
                  <a:lnTo>
                    <a:pt x="122" y="7"/>
                  </a:lnTo>
                  <a:cubicBezTo>
                    <a:pt x="122" y="4"/>
                    <a:pt x="122" y="2"/>
                    <a:pt x="122" y="0"/>
                  </a:cubicBezTo>
                  <a:close/>
                  <a:moveTo>
                    <a:pt x="122" y="7"/>
                  </a:moveTo>
                  <a:cubicBezTo>
                    <a:pt x="120" y="29"/>
                    <a:pt x="104" y="51"/>
                    <a:pt x="73" y="69"/>
                  </a:cubicBezTo>
                  <a:cubicBezTo>
                    <a:pt x="74" y="148"/>
                    <a:pt x="49" y="203"/>
                    <a:pt x="6" y="230"/>
                  </a:cubicBezTo>
                  <a:lnTo>
                    <a:pt x="6" y="230"/>
                  </a:lnTo>
                  <a:cubicBezTo>
                    <a:pt x="12" y="227"/>
                    <a:pt x="18" y="223"/>
                    <a:pt x="24" y="218"/>
                  </a:cubicBezTo>
                  <a:cubicBezTo>
                    <a:pt x="34" y="211"/>
                    <a:pt x="44" y="202"/>
                    <a:pt x="53" y="192"/>
                  </a:cubicBezTo>
                  <a:cubicBezTo>
                    <a:pt x="62" y="183"/>
                    <a:pt x="70" y="174"/>
                    <a:pt x="76" y="163"/>
                  </a:cubicBezTo>
                  <a:cubicBezTo>
                    <a:pt x="82" y="154"/>
                    <a:pt x="88" y="145"/>
                    <a:pt x="94" y="134"/>
                  </a:cubicBezTo>
                  <a:cubicBezTo>
                    <a:pt x="99" y="122"/>
                    <a:pt x="103" y="111"/>
                    <a:pt x="108" y="99"/>
                  </a:cubicBezTo>
                  <a:cubicBezTo>
                    <a:pt x="111" y="88"/>
                    <a:pt x="114" y="79"/>
                    <a:pt x="116" y="68"/>
                  </a:cubicBezTo>
                  <a:cubicBezTo>
                    <a:pt x="117" y="62"/>
                    <a:pt x="120" y="49"/>
                    <a:pt x="120" y="42"/>
                  </a:cubicBezTo>
                  <a:cubicBezTo>
                    <a:pt x="122" y="31"/>
                    <a:pt x="122" y="18"/>
                    <a:pt x="122" y="7"/>
                  </a:cubicBezTo>
                  <a:close/>
                  <a:moveTo>
                    <a:pt x="6" y="230"/>
                  </a:moveTo>
                  <a:cubicBezTo>
                    <a:pt x="4" y="232"/>
                    <a:pt x="2" y="233"/>
                    <a:pt x="1" y="234"/>
                  </a:cubicBezTo>
                  <a:cubicBezTo>
                    <a:pt x="2" y="233"/>
                    <a:pt x="4" y="232"/>
                    <a:pt x="6" y="230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2480825" y="1737375"/>
              <a:ext cx="11925" cy="11875"/>
            </a:xfrm>
            <a:custGeom>
              <a:rect b="b" l="l" r="r" t="t"/>
              <a:pathLst>
                <a:path extrusionOk="0" h="475" w="477">
                  <a:moveTo>
                    <a:pt x="13" y="26"/>
                  </a:moveTo>
                  <a:cubicBezTo>
                    <a:pt x="8" y="28"/>
                    <a:pt x="4" y="30"/>
                    <a:pt x="0" y="32"/>
                  </a:cubicBezTo>
                  <a:cubicBezTo>
                    <a:pt x="4" y="31"/>
                    <a:pt x="8" y="29"/>
                    <a:pt x="13" y="26"/>
                  </a:cubicBezTo>
                  <a:close/>
                  <a:moveTo>
                    <a:pt x="122" y="1"/>
                  </a:moveTo>
                  <a:cubicBezTo>
                    <a:pt x="117" y="1"/>
                    <a:pt x="112" y="1"/>
                    <a:pt x="106" y="2"/>
                  </a:cubicBezTo>
                  <a:cubicBezTo>
                    <a:pt x="91" y="2"/>
                    <a:pt x="75" y="5"/>
                    <a:pt x="60" y="9"/>
                  </a:cubicBezTo>
                  <a:cubicBezTo>
                    <a:pt x="51" y="11"/>
                    <a:pt x="42" y="14"/>
                    <a:pt x="32" y="17"/>
                  </a:cubicBezTo>
                  <a:cubicBezTo>
                    <a:pt x="27" y="20"/>
                    <a:pt x="20" y="23"/>
                    <a:pt x="13" y="26"/>
                  </a:cubicBezTo>
                  <a:lnTo>
                    <a:pt x="13" y="26"/>
                  </a:lnTo>
                  <a:cubicBezTo>
                    <a:pt x="29" y="20"/>
                    <a:pt x="47" y="16"/>
                    <a:pt x="66" y="16"/>
                  </a:cubicBezTo>
                  <a:cubicBezTo>
                    <a:pt x="99" y="16"/>
                    <a:pt x="135" y="26"/>
                    <a:pt x="174" y="46"/>
                  </a:cubicBezTo>
                  <a:cubicBezTo>
                    <a:pt x="311" y="123"/>
                    <a:pt x="424" y="315"/>
                    <a:pt x="426" y="475"/>
                  </a:cubicBezTo>
                  <a:cubicBezTo>
                    <a:pt x="460" y="455"/>
                    <a:pt x="476" y="430"/>
                    <a:pt x="476" y="404"/>
                  </a:cubicBezTo>
                  <a:cubicBezTo>
                    <a:pt x="475" y="389"/>
                    <a:pt x="475" y="374"/>
                    <a:pt x="472" y="358"/>
                  </a:cubicBezTo>
                  <a:cubicBezTo>
                    <a:pt x="470" y="343"/>
                    <a:pt x="467" y="327"/>
                    <a:pt x="463" y="314"/>
                  </a:cubicBezTo>
                  <a:cubicBezTo>
                    <a:pt x="456" y="289"/>
                    <a:pt x="452" y="277"/>
                    <a:pt x="450" y="272"/>
                  </a:cubicBezTo>
                  <a:cubicBezTo>
                    <a:pt x="447" y="266"/>
                    <a:pt x="444" y="258"/>
                    <a:pt x="443" y="252"/>
                  </a:cubicBezTo>
                  <a:lnTo>
                    <a:pt x="433" y="234"/>
                  </a:lnTo>
                  <a:cubicBezTo>
                    <a:pt x="430" y="228"/>
                    <a:pt x="427" y="220"/>
                    <a:pt x="424" y="214"/>
                  </a:cubicBezTo>
                  <a:cubicBezTo>
                    <a:pt x="417" y="201"/>
                    <a:pt x="410" y="189"/>
                    <a:pt x="401" y="177"/>
                  </a:cubicBezTo>
                  <a:cubicBezTo>
                    <a:pt x="398" y="172"/>
                    <a:pt x="393" y="165"/>
                    <a:pt x="389" y="160"/>
                  </a:cubicBezTo>
                  <a:cubicBezTo>
                    <a:pt x="381" y="148"/>
                    <a:pt x="370" y="134"/>
                    <a:pt x="363" y="126"/>
                  </a:cubicBezTo>
                  <a:cubicBezTo>
                    <a:pt x="352" y="114"/>
                    <a:pt x="343" y="103"/>
                    <a:pt x="331" y="92"/>
                  </a:cubicBezTo>
                  <a:cubicBezTo>
                    <a:pt x="321" y="85"/>
                    <a:pt x="307" y="72"/>
                    <a:pt x="298" y="65"/>
                  </a:cubicBezTo>
                  <a:cubicBezTo>
                    <a:pt x="284" y="56"/>
                    <a:pt x="272" y="46"/>
                    <a:pt x="258" y="39"/>
                  </a:cubicBezTo>
                  <a:cubicBezTo>
                    <a:pt x="243" y="31"/>
                    <a:pt x="229" y="23"/>
                    <a:pt x="214" y="19"/>
                  </a:cubicBezTo>
                  <a:cubicBezTo>
                    <a:pt x="201" y="14"/>
                    <a:pt x="189" y="9"/>
                    <a:pt x="175" y="8"/>
                  </a:cubicBezTo>
                  <a:cubicBezTo>
                    <a:pt x="165" y="5"/>
                    <a:pt x="149" y="3"/>
                    <a:pt x="137" y="2"/>
                  </a:cubicBezTo>
                  <a:cubicBezTo>
                    <a:pt x="132" y="1"/>
                    <a:pt x="127" y="1"/>
                    <a:pt x="122" y="1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2354125" y="1738200"/>
              <a:ext cx="135550" cy="88225"/>
            </a:xfrm>
            <a:custGeom>
              <a:rect b="b" l="l" r="r" t="t"/>
              <a:pathLst>
                <a:path extrusionOk="0" h="3529" w="5422">
                  <a:moveTo>
                    <a:pt x="5068" y="1"/>
                  </a:moveTo>
                  <a:cubicBezTo>
                    <a:pt x="5068" y="1"/>
                    <a:pt x="5067" y="2"/>
                    <a:pt x="5066" y="2"/>
                  </a:cubicBezTo>
                  <a:lnTo>
                    <a:pt x="5066" y="2"/>
                  </a:lnTo>
                  <a:lnTo>
                    <a:pt x="5068" y="1"/>
                  </a:lnTo>
                  <a:close/>
                  <a:moveTo>
                    <a:pt x="5422" y="609"/>
                  </a:moveTo>
                  <a:lnTo>
                    <a:pt x="5421" y="610"/>
                  </a:lnTo>
                  <a:lnTo>
                    <a:pt x="5421" y="610"/>
                  </a:lnTo>
                  <a:cubicBezTo>
                    <a:pt x="5421" y="610"/>
                    <a:pt x="5421" y="610"/>
                    <a:pt x="5422" y="609"/>
                  </a:cubicBezTo>
                  <a:close/>
                  <a:moveTo>
                    <a:pt x="5066" y="2"/>
                  </a:moveTo>
                  <a:lnTo>
                    <a:pt x="74" y="2903"/>
                  </a:lnTo>
                  <a:cubicBezTo>
                    <a:pt x="28" y="2931"/>
                    <a:pt x="0" y="2987"/>
                    <a:pt x="0" y="3069"/>
                  </a:cubicBezTo>
                  <a:cubicBezTo>
                    <a:pt x="3" y="3227"/>
                    <a:pt x="115" y="3419"/>
                    <a:pt x="254" y="3496"/>
                  </a:cubicBezTo>
                  <a:cubicBezTo>
                    <a:pt x="292" y="3518"/>
                    <a:pt x="329" y="3528"/>
                    <a:pt x="362" y="3528"/>
                  </a:cubicBezTo>
                  <a:cubicBezTo>
                    <a:pt x="386" y="3528"/>
                    <a:pt x="408" y="3523"/>
                    <a:pt x="427" y="3511"/>
                  </a:cubicBezTo>
                  <a:lnTo>
                    <a:pt x="5421" y="610"/>
                  </a:lnTo>
                  <a:lnTo>
                    <a:pt x="5421" y="610"/>
                  </a:lnTo>
                  <a:cubicBezTo>
                    <a:pt x="5402" y="621"/>
                    <a:pt x="5380" y="626"/>
                    <a:pt x="5356" y="626"/>
                  </a:cubicBezTo>
                  <a:cubicBezTo>
                    <a:pt x="5323" y="626"/>
                    <a:pt x="5287" y="616"/>
                    <a:pt x="5248" y="594"/>
                  </a:cubicBezTo>
                  <a:cubicBezTo>
                    <a:pt x="5110" y="517"/>
                    <a:pt x="4998" y="325"/>
                    <a:pt x="4994" y="165"/>
                  </a:cubicBezTo>
                  <a:cubicBezTo>
                    <a:pt x="4994" y="87"/>
                    <a:pt x="5021" y="29"/>
                    <a:pt x="5066" y="2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2364800" y="1749275"/>
              <a:ext cx="126725" cy="76725"/>
            </a:xfrm>
            <a:custGeom>
              <a:rect b="b" l="l" r="r" t="t"/>
              <a:pathLst>
                <a:path extrusionOk="0" h="3069" w="5069">
                  <a:moveTo>
                    <a:pt x="5067" y="0"/>
                  </a:moveTo>
                  <a:lnTo>
                    <a:pt x="72" y="2904"/>
                  </a:lnTo>
                  <a:cubicBezTo>
                    <a:pt x="74" y="2983"/>
                    <a:pt x="47" y="3040"/>
                    <a:pt x="2" y="3067"/>
                  </a:cubicBezTo>
                  <a:lnTo>
                    <a:pt x="2" y="3067"/>
                  </a:lnTo>
                  <a:lnTo>
                    <a:pt x="4995" y="165"/>
                  </a:lnTo>
                  <a:cubicBezTo>
                    <a:pt x="5041" y="139"/>
                    <a:pt x="5068" y="82"/>
                    <a:pt x="5067" y="0"/>
                  </a:cubicBezTo>
                  <a:close/>
                  <a:moveTo>
                    <a:pt x="2" y="3067"/>
                  </a:moveTo>
                  <a:lnTo>
                    <a:pt x="0" y="3068"/>
                  </a:lnTo>
                  <a:cubicBezTo>
                    <a:pt x="1" y="3068"/>
                    <a:pt x="2" y="3068"/>
                    <a:pt x="2" y="3067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2355950" y="1737775"/>
              <a:ext cx="135525" cy="84075"/>
            </a:xfrm>
            <a:custGeom>
              <a:rect b="b" l="l" r="r" t="t"/>
              <a:pathLst>
                <a:path extrusionOk="0" h="3363" w="5421">
                  <a:moveTo>
                    <a:pt x="5060" y="1"/>
                  </a:moveTo>
                  <a:cubicBezTo>
                    <a:pt x="5036" y="1"/>
                    <a:pt x="5014" y="6"/>
                    <a:pt x="4995" y="16"/>
                  </a:cubicBezTo>
                  <a:lnTo>
                    <a:pt x="1" y="2920"/>
                  </a:lnTo>
                  <a:cubicBezTo>
                    <a:pt x="20" y="2909"/>
                    <a:pt x="43" y="2903"/>
                    <a:pt x="67" y="2903"/>
                  </a:cubicBezTo>
                  <a:cubicBezTo>
                    <a:pt x="99" y="2903"/>
                    <a:pt x="135" y="2913"/>
                    <a:pt x="173" y="2934"/>
                  </a:cubicBezTo>
                  <a:cubicBezTo>
                    <a:pt x="311" y="3011"/>
                    <a:pt x="425" y="3203"/>
                    <a:pt x="426" y="3362"/>
                  </a:cubicBezTo>
                  <a:lnTo>
                    <a:pt x="5421" y="460"/>
                  </a:lnTo>
                  <a:cubicBezTo>
                    <a:pt x="5418" y="301"/>
                    <a:pt x="5306" y="109"/>
                    <a:pt x="5167" y="32"/>
                  </a:cubicBezTo>
                  <a:cubicBezTo>
                    <a:pt x="5128" y="11"/>
                    <a:pt x="5092" y="1"/>
                    <a:pt x="5060" y="1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2344600" y="1811600"/>
              <a:ext cx="19000" cy="16825"/>
            </a:xfrm>
            <a:custGeom>
              <a:rect b="b" l="l" r="r" t="t"/>
              <a:pathLst>
                <a:path extrusionOk="0" h="673" w="760">
                  <a:moveTo>
                    <a:pt x="416" y="1"/>
                  </a:moveTo>
                  <a:lnTo>
                    <a:pt x="416" y="1"/>
                  </a:lnTo>
                  <a:cubicBezTo>
                    <a:pt x="416" y="2"/>
                    <a:pt x="415" y="2"/>
                    <a:pt x="415" y="3"/>
                  </a:cubicBezTo>
                  <a:lnTo>
                    <a:pt x="415" y="3"/>
                  </a:lnTo>
                  <a:cubicBezTo>
                    <a:pt x="416" y="2"/>
                    <a:pt x="416" y="2"/>
                    <a:pt x="416" y="1"/>
                  </a:cubicBezTo>
                  <a:close/>
                  <a:moveTo>
                    <a:pt x="415" y="3"/>
                  </a:moveTo>
                  <a:lnTo>
                    <a:pt x="415" y="3"/>
                  </a:lnTo>
                  <a:cubicBezTo>
                    <a:pt x="410" y="10"/>
                    <a:pt x="402" y="20"/>
                    <a:pt x="396" y="28"/>
                  </a:cubicBezTo>
                  <a:lnTo>
                    <a:pt x="234" y="250"/>
                  </a:lnTo>
                  <a:lnTo>
                    <a:pt x="8" y="554"/>
                  </a:lnTo>
                  <a:cubicBezTo>
                    <a:pt x="3" y="562"/>
                    <a:pt x="0" y="571"/>
                    <a:pt x="2" y="580"/>
                  </a:cubicBezTo>
                  <a:cubicBezTo>
                    <a:pt x="3" y="615"/>
                    <a:pt x="22" y="646"/>
                    <a:pt x="52" y="664"/>
                  </a:cubicBezTo>
                  <a:cubicBezTo>
                    <a:pt x="58" y="671"/>
                    <a:pt x="68" y="672"/>
                    <a:pt x="77" y="672"/>
                  </a:cubicBezTo>
                  <a:lnTo>
                    <a:pt x="759" y="591"/>
                  </a:lnTo>
                  <a:lnTo>
                    <a:pt x="759" y="591"/>
                  </a:lnTo>
                  <a:cubicBezTo>
                    <a:pt x="754" y="591"/>
                    <a:pt x="749" y="591"/>
                    <a:pt x="745" y="591"/>
                  </a:cubicBezTo>
                  <a:cubicBezTo>
                    <a:pt x="706" y="591"/>
                    <a:pt x="667" y="580"/>
                    <a:pt x="635" y="560"/>
                  </a:cubicBezTo>
                  <a:cubicBezTo>
                    <a:pt x="496" y="483"/>
                    <a:pt x="384" y="291"/>
                    <a:pt x="381" y="131"/>
                  </a:cubicBezTo>
                  <a:cubicBezTo>
                    <a:pt x="380" y="86"/>
                    <a:pt x="391" y="41"/>
                    <a:pt x="415" y="3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2346500" y="1821825"/>
              <a:ext cx="20150" cy="6600"/>
            </a:xfrm>
            <a:custGeom>
              <a:rect b="b" l="l" r="r" t="t"/>
              <a:pathLst>
                <a:path extrusionOk="0" h="264" w="806">
                  <a:moveTo>
                    <a:pt x="804" y="0"/>
                  </a:moveTo>
                  <a:lnTo>
                    <a:pt x="24" y="226"/>
                  </a:lnTo>
                  <a:cubicBezTo>
                    <a:pt x="26" y="248"/>
                    <a:pt x="15" y="260"/>
                    <a:pt x="1" y="263"/>
                  </a:cubicBezTo>
                  <a:lnTo>
                    <a:pt x="683" y="182"/>
                  </a:lnTo>
                  <a:cubicBezTo>
                    <a:pt x="757" y="172"/>
                    <a:pt x="806" y="108"/>
                    <a:pt x="804" y="0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2344625" y="1825200"/>
              <a:ext cx="2525" cy="3200"/>
            </a:xfrm>
            <a:custGeom>
              <a:rect b="b" l="l" r="r" t="t"/>
              <a:pathLst>
                <a:path extrusionOk="0" h="128" w="101">
                  <a:moveTo>
                    <a:pt x="28" y="0"/>
                  </a:moveTo>
                  <a:cubicBezTo>
                    <a:pt x="12" y="0"/>
                    <a:pt x="1" y="13"/>
                    <a:pt x="1" y="36"/>
                  </a:cubicBezTo>
                  <a:cubicBezTo>
                    <a:pt x="2" y="71"/>
                    <a:pt x="22" y="102"/>
                    <a:pt x="51" y="120"/>
                  </a:cubicBezTo>
                  <a:cubicBezTo>
                    <a:pt x="59" y="125"/>
                    <a:pt x="67" y="128"/>
                    <a:pt x="74" y="128"/>
                  </a:cubicBezTo>
                  <a:cubicBezTo>
                    <a:pt x="90" y="128"/>
                    <a:pt x="101" y="114"/>
                    <a:pt x="101" y="91"/>
                  </a:cubicBezTo>
                  <a:cubicBezTo>
                    <a:pt x="97" y="56"/>
                    <a:pt x="79" y="25"/>
                    <a:pt x="50" y="7"/>
                  </a:cubicBezTo>
                  <a:cubicBezTo>
                    <a:pt x="42" y="2"/>
                    <a:pt x="34" y="0"/>
                    <a:pt x="28" y="0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12"/>
            <p:cNvSpPr/>
            <p:nvPr/>
          </p:nvSpPr>
          <p:spPr>
            <a:xfrm>
              <a:off x="2344775" y="1810325"/>
              <a:ext cx="21850" cy="17175"/>
            </a:xfrm>
            <a:custGeom>
              <a:rect b="b" l="l" r="r" t="t"/>
              <a:pathLst>
                <a:path extrusionOk="0" h="687" w="874">
                  <a:moveTo>
                    <a:pt x="513" y="1"/>
                  </a:moveTo>
                  <a:cubicBezTo>
                    <a:pt x="470" y="1"/>
                    <a:pt x="434" y="18"/>
                    <a:pt x="409" y="52"/>
                  </a:cubicBezTo>
                  <a:lnTo>
                    <a:pt x="1" y="605"/>
                  </a:lnTo>
                  <a:cubicBezTo>
                    <a:pt x="6" y="599"/>
                    <a:pt x="13" y="595"/>
                    <a:pt x="22" y="595"/>
                  </a:cubicBezTo>
                  <a:cubicBezTo>
                    <a:pt x="29" y="595"/>
                    <a:pt x="36" y="597"/>
                    <a:pt x="44" y="602"/>
                  </a:cubicBezTo>
                  <a:cubicBezTo>
                    <a:pt x="73" y="620"/>
                    <a:pt x="91" y="651"/>
                    <a:pt x="95" y="686"/>
                  </a:cubicBezTo>
                  <a:lnTo>
                    <a:pt x="873" y="460"/>
                  </a:lnTo>
                  <a:cubicBezTo>
                    <a:pt x="872" y="301"/>
                    <a:pt x="758" y="109"/>
                    <a:pt x="621" y="32"/>
                  </a:cubicBezTo>
                  <a:cubicBezTo>
                    <a:pt x="583" y="11"/>
                    <a:pt x="546" y="1"/>
                    <a:pt x="513" y="1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12"/>
            <p:cNvSpPr/>
            <p:nvPr/>
          </p:nvSpPr>
          <p:spPr>
            <a:xfrm>
              <a:off x="2342525" y="1825725"/>
              <a:ext cx="4250" cy="3625"/>
            </a:xfrm>
            <a:custGeom>
              <a:rect b="b" l="l" r="r" t="t"/>
              <a:pathLst>
                <a:path extrusionOk="0" h="145" w="170">
                  <a:moveTo>
                    <a:pt x="121" y="1"/>
                  </a:moveTo>
                  <a:cubicBezTo>
                    <a:pt x="117" y="1"/>
                    <a:pt x="114" y="1"/>
                    <a:pt x="111" y="3"/>
                  </a:cubicBezTo>
                  <a:lnTo>
                    <a:pt x="11" y="61"/>
                  </a:lnTo>
                  <a:cubicBezTo>
                    <a:pt x="5" y="66"/>
                    <a:pt x="0" y="73"/>
                    <a:pt x="2" y="83"/>
                  </a:cubicBezTo>
                  <a:cubicBezTo>
                    <a:pt x="3" y="106"/>
                    <a:pt x="16" y="127"/>
                    <a:pt x="35" y="139"/>
                  </a:cubicBezTo>
                  <a:cubicBezTo>
                    <a:pt x="39" y="143"/>
                    <a:pt x="44" y="144"/>
                    <a:pt x="49" y="144"/>
                  </a:cubicBezTo>
                  <a:cubicBezTo>
                    <a:pt x="53" y="144"/>
                    <a:pt x="57" y="144"/>
                    <a:pt x="60" y="142"/>
                  </a:cubicBezTo>
                  <a:lnTo>
                    <a:pt x="158" y="84"/>
                  </a:lnTo>
                  <a:cubicBezTo>
                    <a:pt x="165" y="79"/>
                    <a:pt x="169" y="70"/>
                    <a:pt x="168" y="63"/>
                  </a:cubicBezTo>
                  <a:cubicBezTo>
                    <a:pt x="166" y="40"/>
                    <a:pt x="154" y="18"/>
                    <a:pt x="134" y="6"/>
                  </a:cubicBezTo>
                  <a:cubicBezTo>
                    <a:pt x="130" y="2"/>
                    <a:pt x="126" y="1"/>
                    <a:pt x="121" y="1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2342775" y="1825750"/>
              <a:ext cx="3100" cy="1600"/>
            </a:xfrm>
            <a:custGeom>
              <a:rect b="b" l="l" r="r" t="t"/>
              <a:pathLst>
                <a:path extrusionOk="0" h="64" w="124">
                  <a:moveTo>
                    <a:pt x="109" y="0"/>
                  </a:moveTo>
                  <a:cubicBezTo>
                    <a:pt x="106" y="0"/>
                    <a:pt x="102" y="1"/>
                    <a:pt x="99" y="3"/>
                  </a:cubicBezTo>
                  <a:lnTo>
                    <a:pt x="1" y="60"/>
                  </a:lnTo>
                  <a:cubicBezTo>
                    <a:pt x="4" y="59"/>
                    <a:pt x="8" y="58"/>
                    <a:pt x="11" y="58"/>
                  </a:cubicBezTo>
                  <a:cubicBezTo>
                    <a:pt x="16" y="58"/>
                    <a:pt x="21" y="60"/>
                    <a:pt x="25" y="63"/>
                  </a:cubicBezTo>
                  <a:lnTo>
                    <a:pt x="124" y="5"/>
                  </a:lnTo>
                  <a:cubicBezTo>
                    <a:pt x="119" y="2"/>
                    <a:pt x="114" y="0"/>
                    <a:pt x="109" y="0"/>
                  </a:cubicBezTo>
                  <a:close/>
                </a:path>
              </a:pathLst>
            </a:custGeom>
            <a:solidFill>
              <a:srgbClr val="B1C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2343400" y="1825850"/>
              <a:ext cx="3375" cy="3450"/>
            </a:xfrm>
            <a:custGeom>
              <a:rect b="b" l="l" r="r" t="t"/>
              <a:pathLst>
                <a:path extrusionOk="0" h="138" w="135">
                  <a:moveTo>
                    <a:pt x="99" y="1"/>
                  </a:moveTo>
                  <a:lnTo>
                    <a:pt x="0" y="59"/>
                  </a:lnTo>
                  <a:cubicBezTo>
                    <a:pt x="20" y="71"/>
                    <a:pt x="33" y="93"/>
                    <a:pt x="34" y="116"/>
                  </a:cubicBezTo>
                  <a:cubicBezTo>
                    <a:pt x="34" y="125"/>
                    <a:pt x="31" y="133"/>
                    <a:pt x="24" y="137"/>
                  </a:cubicBezTo>
                  <a:lnTo>
                    <a:pt x="123" y="81"/>
                  </a:lnTo>
                  <a:cubicBezTo>
                    <a:pt x="130" y="74"/>
                    <a:pt x="134" y="67"/>
                    <a:pt x="133" y="59"/>
                  </a:cubicBezTo>
                  <a:cubicBezTo>
                    <a:pt x="131" y="35"/>
                    <a:pt x="119" y="13"/>
                    <a:pt x="99" y="1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12"/>
            <p:cNvSpPr/>
            <p:nvPr/>
          </p:nvSpPr>
          <p:spPr>
            <a:xfrm>
              <a:off x="2342550" y="1827200"/>
              <a:ext cx="1725" cy="2150"/>
            </a:xfrm>
            <a:custGeom>
              <a:rect b="b" l="l" r="r" t="t"/>
              <a:pathLst>
                <a:path extrusionOk="0" h="86" w="69">
                  <a:moveTo>
                    <a:pt x="19" y="0"/>
                  </a:moveTo>
                  <a:cubicBezTo>
                    <a:pt x="8" y="0"/>
                    <a:pt x="1" y="9"/>
                    <a:pt x="1" y="24"/>
                  </a:cubicBezTo>
                  <a:cubicBezTo>
                    <a:pt x="2" y="47"/>
                    <a:pt x="15" y="68"/>
                    <a:pt x="34" y="82"/>
                  </a:cubicBezTo>
                  <a:cubicBezTo>
                    <a:pt x="40" y="84"/>
                    <a:pt x="45" y="86"/>
                    <a:pt x="49" y="86"/>
                  </a:cubicBezTo>
                  <a:cubicBezTo>
                    <a:pt x="60" y="86"/>
                    <a:pt x="68" y="77"/>
                    <a:pt x="68" y="62"/>
                  </a:cubicBezTo>
                  <a:cubicBezTo>
                    <a:pt x="67" y="39"/>
                    <a:pt x="54" y="17"/>
                    <a:pt x="34" y="5"/>
                  </a:cubicBezTo>
                  <a:cubicBezTo>
                    <a:pt x="29" y="2"/>
                    <a:pt x="24" y="0"/>
                    <a:pt x="19" y="0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12"/>
            <p:cNvSpPr/>
            <p:nvPr/>
          </p:nvSpPr>
          <p:spPr>
            <a:xfrm>
              <a:off x="2367900" y="1790650"/>
              <a:ext cx="29675" cy="16900"/>
            </a:xfrm>
            <a:custGeom>
              <a:rect b="b" l="l" r="r" t="t"/>
              <a:pathLst>
                <a:path extrusionOk="0" h="676" w="1187">
                  <a:moveTo>
                    <a:pt x="532" y="269"/>
                  </a:moveTo>
                  <a:lnTo>
                    <a:pt x="475" y="303"/>
                  </a:lnTo>
                  <a:lnTo>
                    <a:pt x="475" y="303"/>
                  </a:lnTo>
                  <a:lnTo>
                    <a:pt x="475" y="303"/>
                  </a:lnTo>
                  <a:lnTo>
                    <a:pt x="533" y="269"/>
                  </a:lnTo>
                  <a:lnTo>
                    <a:pt x="533" y="269"/>
                  </a:lnTo>
                  <a:lnTo>
                    <a:pt x="532" y="269"/>
                  </a:lnTo>
                  <a:close/>
                  <a:moveTo>
                    <a:pt x="1049" y="1"/>
                  </a:moveTo>
                  <a:cubicBezTo>
                    <a:pt x="1018" y="1"/>
                    <a:pt x="988" y="8"/>
                    <a:pt x="959" y="21"/>
                  </a:cubicBezTo>
                  <a:lnTo>
                    <a:pt x="533" y="269"/>
                  </a:lnTo>
                  <a:lnTo>
                    <a:pt x="533" y="269"/>
                  </a:lnTo>
                  <a:lnTo>
                    <a:pt x="712" y="373"/>
                  </a:lnTo>
                  <a:lnTo>
                    <a:pt x="1137" y="126"/>
                  </a:lnTo>
                  <a:cubicBezTo>
                    <a:pt x="1187" y="97"/>
                    <a:pt x="1187" y="51"/>
                    <a:pt x="1137" y="21"/>
                  </a:cubicBezTo>
                  <a:cubicBezTo>
                    <a:pt x="1110" y="8"/>
                    <a:pt x="1079" y="1"/>
                    <a:pt x="1049" y="1"/>
                  </a:cubicBezTo>
                  <a:close/>
                  <a:moveTo>
                    <a:pt x="475" y="303"/>
                  </a:moveTo>
                  <a:lnTo>
                    <a:pt x="50" y="550"/>
                  </a:lnTo>
                  <a:cubicBezTo>
                    <a:pt x="1" y="579"/>
                    <a:pt x="1" y="625"/>
                    <a:pt x="50" y="654"/>
                  </a:cubicBezTo>
                  <a:cubicBezTo>
                    <a:pt x="78" y="668"/>
                    <a:pt x="109" y="675"/>
                    <a:pt x="140" y="675"/>
                  </a:cubicBezTo>
                  <a:cubicBezTo>
                    <a:pt x="170" y="675"/>
                    <a:pt x="201" y="668"/>
                    <a:pt x="230" y="654"/>
                  </a:cubicBezTo>
                  <a:lnTo>
                    <a:pt x="654" y="407"/>
                  </a:lnTo>
                  <a:lnTo>
                    <a:pt x="475" y="303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2379775" y="1797350"/>
              <a:ext cx="5975" cy="3500"/>
            </a:xfrm>
            <a:custGeom>
              <a:rect b="b" l="l" r="r" t="t"/>
              <a:pathLst>
                <a:path extrusionOk="0" h="140" w="239">
                  <a:moveTo>
                    <a:pt x="59" y="1"/>
                  </a:moveTo>
                  <a:lnTo>
                    <a:pt x="0" y="35"/>
                  </a:lnTo>
                  <a:lnTo>
                    <a:pt x="180" y="139"/>
                  </a:lnTo>
                  <a:lnTo>
                    <a:pt x="238" y="105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3" name="Google Shape;1813;p12"/>
          <p:cNvGrpSpPr/>
          <p:nvPr/>
        </p:nvGrpSpPr>
        <p:grpSpPr>
          <a:xfrm>
            <a:off x="763232" y="3459872"/>
            <a:ext cx="485648" cy="407074"/>
            <a:chOff x="5760275" y="2725250"/>
            <a:chExt cx="374275" cy="221900"/>
          </a:xfrm>
        </p:grpSpPr>
        <p:sp>
          <p:nvSpPr>
            <p:cNvPr id="1814" name="Google Shape;1814;p12"/>
            <p:cNvSpPr/>
            <p:nvPr/>
          </p:nvSpPr>
          <p:spPr>
            <a:xfrm>
              <a:off x="5763800" y="2725250"/>
              <a:ext cx="367425" cy="221900"/>
            </a:xfrm>
            <a:custGeom>
              <a:rect b="b" l="l" r="r" t="t"/>
              <a:pathLst>
                <a:path extrusionOk="0" h="8876" w="14697">
                  <a:moveTo>
                    <a:pt x="9825" y="1"/>
                  </a:moveTo>
                  <a:cubicBezTo>
                    <a:pt x="9458" y="1"/>
                    <a:pt x="9091" y="82"/>
                    <a:pt x="8812" y="245"/>
                  </a:cubicBezTo>
                  <a:lnTo>
                    <a:pt x="418" y="5123"/>
                  </a:lnTo>
                  <a:cubicBezTo>
                    <a:pt x="141" y="5284"/>
                    <a:pt x="1" y="5495"/>
                    <a:pt x="2" y="5707"/>
                  </a:cubicBezTo>
                  <a:lnTo>
                    <a:pt x="2" y="5707"/>
                  </a:lnTo>
                  <a:lnTo>
                    <a:pt x="0" y="6063"/>
                  </a:lnTo>
                  <a:cubicBezTo>
                    <a:pt x="0" y="6276"/>
                    <a:pt x="140" y="6491"/>
                    <a:pt x="423" y="6654"/>
                  </a:cubicBezTo>
                  <a:lnTo>
                    <a:pt x="3849" y="8633"/>
                  </a:lnTo>
                  <a:cubicBezTo>
                    <a:pt x="4129" y="8795"/>
                    <a:pt x="4496" y="8876"/>
                    <a:pt x="4863" y="8876"/>
                  </a:cubicBezTo>
                  <a:cubicBezTo>
                    <a:pt x="5230" y="8876"/>
                    <a:pt x="5597" y="8795"/>
                    <a:pt x="5877" y="8633"/>
                  </a:cubicBezTo>
                  <a:lnTo>
                    <a:pt x="14271" y="3755"/>
                  </a:lnTo>
                  <a:cubicBezTo>
                    <a:pt x="14547" y="3594"/>
                    <a:pt x="14686" y="3382"/>
                    <a:pt x="14687" y="3172"/>
                  </a:cubicBezTo>
                  <a:lnTo>
                    <a:pt x="14689" y="2814"/>
                  </a:lnTo>
                  <a:cubicBezTo>
                    <a:pt x="14689" y="2820"/>
                    <a:pt x="14689" y="2826"/>
                    <a:pt x="14689" y="2832"/>
                  </a:cubicBezTo>
                  <a:cubicBezTo>
                    <a:pt x="14696" y="2612"/>
                    <a:pt x="14557" y="2390"/>
                    <a:pt x="14266" y="2222"/>
                  </a:cubicBezTo>
                  <a:lnTo>
                    <a:pt x="10840" y="245"/>
                  </a:lnTo>
                  <a:cubicBezTo>
                    <a:pt x="10559" y="82"/>
                    <a:pt x="10192" y="1"/>
                    <a:pt x="9825" y="1"/>
                  </a:cubicBezTo>
                  <a:close/>
                </a:path>
              </a:pathLst>
            </a:custGeom>
            <a:solidFill>
              <a:srgbClr val="E7A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6120550" y="2795575"/>
              <a:ext cx="10475" cy="23525"/>
            </a:xfrm>
            <a:custGeom>
              <a:rect b="b" l="l" r="r" t="t"/>
              <a:pathLst>
                <a:path extrusionOk="0" h="941" w="419">
                  <a:moveTo>
                    <a:pt x="419" y="1"/>
                  </a:moveTo>
                  <a:lnTo>
                    <a:pt x="419" y="5"/>
                  </a:lnTo>
                  <a:lnTo>
                    <a:pt x="419" y="5"/>
                  </a:lnTo>
                  <a:cubicBezTo>
                    <a:pt x="419" y="3"/>
                    <a:pt x="419" y="2"/>
                    <a:pt x="419" y="1"/>
                  </a:cubicBezTo>
                  <a:close/>
                  <a:moveTo>
                    <a:pt x="419" y="5"/>
                  </a:moveTo>
                  <a:lnTo>
                    <a:pt x="419" y="5"/>
                  </a:lnTo>
                  <a:cubicBezTo>
                    <a:pt x="417" y="214"/>
                    <a:pt x="277" y="424"/>
                    <a:pt x="2" y="584"/>
                  </a:cubicBezTo>
                  <a:lnTo>
                    <a:pt x="1" y="941"/>
                  </a:lnTo>
                  <a:cubicBezTo>
                    <a:pt x="279" y="781"/>
                    <a:pt x="417" y="569"/>
                    <a:pt x="417" y="359"/>
                  </a:cubicBezTo>
                  <a:lnTo>
                    <a:pt x="419" y="5"/>
                  </a:lnTo>
                  <a:close/>
                </a:path>
              </a:pathLst>
            </a:custGeom>
            <a:solidFill>
              <a:srgbClr val="F9B0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5763750" y="2867900"/>
              <a:ext cx="10675" cy="23750"/>
            </a:xfrm>
            <a:custGeom>
              <a:rect b="b" l="l" r="r" t="t"/>
              <a:pathLst>
                <a:path extrusionOk="0" h="950" w="427">
                  <a:moveTo>
                    <a:pt x="4" y="0"/>
                  </a:moveTo>
                  <a:lnTo>
                    <a:pt x="2" y="358"/>
                  </a:lnTo>
                  <a:cubicBezTo>
                    <a:pt x="1" y="572"/>
                    <a:pt x="142" y="785"/>
                    <a:pt x="426" y="950"/>
                  </a:cubicBezTo>
                  <a:lnTo>
                    <a:pt x="426" y="592"/>
                  </a:lnTo>
                  <a:cubicBezTo>
                    <a:pt x="144" y="427"/>
                    <a:pt x="4" y="214"/>
                    <a:pt x="4" y="0"/>
                  </a:cubicBezTo>
                  <a:close/>
                </a:path>
              </a:pathLst>
            </a:custGeom>
            <a:solidFill>
              <a:srgbClr val="E7A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5910700" y="2810175"/>
              <a:ext cx="209925" cy="130900"/>
            </a:xfrm>
            <a:custGeom>
              <a:rect b="b" l="l" r="r" t="t"/>
              <a:pathLst>
                <a:path extrusionOk="0" h="5236" w="8397">
                  <a:moveTo>
                    <a:pt x="8396" y="0"/>
                  </a:moveTo>
                  <a:lnTo>
                    <a:pt x="2" y="4878"/>
                  </a:lnTo>
                  <a:lnTo>
                    <a:pt x="1" y="5236"/>
                  </a:lnTo>
                  <a:lnTo>
                    <a:pt x="8395" y="357"/>
                  </a:lnTo>
                  <a:lnTo>
                    <a:pt x="8396" y="0"/>
                  </a:lnTo>
                  <a:close/>
                </a:path>
              </a:pathLst>
            </a:custGeom>
            <a:solidFill>
              <a:srgbClr val="E7A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5774350" y="2882675"/>
              <a:ext cx="85725" cy="58400"/>
            </a:xfrm>
            <a:custGeom>
              <a:rect b="b" l="l" r="r" t="t"/>
              <a:pathLst>
                <a:path extrusionOk="0" h="2336" w="3429">
                  <a:moveTo>
                    <a:pt x="2" y="1"/>
                  </a:moveTo>
                  <a:lnTo>
                    <a:pt x="1" y="359"/>
                  </a:lnTo>
                  <a:lnTo>
                    <a:pt x="3427" y="2336"/>
                  </a:lnTo>
                  <a:lnTo>
                    <a:pt x="3428" y="197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9B0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5860050" y="2932100"/>
              <a:ext cx="50725" cy="15050"/>
            </a:xfrm>
            <a:custGeom>
              <a:rect b="b" l="l" r="r" t="t"/>
              <a:pathLst>
                <a:path extrusionOk="0" h="602" w="2029">
                  <a:moveTo>
                    <a:pt x="2" y="1"/>
                  </a:moveTo>
                  <a:lnTo>
                    <a:pt x="0" y="359"/>
                  </a:lnTo>
                  <a:cubicBezTo>
                    <a:pt x="281" y="521"/>
                    <a:pt x="649" y="602"/>
                    <a:pt x="1016" y="602"/>
                  </a:cubicBezTo>
                  <a:cubicBezTo>
                    <a:pt x="1383" y="602"/>
                    <a:pt x="1749" y="521"/>
                    <a:pt x="2028" y="359"/>
                  </a:cubicBezTo>
                  <a:lnTo>
                    <a:pt x="2028" y="1"/>
                  </a:lnTo>
                  <a:cubicBezTo>
                    <a:pt x="1749" y="164"/>
                    <a:pt x="1382" y="245"/>
                    <a:pt x="1015" y="245"/>
                  </a:cubicBezTo>
                  <a:cubicBezTo>
                    <a:pt x="648" y="245"/>
                    <a:pt x="281" y="164"/>
                    <a:pt x="2" y="1"/>
                  </a:cubicBezTo>
                  <a:close/>
                </a:path>
              </a:pathLst>
            </a:custGeom>
            <a:solidFill>
              <a:srgbClr val="F9BA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5760275" y="2725250"/>
              <a:ext cx="374275" cy="212975"/>
            </a:xfrm>
            <a:custGeom>
              <a:rect b="b" l="l" r="r" t="t"/>
              <a:pathLst>
                <a:path extrusionOk="0" h="8519" w="14971">
                  <a:moveTo>
                    <a:pt x="9966" y="0"/>
                  </a:moveTo>
                  <a:cubicBezTo>
                    <a:pt x="9599" y="0"/>
                    <a:pt x="9232" y="81"/>
                    <a:pt x="8953" y="243"/>
                  </a:cubicBezTo>
                  <a:lnTo>
                    <a:pt x="559" y="5121"/>
                  </a:lnTo>
                  <a:cubicBezTo>
                    <a:pt x="0" y="5447"/>
                    <a:pt x="3" y="5972"/>
                    <a:pt x="565" y="6296"/>
                  </a:cubicBezTo>
                  <a:lnTo>
                    <a:pt x="3991" y="8275"/>
                  </a:lnTo>
                  <a:cubicBezTo>
                    <a:pt x="4272" y="8437"/>
                    <a:pt x="4639" y="8518"/>
                    <a:pt x="5006" y="8518"/>
                  </a:cubicBezTo>
                  <a:cubicBezTo>
                    <a:pt x="5373" y="8518"/>
                    <a:pt x="5740" y="8437"/>
                    <a:pt x="6019" y="8275"/>
                  </a:cubicBezTo>
                  <a:lnTo>
                    <a:pt x="14413" y="3397"/>
                  </a:lnTo>
                  <a:cubicBezTo>
                    <a:pt x="14971" y="3072"/>
                    <a:pt x="14968" y="2546"/>
                    <a:pt x="14407" y="2222"/>
                  </a:cubicBezTo>
                  <a:lnTo>
                    <a:pt x="10981" y="243"/>
                  </a:lnTo>
                  <a:cubicBezTo>
                    <a:pt x="10700" y="81"/>
                    <a:pt x="10333" y="0"/>
                    <a:pt x="9966" y="0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5788850" y="2741075"/>
              <a:ext cx="313075" cy="181350"/>
            </a:xfrm>
            <a:custGeom>
              <a:rect b="b" l="l" r="r" t="t"/>
              <a:pathLst>
                <a:path extrusionOk="0" h="7254" w="12523">
                  <a:moveTo>
                    <a:pt x="8044" y="1"/>
                  </a:moveTo>
                  <a:lnTo>
                    <a:pt x="0" y="4675"/>
                  </a:lnTo>
                  <a:lnTo>
                    <a:pt x="4478" y="7253"/>
                  </a:lnTo>
                  <a:lnTo>
                    <a:pt x="12522" y="2578"/>
                  </a:lnTo>
                  <a:lnTo>
                    <a:pt x="80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5899425" y="2769400"/>
              <a:ext cx="143800" cy="82400"/>
            </a:xfrm>
            <a:custGeom>
              <a:rect b="b" l="l" r="r" t="t"/>
              <a:pathLst>
                <a:path extrusionOk="0" h="3296" w="5752">
                  <a:moveTo>
                    <a:pt x="3431" y="1"/>
                  </a:moveTo>
                  <a:cubicBezTo>
                    <a:pt x="3321" y="1"/>
                    <a:pt x="3209" y="11"/>
                    <a:pt x="3097" y="35"/>
                  </a:cubicBezTo>
                  <a:cubicBezTo>
                    <a:pt x="2861" y="84"/>
                    <a:pt x="2670" y="186"/>
                    <a:pt x="2596" y="329"/>
                  </a:cubicBezTo>
                  <a:cubicBezTo>
                    <a:pt x="2529" y="461"/>
                    <a:pt x="2578" y="604"/>
                    <a:pt x="2665" y="730"/>
                  </a:cubicBezTo>
                  <a:cubicBezTo>
                    <a:pt x="2768" y="877"/>
                    <a:pt x="2931" y="1009"/>
                    <a:pt x="3099" y="1135"/>
                  </a:cubicBezTo>
                  <a:cubicBezTo>
                    <a:pt x="3291" y="1281"/>
                    <a:pt x="3503" y="1416"/>
                    <a:pt x="3702" y="1558"/>
                  </a:cubicBezTo>
                  <a:cubicBezTo>
                    <a:pt x="4036" y="1796"/>
                    <a:pt x="4371" y="2074"/>
                    <a:pt x="4421" y="2389"/>
                  </a:cubicBezTo>
                  <a:cubicBezTo>
                    <a:pt x="4466" y="2661"/>
                    <a:pt x="4305" y="2948"/>
                    <a:pt x="3867" y="3082"/>
                  </a:cubicBezTo>
                  <a:cubicBezTo>
                    <a:pt x="3692" y="3134"/>
                    <a:pt x="3502" y="3158"/>
                    <a:pt x="3312" y="3158"/>
                  </a:cubicBezTo>
                  <a:cubicBezTo>
                    <a:pt x="3024" y="3158"/>
                    <a:pt x="2735" y="3103"/>
                    <a:pt x="2493" y="3011"/>
                  </a:cubicBezTo>
                  <a:cubicBezTo>
                    <a:pt x="2397" y="2974"/>
                    <a:pt x="2303" y="2929"/>
                    <a:pt x="2214" y="2877"/>
                  </a:cubicBezTo>
                  <a:cubicBezTo>
                    <a:pt x="1939" y="2721"/>
                    <a:pt x="1713" y="2492"/>
                    <a:pt x="1561" y="2215"/>
                  </a:cubicBezTo>
                  <a:cubicBezTo>
                    <a:pt x="1476" y="2057"/>
                    <a:pt x="1407" y="1893"/>
                    <a:pt x="1355" y="1722"/>
                  </a:cubicBezTo>
                  <a:cubicBezTo>
                    <a:pt x="1301" y="1559"/>
                    <a:pt x="1266" y="1384"/>
                    <a:pt x="1105" y="1243"/>
                  </a:cubicBezTo>
                  <a:cubicBezTo>
                    <a:pt x="1069" y="1210"/>
                    <a:pt x="1029" y="1183"/>
                    <a:pt x="988" y="1160"/>
                  </a:cubicBezTo>
                  <a:cubicBezTo>
                    <a:pt x="844" y="1078"/>
                    <a:pt x="682" y="1035"/>
                    <a:pt x="516" y="1035"/>
                  </a:cubicBezTo>
                  <a:cubicBezTo>
                    <a:pt x="513" y="1035"/>
                    <a:pt x="510" y="1035"/>
                    <a:pt x="507" y="1035"/>
                  </a:cubicBezTo>
                  <a:cubicBezTo>
                    <a:pt x="284" y="1037"/>
                    <a:pt x="83" y="1129"/>
                    <a:pt x="26" y="1253"/>
                  </a:cubicBezTo>
                  <a:cubicBezTo>
                    <a:pt x="0" y="1313"/>
                    <a:pt x="12" y="1375"/>
                    <a:pt x="63" y="1429"/>
                  </a:cubicBezTo>
                  <a:cubicBezTo>
                    <a:pt x="69" y="1435"/>
                    <a:pt x="77" y="1441"/>
                    <a:pt x="85" y="1445"/>
                  </a:cubicBezTo>
                  <a:cubicBezTo>
                    <a:pt x="106" y="1458"/>
                    <a:pt x="132" y="1464"/>
                    <a:pt x="159" y="1464"/>
                  </a:cubicBezTo>
                  <a:cubicBezTo>
                    <a:pt x="239" y="1464"/>
                    <a:pt x="321" y="1414"/>
                    <a:pt x="270" y="1361"/>
                  </a:cubicBezTo>
                  <a:cubicBezTo>
                    <a:pt x="204" y="1289"/>
                    <a:pt x="326" y="1192"/>
                    <a:pt x="461" y="1177"/>
                  </a:cubicBezTo>
                  <a:cubicBezTo>
                    <a:pt x="481" y="1175"/>
                    <a:pt x="500" y="1174"/>
                    <a:pt x="520" y="1174"/>
                  </a:cubicBezTo>
                  <a:cubicBezTo>
                    <a:pt x="623" y="1174"/>
                    <a:pt x="724" y="1201"/>
                    <a:pt x="814" y="1253"/>
                  </a:cubicBezTo>
                  <a:cubicBezTo>
                    <a:pt x="862" y="1280"/>
                    <a:pt x="905" y="1315"/>
                    <a:pt x="942" y="1355"/>
                  </a:cubicBezTo>
                  <a:cubicBezTo>
                    <a:pt x="1069" y="1495"/>
                    <a:pt x="1091" y="1665"/>
                    <a:pt x="1145" y="1817"/>
                  </a:cubicBezTo>
                  <a:cubicBezTo>
                    <a:pt x="1198" y="1983"/>
                    <a:pt x="1269" y="2143"/>
                    <a:pt x="1355" y="2295"/>
                  </a:cubicBezTo>
                  <a:cubicBezTo>
                    <a:pt x="1522" y="2579"/>
                    <a:pt x="1762" y="2813"/>
                    <a:pt x="2049" y="2976"/>
                  </a:cubicBezTo>
                  <a:cubicBezTo>
                    <a:pt x="2128" y="3020"/>
                    <a:pt x="2208" y="3060"/>
                    <a:pt x="2291" y="3095"/>
                  </a:cubicBezTo>
                  <a:cubicBezTo>
                    <a:pt x="2585" y="3223"/>
                    <a:pt x="2942" y="3296"/>
                    <a:pt x="3303" y="3296"/>
                  </a:cubicBezTo>
                  <a:cubicBezTo>
                    <a:pt x="3435" y="3296"/>
                    <a:pt x="3567" y="3286"/>
                    <a:pt x="3696" y="3266"/>
                  </a:cubicBezTo>
                  <a:cubicBezTo>
                    <a:pt x="4176" y="3192"/>
                    <a:pt x="4526" y="2972"/>
                    <a:pt x="4630" y="2691"/>
                  </a:cubicBezTo>
                  <a:cubicBezTo>
                    <a:pt x="4741" y="2395"/>
                    <a:pt x="4593" y="2094"/>
                    <a:pt x="4334" y="1836"/>
                  </a:cubicBezTo>
                  <a:cubicBezTo>
                    <a:pt x="4040" y="1545"/>
                    <a:pt x="3623" y="1306"/>
                    <a:pt x="3271" y="1040"/>
                  </a:cubicBezTo>
                  <a:cubicBezTo>
                    <a:pt x="3116" y="923"/>
                    <a:pt x="2959" y="797"/>
                    <a:pt x="2871" y="656"/>
                  </a:cubicBezTo>
                  <a:cubicBezTo>
                    <a:pt x="2802" y="545"/>
                    <a:pt x="2764" y="418"/>
                    <a:pt x="2865" y="310"/>
                  </a:cubicBezTo>
                  <a:cubicBezTo>
                    <a:pt x="2965" y="203"/>
                    <a:pt x="3180" y="147"/>
                    <a:pt x="3386" y="140"/>
                  </a:cubicBezTo>
                  <a:cubicBezTo>
                    <a:pt x="3400" y="139"/>
                    <a:pt x="3414" y="139"/>
                    <a:pt x="3429" y="139"/>
                  </a:cubicBezTo>
                  <a:cubicBezTo>
                    <a:pt x="3670" y="139"/>
                    <a:pt x="3892" y="200"/>
                    <a:pt x="4086" y="281"/>
                  </a:cubicBezTo>
                  <a:cubicBezTo>
                    <a:pt x="4199" y="327"/>
                    <a:pt x="4308" y="382"/>
                    <a:pt x="4414" y="444"/>
                  </a:cubicBezTo>
                  <a:cubicBezTo>
                    <a:pt x="4509" y="498"/>
                    <a:pt x="4598" y="556"/>
                    <a:pt x="4686" y="613"/>
                  </a:cubicBezTo>
                  <a:cubicBezTo>
                    <a:pt x="4881" y="737"/>
                    <a:pt x="5067" y="872"/>
                    <a:pt x="5245" y="1020"/>
                  </a:cubicBezTo>
                  <a:cubicBezTo>
                    <a:pt x="5329" y="1091"/>
                    <a:pt x="5411" y="1163"/>
                    <a:pt x="5488" y="1238"/>
                  </a:cubicBezTo>
                  <a:cubicBezTo>
                    <a:pt x="5494" y="1243"/>
                    <a:pt x="5500" y="1247"/>
                    <a:pt x="5507" y="1252"/>
                  </a:cubicBezTo>
                  <a:cubicBezTo>
                    <a:pt x="5530" y="1265"/>
                    <a:pt x="5558" y="1271"/>
                    <a:pt x="5586" y="1271"/>
                  </a:cubicBezTo>
                  <a:cubicBezTo>
                    <a:pt x="5669" y="1271"/>
                    <a:pt x="5751" y="1222"/>
                    <a:pt x="5696" y="1169"/>
                  </a:cubicBezTo>
                  <a:cubicBezTo>
                    <a:pt x="5366" y="859"/>
                    <a:pt x="5001" y="588"/>
                    <a:pt x="4607" y="362"/>
                  </a:cubicBezTo>
                  <a:cubicBezTo>
                    <a:pt x="4584" y="349"/>
                    <a:pt x="4561" y="336"/>
                    <a:pt x="4537" y="322"/>
                  </a:cubicBezTo>
                  <a:cubicBezTo>
                    <a:pt x="4237" y="156"/>
                    <a:pt x="3848" y="1"/>
                    <a:pt x="3431" y="1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5871425" y="2846450"/>
              <a:ext cx="43100" cy="22750"/>
            </a:xfrm>
            <a:custGeom>
              <a:rect b="b" l="l" r="r" t="t"/>
              <a:pathLst>
                <a:path extrusionOk="0" h="910" w="1724">
                  <a:moveTo>
                    <a:pt x="861" y="146"/>
                  </a:moveTo>
                  <a:cubicBezTo>
                    <a:pt x="997" y="146"/>
                    <a:pt x="1134" y="176"/>
                    <a:pt x="1238" y="236"/>
                  </a:cubicBezTo>
                  <a:cubicBezTo>
                    <a:pt x="1447" y="358"/>
                    <a:pt x="1450" y="553"/>
                    <a:pt x="1241" y="674"/>
                  </a:cubicBezTo>
                  <a:cubicBezTo>
                    <a:pt x="1137" y="735"/>
                    <a:pt x="1000" y="765"/>
                    <a:pt x="863" y="765"/>
                  </a:cubicBezTo>
                  <a:cubicBezTo>
                    <a:pt x="727" y="765"/>
                    <a:pt x="590" y="735"/>
                    <a:pt x="486" y="674"/>
                  </a:cubicBezTo>
                  <a:cubicBezTo>
                    <a:pt x="277" y="553"/>
                    <a:pt x="275" y="358"/>
                    <a:pt x="484" y="236"/>
                  </a:cubicBezTo>
                  <a:cubicBezTo>
                    <a:pt x="588" y="176"/>
                    <a:pt x="724" y="146"/>
                    <a:pt x="861" y="146"/>
                  </a:cubicBezTo>
                  <a:close/>
                  <a:moveTo>
                    <a:pt x="860" y="1"/>
                  </a:moveTo>
                  <a:cubicBezTo>
                    <a:pt x="659" y="1"/>
                    <a:pt x="459" y="45"/>
                    <a:pt x="306" y="133"/>
                  </a:cubicBezTo>
                  <a:cubicBezTo>
                    <a:pt x="0" y="311"/>
                    <a:pt x="2" y="599"/>
                    <a:pt x="309" y="777"/>
                  </a:cubicBezTo>
                  <a:cubicBezTo>
                    <a:pt x="462" y="865"/>
                    <a:pt x="664" y="909"/>
                    <a:pt x="865" y="909"/>
                  </a:cubicBezTo>
                  <a:cubicBezTo>
                    <a:pt x="1065" y="909"/>
                    <a:pt x="1266" y="865"/>
                    <a:pt x="1418" y="777"/>
                  </a:cubicBezTo>
                  <a:cubicBezTo>
                    <a:pt x="1724" y="599"/>
                    <a:pt x="1722" y="311"/>
                    <a:pt x="1415" y="135"/>
                  </a:cubicBezTo>
                  <a:lnTo>
                    <a:pt x="1415" y="133"/>
                  </a:lnTo>
                  <a:cubicBezTo>
                    <a:pt x="1261" y="45"/>
                    <a:pt x="1060" y="1"/>
                    <a:pt x="860" y="1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5906475" y="2839975"/>
              <a:ext cx="17275" cy="9975"/>
            </a:xfrm>
            <a:custGeom>
              <a:rect b="b" l="l" r="r" t="t"/>
              <a:pathLst>
                <a:path extrusionOk="0" h="399" w="691">
                  <a:moveTo>
                    <a:pt x="345" y="0"/>
                  </a:moveTo>
                  <a:lnTo>
                    <a:pt x="1" y="200"/>
                  </a:lnTo>
                  <a:lnTo>
                    <a:pt x="346" y="398"/>
                  </a:lnTo>
                  <a:lnTo>
                    <a:pt x="690" y="200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5918350" y="2853350"/>
              <a:ext cx="17275" cy="10000"/>
            </a:xfrm>
            <a:custGeom>
              <a:rect b="b" l="l" r="r" t="t"/>
              <a:pathLst>
                <a:path extrusionOk="0" h="400" w="691">
                  <a:moveTo>
                    <a:pt x="345" y="0"/>
                  </a:moveTo>
                  <a:lnTo>
                    <a:pt x="0" y="200"/>
                  </a:lnTo>
                  <a:lnTo>
                    <a:pt x="346" y="400"/>
                  </a:lnTo>
                  <a:lnTo>
                    <a:pt x="690" y="200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5884400" y="2833725"/>
              <a:ext cx="17225" cy="10000"/>
            </a:xfrm>
            <a:custGeom>
              <a:rect b="b" l="l" r="r" t="t"/>
              <a:pathLst>
                <a:path extrusionOk="0" h="400" w="689">
                  <a:moveTo>
                    <a:pt x="343" y="0"/>
                  </a:moveTo>
                  <a:lnTo>
                    <a:pt x="0" y="200"/>
                  </a:lnTo>
                  <a:lnTo>
                    <a:pt x="346" y="399"/>
                  </a:lnTo>
                  <a:lnTo>
                    <a:pt x="689" y="20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5886550" y="2871825"/>
              <a:ext cx="17275" cy="10000"/>
            </a:xfrm>
            <a:custGeom>
              <a:rect b="b" l="l" r="r" t="t"/>
              <a:pathLst>
                <a:path extrusionOk="0" h="400" w="691">
                  <a:moveTo>
                    <a:pt x="344" y="0"/>
                  </a:moveTo>
                  <a:lnTo>
                    <a:pt x="0" y="200"/>
                  </a:lnTo>
                  <a:lnTo>
                    <a:pt x="346" y="399"/>
                  </a:lnTo>
                  <a:lnTo>
                    <a:pt x="690" y="200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5852550" y="2852225"/>
              <a:ext cx="17275" cy="9975"/>
            </a:xfrm>
            <a:custGeom>
              <a:rect b="b" l="l" r="r" t="t"/>
              <a:pathLst>
                <a:path extrusionOk="0" h="399" w="691">
                  <a:moveTo>
                    <a:pt x="345" y="1"/>
                  </a:moveTo>
                  <a:lnTo>
                    <a:pt x="1" y="199"/>
                  </a:lnTo>
                  <a:lnTo>
                    <a:pt x="346" y="398"/>
                  </a:lnTo>
                  <a:lnTo>
                    <a:pt x="691" y="199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5862200" y="2865700"/>
              <a:ext cx="17275" cy="10025"/>
            </a:xfrm>
            <a:custGeom>
              <a:rect b="b" l="l" r="r" t="t"/>
              <a:pathLst>
                <a:path extrusionOk="0" h="401" w="691">
                  <a:moveTo>
                    <a:pt x="345" y="1"/>
                  </a:moveTo>
                  <a:lnTo>
                    <a:pt x="0" y="200"/>
                  </a:lnTo>
                  <a:lnTo>
                    <a:pt x="346" y="400"/>
                  </a:lnTo>
                  <a:lnTo>
                    <a:pt x="690" y="200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5906625" y="2865700"/>
              <a:ext cx="17275" cy="10025"/>
            </a:xfrm>
            <a:custGeom>
              <a:rect b="b" l="l" r="r" t="t"/>
              <a:pathLst>
                <a:path extrusionOk="0" h="401" w="691">
                  <a:moveTo>
                    <a:pt x="345" y="1"/>
                  </a:moveTo>
                  <a:lnTo>
                    <a:pt x="1" y="200"/>
                  </a:lnTo>
                  <a:lnTo>
                    <a:pt x="346" y="400"/>
                  </a:lnTo>
                  <a:lnTo>
                    <a:pt x="691" y="200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5862075" y="2839975"/>
              <a:ext cx="17225" cy="9975"/>
            </a:xfrm>
            <a:custGeom>
              <a:rect b="b" l="l" r="r" t="t"/>
              <a:pathLst>
                <a:path extrusionOk="0" h="399" w="689">
                  <a:moveTo>
                    <a:pt x="343" y="0"/>
                  </a:moveTo>
                  <a:lnTo>
                    <a:pt x="1" y="200"/>
                  </a:lnTo>
                  <a:lnTo>
                    <a:pt x="346" y="398"/>
                  </a:lnTo>
                  <a:lnTo>
                    <a:pt x="689" y="20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6038175" y="2753575"/>
              <a:ext cx="40700" cy="23125"/>
            </a:xfrm>
            <a:custGeom>
              <a:rect b="b" l="l" r="r" t="t"/>
              <a:pathLst>
                <a:path extrusionOk="0" h="925" w="1628">
                  <a:moveTo>
                    <a:pt x="154" y="0"/>
                  </a:moveTo>
                  <a:cubicBezTo>
                    <a:pt x="120" y="0"/>
                    <a:pt x="86" y="8"/>
                    <a:pt x="54" y="24"/>
                  </a:cubicBezTo>
                  <a:cubicBezTo>
                    <a:pt x="1" y="55"/>
                    <a:pt x="1" y="107"/>
                    <a:pt x="54" y="140"/>
                  </a:cubicBezTo>
                  <a:lnTo>
                    <a:pt x="1374" y="902"/>
                  </a:lnTo>
                  <a:cubicBezTo>
                    <a:pt x="1405" y="917"/>
                    <a:pt x="1440" y="925"/>
                    <a:pt x="1474" y="925"/>
                  </a:cubicBezTo>
                  <a:cubicBezTo>
                    <a:pt x="1508" y="925"/>
                    <a:pt x="1542" y="917"/>
                    <a:pt x="1574" y="902"/>
                  </a:cubicBezTo>
                  <a:cubicBezTo>
                    <a:pt x="1627" y="869"/>
                    <a:pt x="1627" y="817"/>
                    <a:pt x="1574" y="786"/>
                  </a:cubicBezTo>
                  <a:lnTo>
                    <a:pt x="254" y="24"/>
                  </a:lnTo>
                  <a:cubicBezTo>
                    <a:pt x="222" y="8"/>
                    <a:pt x="188" y="0"/>
                    <a:pt x="154" y="0"/>
                  </a:cubicBezTo>
                  <a:close/>
                </a:path>
              </a:pathLst>
            </a:custGeom>
            <a:solidFill>
              <a:srgbClr val="F9B0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5808775" y="2886375"/>
              <a:ext cx="40700" cy="23125"/>
            </a:xfrm>
            <a:custGeom>
              <a:rect b="b" l="l" r="r" t="t"/>
              <a:pathLst>
                <a:path extrusionOk="0" h="925" w="1628">
                  <a:moveTo>
                    <a:pt x="154" y="0"/>
                  </a:moveTo>
                  <a:cubicBezTo>
                    <a:pt x="120" y="0"/>
                    <a:pt x="86" y="8"/>
                    <a:pt x="54" y="23"/>
                  </a:cubicBezTo>
                  <a:cubicBezTo>
                    <a:pt x="0" y="56"/>
                    <a:pt x="0" y="108"/>
                    <a:pt x="54" y="139"/>
                  </a:cubicBezTo>
                  <a:lnTo>
                    <a:pt x="1374" y="901"/>
                  </a:lnTo>
                  <a:cubicBezTo>
                    <a:pt x="1405" y="917"/>
                    <a:pt x="1440" y="925"/>
                    <a:pt x="1474" y="925"/>
                  </a:cubicBezTo>
                  <a:cubicBezTo>
                    <a:pt x="1508" y="925"/>
                    <a:pt x="1542" y="917"/>
                    <a:pt x="1574" y="901"/>
                  </a:cubicBezTo>
                  <a:cubicBezTo>
                    <a:pt x="1627" y="870"/>
                    <a:pt x="1627" y="818"/>
                    <a:pt x="1574" y="785"/>
                  </a:cubicBezTo>
                  <a:lnTo>
                    <a:pt x="254" y="23"/>
                  </a:lnTo>
                  <a:cubicBezTo>
                    <a:pt x="222" y="8"/>
                    <a:pt x="188" y="0"/>
                    <a:pt x="154" y="0"/>
                  </a:cubicBezTo>
                  <a:close/>
                </a:path>
              </a:pathLst>
            </a:custGeom>
            <a:solidFill>
              <a:srgbClr val="F9B0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6068400" y="2823275"/>
              <a:ext cx="34550" cy="23325"/>
            </a:xfrm>
            <a:custGeom>
              <a:rect b="b" l="l" r="r" t="t"/>
              <a:pathLst>
                <a:path extrusionOk="0" h="933" w="1382">
                  <a:moveTo>
                    <a:pt x="1329" y="1"/>
                  </a:moveTo>
                  <a:cubicBezTo>
                    <a:pt x="1316" y="1"/>
                    <a:pt x="1302" y="5"/>
                    <a:pt x="1286" y="14"/>
                  </a:cubicBezTo>
                  <a:lnTo>
                    <a:pt x="97" y="698"/>
                  </a:lnTo>
                  <a:cubicBezTo>
                    <a:pt x="40" y="735"/>
                    <a:pt x="5" y="796"/>
                    <a:pt x="1" y="864"/>
                  </a:cubicBezTo>
                  <a:cubicBezTo>
                    <a:pt x="1" y="907"/>
                    <a:pt x="23" y="932"/>
                    <a:pt x="54" y="932"/>
                  </a:cubicBezTo>
                  <a:cubicBezTo>
                    <a:pt x="67" y="932"/>
                    <a:pt x="82" y="928"/>
                    <a:pt x="97" y="919"/>
                  </a:cubicBezTo>
                  <a:lnTo>
                    <a:pt x="1286" y="235"/>
                  </a:lnTo>
                  <a:cubicBezTo>
                    <a:pt x="1343" y="198"/>
                    <a:pt x="1379" y="137"/>
                    <a:pt x="1382" y="69"/>
                  </a:cubicBezTo>
                  <a:cubicBezTo>
                    <a:pt x="1382" y="26"/>
                    <a:pt x="1360" y="1"/>
                    <a:pt x="1329" y="1"/>
                  </a:cubicBezTo>
                  <a:close/>
                </a:path>
              </a:pathLst>
            </a:custGeom>
            <a:solidFill>
              <a:srgbClr val="D697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6079800" y="2777525"/>
              <a:ext cx="9050" cy="4800"/>
            </a:xfrm>
            <a:custGeom>
              <a:rect b="b" l="l" r="r" t="t"/>
              <a:pathLst>
                <a:path extrusionOk="0" h="192" w="362">
                  <a:moveTo>
                    <a:pt x="182" y="1"/>
                  </a:moveTo>
                  <a:cubicBezTo>
                    <a:pt x="142" y="1"/>
                    <a:pt x="102" y="11"/>
                    <a:pt x="65" y="30"/>
                  </a:cubicBezTo>
                  <a:cubicBezTo>
                    <a:pt x="1" y="67"/>
                    <a:pt x="2" y="126"/>
                    <a:pt x="65" y="163"/>
                  </a:cubicBezTo>
                  <a:cubicBezTo>
                    <a:pt x="102" y="182"/>
                    <a:pt x="142" y="191"/>
                    <a:pt x="182" y="191"/>
                  </a:cubicBezTo>
                  <a:cubicBezTo>
                    <a:pt x="222" y="191"/>
                    <a:pt x="262" y="182"/>
                    <a:pt x="299" y="163"/>
                  </a:cubicBezTo>
                  <a:cubicBezTo>
                    <a:pt x="362" y="126"/>
                    <a:pt x="362" y="67"/>
                    <a:pt x="299" y="30"/>
                  </a:cubicBezTo>
                  <a:cubicBezTo>
                    <a:pt x="262" y="11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6" name="Google Shape;1836;p12"/>
          <p:cNvGrpSpPr/>
          <p:nvPr/>
        </p:nvGrpSpPr>
        <p:grpSpPr>
          <a:xfrm>
            <a:off x="810881" y="1665144"/>
            <a:ext cx="576232" cy="378232"/>
            <a:chOff x="862025" y="1587900"/>
            <a:chExt cx="378625" cy="241525"/>
          </a:xfrm>
        </p:grpSpPr>
        <p:sp>
          <p:nvSpPr>
            <p:cNvPr id="1837" name="Google Shape;1837;p12"/>
            <p:cNvSpPr/>
            <p:nvPr/>
          </p:nvSpPr>
          <p:spPr>
            <a:xfrm>
              <a:off x="984775" y="1587900"/>
              <a:ext cx="244825" cy="167900"/>
            </a:xfrm>
            <a:custGeom>
              <a:rect b="b" l="l" r="r" t="t"/>
              <a:pathLst>
                <a:path extrusionOk="0" h="6716" w="9793">
                  <a:moveTo>
                    <a:pt x="5158" y="1"/>
                  </a:moveTo>
                  <a:cubicBezTo>
                    <a:pt x="3979" y="1"/>
                    <a:pt x="2801" y="261"/>
                    <a:pt x="1904" y="782"/>
                  </a:cubicBezTo>
                  <a:cubicBezTo>
                    <a:pt x="1012" y="1300"/>
                    <a:pt x="567" y="1978"/>
                    <a:pt x="566" y="2657"/>
                  </a:cubicBezTo>
                  <a:lnTo>
                    <a:pt x="566" y="2657"/>
                  </a:lnTo>
                  <a:lnTo>
                    <a:pt x="563" y="3495"/>
                  </a:lnTo>
                  <a:cubicBezTo>
                    <a:pt x="561" y="3974"/>
                    <a:pt x="784" y="4455"/>
                    <a:pt x="1226" y="4881"/>
                  </a:cubicBezTo>
                  <a:lnTo>
                    <a:pt x="0" y="5594"/>
                  </a:lnTo>
                  <a:cubicBezTo>
                    <a:pt x="35" y="5574"/>
                    <a:pt x="76" y="5563"/>
                    <a:pt x="121" y="5563"/>
                  </a:cubicBezTo>
                  <a:cubicBezTo>
                    <a:pt x="183" y="5563"/>
                    <a:pt x="254" y="5583"/>
                    <a:pt x="328" y="5626"/>
                  </a:cubicBezTo>
                  <a:cubicBezTo>
                    <a:pt x="581" y="5772"/>
                    <a:pt x="785" y="6128"/>
                    <a:pt x="785" y="6420"/>
                  </a:cubicBezTo>
                  <a:cubicBezTo>
                    <a:pt x="785" y="6563"/>
                    <a:pt x="734" y="6666"/>
                    <a:pt x="652" y="6714"/>
                  </a:cubicBezTo>
                  <a:lnTo>
                    <a:pt x="652" y="6714"/>
                  </a:lnTo>
                  <a:lnTo>
                    <a:pt x="2463" y="5663"/>
                  </a:lnTo>
                  <a:cubicBezTo>
                    <a:pt x="3272" y="6005"/>
                    <a:pt x="4229" y="6177"/>
                    <a:pt x="5185" y="6177"/>
                  </a:cubicBezTo>
                  <a:cubicBezTo>
                    <a:pt x="6364" y="6177"/>
                    <a:pt x="7542" y="5916"/>
                    <a:pt x="8439" y="5395"/>
                  </a:cubicBezTo>
                  <a:cubicBezTo>
                    <a:pt x="9330" y="4876"/>
                    <a:pt x="9776" y="4199"/>
                    <a:pt x="9777" y="3521"/>
                  </a:cubicBezTo>
                  <a:lnTo>
                    <a:pt x="9780" y="2682"/>
                  </a:lnTo>
                  <a:cubicBezTo>
                    <a:pt x="9780" y="2692"/>
                    <a:pt x="9780" y="2699"/>
                    <a:pt x="9780" y="2709"/>
                  </a:cubicBezTo>
                  <a:cubicBezTo>
                    <a:pt x="9792" y="2013"/>
                    <a:pt x="9341" y="1314"/>
                    <a:pt x="8421" y="782"/>
                  </a:cubicBezTo>
                  <a:cubicBezTo>
                    <a:pt x="7518" y="261"/>
                    <a:pt x="6337" y="1"/>
                    <a:pt x="5158" y="1"/>
                  </a:cubicBezTo>
                  <a:close/>
                  <a:moveTo>
                    <a:pt x="652" y="6714"/>
                  </a:moveTo>
                  <a:lnTo>
                    <a:pt x="650" y="6715"/>
                  </a:lnTo>
                  <a:cubicBezTo>
                    <a:pt x="651" y="6715"/>
                    <a:pt x="651" y="6714"/>
                    <a:pt x="652" y="6714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1019225" y="1604600"/>
              <a:ext cx="189750" cy="100050"/>
            </a:xfrm>
            <a:custGeom>
              <a:rect b="b" l="l" r="r" t="t"/>
              <a:pathLst>
                <a:path extrusionOk="0" h="4002" w="7590">
                  <a:moveTo>
                    <a:pt x="3784" y="1"/>
                  </a:moveTo>
                  <a:cubicBezTo>
                    <a:pt x="2900" y="1"/>
                    <a:pt x="2017" y="196"/>
                    <a:pt x="1345" y="587"/>
                  </a:cubicBezTo>
                  <a:cubicBezTo>
                    <a:pt x="0" y="1368"/>
                    <a:pt x="8" y="2635"/>
                    <a:pt x="1360" y="3415"/>
                  </a:cubicBezTo>
                  <a:cubicBezTo>
                    <a:pt x="2037" y="3806"/>
                    <a:pt x="2922" y="4002"/>
                    <a:pt x="3806" y="4002"/>
                  </a:cubicBezTo>
                  <a:cubicBezTo>
                    <a:pt x="4690" y="4002"/>
                    <a:pt x="5573" y="3806"/>
                    <a:pt x="6245" y="3415"/>
                  </a:cubicBezTo>
                  <a:cubicBezTo>
                    <a:pt x="7590" y="2635"/>
                    <a:pt x="7582" y="1368"/>
                    <a:pt x="6230" y="587"/>
                  </a:cubicBezTo>
                  <a:cubicBezTo>
                    <a:pt x="5553" y="196"/>
                    <a:pt x="4668" y="1"/>
                    <a:pt x="3784" y="1"/>
                  </a:cubicBezTo>
                  <a:close/>
                </a:path>
              </a:pathLst>
            </a:custGeom>
            <a:solidFill>
              <a:srgbClr val="A7CE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1028450" y="1605050"/>
              <a:ext cx="171300" cy="70775"/>
            </a:xfrm>
            <a:custGeom>
              <a:rect b="b" l="l" r="r" t="t"/>
              <a:pathLst>
                <a:path extrusionOk="0" h="2831" w="6852">
                  <a:moveTo>
                    <a:pt x="0" y="2811"/>
                  </a:moveTo>
                  <a:cubicBezTo>
                    <a:pt x="0" y="2811"/>
                    <a:pt x="0" y="2812"/>
                    <a:pt x="0" y="2812"/>
                  </a:cubicBezTo>
                  <a:lnTo>
                    <a:pt x="0" y="2811"/>
                  </a:lnTo>
                  <a:close/>
                  <a:moveTo>
                    <a:pt x="3415" y="1"/>
                  </a:moveTo>
                  <a:cubicBezTo>
                    <a:pt x="2539" y="1"/>
                    <a:pt x="1664" y="194"/>
                    <a:pt x="997" y="582"/>
                  </a:cubicBezTo>
                  <a:cubicBezTo>
                    <a:pt x="335" y="966"/>
                    <a:pt x="3" y="1469"/>
                    <a:pt x="3" y="1973"/>
                  </a:cubicBezTo>
                  <a:lnTo>
                    <a:pt x="0" y="2811"/>
                  </a:lnTo>
                  <a:lnTo>
                    <a:pt x="0" y="2811"/>
                  </a:lnTo>
                  <a:cubicBezTo>
                    <a:pt x="2" y="2307"/>
                    <a:pt x="334" y="1803"/>
                    <a:pt x="996" y="1419"/>
                  </a:cubicBezTo>
                  <a:cubicBezTo>
                    <a:pt x="1662" y="1032"/>
                    <a:pt x="2536" y="838"/>
                    <a:pt x="3413" y="838"/>
                  </a:cubicBezTo>
                  <a:cubicBezTo>
                    <a:pt x="4289" y="838"/>
                    <a:pt x="5166" y="1032"/>
                    <a:pt x="5836" y="1419"/>
                  </a:cubicBezTo>
                  <a:cubicBezTo>
                    <a:pt x="6510" y="1808"/>
                    <a:pt x="6848" y="2319"/>
                    <a:pt x="6847" y="2828"/>
                  </a:cubicBezTo>
                  <a:lnTo>
                    <a:pt x="6847" y="2828"/>
                  </a:lnTo>
                  <a:lnTo>
                    <a:pt x="6849" y="1993"/>
                  </a:lnTo>
                  <a:cubicBezTo>
                    <a:pt x="6852" y="1483"/>
                    <a:pt x="6514" y="972"/>
                    <a:pt x="5838" y="582"/>
                  </a:cubicBezTo>
                  <a:cubicBezTo>
                    <a:pt x="5167" y="194"/>
                    <a:pt x="4290" y="1"/>
                    <a:pt x="3415" y="1"/>
                  </a:cubicBezTo>
                  <a:close/>
                  <a:moveTo>
                    <a:pt x="6847" y="2828"/>
                  </a:moveTo>
                  <a:lnTo>
                    <a:pt x="6847" y="2831"/>
                  </a:lnTo>
                  <a:cubicBezTo>
                    <a:pt x="6847" y="2830"/>
                    <a:pt x="6847" y="2829"/>
                    <a:pt x="6847" y="2828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998800" y="1654300"/>
              <a:ext cx="230500" cy="88025"/>
            </a:xfrm>
            <a:custGeom>
              <a:rect b="b" l="l" r="r" t="t"/>
              <a:pathLst>
                <a:path extrusionOk="0" h="3521" w="9220">
                  <a:moveTo>
                    <a:pt x="5" y="0"/>
                  </a:moveTo>
                  <a:cubicBezTo>
                    <a:pt x="5" y="1"/>
                    <a:pt x="5" y="2"/>
                    <a:pt x="5" y="3"/>
                  </a:cubicBezTo>
                  <a:lnTo>
                    <a:pt x="5" y="3"/>
                  </a:lnTo>
                  <a:lnTo>
                    <a:pt x="5" y="0"/>
                  </a:lnTo>
                  <a:close/>
                  <a:moveTo>
                    <a:pt x="5" y="3"/>
                  </a:moveTo>
                  <a:lnTo>
                    <a:pt x="2" y="838"/>
                  </a:lnTo>
                  <a:cubicBezTo>
                    <a:pt x="0" y="1526"/>
                    <a:pt x="453" y="2214"/>
                    <a:pt x="1363" y="2739"/>
                  </a:cubicBezTo>
                  <a:cubicBezTo>
                    <a:pt x="2265" y="3260"/>
                    <a:pt x="3446" y="3521"/>
                    <a:pt x="4625" y="3521"/>
                  </a:cubicBezTo>
                  <a:cubicBezTo>
                    <a:pt x="5804" y="3521"/>
                    <a:pt x="6982" y="3260"/>
                    <a:pt x="7878" y="2739"/>
                  </a:cubicBezTo>
                  <a:cubicBezTo>
                    <a:pt x="8769" y="2222"/>
                    <a:pt x="9215" y="1543"/>
                    <a:pt x="9218" y="865"/>
                  </a:cubicBezTo>
                  <a:lnTo>
                    <a:pt x="9219" y="26"/>
                  </a:lnTo>
                  <a:lnTo>
                    <a:pt x="9219" y="26"/>
                  </a:lnTo>
                  <a:cubicBezTo>
                    <a:pt x="9218" y="705"/>
                    <a:pt x="8772" y="1383"/>
                    <a:pt x="7881" y="1901"/>
                  </a:cubicBezTo>
                  <a:cubicBezTo>
                    <a:pt x="6984" y="2421"/>
                    <a:pt x="5806" y="2682"/>
                    <a:pt x="4627" y="2682"/>
                  </a:cubicBezTo>
                  <a:cubicBezTo>
                    <a:pt x="3447" y="2682"/>
                    <a:pt x="2267" y="2421"/>
                    <a:pt x="1364" y="1901"/>
                  </a:cubicBezTo>
                  <a:cubicBezTo>
                    <a:pt x="457" y="1376"/>
                    <a:pt x="3" y="689"/>
                    <a:pt x="5" y="3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984775" y="1700475"/>
              <a:ext cx="53800" cy="28075"/>
            </a:xfrm>
            <a:custGeom>
              <a:rect b="b" l="l" r="r" t="t"/>
              <a:pathLst>
                <a:path extrusionOk="0" h="1123" w="2152">
                  <a:moveTo>
                    <a:pt x="1945" y="0"/>
                  </a:moveTo>
                  <a:cubicBezTo>
                    <a:pt x="1900" y="0"/>
                    <a:pt x="1859" y="11"/>
                    <a:pt x="1824" y="31"/>
                  </a:cubicBezTo>
                  <a:lnTo>
                    <a:pt x="0" y="1091"/>
                  </a:lnTo>
                  <a:cubicBezTo>
                    <a:pt x="35" y="1071"/>
                    <a:pt x="76" y="1060"/>
                    <a:pt x="121" y="1060"/>
                  </a:cubicBezTo>
                  <a:cubicBezTo>
                    <a:pt x="183" y="1060"/>
                    <a:pt x="253" y="1080"/>
                    <a:pt x="326" y="1123"/>
                  </a:cubicBezTo>
                  <a:lnTo>
                    <a:pt x="2151" y="63"/>
                  </a:lnTo>
                  <a:cubicBezTo>
                    <a:pt x="2077" y="20"/>
                    <a:pt x="2007" y="0"/>
                    <a:pt x="1945" y="0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992925" y="1702025"/>
              <a:ext cx="57125" cy="53775"/>
            </a:xfrm>
            <a:custGeom>
              <a:rect b="b" l="l" r="r" t="t"/>
              <a:pathLst>
                <a:path extrusionOk="0" h="2151" w="2285">
                  <a:moveTo>
                    <a:pt x="1825" y="1"/>
                  </a:moveTo>
                  <a:lnTo>
                    <a:pt x="0" y="1061"/>
                  </a:lnTo>
                  <a:cubicBezTo>
                    <a:pt x="255" y="1207"/>
                    <a:pt x="459" y="1563"/>
                    <a:pt x="459" y="1855"/>
                  </a:cubicBezTo>
                  <a:cubicBezTo>
                    <a:pt x="459" y="1998"/>
                    <a:pt x="408" y="2101"/>
                    <a:pt x="326" y="2149"/>
                  </a:cubicBezTo>
                  <a:lnTo>
                    <a:pt x="326" y="2149"/>
                  </a:lnTo>
                  <a:lnTo>
                    <a:pt x="2149" y="1090"/>
                  </a:lnTo>
                  <a:cubicBezTo>
                    <a:pt x="2232" y="1042"/>
                    <a:pt x="2283" y="941"/>
                    <a:pt x="2283" y="795"/>
                  </a:cubicBezTo>
                  <a:cubicBezTo>
                    <a:pt x="2284" y="503"/>
                    <a:pt x="2079" y="148"/>
                    <a:pt x="1825" y="1"/>
                  </a:cubicBezTo>
                  <a:close/>
                  <a:moveTo>
                    <a:pt x="326" y="2149"/>
                  </a:moveTo>
                  <a:lnTo>
                    <a:pt x="324" y="2150"/>
                  </a:lnTo>
                  <a:cubicBezTo>
                    <a:pt x="325" y="2150"/>
                    <a:pt x="325" y="2149"/>
                    <a:pt x="326" y="2149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981400" y="1726975"/>
              <a:ext cx="23050" cy="29575"/>
            </a:xfrm>
            <a:custGeom>
              <a:rect b="b" l="l" r="r" t="t"/>
              <a:pathLst>
                <a:path extrusionOk="0" h="1183" w="922">
                  <a:moveTo>
                    <a:pt x="256" y="0"/>
                  </a:moveTo>
                  <a:cubicBezTo>
                    <a:pt x="106" y="0"/>
                    <a:pt x="2" y="119"/>
                    <a:pt x="2" y="326"/>
                  </a:cubicBezTo>
                  <a:cubicBezTo>
                    <a:pt x="0" y="617"/>
                    <a:pt x="206" y="972"/>
                    <a:pt x="460" y="1120"/>
                  </a:cubicBezTo>
                  <a:cubicBezTo>
                    <a:pt x="533" y="1162"/>
                    <a:pt x="603" y="1182"/>
                    <a:pt x="665" y="1182"/>
                  </a:cubicBezTo>
                  <a:cubicBezTo>
                    <a:pt x="816" y="1182"/>
                    <a:pt x="920" y="1063"/>
                    <a:pt x="920" y="856"/>
                  </a:cubicBezTo>
                  <a:cubicBezTo>
                    <a:pt x="922" y="564"/>
                    <a:pt x="716" y="209"/>
                    <a:pt x="463" y="63"/>
                  </a:cubicBezTo>
                  <a:cubicBezTo>
                    <a:pt x="389" y="20"/>
                    <a:pt x="319" y="0"/>
                    <a:pt x="256" y="0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862025" y="1720100"/>
              <a:ext cx="147500" cy="109325"/>
            </a:xfrm>
            <a:custGeom>
              <a:rect b="b" l="l" r="r" t="t"/>
              <a:pathLst>
                <a:path extrusionOk="0" h="4373" w="5900">
                  <a:moveTo>
                    <a:pt x="4932" y="1"/>
                  </a:moveTo>
                  <a:cubicBezTo>
                    <a:pt x="4866" y="1"/>
                    <a:pt x="4806" y="16"/>
                    <a:pt x="4755" y="46"/>
                  </a:cubicBezTo>
                  <a:lnTo>
                    <a:pt x="197" y="2696"/>
                  </a:lnTo>
                  <a:lnTo>
                    <a:pt x="199" y="2696"/>
                  </a:lnTo>
                  <a:cubicBezTo>
                    <a:pt x="77" y="2765"/>
                    <a:pt x="2" y="2914"/>
                    <a:pt x="2" y="3125"/>
                  </a:cubicBezTo>
                  <a:cubicBezTo>
                    <a:pt x="1" y="3550"/>
                    <a:pt x="300" y="4066"/>
                    <a:pt x="669" y="4280"/>
                  </a:cubicBezTo>
                  <a:cubicBezTo>
                    <a:pt x="777" y="4342"/>
                    <a:pt x="880" y="4372"/>
                    <a:pt x="970" y="4372"/>
                  </a:cubicBezTo>
                  <a:cubicBezTo>
                    <a:pt x="1036" y="4372"/>
                    <a:pt x="1096" y="4356"/>
                    <a:pt x="1147" y="4326"/>
                  </a:cubicBezTo>
                  <a:lnTo>
                    <a:pt x="1147" y="4326"/>
                  </a:lnTo>
                  <a:cubicBezTo>
                    <a:pt x="1146" y="4326"/>
                    <a:pt x="1146" y="4327"/>
                    <a:pt x="1145" y="4328"/>
                  </a:cubicBezTo>
                  <a:lnTo>
                    <a:pt x="5703" y="1677"/>
                  </a:lnTo>
                  <a:cubicBezTo>
                    <a:pt x="5823" y="1608"/>
                    <a:pt x="5898" y="1459"/>
                    <a:pt x="5898" y="1249"/>
                  </a:cubicBezTo>
                  <a:cubicBezTo>
                    <a:pt x="5900" y="822"/>
                    <a:pt x="5602" y="306"/>
                    <a:pt x="5231" y="92"/>
                  </a:cubicBezTo>
                  <a:cubicBezTo>
                    <a:pt x="5124" y="30"/>
                    <a:pt x="5022" y="1"/>
                    <a:pt x="4932" y="1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866950" y="1720100"/>
              <a:ext cx="125875" cy="68525"/>
            </a:xfrm>
            <a:custGeom>
              <a:rect b="b" l="l" r="r" t="t"/>
              <a:pathLst>
                <a:path extrusionOk="0" h="2741" w="5035">
                  <a:moveTo>
                    <a:pt x="1" y="2694"/>
                  </a:moveTo>
                  <a:cubicBezTo>
                    <a:pt x="0" y="2694"/>
                    <a:pt x="0" y="2694"/>
                    <a:pt x="0" y="2694"/>
                  </a:cubicBezTo>
                  <a:lnTo>
                    <a:pt x="1" y="2694"/>
                  </a:lnTo>
                  <a:close/>
                  <a:moveTo>
                    <a:pt x="4735" y="1"/>
                  </a:moveTo>
                  <a:cubicBezTo>
                    <a:pt x="4669" y="1"/>
                    <a:pt x="4609" y="16"/>
                    <a:pt x="4558" y="46"/>
                  </a:cubicBezTo>
                  <a:lnTo>
                    <a:pt x="1" y="2694"/>
                  </a:lnTo>
                  <a:lnTo>
                    <a:pt x="1" y="2694"/>
                  </a:lnTo>
                  <a:cubicBezTo>
                    <a:pt x="52" y="2665"/>
                    <a:pt x="111" y="2649"/>
                    <a:pt x="177" y="2649"/>
                  </a:cubicBezTo>
                  <a:cubicBezTo>
                    <a:pt x="268" y="2649"/>
                    <a:pt x="370" y="2678"/>
                    <a:pt x="476" y="2741"/>
                  </a:cubicBezTo>
                  <a:lnTo>
                    <a:pt x="5034" y="92"/>
                  </a:lnTo>
                  <a:cubicBezTo>
                    <a:pt x="4927" y="30"/>
                    <a:pt x="4825" y="1"/>
                    <a:pt x="4735" y="1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878850" y="1722400"/>
              <a:ext cx="130675" cy="105825"/>
            </a:xfrm>
            <a:custGeom>
              <a:rect b="b" l="l" r="r" t="t"/>
              <a:pathLst>
                <a:path extrusionOk="0" h="4233" w="5227">
                  <a:moveTo>
                    <a:pt x="4558" y="0"/>
                  </a:moveTo>
                  <a:lnTo>
                    <a:pt x="0" y="2649"/>
                  </a:lnTo>
                  <a:cubicBezTo>
                    <a:pt x="371" y="2862"/>
                    <a:pt x="669" y="3380"/>
                    <a:pt x="667" y="3804"/>
                  </a:cubicBezTo>
                  <a:cubicBezTo>
                    <a:pt x="667" y="4013"/>
                    <a:pt x="593" y="4162"/>
                    <a:pt x="474" y="4231"/>
                  </a:cubicBezTo>
                  <a:lnTo>
                    <a:pt x="474" y="4231"/>
                  </a:lnTo>
                  <a:lnTo>
                    <a:pt x="5030" y="1584"/>
                  </a:lnTo>
                  <a:cubicBezTo>
                    <a:pt x="5150" y="1515"/>
                    <a:pt x="5225" y="1366"/>
                    <a:pt x="5225" y="1155"/>
                  </a:cubicBezTo>
                  <a:cubicBezTo>
                    <a:pt x="5227" y="730"/>
                    <a:pt x="4929" y="214"/>
                    <a:pt x="4558" y="0"/>
                  </a:cubicBezTo>
                  <a:close/>
                  <a:moveTo>
                    <a:pt x="474" y="4231"/>
                  </a:moveTo>
                  <a:lnTo>
                    <a:pt x="472" y="4232"/>
                  </a:lnTo>
                  <a:cubicBezTo>
                    <a:pt x="473" y="4232"/>
                    <a:pt x="473" y="4232"/>
                    <a:pt x="474" y="4231"/>
                  </a:cubicBez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862025" y="1786300"/>
              <a:ext cx="33550" cy="43075"/>
            </a:xfrm>
            <a:custGeom>
              <a:rect b="b" l="l" r="r" t="t"/>
              <a:pathLst>
                <a:path extrusionOk="0" h="1723" w="1342">
                  <a:moveTo>
                    <a:pt x="372" y="1"/>
                  </a:moveTo>
                  <a:cubicBezTo>
                    <a:pt x="153" y="1"/>
                    <a:pt x="2" y="174"/>
                    <a:pt x="2" y="475"/>
                  </a:cubicBezTo>
                  <a:cubicBezTo>
                    <a:pt x="1" y="901"/>
                    <a:pt x="299" y="1418"/>
                    <a:pt x="669" y="1630"/>
                  </a:cubicBezTo>
                  <a:cubicBezTo>
                    <a:pt x="777" y="1693"/>
                    <a:pt x="879" y="1722"/>
                    <a:pt x="970" y="1722"/>
                  </a:cubicBezTo>
                  <a:cubicBezTo>
                    <a:pt x="1189" y="1722"/>
                    <a:pt x="1339" y="1549"/>
                    <a:pt x="1340" y="1248"/>
                  </a:cubicBezTo>
                  <a:cubicBezTo>
                    <a:pt x="1342" y="824"/>
                    <a:pt x="1044" y="306"/>
                    <a:pt x="673" y="93"/>
                  </a:cubicBezTo>
                  <a:cubicBezTo>
                    <a:pt x="565" y="30"/>
                    <a:pt x="463" y="1"/>
                    <a:pt x="372" y="1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987525" y="1587900"/>
              <a:ext cx="253125" cy="133475"/>
            </a:xfrm>
            <a:custGeom>
              <a:rect b="b" l="l" r="r" t="t"/>
              <a:pathLst>
                <a:path extrusionOk="0" h="5339" w="10125">
                  <a:moveTo>
                    <a:pt x="5051" y="687"/>
                  </a:moveTo>
                  <a:cubicBezTo>
                    <a:pt x="5928" y="687"/>
                    <a:pt x="6806" y="881"/>
                    <a:pt x="7476" y="1268"/>
                  </a:cubicBezTo>
                  <a:cubicBezTo>
                    <a:pt x="8816" y="2042"/>
                    <a:pt x="8824" y="3297"/>
                    <a:pt x="7492" y="4071"/>
                  </a:cubicBezTo>
                  <a:cubicBezTo>
                    <a:pt x="6826" y="4458"/>
                    <a:pt x="5951" y="4652"/>
                    <a:pt x="5075" y="4652"/>
                  </a:cubicBezTo>
                  <a:cubicBezTo>
                    <a:pt x="4199" y="4652"/>
                    <a:pt x="3322" y="4458"/>
                    <a:pt x="2651" y="4071"/>
                  </a:cubicBezTo>
                  <a:cubicBezTo>
                    <a:pt x="1310" y="3298"/>
                    <a:pt x="1302" y="2042"/>
                    <a:pt x="2634" y="1268"/>
                  </a:cubicBezTo>
                  <a:cubicBezTo>
                    <a:pt x="3301" y="881"/>
                    <a:pt x="4175" y="687"/>
                    <a:pt x="5051" y="687"/>
                  </a:cubicBezTo>
                  <a:close/>
                  <a:moveTo>
                    <a:pt x="5048" y="1"/>
                  </a:moveTo>
                  <a:cubicBezTo>
                    <a:pt x="3869" y="1"/>
                    <a:pt x="2691" y="261"/>
                    <a:pt x="1794" y="782"/>
                  </a:cubicBezTo>
                  <a:cubicBezTo>
                    <a:pt x="1" y="1825"/>
                    <a:pt x="10" y="3515"/>
                    <a:pt x="1815" y="4557"/>
                  </a:cubicBezTo>
                  <a:cubicBezTo>
                    <a:pt x="2718" y="5078"/>
                    <a:pt x="3899" y="5338"/>
                    <a:pt x="5079" y="5338"/>
                  </a:cubicBezTo>
                  <a:cubicBezTo>
                    <a:pt x="6258" y="5338"/>
                    <a:pt x="7435" y="5078"/>
                    <a:pt x="8332" y="4557"/>
                  </a:cubicBezTo>
                  <a:cubicBezTo>
                    <a:pt x="10125" y="3515"/>
                    <a:pt x="10116" y="1825"/>
                    <a:pt x="8311" y="782"/>
                  </a:cubicBezTo>
                  <a:cubicBezTo>
                    <a:pt x="7408" y="261"/>
                    <a:pt x="6227" y="1"/>
                    <a:pt x="5048" y="1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9" name="Google Shape;1849;p12"/>
          <p:cNvGrpSpPr/>
          <p:nvPr/>
        </p:nvGrpSpPr>
        <p:grpSpPr>
          <a:xfrm>
            <a:off x="3053582" y="3283259"/>
            <a:ext cx="393961" cy="599678"/>
            <a:chOff x="5224875" y="2579925"/>
            <a:chExt cx="241250" cy="367225"/>
          </a:xfrm>
        </p:grpSpPr>
        <p:sp>
          <p:nvSpPr>
            <p:cNvPr id="1850" name="Google Shape;1850;p12"/>
            <p:cNvSpPr/>
            <p:nvPr/>
          </p:nvSpPr>
          <p:spPr>
            <a:xfrm>
              <a:off x="5270325" y="2784200"/>
              <a:ext cx="139500" cy="162950"/>
            </a:xfrm>
            <a:custGeom>
              <a:rect b="b" l="l" r="r" t="t"/>
              <a:pathLst>
                <a:path extrusionOk="0" h="6518" w="5580">
                  <a:moveTo>
                    <a:pt x="1297" y="1"/>
                  </a:moveTo>
                  <a:lnTo>
                    <a:pt x="986" y="265"/>
                  </a:lnTo>
                  <a:lnTo>
                    <a:pt x="1678" y="3150"/>
                  </a:lnTo>
                  <a:lnTo>
                    <a:pt x="0" y="4120"/>
                  </a:lnTo>
                  <a:lnTo>
                    <a:pt x="0" y="4487"/>
                  </a:lnTo>
                  <a:lnTo>
                    <a:pt x="3497" y="6518"/>
                  </a:lnTo>
                  <a:lnTo>
                    <a:pt x="5580" y="5315"/>
                  </a:lnTo>
                  <a:lnTo>
                    <a:pt x="4793" y="203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5270325" y="2887175"/>
              <a:ext cx="87425" cy="59975"/>
            </a:xfrm>
            <a:custGeom>
              <a:rect b="b" l="l" r="r" t="t"/>
              <a:pathLst>
                <a:path extrusionOk="0" h="2399" w="3497">
                  <a:moveTo>
                    <a:pt x="0" y="1"/>
                  </a:moveTo>
                  <a:lnTo>
                    <a:pt x="0" y="368"/>
                  </a:lnTo>
                  <a:lnTo>
                    <a:pt x="3497" y="2399"/>
                  </a:lnTo>
                  <a:lnTo>
                    <a:pt x="3495" y="20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5294975" y="2790825"/>
              <a:ext cx="104675" cy="122925"/>
            </a:xfrm>
            <a:custGeom>
              <a:rect b="b" l="l" r="r" t="t"/>
              <a:pathLst>
                <a:path extrusionOk="0" h="4917" w="4187">
                  <a:moveTo>
                    <a:pt x="0" y="0"/>
                  </a:moveTo>
                  <a:lnTo>
                    <a:pt x="692" y="2885"/>
                  </a:lnTo>
                  <a:lnTo>
                    <a:pt x="4187" y="4916"/>
                  </a:lnTo>
                  <a:lnTo>
                    <a:pt x="3495" y="2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5294975" y="2784200"/>
              <a:ext cx="95150" cy="57400"/>
            </a:xfrm>
            <a:custGeom>
              <a:rect b="b" l="l" r="r" t="t"/>
              <a:pathLst>
                <a:path extrusionOk="0" h="2296" w="3806">
                  <a:moveTo>
                    <a:pt x="311" y="1"/>
                  </a:moveTo>
                  <a:lnTo>
                    <a:pt x="0" y="265"/>
                  </a:lnTo>
                  <a:lnTo>
                    <a:pt x="3495" y="2296"/>
                  </a:lnTo>
                  <a:lnTo>
                    <a:pt x="3806" y="203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5357700" y="2834975"/>
              <a:ext cx="52125" cy="112175"/>
            </a:xfrm>
            <a:custGeom>
              <a:rect b="b" l="l" r="r" t="t"/>
              <a:pathLst>
                <a:path extrusionOk="0" h="4487" w="2085">
                  <a:moveTo>
                    <a:pt x="1297" y="1"/>
                  </a:moveTo>
                  <a:lnTo>
                    <a:pt x="986" y="265"/>
                  </a:lnTo>
                  <a:lnTo>
                    <a:pt x="1678" y="3150"/>
                  </a:lnTo>
                  <a:lnTo>
                    <a:pt x="0" y="4119"/>
                  </a:lnTo>
                  <a:lnTo>
                    <a:pt x="2" y="4487"/>
                  </a:lnTo>
                  <a:lnTo>
                    <a:pt x="2085" y="3284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5224875" y="2579925"/>
              <a:ext cx="241250" cy="353050"/>
            </a:xfrm>
            <a:custGeom>
              <a:rect b="b" l="l" r="r" t="t"/>
              <a:pathLst>
                <a:path extrusionOk="0" h="14122" w="9650">
                  <a:moveTo>
                    <a:pt x="1976" y="1266"/>
                  </a:moveTo>
                  <a:lnTo>
                    <a:pt x="8968" y="5101"/>
                  </a:lnTo>
                  <a:lnTo>
                    <a:pt x="9103" y="5055"/>
                  </a:lnTo>
                  <a:lnTo>
                    <a:pt x="8965" y="5102"/>
                  </a:lnTo>
                  <a:lnTo>
                    <a:pt x="8965" y="5101"/>
                  </a:lnTo>
                  <a:lnTo>
                    <a:pt x="1976" y="1266"/>
                  </a:lnTo>
                  <a:close/>
                  <a:moveTo>
                    <a:pt x="835" y="1"/>
                  </a:moveTo>
                  <a:lnTo>
                    <a:pt x="1" y="183"/>
                  </a:lnTo>
                  <a:lnTo>
                    <a:pt x="1" y="7799"/>
                  </a:lnTo>
                  <a:lnTo>
                    <a:pt x="1" y="8820"/>
                  </a:lnTo>
                  <a:lnTo>
                    <a:pt x="8965" y="14122"/>
                  </a:lnTo>
                  <a:lnTo>
                    <a:pt x="8965" y="14119"/>
                  </a:lnTo>
                  <a:lnTo>
                    <a:pt x="9642" y="13753"/>
                  </a:lnTo>
                  <a:lnTo>
                    <a:pt x="9644" y="4867"/>
                  </a:lnTo>
                  <a:lnTo>
                    <a:pt x="9650" y="4866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5448975" y="2701550"/>
              <a:ext cx="17000" cy="231350"/>
            </a:xfrm>
            <a:custGeom>
              <a:rect b="b" l="l" r="r" t="t"/>
              <a:pathLst>
                <a:path extrusionOk="0" h="9254" w="680">
                  <a:moveTo>
                    <a:pt x="680" y="1"/>
                  </a:moveTo>
                  <a:lnTo>
                    <a:pt x="1" y="237"/>
                  </a:lnTo>
                  <a:lnTo>
                    <a:pt x="1" y="9254"/>
                  </a:lnTo>
                  <a:lnTo>
                    <a:pt x="678" y="8888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5224875" y="2579925"/>
              <a:ext cx="241250" cy="127525"/>
            </a:xfrm>
            <a:custGeom>
              <a:rect b="b" l="l" r="r" t="t"/>
              <a:pathLst>
                <a:path extrusionOk="0" h="5101" w="9650">
                  <a:moveTo>
                    <a:pt x="835" y="1"/>
                  </a:moveTo>
                  <a:lnTo>
                    <a:pt x="1" y="183"/>
                  </a:lnTo>
                  <a:lnTo>
                    <a:pt x="8968" y="5101"/>
                  </a:lnTo>
                  <a:lnTo>
                    <a:pt x="9650" y="4866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rgbClr val="B1C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5224875" y="2579925"/>
              <a:ext cx="241250" cy="127525"/>
            </a:xfrm>
            <a:custGeom>
              <a:rect b="b" l="l" r="r" t="t"/>
              <a:pathLst>
                <a:path extrusionOk="0" h="5101" w="9650">
                  <a:moveTo>
                    <a:pt x="835" y="1"/>
                  </a:moveTo>
                  <a:lnTo>
                    <a:pt x="1" y="183"/>
                  </a:lnTo>
                  <a:lnTo>
                    <a:pt x="8968" y="5101"/>
                  </a:lnTo>
                  <a:lnTo>
                    <a:pt x="9650" y="4866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rgbClr val="A8B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5224875" y="2584500"/>
              <a:ext cx="224125" cy="319650"/>
            </a:xfrm>
            <a:custGeom>
              <a:rect b="b" l="l" r="r" t="t"/>
              <a:pathLst>
                <a:path extrusionOk="0" h="12786" w="8965">
                  <a:moveTo>
                    <a:pt x="1" y="0"/>
                  </a:moveTo>
                  <a:lnTo>
                    <a:pt x="1" y="7616"/>
                  </a:lnTo>
                  <a:lnTo>
                    <a:pt x="8965" y="12785"/>
                  </a:lnTo>
                  <a:lnTo>
                    <a:pt x="8965" y="49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5278425" y="2626850"/>
              <a:ext cx="160625" cy="254400"/>
            </a:xfrm>
            <a:custGeom>
              <a:rect b="b" l="l" r="r" t="t"/>
              <a:pathLst>
                <a:path extrusionOk="0" h="10176" w="6425">
                  <a:moveTo>
                    <a:pt x="877" y="1390"/>
                  </a:moveTo>
                  <a:lnTo>
                    <a:pt x="5300" y="3944"/>
                  </a:lnTo>
                  <a:lnTo>
                    <a:pt x="5290" y="7713"/>
                  </a:lnTo>
                  <a:lnTo>
                    <a:pt x="867" y="5158"/>
                  </a:lnTo>
                  <a:lnTo>
                    <a:pt x="877" y="1390"/>
                  </a:lnTo>
                  <a:close/>
                  <a:moveTo>
                    <a:pt x="19" y="1"/>
                  </a:moveTo>
                  <a:lnTo>
                    <a:pt x="0" y="6478"/>
                  </a:lnTo>
                  <a:lnTo>
                    <a:pt x="6406" y="10175"/>
                  </a:lnTo>
                  <a:lnTo>
                    <a:pt x="6425" y="369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5233025" y="2600675"/>
              <a:ext cx="45875" cy="188175"/>
            </a:xfrm>
            <a:custGeom>
              <a:rect b="b" l="l" r="r" t="t"/>
              <a:pathLst>
                <a:path extrusionOk="0" h="7527" w="1835">
                  <a:moveTo>
                    <a:pt x="200" y="347"/>
                  </a:moveTo>
                  <a:lnTo>
                    <a:pt x="888" y="745"/>
                  </a:lnTo>
                  <a:lnTo>
                    <a:pt x="885" y="1507"/>
                  </a:lnTo>
                  <a:lnTo>
                    <a:pt x="199" y="1109"/>
                  </a:lnTo>
                  <a:lnTo>
                    <a:pt x="200" y="347"/>
                  </a:lnTo>
                  <a:close/>
                  <a:moveTo>
                    <a:pt x="964" y="790"/>
                  </a:moveTo>
                  <a:lnTo>
                    <a:pt x="1652" y="1186"/>
                  </a:lnTo>
                  <a:lnTo>
                    <a:pt x="1649" y="1948"/>
                  </a:lnTo>
                  <a:lnTo>
                    <a:pt x="962" y="1552"/>
                  </a:lnTo>
                  <a:lnTo>
                    <a:pt x="964" y="790"/>
                  </a:lnTo>
                  <a:close/>
                  <a:moveTo>
                    <a:pt x="199" y="1195"/>
                  </a:moveTo>
                  <a:lnTo>
                    <a:pt x="885" y="1593"/>
                  </a:lnTo>
                  <a:lnTo>
                    <a:pt x="884" y="2355"/>
                  </a:lnTo>
                  <a:lnTo>
                    <a:pt x="196" y="1957"/>
                  </a:lnTo>
                  <a:lnTo>
                    <a:pt x="199" y="1195"/>
                  </a:lnTo>
                  <a:close/>
                  <a:moveTo>
                    <a:pt x="962" y="1638"/>
                  </a:moveTo>
                  <a:lnTo>
                    <a:pt x="1649" y="2034"/>
                  </a:lnTo>
                  <a:lnTo>
                    <a:pt x="1647" y="2796"/>
                  </a:lnTo>
                  <a:lnTo>
                    <a:pt x="959" y="2400"/>
                  </a:lnTo>
                  <a:lnTo>
                    <a:pt x="962" y="1638"/>
                  </a:lnTo>
                  <a:close/>
                  <a:moveTo>
                    <a:pt x="196" y="2045"/>
                  </a:moveTo>
                  <a:lnTo>
                    <a:pt x="884" y="2441"/>
                  </a:lnTo>
                  <a:lnTo>
                    <a:pt x="881" y="3203"/>
                  </a:lnTo>
                  <a:lnTo>
                    <a:pt x="194" y="2807"/>
                  </a:lnTo>
                  <a:lnTo>
                    <a:pt x="196" y="2045"/>
                  </a:lnTo>
                  <a:close/>
                  <a:moveTo>
                    <a:pt x="959" y="2486"/>
                  </a:moveTo>
                  <a:lnTo>
                    <a:pt x="1647" y="2882"/>
                  </a:lnTo>
                  <a:lnTo>
                    <a:pt x="1644" y="3644"/>
                  </a:lnTo>
                  <a:lnTo>
                    <a:pt x="958" y="3248"/>
                  </a:lnTo>
                  <a:lnTo>
                    <a:pt x="959" y="2486"/>
                  </a:lnTo>
                  <a:close/>
                  <a:moveTo>
                    <a:pt x="194" y="2893"/>
                  </a:moveTo>
                  <a:lnTo>
                    <a:pt x="882" y="3291"/>
                  </a:lnTo>
                  <a:lnTo>
                    <a:pt x="881" y="4053"/>
                  </a:lnTo>
                  <a:lnTo>
                    <a:pt x="192" y="3655"/>
                  </a:lnTo>
                  <a:lnTo>
                    <a:pt x="194" y="2893"/>
                  </a:lnTo>
                  <a:close/>
                  <a:moveTo>
                    <a:pt x="958" y="3335"/>
                  </a:moveTo>
                  <a:lnTo>
                    <a:pt x="1646" y="3732"/>
                  </a:lnTo>
                  <a:lnTo>
                    <a:pt x="1643" y="4494"/>
                  </a:lnTo>
                  <a:lnTo>
                    <a:pt x="954" y="4097"/>
                  </a:lnTo>
                  <a:lnTo>
                    <a:pt x="956" y="4097"/>
                  </a:lnTo>
                  <a:lnTo>
                    <a:pt x="958" y="3335"/>
                  </a:lnTo>
                  <a:close/>
                  <a:moveTo>
                    <a:pt x="192" y="3742"/>
                  </a:moveTo>
                  <a:lnTo>
                    <a:pt x="879" y="4139"/>
                  </a:lnTo>
                  <a:lnTo>
                    <a:pt x="878" y="4901"/>
                  </a:lnTo>
                  <a:lnTo>
                    <a:pt x="189" y="4504"/>
                  </a:lnTo>
                  <a:lnTo>
                    <a:pt x="192" y="3742"/>
                  </a:lnTo>
                  <a:close/>
                  <a:moveTo>
                    <a:pt x="956" y="4183"/>
                  </a:moveTo>
                  <a:lnTo>
                    <a:pt x="1643" y="4580"/>
                  </a:lnTo>
                  <a:lnTo>
                    <a:pt x="1641" y="5342"/>
                  </a:lnTo>
                  <a:lnTo>
                    <a:pt x="953" y="4945"/>
                  </a:lnTo>
                  <a:lnTo>
                    <a:pt x="956" y="4183"/>
                  </a:lnTo>
                  <a:close/>
                  <a:moveTo>
                    <a:pt x="1083" y="5932"/>
                  </a:moveTo>
                  <a:lnTo>
                    <a:pt x="1083" y="6160"/>
                  </a:lnTo>
                  <a:lnTo>
                    <a:pt x="885" y="6045"/>
                  </a:lnTo>
                  <a:lnTo>
                    <a:pt x="885" y="6273"/>
                  </a:lnTo>
                  <a:lnTo>
                    <a:pt x="1282" y="6503"/>
                  </a:lnTo>
                  <a:lnTo>
                    <a:pt x="1283" y="6045"/>
                  </a:lnTo>
                  <a:lnTo>
                    <a:pt x="1282" y="6047"/>
                  </a:lnTo>
                  <a:lnTo>
                    <a:pt x="1083" y="5932"/>
                  </a:lnTo>
                  <a:close/>
                  <a:moveTo>
                    <a:pt x="398" y="4973"/>
                  </a:moveTo>
                  <a:lnTo>
                    <a:pt x="1087" y="5369"/>
                  </a:lnTo>
                  <a:lnTo>
                    <a:pt x="1085" y="5764"/>
                  </a:lnTo>
                  <a:lnTo>
                    <a:pt x="1429" y="5962"/>
                  </a:lnTo>
                  <a:lnTo>
                    <a:pt x="1428" y="6753"/>
                  </a:lnTo>
                  <a:lnTo>
                    <a:pt x="739" y="6356"/>
                  </a:lnTo>
                  <a:lnTo>
                    <a:pt x="741" y="5961"/>
                  </a:lnTo>
                  <a:lnTo>
                    <a:pt x="397" y="5763"/>
                  </a:lnTo>
                  <a:lnTo>
                    <a:pt x="398" y="4973"/>
                  </a:lnTo>
                  <a:close/>
                  <a:moveTo>
                    <a:pt x="19" y="0"/>
                  </a:moveTo>
                  <a:lnTo>
                    <a:pt x="0" y="6478"/>
                  </a:lnTo>
                  <a:lnTo>
                    <a:pt x="1816" y="7526"/>
                  </a:lnTo>
                  <a:lnTo>
                    <a:pt x="1835" y="104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5237975" y="2609350"/>
              <a:ext cx="17275" cy="29025"/>
            </a:xfrm>
            <a:custGeom>
              <a:rect b="b" l="l" r="r" t="t"/>
              <a:pathLst>
                <a:path extrusionOk="0" h="1161" w="691">
                  <a:moveTo>
                    <a:pt x="2" y="0"/>
                  </a:moveTo>
                  <a:lnTo>
                    <a:pt x="1" y="762"/>
                  </a:lnTo>
                  <a:lnTo>
                    <a:pt x="689" y="1160"/>
                  </a:lnTo>
                  <a:lnTo>
                    <a:pt x="690" y="39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5257075" y="2620375"/>
              <a:ext cx="17250" cy="29025"/>
            </a:xfrm>
            <a:custGeom>
              <a:rect b="b" l="l" r="r" t="t"/>
              <a:pathLst>
                <a:path extrusionOk="0" h="1161" w="690">
                  <a:moveTo>
                    <a:pt x="2" y="0"/>
                  </a:moveTo>
                  <a:lnTo>
                    <a:pt x="0" y="762"/>
                  </a:lnTo>
                  <a:lnTo>
                    <a:pt x="687" y="1160"/>
                  </a:lnTo>
                  <a:lnTo>
                    <a:pt x="690" y="39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5237900" y="2630575"/>
              <a:ext cx="17275" cy="29000"/>
            </a:xfrm>
            <a:custGeom>
              <a:rect b="b" l="l" r="r" t="t"/>
              <a:pathLst>
                <a:path extrusionOk="0" h="1160" w="691">
                  <a:moveTo>
                    <a:pt x="4" y="1"/>
                  </a:moveTo>
                  <a:lnTo>
                    <a:pt x="1" y="763"/>
                  </a:lnTo>
                  <a:lnTo>
                    <a:pt x="689" y="1159"/>
                  </a:lnTo>
                  <a:lnTo>
                    <a:pt x="690" y="39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5257000" y="2641575"/>
              <a:ext cx="17250" cy="29025"/>
            </a:xfrm>
            <a:custGeom>
              <a:rect b="b" l="l" r="r" t="t"/>
              <a:pathLst>
                <a:path extrusionOk="0" h="1161" w="690">
                  <a:moveTo>
                    <a:pt x="3" y="0"/>
                  </a:moveTo>
                  <a:lnTo>
                    <a:pt x="0" y="764"/>
                  </a:lnTo>
                  <a:lnTo>
                    <a:pt x="688" y="1160"/>
                  </a:lnTo>
                  <a:lnTo>
                    <a:pt x="690" y="39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5237850" y="2651775"/>
              <a:ext cx="17275" cy="29025"/>
            </a:xfrm>
            <a:custGeom>
              <a:rect b="b" l="l" r="r" t="t"/>
              <a:pathLst>
                <a:path extrusionOk="0" h="1161" w="691">
                  <a:moveTo>
                    <a:pt x="3" y="1"/>
                  </a:moveTo>
                  <a:lnTo>
                    <a:pt x="1" y="763"/>
                  </a:lnTo>
                  <a:lnTo>
                    <a:pt x="688" y="1161"/>
                  </a:lnTo>
                  <a:lnTo>
                    <a:pt x="691" y="39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5256950" y="2662800"/>
              <a:ext cx="17275" cy="29025"/>
            </a:xfrm>
            <a:custGeom>
              <a:rect b="b" l="l" r="r" t="t"/>
              <a:pathLst>
                <a:path extrusionOk="0" h="1161" w="691">
                  <a:moveTo>
                    <a:pt x="2" y="1"/>
                  </a:moveTo>
                  <a:lnTo>
                    <a:pt x="1" y="763"/>
                  </a:lnTo>
                  <a:lnTo>
                    <a:pt x="687" y="1161"/>
                  </a:lnTo>
                  <a:lnTo>
                    <a:pt x="690" y="39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5237775" y="2673025"/>
              <a:ext cx="17275" cy="28975"/>
            </a:xfrm>
            <a:custGeom>
              <a:rect b="b" l="l" r="r" t="t"/>
              <a:pathLst>
                <a:path extrusionOk="0" h="1159" w="691">
                  <a:moveTo>
                    <a:pt x="4" y="0"/>
                  </a:moveTo>
                  <a:lnTo>
                    <a:pt x="1" y="762"/>
                  </a:lnTo>
                  <a:lnTo>
                    <a:pt x="689" y="1159"/>
                  </a:lnTo>
                  <a:lnTo>
                    <a:pt x="691" y="39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5256875" y="2684050"/>
              <a:ext cx="17275" cy="28975"/>
            </a:xfrm>
            <a:custGeom>
              <a:rect b="b" l="l" r="r" t="t"/>
              <a:pathLst>
                <a:path extrusionOk="0" h="1159" w="691">
                  <a:moveTo>
                    <a:pt x="4" y="0"/>
                  </a:moveTo>
                  <a:lnTo>
                    <a:pt x="0" y="762"/>
                  </a:lnTo>
                  <a:lnTo>
                    <a:pt x="689" y="1159"/>
                  </a:lnTo>
                  <a:lnTo>
                    <a:pt x="690" y="39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12"/>
            <p:cNvSpPr/>
            <p:nvPr/>
          </p:nvSpPr>
          <p:spPr>
            <a:xfrm>
              <a:off x="5237750" y="2694225"/>
              <a:ext cx="17275" cy="29025"/>
            </a:xfrm>
            <a:custGeom>
              <a:rect b="b" l="l" r="r" t="t"/>
              <a:pathLst>
                <a:path extrusionOk="0" h="1161" w="691">
                  <a:moveTo>
                    <a:pt x="2" y="0"/>
                  </a:moveTo>
                  <a:lnTo>
                    <a:pt x="0" y="764"/>
                  </a:lnTo>
                  <a:lnTo>
                    <a:pt x="687" y="1160"/>
                  </a:lnTo>
                  <a:lnTo>
                    <a:pt x="690" y="39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12"/>
            <p:cNvSpPr/>
            <p:nvPr/>
          </p:nvSpPr>
          <p:spPr>
            <a:xfrm>
              <a:off x="5256800" y="2705250"/>
              <a:ext cx="17300" cy="29025"/>
            </a:xfrm>
            <a:custGeom>
              <a:rect b="b" l="l" r="r" t="t"/>
              <a:pathLst>
                <a:path extrusionOk="0" h="1161" w="692">
                  <a:moveTo>
                    <a:pt x="3" y="0"/>
                  </a:moveTo>
                  <a:lnTo>
                    <a:pt x="0" y="762"/>
                  </a:lnTo>
                  <a:lnTo>
                    <a:pt x="689" y="1160"/>
                  </a:lnTo>
                  <a:lnTo>
                    <a:pt x="692" y="39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5251450" y="2744800"/>
              <a:ext cx="17275" cy="24725"/>
            </a:xfrm>
            <a:custGeom>
              <a:rect b="b" l="l" r="r" t="t"/>
              <a:pathLst>
                <a:path extrusionOk="0" h="989" w="691">
                  <a:moveTo>
                    <a:pt x="346" y="1"/>
                  </a:moveTo>
                  <a:lnTo>
                    <a:pt x="346" y="167"/>
                  </a:lnTo>
                  <a:lnTo>
                    <a:pt x="546" y="282"/>
                  </a:lnTo>
                  <a:lnTo>
                    <a:pt x="545" y="738"/>
                  </a:lnTo>
                  <a:lnTo>
                    <a:pt x="147" y="509"/>
                  </a:lnTo>
                  <a:lnTo>
                    <a:pt x="147" y="280"/>
                  </a:lnTo>
                  <a:lnTo>
                    <a:pt x="2" y="197"/>
                  </a:lnTo>
                  <a:lnTo>
                    <a:pt x="1" y="592"/>
                  </a:lnTo>
                  <a:lnTo>
                    <a:pt x="689" y="988"/>
                  </a:lnTo>
                  <a:lnTo>
                    <a:pt x="691" y="199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5242900" y="2724975"/>
              <a:ext cx="17250" cy="29725"/>
            </a:xfrm>
            <a:custGeom>
              <a:rect b="b" l="l" r="r" t="t"/>
              <a:pathLst>
                <a:path extrusionOk="0" h="1189" w="690">
                  <a:moveTo>
                    <a:pt x="2" y="1"/>
                  </a:moveTo>
                  <a:lnTo>
                    <a:pt x="0" y="792"/>
                  </a:lnTo>
                  <a:lnTo>
                    <a:pt x="344" y="990"/>
                  </a:lnTo>
                  <a:lnTo>
                    <a:pt x="489" y="1073"/>
                  </a:lnTo>
                  <a:lnTo>
                    <a:pt x="688" y="1188"/>
                  </a:lnTo>
                  <a:lnTo>
                    <a:pt x="688" y="960"/>
                  </a:lnTo>
                  <a:lnTo>
                    <a:pt x="688" y="794"/>
                  </a:lnTo>
                  <a:lnTo>
                    <a:pt x="690" y="39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12"/>
            <p:cNvSpPr/>
            <p:nvPr/>
          </p:nvSpPr>
          <p:spPr>
            <a:xfrm>
              <a:off x="5300075" y="2661575"/>
              <a:ext cx="110875" cy="158075"/>
            </a:xfrm>
            <a:custGeom>
              <a:rect b="b" l="l" r="r" t="t"/>
              <a:pathLst>
                <a:path extrusionOk="0" h="6323" w="4435">
                  <a:moveTo>
                    <a:pt x="1651" y="1721"/>
                  </a:moveTo>
                  <a:lnTo>
                    <a:pt x="1878" y="1852"/>
                  </a:lnTo>
                  <a:lnTo>
                    <a:pt x="1878" y="1950"/>
                  </a:lnTo>
                  <a:lnTo>
                    <a:pt x="1651" y="1818"/>
                  </a:lnTo>
                  <a:lnTo>
                    <a:pt x="1651" y="1721"/>
                  </a:lnTo>
                  <a:close/>
                  <a:moveTo>
                    <a:pt x="2107" y="1984"/>
                  </a:moveTo>
                  <a:lnTo>
                    <a:pt x="2334" y="2116"/>
                  </a:lnTo>
                  <a:lnTo>
                    <a:pt x="2334" y="2213"/>
                  </a:lnTo>
                  <a:lnTo>
                    <a:pt x="2107" y="2081"/>
                  </a:lnTo>
                  <a:lnTo>
                    <a:pt x="2107" y="1984"/>
                  </a:lnTo>
                  <a:close/>
                  <a:moveTo>
                    <a:pt x="1250" y="1949"/>
                  </a:moveTo>
                  <a:lnTo>
                    <a:pt x="1336" y="1998"/>
                  </a:lnTo>
                  <a:lnTo>
                    <a:pt x="1336" y="2259"/>
                  </a:lnTo>
                  <a:lnTo>
                    <a:pt x="1250" y="2210"/>
                  </a:lnTo>
                  <a:lnTo>
                    <a:pt x="1250" y="1949"/>
                  </a:lnTo>
                  <a:close/>
                  <a:moveTo>
                    <a:pt x="2563" y="2247"/>
                  </a:moveTo>
                  <a:lnTo>
                    <a:pt x="2791" y="2379"/>
                  </a:lnTo>
                  <a:lnTo>
                    <a:pt x="2791" y="2477"/>
                  </a:lnTo>
                  <a:lnTo>
                    <a:pt x="2562" y="2345"/>
                  </a:lnTo>
                  <a:lnTo>
                    <a:pt x="2563" y="2345"/>
                  </a:lnTo>
                  <a:lnTo>
                    <a:pt x="2563" y="2247"/>
                  </a:lnTo>
                  <a:close/>
                  <a:moveTo>
                    <a:pt x="1250" y="2472"/>
                  </a:moveTo>
                  <a:lnTo>
                    <a:pt x="1334" y="2522"/>
                  </a:lnTo>
                  <a:lnTo>
                    <a:pt x="1334" y="2783"/>
                  </a:lnTo>
                  <a:lnTo>
                    <a:pt x="1250" y="2734"/>
                  </a:lnTo>
                  <a:lnTo>
                    <a:pt x="1250" y="2472"/>
                  </a:lnTo>
                  <a:close/>
                  <a:moveTo>
                    <a:pt x="1248" y="2996"/>
                  </a:moveTo>
                  <a:lnTo>
                    <a:pt x="1333" y="3045"/>
                  </a:lnTo>
                  <a:lnTo>
                    <a:pt x="1333" y="3308"/>
                  </a:lnTo>
                  <a:lnTo>
                    <a:pt x="1248" y="3259"/>
                  </a:lnTo>
                  <a:lnTo>
                    <a:pt x="1248" y="2996"/>
                  </a:lnTo>
                  <a:close/>
                  <a:moveTo>
                    <a:pt x="3102" y="3016"/>
                  </a:moveTo>
                  <a:lnTo>
                    <a:pt x="3187" y="3065"/>
                  </a:lnTo>
                  <a:lnTo>
                    <a:pt x="3187" y="3328"/>
                  </a:lnTo>
                  <a:lnTo>
                    <a:pt x="3102" y="3279"/>
                  </a:lnTo>
                  <a:lnTo>
                    <a:pt x="3102" y="3016"/>
                  </a:lnTo>
                  <a:close/>
                  <a:moveTo>
                    <a:pt x="3101" y="3542"/>
                  </a:moveTo>
                  <a:lnTo>
                    <a:pt x="3185" y="3591"/>
                  </a:lnTo>
                  <a:lnTo>
                    <a:pt x="3185" y="3852"/>
                  </a:lnTo>
                  <a:lnTo>
                    <a:pt x="3101" y="3803"/>
                  </a:lnTo>
                  <a:lnTo>
                    <a:pt x="3101" y="3542"/>
                  </a:lnTo>
                  <a:close/>
                  <a:moveTo>
                    <a:pt x="1645" y="3849"/>
                  </a:moveTo>
                  <a:lnTo>
                    <a:pt x="1872" y="3979"/>
                  </a:lnTo>
                  <a:lnTo>
                    <a:pt x="1872" y="4078"/>
                  </a:lnTo>
                  <a:lnTo>
                    <a:pt x="1645" y="3946"/>
                  </a:lnTo>
                  <a:lnTo>
                    <a:pt x="1645" y="3849"/>
                  </a:lnTo>
                  <a:close/>
                  <a:moveTo>
                    <a:pt x="2101" y="4112"/>
                  </a:moveTo>
                  <a:lnTo>
                    <a:pt x="2328" y="4244"/>
                  </a:lnTo>
                  <a:lnTo>
                    <a:pt x="2328" y="4340"/>
                  </a:lnTo>
                  <a:lnTo>
                    <a:pt x="2101" y="4208"/>
                  </a:lnTo>
                  <a:lnTo>
                    <a:pt x="2101" y="4112"/>
                  </a:lnTo>
                  <a:close/>
                  <a:moveTo>
                    <a:pt x="3099" y="4066"/>
                  </a:moveTo>
                  <a:lnTo>
                    <a:pt x="3184" y="4115"/>
                  </a:lnTo>
                  <a:lnTo>
                    <a:pt x="3184" y="4376"/>
                  </a:lnTo>
                  <a:lnTo>
                    <a:pt x="3099" y="4327"/>
                  </a:lnTo>
                  <a:lnTo>
                    <a:pt x="3099" y="4066"/>
                  </a:lnTo>
                  <a:close/>
                  <a:moveTo>
                    <a:pt x="2556" y="4374"/>
                  </a:moveTo>
                  <a:lnTo>
                    <a:pt x="2784" y="4506"/>
                  </a:lnTo>
                  <a:lnTo>
                    <a:pt x="2784" y="4605"/>
                  </a:lnTo>
                  <a:lnTo>
                    <a:pt x="2557" y="4473"/>
                  </a:lnTo>
                  <a:lnTo>
                    <a:pt x="2556" y="4473"/>
                  </a:lnTo>
                  <a:lnTo>
                    <a:pt x="2556" y="4374"/>
                  </a:lnTo>
                  <a:close/>
                  <a:moveTo>
                    <a:pt x="11" y="1"/>
                  </a:moveTo>
                  <a:lnTo>
                    <a:pt x="1" y="3769"/>
                  </a:lnTo>
                  <a:lnTo>
                    <a:pt x="4424" y="6322"/>
                  </a:lnTo>
                  <a:lnTo>
                    <a:pt x="4434" y="255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12"/>
            <p:cNvSpPr/>
            <p:nvPr/>
          </p:nvSpPr>
          <p:spPr>
            <a:xfrm>
              <a:off x="5341175" y="2757750"/>
              <a:ext cx="28525" cy="18925"/>
            </a:xfrm>
            <a:custGeom>
              <a:rect b="b" l="l" r="r" t="t"/>
              <a:pathLst>
                <a:path extrusionOk="0" h="757" w="1141">
                  <a:moveTo>
                    <a:pt x="1" y="0"/>
                  </a:moveTo>
                  <a:lnTo>
                    <a:pt x="1" y="99"/>
                  </a:lnTo>
                  <a:lnTo>
                    <a:pt x="228" y="231"/>
                  </a:lnTo>
                  <a:lnTo>
                    <a:pt x="228" y="132"/>
                  </a:lnTo>
                  <a:lnTo>
                    <a:pt x="1" y="0"/>
                  </a:lnTo>
                  <a:close/>
                  <a:moveTo>
                    <a:pt x="457" y="265"/>
                  </a:moveTo>
                  <a:lnTo>
                    <a:pt x="457" y="361"/>
                  </a:lnTo>
                  <a:lnTo>
                    <a:pt x="684" y="493"/>
                  </a:lnTo>
                  <a:lnTo>
                    <a:pt x="684" y="397"/>
                  </a:lnTo>
                  <a:lnTo>
                    <a:pt x="457" y="265"/>
                  </a:lnTo>
                  <a:close/>
                  <a:moveTo>
                    <a:pt x="913" y="527"/>
                  </a:moveTo>
                  <a:lnTo>
                    <a:pt x="913" y="626"/>
                  </a:lnTo>
                  <a:lnTo>
                    <a:pt x="1140" y="756"/>
                  </a:lnTo>
                  <a:lnTo>
                    <a:pt x="1140" y="659"/>
                  </a:lnTo>
                  <a:lnTo>
                    <a:pt x="913" y="527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12"/>
            <p:cNvSpPr/>
            <p:nvPr/>
          </p:nvSpPr>
          <p:spPr>
            <a:xfrm>
              <a:off x="5331275" y="2710275"/>
              <a:ext cx="2200" cy="33975"/>
            </a:xfrm>
            <a:custGeom>
              <a:rect b="b" l="l" r="r" t="t"/>
              <a:pathLst>
                <a:path extrusionOk="0" h="1359" w="88">
                  <a:moveTo>
                    <a:pt x="3" y="1"/>
                  </a:moveTo>
                  <a:lnTo>
                    <a:pt x="3" y="262"/>
                  </a:lnTo>
                  <a:lnTo>
                    <a:pt x="88" y="311"/>
                  </a:lnTo>
                  <a:lnTo>
                    <a:pt x="88" y="50"/>
                  </a:lnTo>
                  <a:lnTo>
                    <a:pt x="3" y="1"/>
                  </a:lnTo>
                  <a:close/>
                  <a:moveTo>
                    <a:pt x="2" y="524"/>
                  </a:moveTo>
                  <a:lnTo>
                    <a:pt x="2" y="786"/>
                  </a:lnTo>
                  <a:lnTo>
                    <a:pt x="86" y="835"/>
                  </a:lnTo>
                  <a:lnTo>
                    <a:pt x="86" y="574"/>
                  </a:lnTo>
                  <a:lnTo>
                    <a:pt x="2" y="524"/>
                  </a:lnTo>
                  <a:close/>
                  <a:moveTo>
                    <a:pt x="0" y="1048"/>
                  </a:moveTo>
                  <a:lnTo>
                    <a:pt x="0" y="1309"/>
                  </a:lnTo>
                  <a:lnTo>
                    <a:pt x="85" y="1359"/>
                  </a:lnTo>
                  <a:lnTo>
                    <a:pt x="85" y="1097"/>
                  </a:lnTo>
                  <a:lnTo>
                    <a:pt x="0" y="1048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5341325" y="2704600"/>
              <a:ext cx="28525" cy="18925"/>
            </a:xfrm>
            <a:custGeom>
              <a:rect b="b" l="l" r="r" t="t"/>
              <a:pathLst>
                <a:path extrusionOk="0" h="757" w="1141">
                  <a:moveTo>
                    <a:pt x="1" y="0"/>
                  </a:moveTo>
                  <a:lnTo>
                    <a:pt x="1" y="97"/>
                  </a:lnTo>
                  <a:lnTo>
                    <a:pt x="228" y="229"/>
                  </a:lnTo>
                  <a:lnTo>
                    <a:pt x="228" y="132"/>
                  </a:lnTo>
                  <a:lnTo>
                    <a:pt x="1" y="0"/>
                  </a:lnTo>
                  <a:close/>
                  <a:moveTo>
                    <a:pt x="457" y="263"/>
                  </a:moveTo>
                  <a:lnTo>
                    <a:pt x="457" y="361"/>
                  </a:lnTo>
                  <a:lnTo>
                    <a:pt x="684" y="492"/>
                  </a:lnTo>
                  <a:lnTo>
                    <a:pt x="684" y="395"/>
                  </a:lnTo>
                  <a:lnTo>
                    <a:pt x="457" y="263"/>
                  </a:lnTo>
                  <a:close/>
                  <a:moveTo>
                    <a:pt x="913" y="527"/>
                  </a:moveTo>
                  <a:lnTo>
                    <a:pt x="913" y="624"/>
                  </a:lnTo>
                  <a:lnTo>
                    <a:pt x="1141" y="756"/>
                  </a:lnTo>
                  <a:lnTo>
                    <a:pt x="1141" y="658"/>
                  </a:lnTo>
                  <a:lnTo>
                    <a:pt x="913" y="527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5377550" y="2736975"/>
              <a:ext cx="2200" cy="34000"/>
            </a:xfrm>
            <a:custGeom>
              <a:rect b="b" l="l" r="r" t="t"/>
              <a:pathLst>
                <a:path extrusionOk="0" h="1360" w="88">
                  <a:moveTo>
                    <a:pt x="3" y="0"/>
                  </a:moveTo>
                  <a:lnTo>
                    <a:pt x="3" y="263"/>
                  </a:lnTo>
                  <a:lnTo>
                    <a:pt x="88" y="312"/>
                  </a:lnTo>
                  <a:lnTo>
                    <a:pt x="88" y="49"/>
                  </a:lnTo>
                  <a:lnTo>
                    <a:pt x="3" y="0"/>
                  </a:lnTo>
                  <a:close/>
                  <a:moveTo>
                    <a:pt x="2" y="526"/>
                  </a:moveTo>
                  <a:lnTo>
                    <a:pt x="2" y="787"/>
                  </a:lnTo>
                  <a:lnTo>
                    <a:pt x="86" y="836"/>
                  </a:lnTo>
                  <a:lnTo>
                    <a:pt x="86" y="575"/>
                  </a:lnTo>
                  <a:lnTo>
                    <a:pt x="2" y="526"/>
                  </a:lnTo>
                  <a:close/>
                  <a:moveTo>
                    <a:pt x="0" y="1050"/>
                  </a:moveTo>
                  <a:lnTo>
                    <a:pt x="0" y="1311"/>
                  </a:lnTo>
                  <a:lnTo>
                    <a:pt x="85" y="1360"/>
                  </a:lnTo>
                  <a:lnTo>
                    <a:pt x="85" y="1099"/>
                  </a:lnTo>
                  <a:lnTo>
                    <a:pt x="0" y="105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5376050" y="2722825"/>
              <a:ext cx="5350" cy="9125"/>
            </a:xfrm>
            <a:custGeom>
              <a:rect b="b" l="l" r="r" t="t"/>
              <a:pathLst>
                <a:path extrusionOk="0" h="365" w="214">
                  <a:moveTo>
                    <a:pt x="2" y="1"/>
                  </a:moveTo>
                  <a:lnTo>
                    <a:pt x="2" y="73"/>
                  </a:lnTo>
                  <a:lnTo>
                    <a:pt x="0" y="170"/>
                  </a:lnTo>
                  <a:lnTo>
                    <a:pt x="0" y="244"/>
                  </a:lnTo>
                  <a:lnTo>
                    <a:pt x="65" y="281"/>
                  </a:lnTo>
                  <a:lnTo>
                    <a:pt x="149" y="328"/>
                  </a:lnTo>
                  <a:lnTo>
                    <a:pt x="212" y="365"/>
                  </a:lnTo>
                  <a:lnTo>
                    <a:pt x="214" y="12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12"/>
            <p:cNvSpPr/>
            <p:nvPr/>
          </p:nvSpPr>
          <p:spPr>
            <a:xfrm>
              <a:off x="5375900" y="2776000"/>
              <a:ext cx="5350" cy="7975"/>
            </a:xfrm>
            <a:custGeom>
              <a:rect b="b" l="l" r="r" t="t"/>
              <a:pathLst>
                <a:path extrusionOk="0" h="319" w="214">
                  <a:moveTo>
                    <a:pt x="2" y="0"/>
                  </a:moveTo>
                  <a:lnTo>
                    <a:pt x="2" y="72"/>
                  </a:lnTo>
                  <a:lnTo>
                    <a:pt x="2" y="171"/>
                  </a:lnTo>
                  <a:lnTo>
                    <a:pt x="0" y="244"/>
                  </a:lnTo>
                  <a:lnTo>
                    <a:pt x="131" y="318"/>
                  </a:lnTo>
                  <a:lnTo>
                    <a:pt x="91" y="154"/>
                  </a:lnTo>
                  <a:lnTo>
                    <a:pt x="212" y="272"/>
                  </a:lnTo>
                  <a:lnTo>
                    <a:pt x="214" y="123"/>
                  </a:lnTo>
                  <a:lnTo>
                    <a:pt x="149" y="86"/>
                  </a:lnTo>
                  <a:lnTo>
                    <a:pt x="65" y="3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12"/>
            <p:cNvSpPr/>
            <p:nvPr/>
          </p:nvSpPr>
          <p:spPr>
            <a:xfrm>
              <a:off x="5329625" y="2749250"/>
              <a:ext cx="5350" cy="9175"/>
            </a:xfrm>
            <a:custGeom>
              <a:rect b="b" l="l" r="r" t="t"/>
              <a:pathLst>
                <a:path extrusionOk="0" h="367" w="214">
                  <a:moveTo>
                    <a:pt x="2" y="1"/>
                  </a:moveTo>
                  <a:lnTo>
                    <a:pt x="0" y="245"/>
                  </a:lnTo>
                  <a:lnTo>
                    <a:pt x="212" y="366"/>
                  </a:lnTo>
                  <a:lnTo>
                    <a:pt x="212" y="294"/>
                  </a:lnTo>
                  <a:lnTo>
                    <a:pt x="212" y="196"/>
                  </a:lnTo>
                  <a:lnTo>
                    <a:pt x="214" y="124"/>
                  </a:lnTo>
                  <a:lnTo>
                    <a:pt x="149" y="87"/>
                  </a:lnTo>
                  <a:lnTo>
                    <a:pt x="65" y="3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12"/>
            <p:cNvSpPr/>
            <p:nvPr/>
          </p:nvSpPr>
          <p:spPr>
            <a:xfrm>
              <a:off x="5329775" y="2696100"/>
              <a:ext cx="5325" cy="9175"/>
            </a:xfrm>
            <a:custGeom>
              <a:rect b="b" l="l" r="r" t="t"/>
              <a:pathLst>
                <a:path extrusionOk="0" h="367" w="213">
                  <a:moveTo>
                    <a:pt x="2" y="1"/>
                  </a:moveTo>
                  <a:lnTo>
                    <a:pt x="0" y="243"/>
                  </a:lnTo>
                  <a:lnTo>
                    <a:pt x="63" y="280"/>
                  </a:lnTo>
                  <a:lnTo>
                    <a:pt x="149" y="329"/>
                  </a:lnTo>
                  <a:lnTo>
                    <a:pt x="212" y="366"/>
                  </a:lnTo>
                  <a:lnTo>
                    <a:pt x="212" y="293"/>
                  </a:lnTo>
                  <a:lnTo>
                    <a:pt x="212" y="196"/>
                  </a:lnTo>
                  <a:lnTo>
                    <a:pt x="212" y="12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12"/>
            <p:cNvSpPr/>
            <p:nvPr/>
          </p:nvSpPr>
          <p:spPr>
            <a:xfrm>
              <a:off x="5378975" y="2781300"/>
              <a:ext cx="7050" cy="9450"/>
            </a:xfrm>
            <a:custGeom>
              <a:rect b="b" l="l" r="r" t="t"/>
              <a:pathLst>
                <a:path extrusionOk="0" h="378" w="282">
                  <a:moveTo>
                    <a:pt x="0" y="0"/>
                  </a:moveTo>
                  <a:lnTo>
                    <a:pt x="94" y="378"/>
                  </a:lnTo>
                  <a:lnTo>
                    <a:pt x="149" y="255"/>
                  </a:lnTo>
                  <a:lnTo>
                    <a:pt x="281" y="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12"/>
            <p:cNvSpPr/>
            <p:nvPr/>
          </p:nvSpPr>
          <p:spPr>
            <a:xfrm>
              <a:off x="5378125" y="2779825"/>
              <a:ext cx="9425" cy="12675"/>
            </a:xfrm>
            <a:custGeom>
              <a:rect b="b" l="l" r="r" t="t"/>
              <a:pathLst>
                <a:path extrusionOk="0" h="507" w="377">
                  <a:moveTo>
                    <a:pt x="34" y="59"/>
                  </a:moveTo>
                  <a:lnTo>
                    <a:pt x="317" y="329"/>
                  </a:lnTo>
                  <a:lnTo>
                    <a:pt x="317" y="329"/>
                  </a:lnTo>
                  <a:lnTo>
                    <a:pt x="182" y="314"/>
                  </a:lnTo>
                  <a:lnTo>
                    <a:pt x="127" y="435"/>
                  </a:lnTo>
                  <a:lnTo>
                    <a:pt x="127" y="435"/>
                  </a:lnTo>
                  <a:lnTo>
                    <a:pt x="34" y="59"/>
                  </a:lnTo>
                  <a:close/>
                  <a:moveTo>
                    <a:pt x="0" y="1"/>
                  </a:moveTo>
                  <a:lnTo>
                    <a:pt x="40" y="165"/>
                  </a:lnTo>
                  <a:lnTo>
                    <a:pt x="125" y="506"/>
                  </a:lnTo>
                  <a:lnTo>
                    <a:pt x="199" y="343"/>
                  </a:lnTo>
                  <a:lnTo>
                    <a:pt x="377" y="362"/>
                  </a:lnTo>
                  <a:lnTo>
                    <a:pt x="125" y="11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5" name="Google Shape;1885;p12"/>
          <p:cNvGrpSpPr/>
          <p:nvPr/>
        </p:nvGrpSpPr>
        <p:grpSpPr>
          <a:xfrm>
            <a:off x="7505213" y="3503415"/>
            <a:ext cx="509572" cy="353322"/>
            <a:chOff x="3329550" y="3885675"/>
            <a:chExt cx="367250" cy="265525"/>
          </a:xfrm>
        </p:grpSpPr>
        <p:sp>
          <p:nvSpPr>
            <p:cNvPr id="1886" name="Google Shape;1886;p12"/>
            <p:cNvSpPr/>
            <p:nvPr/>
          </p:nvSpPr>
          <p:spPr>
            <a:xfrm>
              <a:off x="3329550" y="3885675"/>
              <a:ext cx="367250" cy="265525"/>
            </a:xfrm>
            <a:custGeom>
              <a:rect b="b" l="l" r="r" t="t"/>
              <a:pathLst>
                <a:path extrusionOk="0" h="10621" w="14690">
                  <a:moveTo>
                    <a:pt x="10176" y="0"/>
                  </a:moveTo>
                  <a:lnTo>
                    <a:pt x="1700" y="4893"/>
                  </a:lnTo>
                  <a:lnTo>
                    <a:pt x="1" y="7996"/>
                  </a:lnTo>
                  <a:lnTo>
                    <a:pt x="4516" y="10620"/>
                  </a:lnTo>
                  <a:lnTo>
                    <a:pt x="8288" y="8443"/>
                  </a:lnTo>
                  <a:lnTo>
                    <a:pt x="12992" y="5727"/>
                  </a:lnTo>
                  <a:lnTo>
                    <a:pt x="13883" y="4099"/>
                  </a:lnTo>
                  <a:lnTo>
                    <a:pt x="14689" y="2624"/>
                  </a:lnTo>
                  <a:lnTo>
                    <a:pt x="10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12"/>
            <p:cNvSpPr/>
            <p:nvPr/>
          </p:nvSpPr>
          <p:spPr>
            <a:xfrm>
              <a:off x="3329550" y="3885675"/>
              <a:ext cx="367250" cy="265525"/>
            </a:xfrm>
            <a:custGeom>
              <a:rect b="b" l="l" r="r" t="t"/>
              <a:pathLst>
                <a:path extrusionOk="0" h="10621" w="14690">
                  <a:moveTo>
                    <a:pt x="10176" y="0"/>
                  </a:moveTo>
                  <a:lnTo>
                    <a:pt x="1700" y="4893"/>
                  </a:lnTo>
                  <a:lnTo>
                    <a:pt x="1" y="7996"/>
                  </a:lnTo>
                  <a:lnTo>
                    <a:pt x="4516" y="10620"/>
                  </a:lnTo>
                  <a:lnTo>
                    <a:pt x="12992" y="5727"/>
                  </a:lnTo>
                  <a:lnTo>
                    <a:pt x="14689" y="2624"/>
                  </a:lnTo>
                  <a:lnTo>
                    <a:pt x="10176" y="0"/>
                  </a:lnTo>
                  <a:close/>
                </a:path>
              </a:pathLst>
            </a:custGeom>
            <a:solidFill>
              <a:srgbClr val="605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12"/>
            <p:cNvSpPr/>
            <p:nvPr/>
          </p:nvSpPr>
          <p:spPr>
            <a:xfrm>
              <a:off x="3329550" y="4007975"/>
              <a:ext cx="155400" cy="143225"/>
            </a:xfrm>
            <a:custGeom>
              <a:rect b="b" l="l" r="r" t="t"/>
              <a:pathLst>
                <a:path extrusionOk="0" h="5729" w="6216">
                  <a:moveTo>
                    <a:pt x="1700" y="1"/>
                  </a:moveTo>
                  <a:lnTo>
                    <a:pt x="1" y="3104"/>
                  </a:lnTo>
                  <a:lnTo>
                    <a:pt x="4516" y="5728"/>
                  </a:lnTo>
                  <a:lnTo>
                    <a:pt x="6215" y="2625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rgbClr val="716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12"/>
            <p:cNvSpPr/>
            <p:nvPr/>
          </p:nvSpPr>
          <p:spPr>
            <a:xfrm>
              <a:off x="3372050" y="3885675"/>
              <a:ext cx="324750" cy="187925"/>
            </a:xfrm>
            <a:custGeom>
              <a:rect b="b" l="l" r="r" t="t"/>
              <a:pathLst>
                <a:path extrusionOk="0" h="7517" w="12990">
                  <a:moveTo>
                    <a:pt x="8476" y="0"/>
                  </a:moveTo>
                  <a:lnTo>
                    <a:pt x="0" y="4893"/>
                  </a:lnTo>
                  <a:lnTo>
                    <a:pt x="4515" y="7517"/>
                  </a:lnTo>
                  <a:lnTo>
                    <a:pt x="12989" y="2624"/>
                  </a:lnTo>
                  <a:lnTo>
                    <a:pt x="8476" y="0"/>
                  </a:lnTo>
                  <a:close/>
                </a:path>
              </a:pathLst>
            </a:custGeom>
            <a:solidFill>
              <a:srgbClr val="716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12"/>
            <p:cNvSpPr/>
            <p:nvPr/>
          </p:nvSpPr>
          <p:spPr>
            <a:xfrm>
              <a:off x="3442450" y="3951250"/>
              <a:ext cx="254350" cy="199950"/>
            </a:xfrm>
            <a:custGeom>
              <a:rect b="b" l="l" r="r" t="t"/>
              <a:pathLst>
                <a:path extrusionOk="0" h="7998" w="10174">
                  <a:moveTo>
                    <a:pt x="10173" y="1"/>
                  </a:moveTo>
                  <a:lnTo>
                    <a:pt x="1699" y="4894"/>
                  </a:lnTo>
                  <a:lnTo>
                    <a:pt x="0" y="7997"/>
                  </a:lnTo>
                  <a:lnTo>
                    <a:pt x="8476" y="3104"/>
                  </a:lnTo>
                  <a:lnTo>
                    <a:pt x="10173" y="1"/>
                  </a:lnTo>
                  <a:close/>
                </a:path>
              </a:pathLst>
            </a:custGeom>
            <a:solidFill>
              <a:srgbClr val="605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12"/>
            <p:cNvSpPr/>
            <p:nvPr/>
          </p:nvSpPr>
          <p:spPr>
            <a:xfrm>
              <a:off x="3329550" y="3953575"/>
              <a:ext cx="249650" cy="197625"/>
            </a:xfrm>
            <a:custGeom>
              <a:rect b="b" l="l" r="r" t="t"/>
              <a:pathLst>
                <a:path extrusionOk="0" h="7905" w="9986">
                  <a:moveTo>
                    <a:pt x="5472" y="0"/>
                  </a:moveTo>
                  <a:lnTo>
                    <a:pt x="1700" y="2177"/>
                  </a:lnTo>
                  <a:lnTo>
                    <a:pt x="1" y="5280"/>
                  </a:lnTo>
                  <a:lnTo>
                    <a:pt x="4516" y="7904"/>
                  </a:lnTo>
                  <a:lnTo>
                    <a:pt x="8288" y="5727"/>
                  </a:lnTo>
                  <a:lnTo>
                    <a:pt x="9985" y="2623"/>
                  </a:lnTo>
                  <a:lnTo>
                    <a:pt x="5472" y="0"/>
                  </a:lnTo>
                  <a:close/>
                </a:path>
              </a:pathLst>
            </a:custGeom>
            <a:solidFill>
              <a:srgbClr val="E634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12"/>
            <p:cNvSpPr/>
            <p:nvPr/>
          </p:nvSpPr>
          <p:spPr>
            <a:xfrm>
              <a:off x="3372050" y="3953575"/>
              <a:ext cx="207150" cy="120025"/>
            </a:xfrm>
            <a:custGeom>
              <a:rect b="b" l="l" r="r" t="t"/>
              <a:pathLst>
                <a:path extrusionOk="0" h="4801" w="8286">
                  <a:moveTo>
                    <a:pt x="3772" y="0"/>
                  </a:moveTo>
                  <a:lnTo>
                    <a:pt x="0" y="2177"/>
                  </a:lnTo>
                  <a:lnTo>
                    <a:pt x="4515" y="4801"/>
                  </a:lnTo>
                  <a:lnTo>
                    <a:pt x="8285" y="2623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rgbClr val="EB5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12"/>
            <p:cNvSpPr/>
            <p:nvPr/>
          </p:nvSpPr>
          <p:spPr>
            <a:xfrm>
              <a:off x="3442450" y="4019125"/>
              <a:ext cx="136750" cy="132075"/>
            </a:xfrm>
            <a:custGeom>
              <a:rect b="b" l="l" r="r" t="t"/>
              <a:pathLst>
                <a:path extrusionOk="0" h="5283" w="5470">
                  <a:moveTo>
                    <a:pt x="5469" y="1"/>
                  </a:moveTo>
                  <a:lnTo>
                    <a:pt x="1699" y="2179"/>
                  </a:lnTo>
                  <a:lnTo>
                    <a:pt x="0" y="5282"/>
                  </a:lnTo>
                  <a:lnTo>
                    <a:pt x="3772" y="31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rgbClr val="E634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12"/>
            <p:cNvSpPr/>
            <p:nvPr/>
          </p:nvSpPr>
          <p:spPr>
            <a:xfrm>
              <a:off x="3329550" y="4007975"/>
              <a:ext cx="155400" cy="143225"/>
            </a:xfrm>
            <a:custGeom>
              <a:rect b="b" l="l" r="r" t="t"/>
              <a:pathLst>
                <a:path extrusionOk="0" h="5729" w="6216">
                  <a:moveTo>
                    <a:pt x="1700" y="1"/>
                  </a:moveTo>
                  <a:lnTo>
                    <a:pt x="1" y="3104"/>
                  </a:lnTo>
                  <a:lnTo>
                    <a:pt x="4516" y="5728"/>
                  </a:lnTo>
                  <a:lnTo>
                    <a:pt x="6215" y="2625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rgbClr val="E945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12"/>
            <p:cNvSpPr/>
            <p:nvPr/>
          </p:nvSpPr>
          <p:spPr>
            <a:xfrm>
              <a:off x="3349925" y="4045200"/>
              <a:ext cx="114625" cy="70125"/>
            </a:xfrm>
            <a:custGeom>
              <a:rect b="b" l="l" r="r" t="t"/>
              <a:pathLst>
                <a:path extrusionOk="0" h="2805" w="4585">
                  <a:moveTo>
                    <a:pt x="71" y="1"/>
                  </a:moveTo>
                  <a:lnTo>
                    <a:pt x="0" y="128"/>
                  </a:lnTo>
                  <a:lnTo>
                    <a:pt x="4486" y="2804"/>
                  </a:lnTo>
                  <a:lnTo>
                    <a:pt x="4584" y="2625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B1C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12"/>
            <p:cNvSpPr/>
            <p:nvPr/>
          </p:nvSpPr>
          <p:spPr>
            <a:xfrm>
              <a:off x="3462075" y="3988125"/>
              <a:ext cx="214550" cy="127200"/>
            </a:xfrm>
            <a:custGeom>
              <a:rect b="b" l="l" r="r" t="t"/>
              <a:pathLst>
                <a:path extrusionOk="0" h="5088" w="8582">
                  <a:moveTo>
                    <a:pt x="8582" y="1"/>
                  </a:moveTo>
                  <a:lnTo>
                    <a:pt x="98" y="4908"/>
                  </a:lnTo>
                  <a:lnTo>
                    <a:pt x="0" y="5087"/>
                  </a:lnTo>
                  <a:lnTo>
                    <a:pt x="0" y="5087"/>
                  </a:lnTo>
                  <a:lnTo>
                    <a:pt x="8449" y="240"/>
                  </a:lnTo>
                  <a:lnTo>
                    <a:pt x="8582" y="1"/>
                  </a:ln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7" name="Google Shape;1897;p12"/>
          <p:cNvGrpSpPr/>
          <p:nvPr/>
        </p:nvGrpSpPr>
        <p:grpSpPr>
          <a:xfrm>
            <a:off x="5260466" y="3457994"/>
            <a:ext cx="612195" cy="377093"/>
            <a:chOff x="2713475" y="3319075"/>
            <a:chExt cx="373850" cy="218300"/>
          </a:xfrm>
        </p:grpSpPr>
        <p:sp>
          <p:nvSpPr>
            <p:cNvPr id="1898" name="Google Shape;1898;p12"/>
            <p:cNvSpPr/>
            <p:nvPr/>
          </p:nvSpPr>
          <p:spPr>
            <a:xfrm>
              <a:off x="2903550" y="3319075"/>
              <a:ext cx="83500" cy="95625"/>
            </a:xfrm>
            <a:custGeom>
              <a:rect b="b" l="l" r="r" t="t"/>
              <a:pathLst>
                <a:path extrusionOk="0" h="3825" w="3340">
                  <a:moveTo>
                    <a:pt x="3338" y="1023"/>
                  </a:moveTo>
                  <a:cubicBezTo>
                    <a:pt x="3338" y="1027"/>
                    <a:pt x="3338" y="1030"/>
                    <a:pt x="3338" y="1034"/>
                  </a:cubicBezTo>
                  <a:lnTo>
                    <a:pt x="3338" y="1034"/>
                  </a:lnTo>
                  <a:cubicBezTo>
                    <a:pt x="3338" y="1030"/>
                    <a:pt x="3339" y="1026"/>
                    <a:pt x="3338" y="1023"/>
                  </a:cubicBezTo>
                  <a:close/>
                  <a:moveTo>
                    <a:pt x="3338" y="1034"/>
                  </a:moveTo>
                  <a:cubicBezTo>
                    <a:pt x="3338" y="1034"/>
                    <a:pt x="3338" y="1035"/>
                    <a:pt x="3338" y="1035"/>
                  </a:cubicBezTo>
                  <a:cubicBezTo>
                    <a:pt x="3338" y="1035"/>
                    <a:pt x="3338" y="1034"/>
                    <a:pt x="3338" y="1034"/>
                  </a:cubicBezTo>
                  <a:close/>
                  <a:moveTo>
                    <a:pt x="1470" y="856"/>
                  </a:moveTo>
                  <a:cubicBezTo>
                    <a:pt x="1729" y="856"/>
                    <a:pt x="1990" y="904"/>
                    <a:pt x="2210" y="1004"/>
                  </a:cubicBezTo>
                  <a:cubicBezTo>
                    <a:pt x="2248" y="1021"/>
                    <a:pt x="2282" y="1040"/>
                    <a:pt x="2316" y="1058"/>
                  </a:cubicBezTo>
                  <a:cubicBezTo>
                    <a:pt x="2419" y="1115"/>
                    <a:pt x="2508" y="1192"/>
                    <a:pt x="2579" y="1287"/>
                  </a:cubicBezTo>
                  <a:cubicBezTo>
                    <a:pt x="2533" y="1349"/>
                    <a:pt x="2477" y="1404"/>
                    <a:pt x="2414" y="1448"/>
                  </a:cubicBezTo>
                  <a:cubicBezTo>
                    <a:pt x="2180" y="1621"/>
                    <a:pt x="1830" y="1712"/>
                    <a:pt x="1477" y="1712"/>
                  </a:cubicBezTo>
                  <a:cubicBezTo>
                    <a:pt x="1218" y="1712"/>
                    <a:pt x="958" y="1664"/>
                    <a:pt x="738" y="1564"/>
                  </a:cubicBezTo>
                  <a:cubicBezTo>
                    <a:pt x="700" y="1547"/>
                    <a:pt x="664" y="1528"/>
                    <a:pt x="632" y="1510"/>
                  </a:cubicBezTo>
                  <a:cubicBezTo>
                    <a:pt x="529" y="1453"/>
                    <a:pt x="440" y="1375"/>
                    <a:pt x="369" y="1281"/>
                  </a:cubicBezTo>
                  <a:cubicBezTo>
                    <a:pt x="416" y="1218"/>
                    <a:pt x="471" y="1164"/>
                    <a:pt x="534" y="1120"/>
                  </a:cubicBezTo>
                  <a:cubicBezTo>
                    <a:pt x="768" y="946"/>
                    <a:pt x="1117" y="856"/>
                    <a:pt x="1470" y="856"/>
                  </a:cubicBezTo>
                  <a:close/>
                  <a:moveTo>
                    <a:pt x="1626" y="1"/>
                  </a:moveTo>
                  <a:cubicBezTo>
                    <a:pt x="832" y="1"/>
                    <a:pt x="1" y="292"/>
                    <a:pt x="7" y="892"/>
                  </a:cubicBezTo>
                  <a:cubicBezTo>
                    <a:pt x="18" y="1842"/>
                    <a:pt x="21" y="2975"/>
                    <a:pt x="21" y="2975"/>
                  </a:cubicBezTo>
                  <a:lnTo>
                    <a:pt x="19" y="3501"/>
                  </a:lnTo>
                  <a:lnTo>
                    <a:pt x="731" y="3825"/>
                  </a:lnTo>
                  <a:lnTo>
                    <a:pt x="2892" y="2232"/>
                  </a:lnTo>
                  <a:cubicBezTo>
                    <a:pt x="2903" y="2224"/>
                    <a:pt x="2914" y="2217"/>
                    <a:pt x="2924" y="2209"/>
                  </a:cubicBezTo>
                  <a:cubicBezTo>
                    <a:pt x="2935" y="2201"/>
                    <a:pt x="2944" y="2195"/>
                    <a:pt x="2953" y="2187"/>
                  </a:cubicBezTo>
                  <a:cubicBezTo>
                    <a:pt x="3210" y="1998"/>
                    <a:pt x="3334" y="1773"/>
                    <a:pt x="3336" y="1548"/>
                  </a:cubicBezTo>
                  <a:lnTo>
                    <a:pt x="3338" y="1023"/>
                  </a:lnTo>
                  <a:cubicBezTo>
                    <a:pt x="3338" y="1023"/>
                    <a:pt x="3338" y="1023"/>
                    <a:pt x="3338" y="1023"/>
                  </a:cubicBezTo>
                  <a:lnTo>
                    <a:pt x="3338" y="1023"/>
                  </a:lnTo>
                  <a:cubicBezTo>
                    <a:pt x="3340" y="752"/>
                    <a:pt x="3159" y="484"/>
                    <a:pt x="2811" y="282"/>
                  </a:cubicBezTo>
                  <a:cubicBezTo>
                    <a:pt x="2760" y="253"/>
                    <a:pt x="2706" y="226"/>
                    <a:pt x="2649" y="201"/>
                  </a:cubicBezTo>
                  <a:lnTo>
                    <a:pt x="2611" y="183"/>
                  </a:lnTo>
                  <a:cubicBezTo>
                    <a:pt x="2347" y="62"/>
                    <a:pt x="1990" y="1"/>
                    <a:pt x="1626" y="1"/>
                  </a:cubicBezTo>
                  <a:close/>
                </a:path>
              </a:pathLst>
            </a:custGeom>
            <a:solidFill>
              <a:srgbClr val="E7A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12"/>
            <p:cNvSpPr/>
            <p:nvPr/>
          </p:nvSpPr>
          <p:spPr>
            <a:xfrm>
              <a:off x="2936325" y="3376950"/>
              <a:ext cx="144425" cy="65300"/>
            </a:xfrm>
            <a:custGeom>
              <a:rect b="b" l="l" r="r" t="t"/>
              <a:pathLst>
                <a:path extrusionOk="0" h="2612" w="5777">
                  <a:moveTo>
                    <a:pt x="3923" y="914"/>
                  </a:moveTo>
                  <a:cubicBezTo>
                    <a:pt x="4232" y="914"/>
                    <a:pt x="4539" y="984"/>
                    <a:pt x="4770" y="1117"/>
                  </a:cubicBezTo>
                  <a:cubicBezTo>
                    <a:pt x="4803" y="1135"/>
                    <a:pt x="4833" y="1157"/>
                    <a:pt x="4864" y="1178"/>
                  </a:cubicBezTo>
                  <a:cubicBezTo>
                    <a:pt x="4930" y="1224"/>
                    <a:pt x="4987" y="1281"/>
                    <a:pt x="5035" y="1346"/>
                  </a:cubicBezTo>
                  <a:cubicBezTo>
                    <a:pt x="4959" y="1452"/>
                    <a:pt x="4838" y="1547"/>
                    <a:pt x="4674" y="1624"/>
                  </a:cubicBezTo>
                  <a:cubicBezTo>
                    <a:pt x="4455" y="1723"/>
                    <a:pt x="4194" y="1772"/>
                    <a:pt x="3936" y="1772"/>
                  </a:cubicBezTo>
                  <a:cubicBezTo>
                    <a:pt x="3627" y="1772"/>
                    <a:pt x="3321" y="1703"/>
                    <a:pt x="3091" y="1570"/>
                  </a:cubicBezTo>
                  <a:cubicBezTo>
                    <a:pt x="3057" y="1551"/>
                    <a:pt x="3027" y="1530"/>
                    <a:pt x="2996" y="1508"/>
                  </a:cubicBezTo>
                  <a:cubicBezTo>
                    <a:pt x="2930" y="1462"/>
                    <a:pt x="2873" y="1405"/>
                    <a:pt x="2825" y="1339"/>
                  </a:cubicBezTo>
                  <a:cubicBezTo>
                    <a:pt x="2901" y="1235"/>
                    <a:pt x="3022" y="1138"/>
                    <a:pt x="3186" y="1063"/>
                  </a:cubicBezTo>
                  <a:cubicBezTo>
                    <a:pt x="3405" y="963"/>
                    <a:pt x="3665" y="914"/>
                    <a:pt x="3923" y="914"/>
                  </a:cubicBezTo>
                  <a:close/>
                  <a:moveTo>
                    <a:pt x="3932" y="0"/>
                  </a:moveTo>
                  <a:cubicBezTo>
                    <a:pt x="3543" y="0"/>
                    <a:pt x="3151" y="73"/>
                    <a:pt x="2822" y="224"/>
                  </a:cubicBezTo>
                  <a:cubicBezTo>
                    <a:pt x="2809" y="230"/>
                    <a:pt x="2796" y="235"/>
                    <a:pt x="2784" y="241"/>
                  </a:cubicBezTo>
                  <a:cubicBezTo>
                    <a:pt x="2770" y="247"/>
                    <a:pt x="2758" y="253"/>
                    <a:pt x="2746" y="261"/>
                  </a:cubicBezTo>
                  <a:lnTo>
                    <a:pt x="2" y="1518"/>
                  </a:lnTo>
                  <a:lnTo>
                    <a:pt x="0" y="2043"/>
                  </a:lnTo>
                  <a:lnTo>
                    <a:pt x="562" y="2455"/>
                  </a:lnTo>
                  <a:cubicBezTo>
                    <a:pt x="562" y="2455"/>
                    <a:pt x="2339" y="2612"/>
                    <a:pt x="3663" y="2612"/>
                  </a:cubicBezTo>
                  <a:cubicBezTo>
                    <a:pt x="4241" y="2612"/>
                    <a:pt x="4733" y="2582"/>
                    <a:pt x="4955" y="2496"/>
                  </a:cubicBezTo>
                  <a:cubicBezTo>
                    <a:pt x="5492" y="2289"/>
                    <a:pt x="5773" y="1952"/>
                    <a:pt x="5773" y="1611"/>
                  </a:cubicBezTo>
                  <a:lnTo>
                    <a:pt x="5775" y="1084"/>
                  </a:lnTo>
                  <a:cubicBezTo>
                    <a:pt x="5777" y="852"/>
                    <a:pt x="5646" y="616"/>
                    <a:pt x="5376" y="419"/>
                  </a:cubicBezTo>
                  <a:lnTo>
                    <a:pt x="5345" y="396"/>
                  </a:lnTo>
                  <a:cubicBezTo>
                    <a:pt x="5300" y="364"/>
                    <a:pt x="5253" y="332"/>
                    <a:pt x="5204" y="304"/>
                  </a:cubicBezTo>
                  <a:cubicBezTo>
                    <a:pt x="4857" y="104"/>
                    <a:pt x="4396" y="0"/>
                    <a:pt x="3932" y="0"/>
                  </a:cubicBezTo>
                  <a:close/>
                </a:path>
              </a:pathLst>
            </a:custGeom>
            <a:solidFill>
              <a:srgbClr val="D697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12"/>
            <p:cNvSpPr/>
            <p:nvPr/>
          </p:nvSpPr>
          <p:spPr>
            <a:xfrm>
              <a:off x="2904025" y="3393400"/>
              <a:ext cx="17850" cy="21275"/>
            </a:xfrm>
            <a:custGeom>
              <a:rect b="b" l="l" r="r" t="t"/>
              <a:pathLst>
                <a:path extrusionOk="0" h="851" w="714">
                  <a:moveTo>
                    <a:pt x="2" y="1"/>
                  </a:moveTo>
                  <a:lnTo>
                    <a:pt x="0" y="528"/>
                  </a:lnTo>
                  <a:lnTo>
                    <a:pt x="712" y="850"/>
                  </a:lnTo>
                  <a:lnTo>
                    <a:pt x="713" y="32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7A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12"/>
            <p:cNvSpPr/>
            <p:nvPr/>
          </p:nvSpPr>
          <p:spPr>
            <a:xfrm>
              <a:off x="2921850" y="3344625"/>
              <a:ext cx="65200" cy="70075"/>
            </a:xfrm>
            <a:custGeom>
              <a:rect b="b" l="l" r="r" t="t"/>
              <a:pathLst>
                <a:path extrusionOk="0" h="2803" w="2608">
                  <a:moveTo>
                    <a:pt x="2607" y="1"/>
                  </a:moveTo>
                  <a:lnTo>
                    <a:pt x="2607" y="1"/>
                  </a:lnTo>
                  <a:cubicBezTo>
                    <a:pt x="2606" y="225"/>
                    <a:pt x="2481" y="449"/>
                    <a:pt x="2225" y="638"/>
                  </a:cubicBezTo>
                  <a:cubicBezTo>
                    <a:pt x="2215" y="646"/>
                    <a:pt x="2206" y="654"/>
                    <a:pt x="2195" y="660"/>
                  </a:cubicBezTo>
                  <a:cubicBezTo>
                    <a:pt x="2186" y="668"/>
                    <a:pt x="2174" y="675"/>
                    <a:pt x="2163" y="683"/>
                  </a:cubicBezTo>
                  <a:lnTo>
                    <a:pt x="2" y="2278"/>
                  </a:lnTo>
                  <a:lnTo>
                    <a:pt x="0" y="2803"/>
                  </a:lnTo>
                  <a:lnTo>
                    <a:pt x="2162" y="1210"/>
                  </a:lnTo>
                  <a:cubicBezTo>
                    <a:pt x="2172" y="1202"/>
                    <a:pt x="2185" y="1195"/>
                    <a:pt x="2194" y="1187"/>
                  </a:cubicBezTo>
                  <a:cubicBezTo>
                    <a:pt x="2205" y="1179"/>
                    <a:pt x="2214" y="1173"/>
                    <a:pt x="2223" y="1165"/>
                  </a:cubicBezTo>
                  <a:cubicBezTo>
                    <a:pt x="2480" y="976"/>
                    <a:pt x="2606" y="751"/>
                    <a:pt x="2606" y="526"/>
                  </a:cubicBezTo>
                  <a:lnTo>
                    <a:pt x="2607" y="1"/>
                  </a:lnTo>
                  <a:close/>
                </a:path>
              </a:pathLst>
            </a:custGeom>
            <a:solidFill>
              <a:srgbClr val="D697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12"/>
            <p:cNvSpPr/>
            <p:nvPr/>
          </p:nvSpPr>
          <p:spPr>
            <a:xfrm>
              <a:off x="2987025" y="3344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9BA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12"/>
            <p:cNvSpPr/>
            <p:nvPr/>
          </p:nvSpPr>
          <p:spPr>
            <a:xfrm>
              <a:off x="2903550" y="3319075"/>
              <a:ext cx="83650" cy="82475"/>
            </a:xfrm>
            <a:custGeom>
              <a:rect b="b" l="l" r="r" t="t"/>
              <a:pathLst>
                <a:path extrusionOk="0" h="3299" w="3346">
                  <a:moveTo>
                    <a:pt x="1473" y="329"/>
                  </a:moveTo>
                  <a:cubicBezTo>
                    <a:pt x="1732" y="329"/>
                    <a:pt x="1992" y="378"/>
                    <a:pt x="2211" y="477"/>
                  </a:cubicBezTo>
                  <a:cubicBezTo>
                    <a:pt x="2250" y="494"/>
                    <a:pt x="2285" y="513"/>
                    <a:pt x="2317" y="533"/>
                  </a:cubicBezTo>
                  <a:cubicBezTo>
                    <a:pt x="2740" y="777"/>
                    <a:pt x="2792" y="1170"/>
                    <a:pt x="2416" y="1448"/>
                  </a:cubicBezTo>
                  <a:cubicBezTo>
                    <a:pt x="2181" y="1622"/>
                    <a:pt x="1832" y="1712"/>
                    <a:pt x="1479" y="1712"/>
                  </a:cubicBezTo>
                  <a:cubicBezTo>
                    <a:pt x="1221" y="1712"/>
                    <a:pt x="960" y="1664"/>
                    <a:pt x="740" y="1564"/>
                  </a:cubicBezTo>
                  <a:cubicBezTo>
                    <a:pt x="701" y="1547"/>
                    <a:pt x="666" y="1528"/>
                    <a:pt x="634" y="1510"/>
                  </a:cubicBezTo>
                  <a:cubicBezTo>
                    <a:pt x="211" y="1266"/>
                    <a:pt x="159" y="871"/>
                    <a:pt x="535" y="593"/>
                  </a:cubicBezTo>
                  <a:cubicBezTo>
                    <a:pt x="771" y="420"/>
                    <a:pt x="1120" y="329"/>
                    <a:pt x="1473" y="329"/>
                  </a:cubicBezTo>
                  <a:close/>
                  <a:moveTo>
                    <a:pt x="1624" y="0"/>
                  </a:moveTo>
                  <a:cubicBezTo>
                    <a:pt x="831" y="0"/>
                    <a:pt x="1" y="291"/>
                    <a:pt x="7" y="891"/>
                  </a:cubicBezTo>
                  <a:cubicBezTo>
                    <a:pt x="18" y="1842"/>
                    <a:pt x="21" y="2974"/>
                    <a:pt x="21" y="2974"/>
                  </a:cubicBezTo>
                  <a:lnTo>
                    <a:pt x="732" y="3298"/>
                  </a:lnTo>
                  <a:lnTo>
                    <a:pt x="2895" y="1705"/>
                  </a:lnTo>
                  <a:cubicBezTo>
                    <a:pt x="2906" y="1697"/>
                    <a:pt x="2917" y="1691"/>
                    <a:pt x="2927" y="1682"/>
                  </a:cubicBezTo>
                  <a:cubicBezTo>
                    <a:pt x="2938" y="1674"/>
                    <a:pt x="2946" y="1668"/>
                    <a:pt x="2957" y="1660"/>
                  </a:cubicBezTo>
                  <a:cubicBezTo>
                    <a:pt x="3209" y="1474"/>
                    <a:pt x="3333" y="1253"/>
                    <a:pt x="3338" y="1034"/>
                  </a:cubicBezTo>
                  <a:cubicBezTo>
                    <a:pt x="3345" y="760"/>
                    <a:pt x="3164" y="485"/>
                    <a:pt x="2811" y="281"/>
                  </a:cubicBezTo>
                  <a:cubicBezTo>
                    <a:pt x="2760" y="253"/>
                    <a:pt x="2706" y="226"/>
                    <a:pt x="2649" y="199"/>
                  </a:cubicBezTo>
                  <a:lnTo>
                    <a:pt x="2611" y="183"/>
                  </a:lnTo>
                  <a:cubicBezTo>
                    <a:pt x="2346" y="62"/>
                    <a:pt x="1989" y="0"/>
                    <a:pt x="1624" y="0"/>
                  </a:cubicBezTo>
                  <a:close/>
                </a:path>
              </a:pathLst>
            </a:custGeom>
            <a:solidFill>
              <a:srgbClr val="F9BA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12"/>
            <p:cNvSpPr/>
            <p:nvPr/>
          </p:nvSpPr>
          <p:spPr>
            <a:xfrm>
              <a:off x="2936325" y="3414875"/>
              <a:ext cx="14125" cy="23450"/>
            </a:xfrm>
            <a:custGeom>
              <a:rect b="b" l="l" r="r" t="t"/>
              <a:pathLst>
                <a:path extrusionOk="0" h="938" w="565">
                  <a:moveTo>
                    <a:pt x="2" y="1"/>
                  </a:moveTo>
                  <a:lnTo>
                    <a:pt x="0" y="526"/>
                  </a:lnTo>
                  <a:lnTo>
                    <a:pt x="562" y="938"/>
                  </a:lnTo>
                  <a:lnTo>
                    <a:pt x="564" y="41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7A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12"/>
            <p:cNvSpPr/>
            <p:nvPr/>
          </p:nvSpPr>
          <p:spPr>
            <a:xfrm>
              <a:off x="2936350" y="3376950"/>
              <a:ext cx="150975" cy="52175"/>
            </a:xfrm>
            <a:custGeom>
              <a:rect b="b" l="l" r="r" t="t"/>
              <a:pathLst>
                <a:path extrusionOk="0" h="2087" w="6039">
                  <a:moveTo>
                    <a:pt x="3927" y="388"/>
                  </a:moveTo>
                  <a:cubicBezTo>
                    <a:pt x="4235" y="388"/>
                    <a:pt x="4541" y="457"/>
                    <a:pt x="4771" y="590"/>
                  </a:cubicBezTo>
                  <a:cubicBezTo>
                    <a:pt x="4803" y="610"/>
                    <a:pt x="4834" y="630"/>
                    <a:pt x="4865" y="651"/>
                  </a:cubicBezTo>
                  <a:cubicBezTo>
                    <a:pt x="5275" y="951"/>
                    <a:pt x="5189" y="1387"/>
                    <a:pt x="4673" y="1624"/>
                  </a:cubicBezTo>
                  <a:cubicBezTo>
                    <a:pt x="4454" y="1723"/>
                    <a:pt x="4193" y="1772"/>
                    <a:pt x="3935" y="1772"/>
                  </a:cubicBezTo>
                  <a:cubicBezTo>
                    <a:pt x="3626" y="1772"/>
                    <a:pt x="3320" y="1703"/>
                    <a:pt x="3090" y="1570"/>
                  </a:cubicBezTo>
                  <a:cubicBezTo>
                    <a:pt x="3058" y="1551"/>
                    <a:pt x="3026" y="1530"/>
                    <a:pt x="2995" y="1508"/>
                  </a:cubicBezTo>
                  <a:cubicBezTo>
                    <a:pt x="2585" y="1209"/>
                    <a:pt x="2671" y="774"/>
                    <a:pt x="3187" y="538"/>
                  </a:cubicBezTo>
                  <a:cubicBezTo>
                    <a:pt x="3406" y="437"/>
                    <a:pt x="3667" y="388"/>
                    <a:pt x="3927" y="388"/>
                  </a:cubicBezTo>
                  <a:close/>
                  <a:moveTo>
                    <a:pt x="3931" y="0"/>
                  </a:moveTo>
                  <a:cubicBezTo>
                    <a:pt x="3542" y="0"/>
                    <a:pt x="3150" y="73"/>
                    <a:pt x="2821" y="224"/>
                  </a:cubicBezTo>
                  <a:cubicBezTo>
                    <a:pt x="2808" y="230"/>
                    <a:pt x="2795" y="235"/>
                    <a:pt x="2783" y="241"/>
                  </a:cubicBezTo>
                  <a:cubicBezTo>
                    <a:pt x="2769" y="247"/>
                    <a:pt x="2757" y="253"/>
                    <a:pt x="2745" y="259"/>
                  </a:cubicBezTo>
                  <a:lnTo>
                    <a:pt x="1" y="1518"/>
                  </a:lnTo>
                  <a:lnTo>
                    <a:pt x="563" y="1928"/>
                  </a:lnTo>
                  <a:cubicBezTo>
                    <a:pt x="563" y="1928"/>
                    <a:pt x="2344" y="2086"/>
                    <a:pt x="3670" y="2086"/>
                  </a:cubicBezTo>
                  <a:cubicBezTo>
                    <a:pt x="4245" y="2086"/>
                    <a:pt x="4734" y="2056"/>
                    <a:pt x="4955" y="1971"/>
                  </a:cubicBezTo>
                  <a:cubicBezTo>
                    <a:pt x="5860" y="1621"/>
                    <a:pt x="6038" y="905"/>
                    <a:pt x="5375" y="419"/>
                  </a:cubicBezTo>
                  <a:lnTo>
                    <a:pt x="5345" y="396"/>
                  </a:lnTo>
                  <a:cubicBezTo>
                    <a:pt x="5299" y="362"/>
                    <a:pt x="5252" y="332"/>
                    <a:pt x="5203" y="304"/>
                  </a:cubicBezTo>
                  <a:cubicBezTo>
                    <a:pt x="4856" y="104"/>
                    <a:pt x="4395" y="0"/>
                    <a:pt x="3931" y="0"/>
                  </a:cubicBezTo>
                  <a:close/>
                </a:path>
              </a:pathLst>
            </a:custGeom>
            <a:solidFill>
              <a:srgbClr val="F9BA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12"/>
            <p:cNvSpPr/>
            <p:nvPr/>
          </p:nvSpPr>
          <p:spPr>
            <a:xfrm>
              <a:off x="2753075" y="3399550"/>
              <a:ext cx="167475" cy="137825"/>
            </a:xfrm>
            <a:custGeom>
              <a:rect b="b" l="l" r="r" t="t"/>
              <a:pathLst>
                <a:path extrusionOk="0" h="5513" w="6699">
                  <a:moveTo>
                    <a:pt x="6181" y="1"/>
                  </a:moveTo>
                  <a:lnTo>
                    <a:pt x="1" y="5425"/>
                  </a:lnTo>
                  <a:lnTo>
                    <a:pt x="1" y="5513"/>
                  </a:lnTo>
                  <a:cubicBezTo>
                    <a:pt x="1340" y="5101"/>
                    <a:pt x="2516" y="4531"/>
                    <a:pt x="3451" y="3840"/>
                  </a:cubicBezTo>
                  <a:lnTo>
                    <a:pt x="6352" y="1558"/>
                  </a:lnTo>
                  <a:lnTo>
                    <a:pt x="6352" y="1471"/>
                  </a:lnTo>
                  <a:lnTo>
                    <a:pt x="6296" y="678"/>
                  </a:lnTo>
                  <a:lnTo>
                    <a:pt x="6699" y="325"/>
                  </a:lnTo>
                  <a:lnTo>
                    <a:pt x="6699" y="237"/>
                  </a:lnTo>
                  <a:lnTo>
                    <a:pt x="6181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12"/>
            <p:cNvSpPr/>
            <p:nvPr/>
          </p:nvSpPr>
          <p:spPr>
            <a:xfrm>
              <a:off x="2753075" y="3399550"/>
              <a:ext cx="167475" cy="135650"/>
            </a:xfrm>
            <a:custGeom>
              <a:rect b="b" l="l" r="r" t="t"/>
              <a:pathLst>
                <a:path extrusionOk="0" h="5426" w="6699">
                  <a:moveTo>
                    <a:pt x="6180" y="1"/>
                  </a:moveTo>
                  <a:lnTo>
                    <a:pt x="1" y="5425"/>
                  </a:lnTo>
                  <a:cubicBezTo>
                    <a:pt x="1339" y="5013"/>
                    <a:pt x="2514" y="4444"/>
                    <a:pt x="3451" y="3752"/>
                  </a:cubicBezTo>
                  <a:lnTo>
                    <a:pt x="6350" y="1471"/>
                  </a:lnTo>
                  <a:lnTo>
                    <a:pt x="6290" y="597"/>
                  </a:lnTo>
                  <a:lnTo>
                    <a:pt x="6699" y="237"/>
                  </a:lnTo>
                  <a:lnTo>
                    <a:pt x="6180" y="1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12"/>
            <p:cNvSpPr/>
            <p:nvPr/>
          </p:nvSpPr>
          <p:spPr>
            <a:xfrm>
              <a:off x="2713475" y="3420875"/>
              <a:ext cx="233700" cy="99650"/>
            </a:xfrm>
            <a:custGeom>
              <a:rect b="b" l="l" r="r" t="t"/>
              <a:pathLst>
                <a:path extrusionOk="0" h="3986" w="9348">
                  <a:moveTo>
                    <a:pt x="8937" y="0"/>
                  </a:moveTo>
                  <a:lnTo>
                    <a:pt x="8318" y="238"/>
                  </a:lnTo>
                  <a:lnTo>
                    <a:pt x="6808" y="206"/>
                  </a:lnTo>
                  <a:lnTo>
                    <a:pt x="2880" y="1893"/>
                  </a:lnTo>
                  <a:cubicBezTo>
                    <a:pt x="1689" y="2438"/>
                    <a:pt x="709" y="3120"/>
                    <a:pt x="1" y="3898"/>
                  </a:cubicBezTo>
                  <a:lnTo>
                    <a:pt x="1" y="3985"/>
                  </a:lnTo>
                  <a:lnTo>
                    <a:pt x="9347" y="387"/>
                  </a:lnTo>
                  <a:lnTo>
                    <a:pt x="9347" y="300"/>
                  </a:lnTo>
                  <a:lnTo>
                    <a:pt x="8937" y="0"/>
                  </a:lnTo>
                  <a:close/>
                </a:path>
              </a:pathLst>
            </a:custGeom>
            <a:solidFill>
              <a:srgbClr val="B1C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12"/>
            <p:cNvSpPr/>
            <p:nvPr/>
          </p:nvSpPr>
          <p:spPr>
            <a:xfrm>
              <a:off x="2713475" y="3428350"/>
              <a:ext cx="233700" cy="92175"/>
            </a:xfrm>
            <a:custGeom>
              <a:rect b="b" l="l" r="r" t="t"/>
              <a:pathLst>
                <a:path extrusionOk="0" h="3687" w="9348">
                  <a:moveTo>
                    <a:pt x="9347" y="1"/>
                  </a:moveTo>
                  <a:lnTo>
                    <a:pt x="1" y="3599"/>
                  </a:lnTo>
                  <a:lnTo>
                    <a:pt x="1" y="3686"/>
                  </a:lnTo>
                  <a:lnTo>
                    <a:pt x="9347" y="88"/>
                  </a:lnTo>
                  <a:lnTo>
                    <a:pt x="9347" y="1"/>
                  </a:ln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12"/>
            <p:cNvSpPr/>
            <p:nvPr/>
          </p:nvSpPr>
          <p:spPr>
            <a:xfrm>
              <a:off x="2880475" y="3429925"/>
              <a:ext cx="13325" cy="9600"/>
            </a:xfrm>
            <a:custGeom>
              <a:rect b="b" l="l" r="r" t="t"/>
              <a:pathLst>
                <a:path extrusionOk="0" h="384" w="533">
                  <a:moveTo>
                    <a:pt x="266" y="0"/>
                  </a:moveTo>
                  <a:cubicBezTo>
                    <a:pt x="198" y="0"/>
                    <a:pt x="130" y="15"/>
                    <a:pt x="79" y="45"/>
                  </a:cubicBezTo>
                  <a:cubicBezTo>
                    <a:pt x="28" y="75"/>
                    <a:pt x="2" y="113"/>
                    <a:pt x="2" y="153"/>
                  </a:cubicBezTo>
                  <a:lnTo>
                    <a:pt x="1" y="230"/>
                  </a:lnTo>
                  <a:cubicBezTo>
                    <a:pt x="1" y="268"/>
                    <a:pt x="27" y="308"/>
                    <a:pt x="79" y="339"/>
                  </a:cubicBezTo>
                  <a:cubicBezTo>
                    <a:pt x="130" y="369"/>
                    <a:pt x="198" y="384"/>
                    <a:pt x="266" y="384"/>
                  </a:cubicBezTo>
                  <a:cubicBezTo>
                    <a:pt x="333" y="384"/>
                    <a:pt x="401" y="369"/>
                    <a:pt x="452" y="339"/>
                  </a:cubicBezTo>
                  <a:cubicBezTo>
                    <a:pt x="503" y="308"/>
                    <a:pt x="529" y="270"/>
                    <a:pt x="529" y="231"/>
                  </a:cubicBezTo>
                  <a:cubicBezTo>
                    <a:pt x="529" y="231"/>
                    <a:pt x="530" y="158"/>
                    <a:pt x="531" y="158"/>
                  </a:cubicBezTo>
                  <a:cubicBezTo>
                    <a:pt x="531" y="158"/>
                    <a:pt x="531" y="158"/>
                    <a:pt x="531" y="158"/>
                  </a:cubicBezTo>
                  <a:cubicBezTo>
                    <a:pt x="532" y="116"/>
                    <a:pt x="506" y="76"/>
                    <a:pt x="452" y="45"/>
                  </a:cubicBezTo>
                  <a:cubicBezTo>
                    <a:pt x="401" y="15"/>
                    <a:pt x="333" y="0"/>
                    <a:pt x="266" y="0"/>
                  </a:cubicBez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12"/>
            <p:cNvSpPr/>
            <p:nvPr/>
          </p:nvSpPr>
          <p:spPr>
            <a:xfrm>
              <a:off x="2879850" y="3429925"/>
              <a:ext cx="14550" cy="7650"/>
            </a:xfrm>
            <a:custGeom>
              <a:rect b="b" l="l" r="r" t="t"/>
              <a:pathLst>
                <a:path extrusionOk="0" h="306" w="582">
                  <a:moveTo>
                    <a:pt x="291" y="0"/>
                  </a:moveTo>
                  <a:cubicBezTo>
                    <a:pt x="223" y="0"/>
                    <a:pt x="155" y="15"/>
                    <a:pt x="104" y="45"/>
                  </a:cubicBezTo>
                  <a:cubicBezTo>
                    <a:pt x="1" y="104"/>
                    <a:pt x="1" y="202"/>
                    <a:pt x="105" y="260"/>
                  </a:cubicBezTo>
                  <a:cubicBezTo>
                    <a:pt x="157" y="290"/>
                    <a:pt x="224" y="305"/>
                    <a:pt x="292" y="305"/>
                  </a:cubicBezTo>
                  <a:cubicBezTo>
                    <a:pt x="360" y="305"/>
                    <a:pt x="427" y="290"/>
                    <a:pt x="479" y="260"/>
                  </a:cubicBezTo>
                  <a:cubicBezTo>
                    <a:pt x="582" y="202"/>
                    <a:pt x="580" y="104"/>
                    <a:pt x="477" y="45"/>
                  </a:cubicBezTo>
                  <a:cubicBezTo>
                    <a:pt x="426" y="15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13"/>
          <p:cNvSpPr txBox="1"/>
          <p:nvPr>
            <p:ph idx="6" type="title"/>
          </p:nvPr>
        </p:nvSpPr>
        <p:spPr>
          <a:xfrm>
            <a:off x="5670032" y="700041"/>
            <a:ext cx="215803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2400">
                <a:solidFill>
                  <a:srgbClr val="122571"/>
                </a:solidFill>
              </a:rPr>
              <a:t>REQUISITI FUNZIONALI</a:t>
            </a:r>
            <a:endParaRPr/>
          </a:p>
        </p:txBody>
      </p:sp>
      <p:sp>
        <p:nvSpPr>
          <p:cNvPr id="1917" name="Google Shape;1917;p13"/>
          <p:cNvSpPr txBox="1"/>
          <p:nvPr>
            <p:ph type="ctrTitle"/>
          </p:nvPr>
        </p:nvSpPr>
        <p:spPr>
          <a:xfrm flipH="1">
            <a:off x="6496849" y="3251433"/>
            <a:ext cx="1786861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1600"/>
              <a:t>Visualizzare proposta di tirocinio</a:t>
            </a:r>
            <a:endParaRPr sz="1600"/>
          </a:p>
        </p:txBody>
      </p:sp>
      <p:sp>
        <p:nvSpPr>
          <p:cNvPr id="1918" name="Google Shape;1918;p13"/>
          <p:cNvSpPr txBox="1"/>
          <p:nvPr>
            <p:ph idx="2" type="ctrTitle"/>
          </p:nvPr>
        </p:nvSpPr>
        <p:spPr>
          <a:xfrm flipH="1">
            <a:off x="3529983" y="3251433"/>
            <a:ext cx="1882595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1600"/>
              <a:t>Modificare proposta di tirocinio</a:t>
            </a:r>
            <a:endParaRPr sz="1600"/>
          </a:p>
        </p:txBody>
      </p:sp>
      <p:sp>
        <p:nvSpPr>
          <p:cNvPr id="1919" name="Google Shape;1919;p13"/>
          <p:cNvSpPr txBox="1"/>
          <p:nvPr>
            <p:ph idx="4" type="ctrTitle"/>
          </p:nvPr>
        </p:nvSpPr>
        <p:spPr>
          <a:xfrm flipH="1">
            <a:off x="760390" y="3245863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1600"/>
              <a:t>Creare proposta di tirocinio</a:t>
            </a:r>
            <a:endParaRPr sz="1600"/>
          </a:p>
        </p:txBody>
      </p:sp>
      <p:sp>
        <p:nvSpPr>
          <p:cNvPr id="1920" name="Google Shape;1920;p13"/>
          <p:cNvSpPr/>
          <p:nvPr/>
        </p:nvSpPr>
        <p:spPr>
          <a:xfrm>
            <a:off x="1045635" y="2177123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1" name="Google Shape;1921;p13"/>
          <p:cNvSpPr/>
          <p:nvPr/>
        </p:nvSpPr>
        <p:spPr>
          <a:xfrm>
            <a:off x="3960550" y="2170281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2" name="Google Shape;1922;p13"/>
          <p:cNvSpPr/>
          <p:nvPr/>
        </p:nvSpPr>
        <p:spPr>
          <a:xfrm>
            <a:off x="6882362" y="2180606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3" name="Google Shape;1923;p13"/>
          <p:cNvGrpSpPr/>
          <p:nvPr/>
        </p:nvGrpSpPr>
        <p:grpSpPr>
          <a:xfrm>
            <a:off x="1352569" y="2367334"/>
            <a:ext cx="393961" cy="599678"/>
            <a:chOff x="5224875" y="2579925"/>
            <a:chExt cx="241250" cy="367225"/>
          </a:xfrm>
        </p:grpSpPr>
        <p:sp>
          <p:nvSpPr>
            <p:cNvPr id="1924" name="Google Shape;1924;p13"/>
            <p:cNvSpPr/>
            <p:nvPr/>
          </p:nvSpPr>
          <p:spPr>
            <a:xfrm>
              <a:off x="5270325" y="2784200"/>
              <a:ext cx="139500" cy="162950"/>
            </a:xfrm>
            <a:custGeom>
              <a:rect b="b" l="l" r="r" t="t"/>
              <a:pathLst>
                <a:path extrusionOk="0" h="6518" w="5580">
                  <a:moveTo>
                    <a:pt x="1297" y="1"/>
                  </a:moveTo>
                  <a:lnTo>
                    <a:pt x="986" y="265"/>
                  </a:lnTo>
                  <a:lnTo>
                    <a:pt x="1678" y="3150"/>
                  </a:lnTo>
                  <a:lnTo>
                    <a:pt x="0" y="4120"/>
                  </a:lnTo>
                  <a:lnTo>
                    <a:pt x="0" y="4487"/>
                  </a:lnTo>
                  <a:lnTo>
                    <a:pt x="3497" y="6518"/>
                  </a:lnTo>
                  <a:lnTo>
                    <a:pt x="5580" y="5315"/>
                  </a:lnTo>
                  <a:lnTo>
                    <a:pt x="4793" y="203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13"/>
            <p:cNvSpPr/>
            <p:nvPr/>
          </p:nvSpPr>
          <p:spPr>
            <a:xfrm>
              <a:off x="5270325" y="2887175"/>
              <a:ext cx="87425" cy="59975"/>
            </a:xfrm>
            <a:custGeom>
              <a:rect b="b" l="l" r="r" t="t"/>
              <a:pathLst>
                <a:path extrusionOk="0" h="2399" w="3497">
                  <a:moveTo>
                    <a:pt x="0" y="1"/>
                  </a:moveTo>
                  <a:lnTo>
                    <a:pt x="0" y="368"/>
                  </a:lnTo>
                  <a:lnTo>
                    <a:pt x="3497" y="2399"/>
                  </a:lnTo>
                  <a:lnTo>
                    <a:pt x="3495" y="20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13"/>
            <p:cNvSpPr/>
            <p:nvPr/>
          </p:nvSpPr>
          <p:spPr>
            <a:xfrm>
              <a:off x="5294975" y="2790825"/>
              <a:ext cx="104675" cy="122925"/>
            </a:xfrm>
            <a:custGeom>
              <a:rect b="b" l="l" r="r" t="t"/>
              <a:pathLst>
                <a:path extrusionOk="0" h="4917" w="4187">
                  <a:moveTo>
                    <a:pt x="0" y="0"/>
                  </a:moveTo>
                  <a:lnTo>
                    <a:pt x="692" y="2885"/>
                  </a:lnTo>
                  <a:lnTo>
                    <a:pt x="4187" y="4916"/>
                  </a:lnTo>
                  <a:lnTo>
                    <a:pt x="3495" y="2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13"/>
            <p:cNvSpPr/>
            <p:nvPr/>
          </p:nvSpPr>
          <p:spPr>
            <a:xfrm>
              <a:off x="5294975" y="2784200"/>
              <a:ext cx="95150" cy="57400"/>
            </a:xfrm>
            <a:custGeom>
              <a:rect b="b" l="l" r="r" t="t"/>
              <a:pathLst>
                <a:path extrusionOk="0" h="2296" w="3806">
                  <a:moveTo>
                    <a:pt x="311" y="1"/>
                  </a:moveTo>
                  <a:lnTo>
                    <a:pt x="0" y="265"/>
                  </a:lnTo>
                  <a:lnTo>
                    <a:pt x="3495" y="2296"/>
                  </a:lnTo>
                  <a:lnTo>
                    <a:pt x="3806" y="203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13"/>
            <p:cNvSpPr/>
            <p:nvPr/>
          </p:nvSpPr>
          <p:spPr>
            <a:xfrm>
              <a:off x="5357700" y="2834975"/>
              <a:ext cx="52125" cy="112175"/>
            </a:xfrm>
            <a:custGeom>
              <a:rect b="b" l="l" r="r" t="t"/>
              <a:pathLst>
                <a:path extrusionOk="0" h="4487" w="2085">
                  <a:moveTo>
                    <a:pt x="1297" y="1"/>
                  </a:moveTo>
                  <a:lnTo>
                    <a:pt x="986" y="265"/>
                  </a:lnTo>
                  <a:lnTo>
                    <a:pt x="1678" y="3150"/>
                  </a:lnTo>
                  <a:lnTo>
                    <a:pt x="0" y="4119"/>
                  </a:lnTo>
                  <a:lnTo>
                    <a:pt x="2" y="4487"/>
                  </a:lnTo>
                  <a:lnTo>
                    <a:pt x="2085" y="3284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13"/>
            <p:cNvSpPr/>
            <p:nvPr/>
          </p:nvSpPr>
          <p:spPr>
            <a:xfrm>
              <a:off x="5224875" y="2579925"/>
              <a:ext cx="241250" cy="353050"/>
            </a:xfrm>
            <a:custGeom>
              <a:rect b="b" l="l" r="r" t="t"/>
              <a:pathLst>
                <a:path extrusionOk="0" h="14122" w="9650">
                  <a:moveTo>
                    <a:pt x="1976" y="1266"/>
                  </a:moveTo>
                  <a:lnTo>
                    <a:pt x="8968" y="5101"/>
                  </a:lnTo>
                  <a:lnTo>
                    <a:pt x="9103" y="5055"/>
                  </a:lnTo>
                  <a:lnTo>
                    <a:pt x="8965" y="5102"/>
                  </a:lnTo>
                  <a:lnTo>
                    <a:pt x="8965" y="5101"/>
                  </a:lnTo>
                  <a:lnTo>
                    <a:pt x="1976" y="1266"/>
                  </a:lnTo>
                  <a:close/>
                  <a:moveTo>
                    <a:pt x="835" y="1"/>
                  </a:moveTo>
                  <a:lnTo>
                    <a:pt x="1" y="183"/>
                  </a:lnTo>
                  <a:lnTo>
                    <a:pt x="1" y="7799"/>
                  </a:lnTo>
                  <a:lnTo>
                    <a:pt x="1" y="8820"/>
                  </a:lnTo>
                  <a:lnTo>
                    <a:pt x="8965" y="14122"/>
                  </a:lnTo>
                  <a:lnTo>
                    <a:pt x="8965" y="14119"/>
                  </a:lnTo>
                  <a:lnTo>
                    <a:pt x="9642" y="13753"/>
                  </a:lnTo>
                  <a:lnTo>
                    <a:pt x="9644" y="4867"/>
                  </a:lnTo>
                  <a:lnTo>
                    <a:pt x="9650" y="4866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13"/>
            <p:cNvSpPr/>
            <p:nvPr/>
          </p:nvSpPr>
          <p:spPr>
            <a:xfrm>
              <a:off x="5448975" y="2701550"/>
              <a:ext cx="17000" cy="231350"/>
            </a:xfrm>
            <a:custGeom>
              <a:rect b="b" l="l" r="r" t="t"/>
              <a:pathLst>
                <a:path extrusionOk="0" h="9254" w="680">
                  <a:moveTo>
                    <a:pt x="680" y="1"/>
                  </a:moveTo>
                  <a:lnTo>
                    <a:pt x="1" y="237"/>
                  </a:lnTo>
                  <a:lnTo>
                    <a:pt x="1" y="9254"/>
                  </a:lnTo>
                  <a:lnTo>
                    <a:pt x="678" y="8888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13"/>
            <p:cNvSpPr/>
            <p:nvPr/>
          </p:nvSpPr>
          <p:spPr>
            <a:xfrm>
              <a:off x="5224875" y="2579925"/>
              <a:ext cx="241250" cy="127525"/>
            </a:xfrm>
            <a:custGeom>
              <a:rect b="b" l="l" r="r" t="t"/>
              <a:pathLst>
                <a:path extrusionOk="0" h="5101" w="9650">
                  <a:moveTo>
                    <a:pt x="835" y="1"/>
                  </a:moveTo>
                  <a:lnTo>
                    <a:pt x="1" y="183"/>
                  </a:lnTo>
                  <a:lnTo>
                    <a:pt x="8968" y="5101"/>
                  </a:lnTo>
                  <a:lnTo>
                    <a:pt x="9650" y="4866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rgbClr val="B1C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13"/>
            <p:cNvSpPr/>
            <p:nvPr/>
          </p:nvSpPr>
          <p:spPr>
            <a:xfrm>
              <a:off x="5224875" y="2579925"/>
              <a:ext cx="241250" cy="127525"/>
            </a:xfrm>
            <a:custGeom>
              <a:rect b="b" l="l" r="r" t="t"/>
              <a:pathLst>
                <a:path extrusionOk="0" h="5101" w="9650">
                  <a:moveTo>
                    <a:pt x="835" y="1"/>
                  </a:moveTo>
                  <a:lnTo>
                    <a:pt x="1" y="183"/>
                  </a:lnTo>
                  <a:lnTo>
                    <a:pt x="8968" y="5101"/>
                  </a:lnTo>
                  <a:lnTo>
                    <a:pt x="9650" y="4866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rgbClr val="A8B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13"/>
            <p:cNvSpPr/>
            <p:nvPr/>
          </p:nvSpPr>
          <p:spPr>
            <a:xfrm>
              <a:off x="5224875" y="2584500"/>
              <a:ext cx="224125" cy="319650"/>
            </a:xfrm>
            <a:custGeom>
              <a:rect b="b" l="l" r="r" t="t"/>
              <a:pathLst>
                <a:path extrusionOk="0" h="12786" w="8965">
                  <a:moveTo>
                    <a:pt x="1" y="0"/>
                  </a:moveTo>
                  <a:lnTo>
                    <a:pt x="1" y="7616"/>
                  </a:lnTo>
                  <a:lnTo>
                    <a:pt x="8965" y="12785"/>
                  </a:lnTo>
                  <a:lnTo>
                    <a:pt x="8965" y="49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13"/>
            <p:cNvSpPr/>
            <p:nvPr/>
          </p:nvSpPr>
          <p:spPr>
            <a:xfrm>
              <a:off x="5278425" y="2626850"/>
              <a:ext cx="160625" cy="254400"/>
            </a:xfrm>
            <a:custGeom>
              <a:rect b="b" l="l" r="r" t="t"/>
              <a:pathLst>
                <a:path extrusionOk="0" h="10176" w="6425">
                  <a:moveTo>
                    <a:pt x="877" y="1390"/>
                  </a:moveTo>
                  <a:lnTo>
                    <a:pt x="5300" y="3944"/>
                  </a:lnTo>
                  <a:lnTo>
                    <a:pt x="5290" y="7713"/>
                  </a:lnTo>
                  <a:lnTo>
                    <a:pt x="867" y="5158"/>
                  </a:lnTo>
                  <a:lnTo>
                    <a:pt x="877" y="1390"/>
                  </a:lnTo>
                  <a:close/>
                  <a:moveTo>
                    <a:pt x="19" y="1"/>
                  </a:moveTo>
                  <a:lnTo>
                    <a:pt x="0" y="6478"/>
                  </a:lnTo>
                  <a:lnTo>
                    <a:pt x="6406" y="10175"/>
                  </a:lnTo>
                  <a:lnTo>
                    <a:pt x="6425" y="369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13"/>
            <p:cNvSpPr/>
            <p:nvPr/>
          </p:nvSpPr>
          <p:spPr>
            <a:xfrm>
              <a:off x="5233025" y="2600675"/>
              <a:ext cx="45875" cy="188175"/>
            </a:xfrm>
            <a:custGeom>
              <a:rect b="b" l="l" r="r" t="t"/>
              <a:pathLst>
                <a:path extrusionOk="0" h="7527" w="1835">
                  <a:moveTo>
                    <a:pt x="200" y="347"/>
                  </a:moveTo>
                  <a:lnTo>
                    <a:pt x="888" y="745"/>
                  </a:lnTo>
                  <a:lnTo>
                    <a:pt x="885" y="1507"/>
                  </a:lnTo>
                  <a:lnTo>
                    <a:pt x="199" y="1109"/>
                  </a:lnTo>
                  <a:lnTo>
                    <a:pt x="200" y="347"/>
                  </a:lnTo>
                  <a:close/>
                  <a:moveTo>
                    <a:pt x="964" y="790"/>
                  </a:moveTo>
                  <a:lnTo>
                    <a:pt x="1652" y="1186"/>
                  </a:lnTo>
                  <a:lnTo>
                    <a:pt x="1649" y="1948"/>
                  </a:lnTo>
                  <a:lnTo>
                    <a:pt x="962" y="1552"/>
                  </a:lnTo>
                  <a:lnTo>
                    <a:pt x="964" y="790"/>
                  </a:lnTo>
                  <a:close/>
                  <a:moveTo>
                    <a:pt x="199" y="1195"/>
                  </a:moveTo>
                  <a:lnTo>
                    <a:pt x="885" y="1593"/>
                  </a:lnTo>
                  <a:lnTo>
                    <a:pt x="884" y="2355"/>
                  </a:lnTo>
                  <a:lnTo>
                    <a:pt x="196" y="1957"/>
                  </a:lnTo>
                  <a:lnTo>
                    <a:pt x="199" y="1195"/>
                  </a:lnTo>
                  <a:close/>
                  <a:moveTo>
                    <a:pt x="962" y="1638"/>
                  </a:moveTo>
                  <a:lnTo>
                    <a:pt x="1649" y="2034"/>
                  </a:lnTo>
                  <a:lnTo>
                    <a:pt x="1647" y="2796"/>
                  </a:lnTo>
                  <a:lnTo>
                    <a:pt x="959" y="2400"/>
                  </a:lnTo>
                  <a:lnTo>
                    <a:pt x="962" y="1638"/>
                  </a:lnTo>
                  <a:close/>
                  <a:moveTo>
                    <a:pt x="196" y="2045"/>
                  </a:moveTo>
                  <a:lnTo>
                    <a:pt x="884" y="2441"/>
                  </a:lnTo>
                  <a:lnTo>
                    <a:pt x="881" y="3203"/>
                  </a:lnTo>
                  <a:lnTo>
                    <a:pt x="194" y="2807"/>
                  </a:lnTo>
                  <a:lnTo>
                    <a:pt x="196" y="2045"/>
                  </a:lnTo>
                  <a:close/>
                  <a:moveTo>
                    <a:pt x="959" y="2486"/>
                  </a:moveTo>
                  <a:lnTo>
                    <a:pt x="1647" y="2882"/>
                  </a:lnTo>
                  <a:lnTo>
                    <a:pt x="1644" y="3644"/>
                  </a:lnTo>
                  <a:lnTo>
                    <a:pt x="958" y="3248"/>
                  </a:lnTo>
                  <a:lnTo>
                    <a:pt x="959" y="2486"/>
                  </a:lnTo>
                  <a:close/>
                  <a:moveTo>
                    <a:pt x="194" y="2893"/>
                  </a:moveTo>
                  <a:lnTo>
                    <a:pt x="882" y="3291"/>
                  </a:lnTo>
                  <a:lnTo>
                    <a:pt x="881" y="4053"/>
                  </a:lnTo>
                  <a:lnTo>
                    <a:pt x="192" y="3655"/>
                  </a:lnTo>
                  <a:lnTo>
                    <a:pt x="194" y="2893"/>
                  </a:lnTo>
                  <a:close/>
                  <a:moveTo>
                    <a:pt x="958" y="3335"/>
                  </a:moveTo>
                  <a:lnTo>
                    <a:pt x="1646" y="3732"/>
                  </a:lnTo>
                  <a:lnTo>
                    <a:pt x="1643" y="4494"/>
                  </a:lnTo>
                  <a:lnTo>
                    <a:pt x="954" y="4097"/>
                  </a:lnTo>
                  <a:lnTo>
                    <a:pt x="956" y="4097"/>
                  </a:lnTo>
                  <a:lnTo>
                    <a:pt x="958" y="3335"/>
                  </a:lnTo>
                  <a:close/>
                  <a:moveTo>
                    <a:pt x="192" y="3742"/>
                  </a:moveTo>
                  <a:lnTo>
                    <a:pt x="879" y="4139"/>
                  </a:lnTo>
                  <a:lnTo>
                    <a:pt x="878" y="4901"/>
                  </a:lnTo>
                  <a:lnTo>
                    <a:pt x="189" y="4504"/>
                  </a:lnTo>
                  <a:lnTo>
                    <a:pt x="192" y="3742"/>
                  </a:lnTo>
                  <a:close/>
                  <a:moveTo>
                    <a:pt x="956" y="4183"/>
                  </a:moveTo>
                  <a:lnTo>
                    <a:pt x="1643" y="4580"/>
                  </a:lnTo>
                  <a:lnTo>
                    <a:pt x="1641" y="5342"/>
                  </a:lnTo>
                  <a:lnTo>
                    <a:pt x="953" y="4945"/>
                  </a:lnTo>
                  <a:lnTo>
                    <a:pt x="956" y="4183"/>
                  </a:lnTo>
                  <a:close/>
                  <a:moveTo>
                    <a:pt x="1083" y="5932"/>
                  </a:moveTo>
                  <a:lnTo>
                    <a:pt x="1083" y="6160"/>
                  </a:lnTo>
                  <a:lnTo>
                    <a:pt x="885" y="6045"/>
                  </a:lnTo>
                  <a:lnTo>
                    <a:pt x="885" y="6273"/>
                  </a:lnTo>
                  <a:lnTo>
                    <a:pt x="1282" y="6503"/>
                  </a:lnTo>
                  <a:lnTo>
                    <a:pt x="1283" y="6045"/>
                  </a:lnTo>
                  <a:lnTo>
                    <a:pt x="1282" y="6047"/>
                  </a:lnTo>
                  <a:lnTo>
                    <a:pt x="1083" y="5932"/>
                  </a:lnTo>
                  <a:close/>
                  <a:moveTo>
                    <a:pt x="398" y="4973"/>
                  </a:moveTo>
                  <a:lnTo>
                    <a:pt x="1087" y="5369"/>
                  </a:lnTo>
                  <a:lnTo>
                    <a:pt x="1085" y="5764"/>
                  </a:lnTo>
                  <a:lnTo>
                    <a:pt x="1429" y="5962"/>
                  </a:lnTo>
                  <a:lnTo>
                    <a:pt x="1428" y="6753"/>
                  </a:lnTo>
                  <a:lnTo>
                    <a:pt x="739" y="6356"/>
                  </a:lnTo>
                  <a:lnTo>
                    <a:pt x="741" y="5961"/>
                  </a:lnTo>
                  <a:lnTo>
                    <a:pt x="397" y="5763"/>
                  </a:lnTo>
                  <a:lnTo>
                    <a:pt x="398" y="4973"/>
                  </a:lnTo>
                  <a:close/>
                  <a:moveTo>
                    <a:pt x="19" y="0"/>
                  </a:moveTo>
                  <a:lnTo>
                    <a:pt x="0" y="6478"/>
                  </a:lnTo>
                  <a:lnTo>
                    <a:pt x="1816" y="7526"/>
                  </a:lnTo>
                  <a:lnTo>
                    <a:pt x="1835" y="104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13"/>
            <p:cNvSpPr/>
            <p:nvPr/>
          </p:nvSpPr>
          <p:spPr>
            <a:xfrm>
              <a:off x="5237975" y="2609350"/>
              <a:ext cx="17275" cy="29025"/>
            </a:xfrm>
            <a:custGeom>
              <a:rect b="b" l="l" r="r" t="t"/>
              <a:pathLst>
                <a:path extrusionOk="0" h="1161" w="691">
                  <a:moveTo>
                    <a:pt x="2" y="0"/>
                  </a:moveTo>
                  <a:lnTo>
                    <a:pt x="1" y="762"/>
                  </a:lnTo>
                  <a:lnTo>
                    <a:pt x="689" y="1160"/>
                  </a:lnTo>
                  <a:lnTo>
                    <a:pt x="690" y="39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13"/>
            <p:cNvSpPr/>
            <p:nvPr/>
          </p:nvSpPr>
          <p:spPr>
            <a:xfrm>
              <a:off x="5257075" y="2620375"/>
              <a:ext cx="17250" cy="29025"/>
            </a:xfrm>
            <a:custGeom>
              <a:rect b="b" l="l" r="r" t="t"/>
              <a:pathLst>
                <a:path extrusionOk="0" h="1161" w="690">
                  <a:moveTo>
                    <a:pt x="2" y="0"/>
                  </a:moveTo>
                  <a:lnTo>
                    <a:pt x="0" y="762"/>
                  </a:lnTo>
                  <a:lnTo>
                    <a:pt x="687" y="1160"/>
                  </a:lnTo>
                  <a:lnTo>
                    <a:pt x="690" y="39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13"/>
            <p:cNvSpPr/>
            <p:nvPr/>
          </p:nvSpPr>
          <p:spPr>
            <a:xfrm>
              <a:off x="5237900" y="2630575"/>
              <a:ext cx="17275" cy="29000"/>
            </a:xfrm>
            <a:custGeom>
              <a:rect b="b" l="l" r="r" t="t"/>
              <a:pathLst>
                <a:path extrusionOk="0" h="1160" w="691">
                  <a:moveTo>
                    <a:pt x="4" y="1"/>
                  </a:moveTo>
                  <a:lnTo>
                    <a:pt x="1" y="763"/>
                  </a:lnTo>
                  <a:lnTo>
                    <a:pt x="689" y="1159"/>
                  </a:lnTo>
                  <a:lnTo>
                    <a:pt x="690" y="39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13"/>
            <p:cNvSpPr/>
            <p:nvPr/>
          </p:nvSpPr>
          <p:spPr>
            <a:xfrm>
              <a:off x="5257000" y="2641575"/>
              <a:ext cx="17250" cy="29025"/>
            </a:xfrm>
            <a:custGeom>
              <a:rect b="b" l="l" r="r" t="t"/>
              <a:pathLst>
                <a:path extrusionOk="0" h="1161" w="690">
                  <a:moveTo>
                    <a:pt x="3" y="0"/>
                  </a:moveTo>
                  <a:lnTo>
                    <a:pt x="0" y="764"/>
                  </a:lnTo>
                  <a:lnTo>
                    <a:pt x="688" y="1160"/>
                  </a:lnTo>
                  <a:lnTo>
                    <a:pt x="690" y="39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13"/>
            <p:cNvSpPr/>
            <p:nvPr/>
          </p:nvSpPr>
          <p:spPr>
            <a:xfrm>
              <a:off x="5237850" y="2651775"/>
              <a:ext cx="17275" cy="29025"/>
            </a:xfrm>
            <a:custGeom>
              <a:rect b="b" l="l" r="r" t="t"/>
              <a:pathLst>
                <a:path extrusionOk="0" h="1161" w="691">
                  <a:moveTo>
                    <a:pt x="3" y="1"/>
                  </a:moveTo>
                  <a:lnTo>
                    <a:pt x="1" y="763"/>
                  </a:lnTo>
                  <a:lnTo>
                    <a:pt x="688" y="1161"/>
                  </a:lnTo>
                  <a:lnTo>
                    <a:pt x="691" y="39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13"/>
            <p:cNvSpPr/>
            <p:nvPr/>
          </p:nvSpPr>
          <p:spPr>
            <a:xfrm>
              <a:off x="5256950" y="2662800"/>
              <a:ext cx="17275" cy="29025"/>
            </a:xfrm>
            <a:custGeom>
              <a:rect b="b" l="l" r="r" t="t"/>
              <a:pathLst>
                <a:path extrusionOk="0" h="1161" w="691">
                  <a:moveTo>
                    <a:pt x="2" y="1"/>
                  </a:moveTo>
                  <a:lnTo>
                    <a:pt x="1" y="763"/>
                  </a:lnTo>
                  <a:lnTo>
                    <a:pt x="687" y="1161"/>
                  </a:lnTo>
                  <a:lnTo>
                    <a:pt x="690" y="39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13"/>
            <p:cNvSpPr/>
            <p:nvPr/>
          </p:nvSpPr>
          <p:spPr>
            <a:xfrm>
              <a:off x="5237775" y="2673025"/>
              <a:ext cx="17275" cy="28975"/>
            </a:xfrm>
            <a:custGeom>
              <a:rect b="b" l="l" r="r" t="t"/>
              <a:pathLst>
                <a:path extrusionOk="0" h="1159" w="691">
                  <a:moveTo>
                    <a:pt x="4" y="0"/>
                  </a:moveTo>
                  <a:lnTo>
                    <a:pt x="1" y="762"/>
                  </a:lnTo>
                  <a:lnTo>
                    <a:pt x="689" y="1159"/>
                  </a:lnTo>
                  <a:lnTo>
                    <a:pt x="691" y="39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13"/>
            <p:cNvSpPr/>
            <p:nvPr/>
          </p:nvSpPr>
          <p:spPr>
            <a:xfrm>
              <a:off x="5256875" y="2684050"/>
              <a:ext cx="17275" cy="28975"/>
            </a:xfrm>
            <a:custGeom>
              <a:rect b="b" l="l" r="r" t="t"/>
              <a:pathLst>
                <a:path extrusionOk="0" h="1159" w="691">
                  <a:moveTo>
                    <a:pt x="4" y="0"/>
                  </a:moveTo>
                  <a:lnTo>
                    <a:pt x="0" y="762"/>
                  </a:lnTo>
                  <a:lnTo>
                    <a:pt x="689" y="1159"/>
                  </a:lnTo>
                  <a:lnTo>
                    <a:pt x="690" y="39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13"/>
            <p:cNvSpPr/>
            <p:nvPr/>
          </p:nvSpPr>
          <p:spPr>
            <a:xfrm>
              <a:off x="5237750" y="2694225"/>
              <a:ext cx="17275" cy="29025"/>
            </a:xfrm>
            <a:custGeom>
              <a:rect b="b" l="l" r="r" t="t"/>
              <a:pathLst>
                <a:path extrusionOk="0" h="1161" w="691">
                  <a:moveTo>
                    <a:pt x="2" y="0"/>
                  </a:moveTo>
                  <a:lnTo>
                    <a:pt x="0" y="764"/>
                  </a:lnTo>
                  <a:lnTo>
                    <a:pt x="687" y="1160"/>
                  </a:lnTo>
                  <a:lnTo>
                    <a:pt x="690" y="39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13"/>
            <p:cNvSpPr/>
            <p:nvPr/>
          </p:nvSpPr>
          <p:spPr>
            <a:xfrm>
              <a:off x="5256800" y="2705250"/>
              <a:ext cx="17300" cy="29025"/>
            </a:xfrm>
            <a:custGeom>
              <a:rect b="b" l="l" r="r" t="t"/>
              <a:pathLst>
                <a:path extrusionOk="0" h="1161" w="692">
                  <a:moveTo>
                    <a:pt x="3" y="0"/>
                  </a:moveTo>
                  <a:lnTo>
                    <a:pt x="0" y="762"/>
                  </a:lnTo>
                  <a:lnTo>
                    <a:pt x="689" y="1160"/>
                  </a:lnTo>
                  <a:lnTo>
                    <a:pt x="692" y="39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13"/>
            <p:cNvSpPr/>
            <p:nvPr/>
          </p:nvSpPr>
          <p:spPr>
            <a:xfrm>
              <a:off x="5251450" y="2744800"/>
              <a:ext cx="17275" cy="24725"/>
            </a:xfrm>
            <a:custGeom>
              <a:rect b="b" l="l" r="r" t="t"/>
              <a:pathLst>
                <a:path extrusionOk="0" h="989" w="691">
                  <a:moveTo>
                    <a:pt x="346" y="1"/>
                  </a:moveTo>
                  <a:lnTo>
                    <a:pt x="346" y="167"/>
                  </a:lnTo>
                  <a:lnTo>
                    <a:pt x="546" y="282"/>
                  </a:lnTo>
                  <a:lnTo>
                    <a:pt x="545" y="738"/>
                  </a:lnTo>
                  <a:lnTo>
                    <a:pt x="147" y="509"/>
                  </a:lnTo>
                  <a:lnTo>
                    <a:pt x="147" y="280"/>
                  </a:lnTo>
                  <a:lnTo>
                    <a:pt x="2" y="197"/>
                  </a:lnTo>
                  <a:lnTo>
                    <a:pt x="1" y="592"/>
                  </a:lnTo>
                  <a:lnTo>
                    <a:pt x="689" y="988"/>
                  </a:lnTo>
                  <a:lnTo>
                    <a:pt x="691" y="199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13"/>
            <p:cNvSpPr/>
            <p:nvPr/>
          </p:nvSpPr>
          <p:spPr>
            <a:xfrm>
              <a:off x="5242900" y="2724975"/>
              <a:ext cx="17250" cy="29725"/>
            </a:xfrm>
            <a:custGeom>
              <a:rect b="b" l="l" r="r" t="t"/>
              <a:pathLst>
                <a:path extrusionOk="0" h="1189" w="690">
                  <a:moveTo>
                    <a:pt x="2" y="1"/>
                  </a:moveTo>
                  <a:lnTo>
                    <a:pt x="0" y="792"/>
                  </a:lnTo>
                  <a:lnTo>
                    <a:pt x="344" y="990"/>
                  </a:lnTo>
                  <a:lnTo>
                    <a:pt x="489" y="1073"/>
                  </a:lnTo>
                  <a:lnTo>
                    <a:pt x="688" y="1188"/>
                  </a:lnTo>
                  <a:lnTo>
                    <a:pt x="688" y="960"/>
                  </a:lnTo>
                  <a:lnTo>
                    <a:pt x="688" y="794"/>
                  </a:lnTo>
                  <a:lnTo>
                    <a:pt x="690" y="39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13"/>
            <p:cNvSpPr/>
            <p:nvPr/>
          </p:nvSpPr>
          <p:spPr>
            <a:xfrm>
              <a:off x="5300075" y="2661575"/>
              <a:ext cx="110875" cy="158075"/>
            </a:xfrm>
            <a:custGeom>
              <a:rect b="b" l="l" r="r" t="t"/>
              <a:pathLst>
                <a:path extrusionOk="0" h="6323" w="4435">
                  <a:moveTo>
                    <a:pt x="1651" y="1721"/>
                  </a:moveTo>
                  <a:lnTo>
                    <a:pt x="1878" y="1852"/>
                  </a:lnTo>
                  <a:lnTo>
                    <a:pt x="1878" y="1950"/>
                  </a:lnTo>
                  <a:lnTo>
                    <a:pt x="1651" y="1818"/>
                  </a:lnTo>
                  <a:lnTo>
                    <a:pt x="1651" y="1721"/>
                  </a:lnTo>
                  <a:close/>
                  <a:moveTo>
                    <a:pt x="2107" y="1984"/>
                  </a:moveTo>
                  <a:lnTo>
                    <a:pt x="2334" y="2116"/>
                  </a:lnTo>
                  <a:lnTo>
                    <a:pt x="2334" y="2213"/>
                  </a:lnTo>
                  <a:lnTo>
                    <a:pt x="2107" y="2081"/>
                  </a:lnTo>
                  <a:lnTo>
                    <a:pt x="2107" y="1984"/>
                  </a:lnTo>
                  <a:close/>
                  <a:moveTo>
                    <a:pt x="1250" y="1949"/>
                  </a:moveTo>
                  <a:lnTo>
                    <a:pt x="1336" y="1998"/>
                  </a:lnTo>
                  <a:lnTo>
                    <a:pt x="1336" y="2259"/>
                  </a:lnTo>
                  <a:lnTo>
                    <a:pt x="1250" y="2210"/>
                  </a:lnTo>
                  <a:lnTo>
                    <a:pt x="1250" y="1949"/>
                  </a:lnTo>
                  <a:close/>
                  <a:moveTo>
                    <a:pt x="2563" y="2247"/>
                  </a:moveTo>
                  <a:lnTo>
                    <a:pt x="2791" y="2379"/>
                  </a:lnTo>
                  <a:lnTo>
                    <a:pt x="2791" y="2477"/>
                  </a:lnTo>
                  <a:lnTo>
                    <a:pt x="2562" y="2345"/>
                  </a:lnTo>
                  <a:lnTo>
                    <a:pt x="2563" y="2345"/>
                  </a:lnTo>
                  <a:lnTo>
                    <a:pt x="2563" y="2247"/>
                  </a:lnTo>
                  <a:close/>
                  <a:moveTo>
                    <a:pt x="1250" y="2472"/>
                  </a:moveTo>
                  <a:lnTo>
                    <a:pt x="1334" y="2522"/>
                  </a:lnTo>
                  <a:lnTo>
                    <a:pt x="1334" y="2783"/>
                  </a:lnTo>
                  <a:lnTo>
                    <a:pt x="1250" y="2734"/>
                  </a:lnTo>
                  <a:lnTo>
                    <a:pt x="1250" y="2472"/>
                  </a:lnTo>
                  <a:close/>
                  <a:moveTo>
                    <a:pt x="1248" y="2996"/>
                  </a:moveTo>
                  <a:lnTo>
                    <a:pt x="1333" y="3045"/>
                  </a:lnTo>
                  <a:lnTo>
                    <a:pt x="1333" y="3308"/>
                  </a:lnTo>
                  <a:lnTo>
                    <a:pt x="1248" y="3259"/>
                  </a:lnTo>
                  <a:lnTo>
                    <a:pt x="1248" y="2996"/>
                  </a:lnTo>
                  <a:close/>
                  <a:moveTo>
                    <a:pt x="3102" y="3016"/>
                  </a:moveTo>
                  <a:lnTo>
                    <a:pt x="3187" y="3065"/>
                  </a:lnTo>
                  <a:lnTo>
                    <a:pt x="3187" y="3328"/>
                  </a:lnTo>
                  <a:lnTo>
                    <a:pt x="3102" y="3279"/>
                  </a:lnTo>
                  <a:lnTo>
                    <a:pt x="3102" y="3016"/>
                  </a:lnTo>
                  <a:close/>
                  <a:moveTo>
                    <a:pt x="3101" y="3542"/>
                  </a:moveTo>
                  <a:lnTo>
                    <a:pt x="3185" y="3591"/>
                  </a:lnTo>
                  <a:lnTo>
                    <a:pt x="3185" y="3852"/>
                  </a:lnTo>
                  <a:lnTo>
                    <a:pt x="3101" y="3803"/>
                  </a:lnTo>
                  <a:lnTo>
                    <a:pt x="3101" y="3542"/>
                  </a:lnTo>
                  <a:close/>
                  <a:moveTo>
                    <a:pt x="1645" y="3849"/>
                  </a:moveTo>
                  <a:lnTo>
                    <a:pt x="1872" y="3979"/>
                  </a:lnTo>
                  <a:lnTo>
                    <a:pt x="1872" y="4078"/>
                  </a:lnTo>
                  <a:lnTo>
                    <a:pt x="1645" y="3946"/>
                  </a:lnTo>
                  <a:lnTo>
                    <a:pt x="1645" y="3849"/>
                  </a:lnTo>
                  <a:close/>
                  <a:moveTo>
                    <a:pt x="2101" y="4112"/>
                  </a:moveTo>
                  <a:lnTo>
                    <a:pt x="2328" y="4244"/>
                  </a:lnTo>
                  <a:lnTo>
                    <a:pt x="2328" y="4340"/>
                  </a:lnTo>
                  <a:lnTo>
                    <a:pt x="2101" y="4208"/>
                  </a:lnTo>
                  <a:lnTo>
                    <a:pt x="2101" y="4112"/>
                  </a:lnTo>
                  <a:close/>
                  <a:moveTo>
                    <a:pt x="3099" y="4066"/>
                  </a:moveTo>
                  <a:lnTo>
                    <a:pt x="3184" y="4115"/>
                  </a:lnTo>
                  <a:lnTo>
                    <a:pt x="3184" y="4376"/>
                  </a:lnTo>
                  <a:lnTo>
                    <a:pt x="3099" y="4327"/>
                  </a:lnTo>
                  <a:lnTo>
                    <a:pt x="3099" y="4066"/>
                  </a:lnTo>
                  <a:close/>
                  <a:moveTo>
                    <a:pt x="2556" y="4374"/>
                  </a:moveTo>
                  <a:lnTo>
                    <a:pt x="2784" y="4506"/>
                  </a:lnTo>
                  <a:lnTo>
                    <a:pt x="2784" y="4605"/>
                  </a:lnTo>
                  <a:lnTo>
                    <a:pt x="2557" y="4473"/>
                  </a:lnTo>
                  <a:lnTo>
                    <a:pt x="2556" y="4473"/>
                  </a:lnTo>
                  <a:lnTo>
                    <a:pt x="2556" y="4374"/>
                  </a:lnTo>
                  <a:close/>
                  <a:moveTo>
                    <a:pt x="11" y="1"/>
                  </a:moveTo>
                  <a:lnTo>
                    <a:pt x="1" y="3769"/>
                  </a:lnTo>
                  <a:lnTo>
                    <a:pt x="4424" y="6322"/>
                  </a:lnTo>
                  <a:lnTo>
                    <a:pt x="4434" y="255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13"/>
            <p:cNvSpPr/>
            <p:nvPr/>
          </p:nvSpPr>
          <p:spPr>
            <a:xfrm>
              <a:off x="5341175" y="2757750"/>
              <a:ext cx="28525" cy="18925"/>
            </a:xfrm>
            <a:custGeom>
              <a:rect b="b" l="l" r="r" t="t"/>
              <a:pathLst>
                <a:path extrusionOk="0" h="757" w="1141">
                  <a:moveTo>
                    <a:pt x="1" y="0"/>
                  </a:moveTo>
                  <a:lnTo>
                    <a:pt x="1" y="99"/>
                  </a:lnTo>
                  <a:lnTo>
                    <a:pt x="228" y="231"/>
                  </a:lnTo>
                  <a:lnTo>
                    <a:pt x="228" y="132"/>
                  </a:lnTo>
                  <a:lnTo>
                    <a:pt x="1" y="0"/>
                  </a:lnTo>
                  <a:close/>
                  <a:moveTo>
                    <a:pt x="457" y="265"/>
                  </a:moveTo>
                  <a:lnTo>
                    <a:pt x="457" y="361"/>
                  </a:lnTo>
                  <a:lnTo>
                    <a:pt x="684" y="493"/>
                  </a:lnTo>
                  <a:lnTo>
                    <a:pt x="684" y="397"/>
                  </a:lnTo>
                  <a:lnTo>
                    <a:pt x="457" y="265"/>
                  </a:lnTo>
                  <a:close/>
                  <a:moveTo>
                    <a:pt x="913" y="527"/>
                  </a:moveTo>
                  <a:lnTo>
                    <a:pt x="913" y="626"/>
                  </a:lnTo>
                  <a:lnTo>
                    <a:pt x="1140" y="756"/>
                  </a:lnTo>
                  <a:lnTo>
                    <a:pt x="1140" y="659"/>
                  </a:lnTo>
                  <a:lnTo>
                    <a:pt x="913" y="527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13"/>
            <p:cNvSpPr/>
            <p:nvPr/>
          </p:nvSpPr>
          <p:spPr>
            <a:xfrm>
              <a:off x="5331275" y="2710275"/>
              <a:ext cx="2200" cy="33975"/>
            </a:xfrm>
            <a:custGeom>
              <a:rect b="b" l="l" r="r" t="t"/>
              <a:pathLst>
                <a:path extrusionOk="0" h="1359" w="88">
                  <a:moveTo>
                    <a:pt x="3" y="1"/>
                  </a:moveTo>
                  <a:lnTo>
                    <a:pt x="3" y="262"/>
                  </a:lnTo>
                  <a:lnTo>
                    <a:pt x="88" y="311"/>
                  </a:lnTo>
                  <a:lnTo>
                    <a:pt x="88" y="50"/>
                  </a:lnTo>
                  <a:lnTo>
                    <a:pt x="3" y="1"/>
                  </a:lnTo>
                  <a:close/>
                  <a:moveTo>
                    <a:pt x="2" y="524"/>
                  </a:moveTo>
                  <a:lnTo>
                    <a:pt x="2" y="786"/>
                  </a:lnTo>
                  <a:lnTo>
                    <a:pt x="86" y="835"/>
                  </a:lnTo>
                  <a:lnTo>
                    <a:pt x="86" y="574"/>
                  </a:lnTo>
                  <a:lnTo>
                    <a:pt x="2" y="524"/>
                  </a:lnTo>
                  <a:close/>
                  <a:moveTo>
                    <a:pt x="0" y="1048"/>
                  </a:moveTo>
                  <a:lnTo>
                    <a:pt x="0" y="1309"/>
                  </a:lnTo>
                  <a:lnTo>
                    <a:pt x="85" y="1359"/>
                  </a:lnTo>
                  <a:lnTo>
                    <a:pt x="85" y="1097"/>
                  </a:lnTo>
                  <a:lnTo>
                    <a:pt x="0" y="1048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13"/>
            <p:cNvSpPr/>
            <p:nvPr/>
          </p:nvSpPr>
          <p:spPr>
            <a:xfrm>
              <a:off x="5341325" y="2704600"/>
              <a:ext cx="28525" cy="18925"/>
            </a:xfrm>
            <a:custGeom>
              <a:rect b="b" l="l" r="r" t="t"/>
              <a:pathLst>
                <a:path extrusionOk="0" h="757" w="1141">
                  <a:moveTo>
                    <a:pt x="1" y="0"/>
                  </a:moveTo>
                  <a:lnTo>
                    <a:pt x="1" y="97"/>
                  </a:lnTo>
                  <a:lnTo>
                    <a:pt x="228" y="229"/>
                  </a:lnTo>
                  <a:lnTo>
                    <a:pt x="228" y="132"/>
                  </a:lnTo>
                  <a:lnTo>
                    <a:pt x="1" y="0"/>
                  </a:lnTo>
                  <a:close/>
                  <a:moveTo>
                    <a:pt x="457" y="263"/>
                  </a:moveTo>
                  <a:lnTo>
                    <a:pt x="457" y="361"/>
                  </a:lnTo>
                  <a:lnTo>
                    <a:pt x="684" y="492"/>
                  </a:lnTo>
                  <a:lnTo>
                    <a:pt x="684" y="395"/>
                  </a:lnTo>
                  <a:lnTo>
                    <a:pt x="457" y="263"/>
                  </a:lnTo>
                  <a:close/>
                  <a:moveTo>
                    <a:pt x="913" y="527"/>
                  </a:moveTo>
                  <a:lnTo>
                    <a:pt x="913" y="624"/>
                  </a:lnTo>
                  <a:lnTo>
                    <a:pt x="1141" y="756"/>
                  </a:lnTo>
                  <a:lnTo>
                    <a:pt x="1141" y="658"/>
                  </a:lnTo>
                  <a:lnTo>
                    <a:pt x="913" y="527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13"/>
            <p:cNvSpPr/>
            <p:nvPr/>
          </p:nvSpPr>
          <p:spPr>
            <a:xfrm>
              <a:off x="5377550" y="2736975"/>
              <a:ext cx="2200" cy="34000"/>
            </a:xfrm>
            <a:custGeom>
              <a:rect b="b" l="l" r="r" t="t"/>
              <a:pathLst>
                <a:path extrusionOk="0" h="1360" w="88">
                  <a:moveTo>
                    <a:pt x="3" y="0"/>
                  </a:moveTo>
                  <a:lnTo>
                    <a:pt x="3" y="263"/>
                  </a:lnTo>
                  <a:lnTo>
                    <a:pt x="88" y="312"/>
                  </a:lnTo>
                  <a:lnTo>
                    <a:pt x="88" y="49"/>
                  </a:lnTo>
                  <a:lnTo>
                    <a:pt x="3" y="0"/>
                  </a:lnTo>
                  <a:close/>
                  <a:moveTo>
                    <a:pt x="2" y="526"/>
                  </a:moveTo>
                  <a:lnTo>
                    <a:pt x="2" y="787"/>
                  </a:lnTo>
                  <a:lnTo>
                    <a:pt x="86" y="836"/>
                  </a:lnTo>
                  <a:lnTo>
                    <a:pt x="86" y="575"/>
                  </a:lnTo>
                  <a:lnTo>
                    <a:pt x="2" y="526"/>
                  </a:lnTo>
                  <a:close/>
                  <a:moveTo>
                    <a:pt x="0" y="1050"/>
                  </a:moveTo>
                  <a:lnTo>
                    <a:pt x="0" y="1311"/>
                  </a:lnTo>
                  <a:lnTo>
                    <a:pt x="85" y="1360"/>
                  </a:lnTo>
                  <a:lnTo>
                    <a:pt x="85" y="1099"/>
                  </a:lnTo>
                  <a:lnTo>
                    <a:pt x="0" y="105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13"/>
            <p:cNvSpPr/>
            <p:nvPr/>
          </p:nvSpPr>
          <p:spPr>
            <a:xfrm>
              <a:off x="5376050" y="2722825"/>
              <a:ext cx="5350" cy="9125"/>
            </a:xfrm>
            <a:custGeom>
              <a:rect b="b" l="l" r="r" t="t"/>
              <a:pathLst>
                <a:path extrusionOk="0" h="365" w="214">
                  <a:moveTo>
                    <a:pt x="2" y="1"/>
                  </a:moveTo>
                  <a:lnTo>
                    <a:pt x="2" y="73"/>
                  </a:lnTo>
                  <a:lnTo>
                    <a:pt x="0" y="170"/>
                  </a:lnTo>
                  <a:lnTo>
                    <a:pt x="0" y="244"/>
                  </a:lnTo>
                  <a:lnTo>
                    <a:pt x="65" y="281"/>
                  </a:lnTo>
                  <a:lnTo>
                    <a:pt x="149" y="328"/>
                  </a:lnTo>
                  <a:lnTo>
                    <a:pt x="212" y="365"/>
                  </a:lnTo>
                  <a:lnTo>
                    <a:pt x="214" y="12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13"/>
            <p:cNvSpPr/>
            <p:nvPr/>
          </p:nvSpPr>
          <p:spPr>
            <a:xfrm>
              <a:off x="5375900" y="2776000"/>
              <a:ext cx="5350" cy="7975"/>
            </a:xfrm>
            <a:custGeom>
              <a:rect b="b" l="l" r="r" t="t"/>
              <a:pathLst>
                <a:path extrusionOk="0" h="319" w="214">
                  <a:moveTo>
                    <a:pt x="2" y="0"/>
                  </a:moveTo>
                  <a:lnTo>
                    <a:pt x="2" y="72"/>
                  </a:lnTo>
                  <a:lnTo>
                    <a:pt x="2" y="171"/>
                  </a:lnTo>
                  <a:lnTo>
                    <a:pt x="0" y="244"/>
                  </a:lnTo>
                  <a:lnTo>
                    <a:pt x="131" y="318"/>
                  </a:lnTo>
                  <a:lnTo>
                    <a:pt x="91" y="154"/>
                  </a:lnTo>
                  <a:lnTo>
                    <a:pt x="212" y="272"/>
                  </a:lnTo>
                  <a:lnTo>
                    <a:pt x="214" y="123"/>
                  </a:lnTo>
                  <a:lnTo>
                    <a:pt x="149" y="86"/>
                  </a:lnTo>
                  <a:lnTo>
                    <a:pt x="65" y="3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13"/>
            <p:cNvSpPr/>
            <p:nvPr/>
          </p:nvSpPr>
          <p:spPr>
            <a:xfrm>
              <a:off x="5329625" y="2749250"/>
              <a:ext cx="5350" cy="9175"/>
            </a:xfrm>
            <a:custGeom>
              <a:rect b="b" l="l" r="r" t="t"/>
              <a:pathLst>
                <a:path extrusionOk="0" h="367" w="214">
                  <a:moveTo>
                    <a:pt x="2" y="1"/>
                  </a:moveTo>
                  <a:lnTo>
                    <a:pt x="0" y="245"/>
                  </a:lnTo>
                  <a:lnTo>
                    <a:pt x="212" y="366"/>
                  </a:lnTo>
                  <a:lnTo>
                    <a:pt x="212" y="294"/>
                  </a:lnTo>
                  <a:lnTo>
                    <a:pt x="212" y="196"/>
                  </a:lnTo>
                  <a:lnTo>
                    <a:pt x="214" y="124"/>
                  </a:lnTo>
                  <a:lnTo>
                    <a:pt x="149" y="87"/>
                  </a:lnTo>
                  <a:lnTo>
                    <a:pt x="65" y="3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13"/>
            <p:cNvSpPr/>
            <p:nvPr/>
          </p:nvSpPr>
          <p:spPr>
            <a:xfrm>
              <a:off x="5329775" y="2696100"/>
              <a:ext cx="5325" cy="9175"/>
            </a:xfrm>
            <a:custGeom>
              <a:rect b="b" l="l" r="r" t="t"/>
              <a:pathLst>
                <a:path extrusionOk="0" h="367" w="213">
                  <a:moveTo>
                    <a:pt x="2" y="1"/>
                  </a:moveTo>
                  <a:lnTo>
                    <a:pt x="0" y="243"/>
                  </a:lnTo>
                  <a:lnTo>
                    <a:pt x="63" y="280"/>
                  </a:lnTo>
                  <a:lnTo>
                    <a:pt x="149" y="329"/>
                  </a:lnTo>
                  <a:lnTo>
                    <a:pt x="212" y="366"/>
                  </a:lnTo>
                  <a:lnTo>
                    <a:pt x="212" y="293"/>
                  </a:lnTo>
                  <a:lnTo>
                    <a:pt x="212" y="196"/>
                  </a:lnTo>
                  <a:lnTo>
                    <a:pt x="212" y="12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13"/>
            <p:cNvSpPr/>
            <p:nvPr/>
          </p:nvSpPr>
          <p:spPr>
            <a:xfrm>
              <a:off x="5378975" y="2781300"/>
              <a:ext cx="7050" cy="9450"/>
            </a:xfrm>
            <a:custGeom>
              <a:rect b="b" l="l" r="r" t="t"/>
              <a:pathLst>
                <a:path extrusionOk="0" h="378" w="282">
                  <a:moveTo>
                    <a:pt x="0" y="0"/>
                  </a:moveTo>
                  <a:lnTo>
                    <a:pt x="94" y="378"/>
                  </a:lnTo>
                  <a:lnTo>
                    <a:pt x="149" y="255"/>
                  </a:lnTo>
                  <a:lnTo>
                    <a:pt x="281" y="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13"/>
            <p:cNvSpPr/>
            <p:nvPr/>
          </p:nvSpPr>
          <p:spPr>
            <a:xfrm>
              <a:off x="5378125" y="2779825"/>
              <a:ext cx="9425" cy="12675"/>
            </a:xfrm>
            <a:custGeom>
              <a:rect b="b" l="l" r="r" t="t"/>
              <a:pathLst>
                <a:path extrusionOk="0" h="507" w="377">
                  <a:moveTo>
                    <a:pt x="34" y="59"/>
                  </a:moveTo>
                  <a:lnTo>
                    <a:pt x="317" y="329"/>
                  </a:lnTo>
                  <a:lnTo>
                    <a:pt x="317" y="329"/>
                  </a:lnTo>
                  <a:lnTo>
                    <a:pt x="182" y="314"/>
                  </a:lnTo>
                  <a:lnTo>
                    <a:pt x="127" y="435"/>
                  </a:lnTo>
                  <a:lnTo>
                    <a:pt x="127" y="435"/>
                  </a:lnTo>
                  <a:lnTo>
                    <a:pt x="34" y="59"/>
                  </a:lnTo>
                  <a:close/>
                  <a:moveTo>
                    <a:pt x="0" y="1"/>
                  </a:moveTo>
                  <a:lnTo>
                    <a:pt x="40" y="165"/>
                  </a:lnTo>
                  <a:lnTo>
                    <a:pt x="125" y="506"/>
                  </a:lnTo>
                  <a:lnTo>
                    <a:pt x="199" y="343"/>
                  </a:lnTo>
                  <a:lnTo>
                    <a:pt x="377" y="362"/>
                  </a:lnTo>
                  <a:lnTo>
                    <a:pt x="125" y="11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9" name="Google Shape;1959;p13"/>
          <p:cNvGrpSpPr/>
          <p:nvPr/>
        </p:nvGrpSpPr>
        <p:grpSpPr>
          <a:xfrm>
            <a:off x="7034675" y="2469178"/>
            <a:ext cx="661013" cy="415983"/>
            <a:chOff x="875700" y="2714925"/>
            <a:chExt cx="369075" cy="232250"/>
          </a:xfrm>
        </p:grpSpPr>
        <p:sp>
          <p:nvSpPr>
            <p:cNvPr id="1960" name="Google Shape;1960;p13"/>
            <p:cNvSpPr/>
            <p:nvPr/>
          </p:nvSpPr>
          <p:spPr>
            <a:xfrm>
              <a:off x="876625" y="2714925"/>
              <a:ext cx="367300" cy="215550"/>
            </a:xfrm>
            <a:custGeom>
              <a:rect b="b" l="l" r="r" t="t"/>
              <a:pathLst>
                <a:path extrusionOk="0" h="8622" w="14692">
                  <a:moveTo>
                    <a:pt x="14685" y="4921"/>
                  </a:moveTo>
                  <a:cubicBezTo>
                    <a:pt x="14685" y="4923"/>
                    <a:pt x="14685" y="4926"/>
                    <a:pt x="14684" y="4927"/>
                  </a:cubicBezTo>
                  <a:cubicBezTo>
                    <a:pt x="14684" y="4924"/>
                    <a:pt x="14685" y="4923"/>
                    <a:pt x="14685" y="4921"/>
                  </a:cubicBezTo>
                  <a:close/>
                  <a:moveTo>
                    <a:pt x="14679" y="4943"/>
                  </a:moveTo>
                  <a:cubicBezTo>
                    <a:pt x="14679" y="4945"/>
                    <a:pt x="14677" y="4946"/>
                    <a:pt x="14676" y="4947"/>
                  </a:cubicBezTo>
                  <a:cubicBezTo>
                    <a:pt x="14678" y="4944"/>
                    <a:pt x="14678" y="4943"/>
                    <a:pt x="14679" y="4943"/>
                  </a:cubicBezTo>
                  <a:close/>
                  <a:moveTo>
                    <a:pt x="14668" y="4961"/>
                  </a:moveTo>
                  <a:cubicBezTo>
                    <a:pt x="14668" y="4964"/>
                    <a:pt x="14667" y="4966"/>
                    <a:pt x="14665" y="4967"/>
                  </a:cubicBezTo>
                  <a:cubicBezTo>
                    <a:pt x="14665" y="4964"/>
                    <a:pt x="14667" y="4963"/>
                    <a:pt x="14668" y="4961"/>
                  </a:cubicBezTo>
                  <a:close/>
                  <a:moveTo>
                    <a:pt x="6220" y="0"/>
                  </a:moveTo>
                  <a:cubicBezTo>
                    <a:pt x="6125" y="0"/>
                    <a:pt x="6030" y="21"/>
                    <a:pt x="5958" y="63"/>
                  </a:cubicBezTo>
                  <a:lnTo>
                    <a:pt x="109" y="3462"/>
                  </a:lnTo>
                  <a:cubicBezTo>
                    <a:pt x="37" y="3505"/>
                    <a:pt x="0" y="3558"/>
                    <a:pt x="0" y="3614"/>
                  </a:cubicBezTo>
                  <a:lnTo>
                    <a:pt x="0" y="3618"/>
                  </a:lnTo>
                  <a:lnTo>
                    <a:pt x="2" y="3618"/>
                  </a:lnTo>
                  <a:cubicBezTo>
                    <a:pt x="2" y="3620"/>
                    <a:pt x="2" y="3623"/>
                    <a:pt x="2" y="3624"/>
                  </a:cubicBezTo>
                  <a:cubicBezTo>
                    <a:pt x="0" y="3621"/>
                    <a:pt x="0" y="3620"/>
                    <a:pt x="0" y="3618"/>
                  </a:cubicBezTo>
                  <a:lnTo>
                    <a:pt x="0" y="3730"/>
                  </a:lnTo>
                  <a:cubicBezTo>
                    <a:pt x="0" y="3786"/>
                    <a:pt x="37" y="3841"/>
                    <a:pt x="111" y="3884"/>
                  </a:cubicBezTo>
                  <a:lnTo>
                    <a:pt x="8207" y="8559"/>
                  </a:lnTo>
                  <a:cubicBezTo>
                    <a:pt x="8280" y="8600"/>
                    <a:pt x="8375" y="8621"/>
                    <a:pt x="8470" y="8621"/>
                  </a:cubicBezTo>
                  <a:cubicBezTo>
                    <a:pt x="8565" y="8621"/>
                    <a:pt x="8660" y="8600"/>
                    <a:pt x="8732" y="8559"/>
                  </a:cubicBezTo>
                  <a:lnTo>
                    <a:pt x="14581" y="5159"/>
                  </a:lnTo>
                  <a:cubicBezTo>
                    <a:pt x="14653" y="5118"/>
                    <a:pt x="14688" y="5064"/>
                    <a:pt x="14688" y="5009"/>
                  </a:cubicBezTo>
                  <a:lnTo>
                    <a:pt x="14688" y="4912"/>
                  </a:lnTo>
                  <a:cubicBezTo>
                    <a:pt x="14687" y="4913"/>
                    <a:pt x="14687" y="4915"/>
                    <a:pt x="14687" y="4916"/>
                  </a:cubicBezTo>
                  <a:cubicBezTo>
                    <a:pt x="14687" y="4915"/>
                    <a:pt x="14687" y="4912"/>
                    <a:pt x="14687" y="4910"/>
                  </a:cubicBezTo>
                  <a:lnTo>
                    <a:pt x="14688" y="4912"/>
                  </a:lnTo>
                  <a:lnTo>
                    <a:pt x="14688" y="4895"/>
                  </a:lnTo>
                  <a:cubicBezTo>
                    <a:pt x="14692" y="4838"/>
                    <a:pt x="14655" y="4780"/>
                    <a:pt x="14579" y="4737"/>
                  </a:cubicBezTo>
                  <a:lnTo>
                    <a:pt x="6483" y="63"/>
                  </a:lnTo>
                  <a:cubicBezTo>
                    <a:pt x="6410" y="21"/>
                    <a:pt x="6315" y="0"/>
                    <a:pt x="6220" y="0"/>
                  </a:cubicBez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13"/>
            <p:cNvSpPr/>
            <p:nvPr/>
          </p:nvSpPr>
          <p:spPr>
            <a:xfrm>
              <a:off x="876625" y="2805250"/>
              <a:ext cx="2750" cy="6800"/>
            </a:xfrm>
            <a:custGeom>
              <a:rect b="b" l="l" r="r" t="t"/>
              <a:pathLst>
                <a:path extrusionOk="0" h="272" w="110">
                  <a:moveTo>
                    <a:pt x="0" y="1"/>
                  </a:moveTo>
                  <a:lnTo>
                    <a:pt x="0" y="117"/>
                  </a:lnTo>
                  <a:cubicBezTo>
                    <a:pt x="0" y="173"/>
                    <a:pt x="37" y="228"/>
                    <a:pt x="109" y="271"/>
                  </a:cubicBezTo>
                  <a:lnTo>
                    <a:pt x="109" y="154"/>
                  </a:lnTo>
                  <a:cubicBezTo>
                    <a:pt x="37" y="111"/>
                    <a:pt x="0" y="56"/>
                    <a:pt x="0" y="1"/>
                  </a:cubicBez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13"/>
            <p:cNvSpPr/>
            <p:nvPr/>
          </p:nvSpPr>
          <p:spPr>
            <a:xfrm>
              <a:off x="1241125" y="2837175"/>
              <a:ext cx="2725" cy="6750"/>
            </a:xfrm>
            <a:custGeom>
              <a:rect b="b" l="l" r="r" t="t"/>
              <a:pathLst>
                <a:path extrusionOk="0" h="270" w="109">
                  <a:moveTo>
                    <a:pt x="108" y="0"/>
                  </a:moveTo>
                  <a:cubicBezTo>
                    <a:pt x="108" y="56"/>
                    <a:pt x="73" y="109"/>
                    <a:pt x="1" y="152"/>
                  </a:cubicBezTo>
                  <a:lnTo>
                    <a:pt x="1" y="269"/>
                  </a:lnTo>
                  <a:cubicBezTo>
                    <a:pt x="73" y="226"/>
                    <a:pt x="108" y="172"/>
                    <a:pt x="108" y="11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13"/>
            <p:cNvSpPr/>
            <p:nvPr/>
          </p:nvSpPr>
          <p:spPr>
            <a:xfrm>
              <a:off x="1094925" y="2840975"/>
              <a:ext cx="146225" cy="87900"/>
            </a:xfrm>
            <a:custGeom>
              <a:rect b="b" l="l" r="r" t="t"/>
              <a:pathLst>
                <a:path extrusionOk="0" h="3516" w="5849">
                  <a:moveTo>
                    <a:pt x="5849" y="0"/>
                  </a:moveTo>
                  <a:lnTo>
                    <a:pt x="0" y="3399"/>
                  </a:lnTo>
                  <a:lnTo>
                    <a:pt x="0" y="3515"/>
                  </a:lnTo>
                  <a:lnTo>
                    <a:pt x="5849" y="117"/>
                  </a:lnTo>
                  <a:lnTo>
                    <a:pt x="5849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13"/>
            <p:cNvSpPr/>
            <p:nvPr/>
          </p:nvSpPr>
          <p:spPr>
            <a:xfrm>
              <a:off x="879375" y="2809050"/>
              <a:ext cx="202425" cy="119825"/>
            </a:xfrm>
            <a:custGeom>
              <a:rect b="b" l="l" r="r" t="t"/>
              <a:pathLst>
                <a:path extrusionOk="0" h="4793" w="8097">
                  <a:moveTo>
                    <a:pt x="1" y="1"/>
                  </a:moveTo>
                  <a:lnTo>
                    <a:pt x="1" y="118"/>
                  </a:lnTo>
                  <a:lnTo>
                    <a:pt x="8097" y="4792"/>
                  </a:lnTo>
                  <a:lnTo>
                    <a:pt x="8097" y="46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13"/>
            <p:cNvSpPr/>
            <p:nvPr/>
          </p:nvSpPr>
          <p:spPr>
            <a:xfrm>
              <a:off x="1081775" y="2925925"/>
              <a:ext cx="13175" cy="4525"/>
            </a:xfrm>
            <a:custGeom>
              <a:rect b="b" l="l" r="r" t="t"/>
              <a:pathLst>
                <a:path extrusionOk="0" h="181" w="527">
                  <a:moveTo>
                    <a:pt x="1" y="1"/>
                  </a:moveTo>
                  <a:lnTo>
                    <a:pt x="1" y="117"/>
                  </a:lnTo>
                  <a:cubicBezTo>
                    <a:pt x="74" y="160"/>
                    <a:pt x="169" y="181"/>
                    <a:pt x="264" y="181"/>
                  </a:cubicBezTo>
                  <a:cubicBezTo>
                    <a:pt x="359" y="181"/>
                    <a:pt x="454" y="160"/>
                    <a:pt x="526" y="117"/>
                  </a:cubicBezTo>
                  <a:lnTo>
                    <a:pt x="526" y="1"/>
                  </a:lnTo>
                  <a:cubicBezTo>
                    <a:pt x="454" y="43"/>
                    <a:pt x="359" y="64"/>
                    <a:pt x="264" y="64"/>
                  </a:cubicBezTo>
                  <a:cubicBezTo>
                    <a:pt x="169" y="64"/>
                    <a:pt x="74" y="43"/>
                    <a:pt x="1" y="1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13"/>
            <p:cNvSpPr/>
            <p:nvPr/>
          </p:nvSpPr>
          <p:spPr>
            <a:xfrm>
              <a:off x="875700" y="2714925"/>
              <a:ext cx="369075" cy="212600"/>
            </a:xfrm>
            <a:custGeom>
              <a:rect b="b" l="l" r="r" t="t"/>
              <a:pathLst>
                <a:path extrusionOk="0" h="8504" w="14763">
                  <a:moveTo>
                    <a:pt x="6257" y="0"/>
                  </a:moveTo>
                  <a:cubicBezTo>
                    <a:pt x="6162" y="0"/>
                    <a:pt x="6067" y="21"/>
                    <a:pt x="5995" y="63"/>
                  </a:cubicBezTo>
                  <a:lnTo>
                    <a:pt x="146" y="3462"/>
                  </a:lnTo>
                  <a:cubicBezTo>
                    <a:pt x="0" y="3546"/>
                    <a:pt x="2" y="3683"/>
                    <a:pt x="148" y="3766"/>
                  </a:cubicBezTo>
                  <a:lnTo>
                    <a:pt x="8244" y="8441"/>
                  </a:lnTo>
                  <a:cubicBezTo>
                    <a:pt x="8317" y="8483"/>
                    <a:pt x="8412" y="8504"/>
                    <a:pt x="8507" y="8504"/>
                  </a:cubicBezTo>
                  <a:cubicBezTo>
                    <a:pt x="8602" y="8504"/>
                    <a:pt x="8697" y="8483"/>
                    <a:pt x="8769" y="8441"/>
                  </a:cubicBezTo>
                  <a:lnTo>
                    <a:pt x="14618" y="5042"/>
                  </a:lnTo>
                  <a:cubicBezTo>
                    <a:pt x="14762" y="4958"/>
                    <a:pt x="14762" y="4821"/>
                    <a:pt x="14616" y="4737"/>
                  </a:cubicBezTo>
                  <a:lnTo>
                    <a:pt x="6520" y="63"/>
                  </a:lnTo>
                  <a:cubicBezTo>
                    <a:pt x="6447" y="21"/>
                    <a:pt x="6352" y="0"/>
                    <a:pt x="6257" y="0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13"/>
            <p:cNvSpPr/>
            <p:nvPr/>
          </p:nvSpPr>
          <p:spPr>
            <a:xfrm>
              <a:off x="934075" y="2768125"/>
              <a:ext cx="276700" cy="139200"/>
            </a:xfrm>
            <a:custGeom>
              <a:rect b="b" l="l" r="r" t="t"/>
              <a:pathLst>
                <a:path extrusionOk="0" h="5568" w="11068">
                  <a:moveTo>
                    <a:pt x="6010" y="756"/>
                  </a:moveTo>
                  <a:lnTo>
                    <a:pt x="9551" y="2801"/>
                  </a:lnTo>
                  <a:lnTo>
                    <a:pt x="6943" y="4319"/>
                  </a:lnTo>
                  <a:lnTo>
                    <a:pt x="3400" y="2274"/>
                  </a:lnTo>
                  <a:lnTo>
                    <a:pt x="3402" y="2274"/>
                  </a:lnTo>
                  <a:lnTo>
                    <a:pt x="6010" y="756"/>
                  </a:lnTo>
                  <a:close/>
                  <a:moveTo>
                    <a:pt x="5938" y="0"/>
                  </a:moveTo>
                  <a:lnTo>
                    <a:pt x="1454" y="2606"/>
                  </a:lnTo>
                  <a:lnTo>
                    <a:pt x="1" y="1767"/>
                  </a:lnTo>
                  <a:lnTo>
                    <a:pt x="1" y="1767"/>
                  </a:lnTo>
                  <a:lnTo>
                    <a:pt x="6583" y="5568"/>
                  </a:lnTo>
                  <a:lnTo>
                    <a:pt x="11068" y="2962"/>
                  </a:lnTo>
                  <a:lnTo>
                    <a:pt x="59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13"/>
            <p:cNvSpPr/>
            <p:nvPr/>
          </p:nvSpPr>
          <p:spPr>
            <a:xfrm>
              <a:off x="934125" y="2747150"/>
              <a:ext cx="148450" cy="86125"/>
            </a:xfrm>
            <a:custGeom>
              <a:rect b="b" l="l" r="r" t="t"/>
              <a:pathLst>
                <a:path extrusionOk="0" h="3445" w="5938">
                  <a:moveTo>
                    <a:pt x="4461" y="182"/>
                  </a:moveTo>
                  <a:lnTo>
                    <a:pt x="5013" y="500"/>
                  </a:lnTo>
                  <a:lnTo>
                    <a:pt x="4484" y="807"/>
                  </a:lnTo>
                  <a:lnTo>
                    <a:pt x="3934" y="489"/>
                  </a:lnTo>
                  <a:lnTo>
                    <a:pt x="4461" y="182"/>
                  </a:lnTo>
                  <a:close/>
                  <a:moveTo>
                    <a:pt x="3874" y="523"/>
                  </a:moveTo>
                  <a:lnTo>
                    <a:pt x="4424" y="841"/>
                  </a:lnTo>
                  <a:lnTo>
                    <a:pt x="3898" y="1148"/>
                  </a:lnTo>
                  <a:lnTo>
                    <a:pt x="3346" y="830"/>
                  </a:lnTo>
                  <a:lnTo>
                    <a:pt x="3874" y="523"/>
                  </a:lnTo>
                  <a:close/>
                  <a:moveTo>
                    <a:pt x="5073" y="535"/>
                  </a:moveTo>
                  <a:lnTo>
                    <a:pt x="5623" y="853"/>
                  </a:lnTo>
                  <a:lnTo>
                    <a:pt x="5096" y="1160"/>
                  </a:lnTo>
                  <a:lnTo>
                    <a:pt x="4544" y="842"/>
                  </a:lnTo>
                  <a:lnTo>
                    <a:pt x="5073" y="535"/>
                  </a:lnTo>
                  <a:close/>
                  <a:moveTo>
                    <a:pt x="3286" y="864"/>
                  </a:moveTo>
                  <a:lnTo>
                    <a:pt x="3836" y="1182"/>
                  </a:lnTo>
                  <a:lnTo>
                    <a:pt x="3309" y="1489"/>
                  </a:lnTo>
                  <a:lnTo>
                    <a:pt x="2758" y="1171"/>
                  </a:lnTo>
                  <a:lnTo>
                    <a:pt x="3286" y="864"/>
                  </a:lnTo>
                  <a:close/>
                  <a:moveTo>
                    <a:pt x="4484" y="876"/>
                  </a:moveTo>
                  <a:lnTo>
                    <a:pt x="5036" y="1194"/>
                  </a:lnTo>
                  <a:lnTo>
                    <a:pt x="4507" y="1501"/>
                  </a:lnTo>
                  <a:lnTo>
                    <a:pt x="3957" y="1183"/>
                  </a:lnTo>
                  <a:lnTo>
                    <a:pt x="4484" y="876"/>
                  </a:lnTo>
                  <a:close/>
                  <a:moveTo>
                    <a:pt x="2698" y="1206"/>
                  </a:moveTo>
                  <a:lnTo>
                    <a:pt x="3249" y="1524"/>
                  </a:lnTo>
                  <a:lnTo>
                    <a:pt x="2721" y="1832"/>
                  </a:lnTo>
                  <a:lnTo>
                    <a:pt x="2171" y="1514"/>
                  </a:lnTo>
                  <a:lnTo>
                    <a:pt x="2698" y="1206"/>
                  </a:lnTo>
                  <a:close/>
                  <a:moveTo>
                    <a:pt x="3898" y="1217"/>
                  </a:moveTo>
                  <a:lnTo>
                    <a:pt x="4448" y="1535"/>
                  </a:lnTo>
                  <a:lnTo>
                    <a:pt x="3921" y="1842"/>
                  </a:lnTo>
                  <a:lnTo>
                    <a:pt x="3369" y="1524"/>
                  </a:lnTo>
                  <a:lnTo>
                    <a:pt x="3898" y="1217"/>
                  </a:lnTo>
                  <a:close/>
                  <a:moveTo>
                    <a:pt x="2109" y="1547"/>
                  </a:moveTo>
                  <a:lnTo>
                    <a:pt x="2661" y="1865"/>
                  </a:lnTo>
                  <a:lnTo>
                    <a:pt x="2132" y="2173"/>
                  </a:lnTo>
                  <a:lnTo>
                    <a:pt x="1582" y="1855"/>
                  </a:lnTo>
                  <a:lnTo>
                    <a:pt x="2109" y="1547"/>
                  </a:lnTo>
                  <a:close/>
                  <a:moveTo>
                    <a:pt x="3309" y="1558"/>
                  </a:moveTo>
                  <a:lnTo>
                    <a:pt x="3861" y="1876"/>
                  </a:lnTo>
                  <a:lnTo>
                    <a:pt x="3332" y="2183"/>
                  </a:lnTo>
                  <a:lnTo>
                    <a:pt x="2782" y="1865"/>
                  </a:lnTo>
                  <a:lnTo>
                    <a:pt x="3309" y="1558"/>
                  </a:lnTo>
                  <a:close/>
                  <a:moveTo>
                    <a:pt x="2721" y="1901"/>
                  </a:moveTo>
                  <a:lnTo>
                    <a:pt x="3272" y="2217"/>
                  </a:lnTo>
                  <a:lnTo>
                    <a:pt x="2744" y="2524"/>
                  </a:lnTo>
                  <a:lnTo>
                    <a:pt x="2194" y="2208"/>
                  </a:lnTo>
                  <a:lnTo>
                    <a:pt x="2721" y="1901"/>
                  </a:lnTo>
                  <a:close/>
                  <a:moveTo>
                    <a:pt x="1355" y="2635"/>
                  </a:moveTo>
                  <a:lnTo>
                    <a:pt x="1197" y="2727"/>
                  </a:lnTo>
                  <a:lnTo>
                    <a:pt x="1515" y="2910"/>
                  </a:lnTo>
                  <a:lnTo>
                    <a:pt x="1831" y="2727"/>
                  </a:lnTo>
                  <a:lnTo>
                    <a:pt x="1672" y="2635"/>
                  </a:lnTo>
                  <a:lnTo>
                    <a:pt x="1513" y="2727"/>
                  </a:lnTo>
                  <a:lnTo>
                    <a:pt x="1355" y="2635"/>
                  </a:lnTo>
                  <a:close/>
                  <a:moveTo>
                    <a:pt x="1510" y="2091"/>
                  </a:moveTo>
                  <a:lnTo>
                    <a:pt x="2060" y="2409"/>
                  </a:lnTo>
                  <a:lnTo>
                    <a:pt x="1787" y="2567"/>
                  </a:lnTo>
                  <a:lnTo>
                    <a:pt x="2062" y="2727"/>
                  </a:lnTo>
                  <a:lnTo>
                    <a:pt x="1515" y="3045"/>
                  </a:lnTo>
                  <a:lnTo>
                    <a:pt x="965" y="2727"/>
                  </a:lnTo>
                  <a:lnTo>
                    <a:pt x="1238" y="2567"/>
                  </a:lnTo>
                  <a:lnTo>
                    <a:pt x="963" y="2409"/>
                  </a:lnTo>
                  <a:lnTo>
                    <a:pt x="1510" y="2091"/>
                  </a:lnTo>
                  <a:close/>
                  <a:moveTo>
                    <a:pt x="4484" y="0"/>
                  </a:moveTo>
                  <a:lnTo>
                    <a:pt x="0" y="2606"/>
                  </a:lnTo>
                  <a:lnTo>
                    <a:pt x="1453" y="3445"/>
                  </a:lnTo>
                  <a:lnTo>
                    <a:pt x="5938" y="839"/>
                  </a:lnTo>
                  <a:lnTo>
                    <a:pt x="4484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13"/>
            <p:cNvSpPr/>
            <p:nvPr/>
          </p:nvSpPr>
          <p:spPr>
            <a:xfrm>
              <a:off x="1032425" y="2751675"/>
              <a:ext cx="27000" cy="15650"/>
            </a:xfrm>
            <a:custGeom>
              <a:rect b="b" l="l" r="r" t="t"/>
              <a:pathLst>
                <a:path extrusionOk="0" h="626" w="1080">
                  <a:moveTo>
                    <a:pt x="528" y="1"/>
                  </a:moveTo>
                  <a:lnTo>
                    <a:pt x="1" y="308"/>
                  </a:lnTo>
                  <a:lnTo>
                    <a:pt x="551" y="626"/>
                  </a:lnTo>
                  <a:lnTo>
                    <a:pt x="1079" y="319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13"/>
            <p:cNvSpPr/>
            <p:nvPr/>
          </p:nvSpPr>
          <p:spPr>
            <a:xfrm>
              <a:off x="1047725" y="2760500"/>
              <a:ext cx="26975" cy="15625"/>
            </a:xfrm>
            <a:custGeom>
              <a:rect b="b" l="l" r="r" t="t"/>
              <a:pathLst>
                <a:path extrusionOk="0" h="625" w="1079">
                  <a:moveTo>
                    <a:pt x="527" y="1"/>
                  </a:moveTo>
                  <a:lnTo>
                    <a:pt x="0" y="307"/>
                  </a:lnTo>
                  <a:lnTo>
                    <a:pt x="550" y="625"/>
                  </a:lnTo>
                  <a:lnTo>
                    <a:pt x="1079" y="319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13"/>
            <p:cNvSpPr/>
            <p:nvPr/>
          </p:nvSpPr>
          <p:spPr>
            <a:xfrm>
              <a:off x="1017725" y="2760200"/>
              <a:ext cx="26975" cy="15650"/>
            </a:xfrm>
            <a:custGeom>
              <a:rect b="b" l="l" r="r" t="t"/>
              <a:pathLst>
                <a:path extrusionOk="0" h="626" w="1079">
                  <a:moveTo>
                    <a:pt x="529" y="1"/>
                  </a:moveTo>
                  <a:lnTo>
                    <a:pt x="0" y="308"/>
                  </a:lnTo>
                  <a:lnTo>
                    <a:pt x="552" y="626"/>
                  </a:lnTo>
                  <a:lnTo>
                    <a:pt x="1079" y="319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13"/>
            <p:cNvSpPr/>
            <p:nvPr/>
          </p:nvSpPr>
          <p:spPr>
            <a:xfrm>
              <a:off x="1033000" y="2769050"/>
              <a:ext cx="27000" cy="15650"/>
            </a:xfrm>
            <a:custGeom>
              <a:rect b="b" l="l" r="r" t="t"/>
              <a:pathLst>
                <a:path extrusionOk="0" h="626" w="1080">
                  <a:moveTo>
                    <a:pt x="529" y="0"/>
                  </a:moveTo>
                  <a:lnTo>
                    <a:pt x="1" y="307"/>
                  </a:lnTo>
                  <a:lnTo>
                    <a:pt x="552" y="625"/>
                  </a:lnTo>
                  <a:lnTo>
                    <a:pt x="1079" y="318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13"/>
            <p:cNvSpPr/>
            <p:nvPr/>
          </p:nvSpPr>
          <p:spPr>
            <a:xfrm>
              <a:off x="1003050" y="2768775"/>
              <a:ext cx="27000" cy="15600"/>
            </a:xfrm>
            <a:custGeom>
              <a:rect b="b" l="l" r="r" t="t"/>
              <a:pathLst>
                <a:path extrusionOk="0" h="624" w="1080">
                  <a:moveTo>
                    <a:pt x="528" y="0"/>
                  </a:moveTo>
                  <a:lnTo>
                    <a:pt x="1" y="306"/>
                  </a:lnTo>
                  <a:lnTo>
                    <a:pt x="551" y="624"/>
                  </a:lnTo>
                  <a:lnTo>
                    <a:pt x="1079" y="318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13"/>
            <p:cNvSpPr/>
            <p:nvPr/>
          </p:nvSpPr>
          <p:spPr>
            <a:xfrm>
              <a:off x="1018350" y="2777575"/>
              <a:ext cx="26975" cy="15650"/>
            </a:xfrm>
            <a:custGeom>
              <a:rect b="b" l="l" r="r" t="t"/>
              <a:pathLst>
                <a:path extrusionOk="0" h="626" w="1079">
                  <a:moveTo>
                    <a:pt x="527" y="0"/>
                  </a:moveTo>
                  <a:lnTo>
                    <a:pt x="0" y="307"/>
                  </a:lnTo>
                  <a:lnTo>
                    <a:pt x="550" y="625"/>
                  </a:lnTo>
                  <a:lnTo>
                    <a:pt x="1079" y="318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13"/>
            <p:cNvSpPr/>
            <p:nvPr/>
          </p:nvSpPr>
          <p:spPr>
            <a:xfrm>
              <a:off x="988350" y="2777300"/>
              <a:ext cx="26975" cy="15650"/>
            </a:xfrm>
            <a:custGeom>
              <a:rect b="b" l="l" r="r" t="t"/>
              <a:pathLst>
                <a:path extrusionOk="0" h="626" w="1079">
                  <a:moveTo>
                    <a:pt x="529" y="0"/>
                  </a:moveTo>
                  <a:lnTo>
                    <a:pt x="0" y="308"/>
                  </a:lnTo>
                  <a:lnTo>
                    <a:pt x="552" y="626"/>
                  </a:lnTo>
                  <a:lnTo>
                    <a:pt x="1079" y="318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13"/>
            <p:cNvSpPr/>
            <p:nvPr/>
          </p:nvSpPr>
          <p:spPr>
            <a:xfrm>
              <a:off x="1003625" y="2786125"/>
              <a:ext cx="27000" cy="15625"/>
            </a:xfrm>
            <a:custGeom>
              <a:rect b="b" l="l" r="r" t="t"/>
              <a:pathLst>
                <a:path extrusionOk="0" h="625" w="1080">
                  <a:moveTo>
                    <a:pt x="529" y="1"/>
                  </a:moveTo>
                  <a:lnTo>
                    <a:pt x="1" y="306"/>
                  </a:lnTo>
                  <a:lnTo>
                    <a:pt x="552" y="624"/>
                  </a:lnTo>
                  <a:lnTo>
                    <a:pt x="1079" y="319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13"/>
            <p:cNvSpPr/>
            <p:nvPr/>
          </p:nvSpPr>
          <p:spPr>
            <a:xfrm>
              <a:off x="973675" y="2785825"/>
              <a:ext cx="26975" cy="15650"/>
            </a:xfrm>
            <a:custGeom>
              <a:rect b="b" l="l" r="r" t="t"/>
              <a:pathLst>
                <a:path extrusionOk="0" h="626" w="1079">
                  <a:moveTo>
                    <a:pt x="527" y="0"/>
                  </a:moveTo>
                  <a:lnTo>
                    <a:pt x="0" y="308"/>
                  </a:lnTo>
                  <a:lnTo>
                    <a:pt x="550" y="626"/>
                  </a:lnTo>
                  <a:lnTo>
                    <a:pt x="1079" y="318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13"/>
            <p:cNvSpPr/>
            <p:nvPr/>
          </p:nvSpPr>
          <p:spPr>
            <a:xfrm>
              <a:off x="988950" y="2794650"/>
              <a:ext cx="26950" cy="15650"/>
            </a:xfrm>
            <a:custGeom>
              <a:rect b="b" l="l" r="r" t="t"/>
              <a:pathLst>
                <a:path extrusionOk="0" h="626" w="1078">
                  <a:moveTo>
                    <a:pt x="528" y="1"/>
                  </a:moveTo>
                  <a:lnTo>
                    <a:pt x="1" y="308"/>
                  </a:lnTo>
                  <a:lnTo>
                    <a:pt x="551" y="626"/>
                  </a:lnTo>
                  <a:lnTo>
                    <a:pt x="1078" y="319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13"/>
            <p:cNvSpPr/>
            <p:nvPr/>
          </p:nvSpPr>
          <p:spPr>
            <a:xfrm>
              <a:off x="958225" y="2811325"/>
              <a:ext cx="27450" cy="11975"/>
            </a:xfrm>
            <a:custGeom>
              <a:rect b="b" l="l" r="r" t="t"/>
              <a:pathLst>
                <a:path extrusionOk="0" h="479" w="1098">
                  <a:moveTo>
                    <a:pt x="274" y="0"/>
                  </a:moveTo>
                  <a:lnTo>
                    <a:pt x="1" y="160"/>
                  </a:lnTo>
                  <a:lnTo>
                    <a:pt x="551" y="478"/>
                  </a:lnTo>
                  <a:lnTo>
                    <a:pt x="1098" y="160"/>
                  </a:lnTo>
                  <a:lnTo>
                    <a:pt x="823" y="0"/>
                  </a:lnTo>
                  <a:lnTo>
                    <a:pt x="708" y="68"/>
                  </a:lnTo>
                  <a:lnTo>
                    <a:pt x="867" y="160"/>
                  </a:lnTo>
                  <a:lnTo>
                    <a:pt x="551" y="343"/>
                  </a:lnTo>
                  <a:lnTo>
                    <a:pt x="233" y="160"/>
                  </a:lnTo>
                  <a:lnTo>
                    <a:pt x="391" y="6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13"/>
            <p:cNvSpPr/>
            <p:nvPr/>
          </p:nvSpPr>
          <p:spPr>
            <a:xfrm>
              <a:off x="958200" y="2799425"/>
              <a:ext cx="27450" cy="15925"/>
            </a:xfrm>
            <a:custGeom>
              <a:rect b="b" l="l" r="r" t="t"/>
              <a:pathLst>
                <a:path extrusionOk="0" h="637" w="1098">
                  <a:moveTo>
                    <a:pt x="547" y="0"/>
                  </a:moveTo>
                  <a:lnTo>
                    <a:pt x="0" y="318"/>
                  </a:lnTo>
                  <a:lnTo>
                    <a:pt x="275" y="476"/>
                  </a:lnTo>
                  <a:lnTo>
                    <a:pt x="392" y="544"/>
                  </a:lnTo>
                  <a:lnTo>
                    <a:pt x="550" y="636"/>
                  </a:lnTo>
                  <a:lnTo>
                    <a:pt x="709" y="544"/>
                  </a:lnTo>
                  <a:lnTo>
                    <a:pt x="824" y="476"/>
                  </a:lnTo>
                  <a:lnTo>
                    <a:pt x="1097" y="318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13"/>
            <p:cNvSpPr/>
            <p:nvPr/>
          </p:nvSpPr>
          <p:spPr>
            <a:xfrm>
              <a:off x="1019100" y="2787050"/>
              <a:ext cx="153800" cy="89100"/>
            </a:xfrm>
            <a:custGeom>
              <a:rect b="b" l="l" r="r" t="t"/>
              <a:pathLst>
                <a:path extrusionOk="0" h="3564" w="6152">
                  <a:moveTo>
                    <a:pt x="2470" y="926"/>
                  </a:moveTo>
                  <a:cubicBezTo>
                    <a:pt x="2499" y="926"/>
                    <a:pt x="2528" y="933"/>
                    <a:pt x="2554" y="947"/>
                  </a:cubicBezTo>
                  <a:cubicBezTo>
                    <a:pt x="2597" y="971"/>
                    <a:pt x="2602" y="1010"/>
                    <a:pt x="2566" y="1037"/>
                  </a:cubicBezTo>
                  <a:lnTo>
                    <a:pt x="3367" y="1500"/>
                  </a:lnTo>
                  <a:lnTo>
                    <a:pt x="3451" y="1451"/>
                  </a:lnTo>
                  <a:lnTo>
                    <a:pt x="3645" y="1563"/>
                  </a:lnTo>
                  <a:lnTo>
                    <a:pt x="3560" y="1612"/>
                  </a:lnTo>
                  <a:lnTo>
                    <a:pt x="4302" y="2041"/>
                  </a:lnTo>
                  <a:cubicBezTo>
                    <a:pt x="4325" y="2031"/>
                    <a:pt x="4349" y="2026"/>
                    <a:pt x="4373" y="2026"/>
                  </a:cubicBezTo>
                  <a:cubicBezTo>
                    <a:pt x="4403" y="2026"/>
                    <a:pt x="4432" y="2033"/>
                    <a:pt x="4459" y="2047"/>
                  </a:cubicBezTo>
                  <a:cubicBezTo>
                    <a:pt x="4505" y="2073"/>
                    <a:pt x="4507" y="2117"/>
                    <a:pt x="4459" y="2145"/>
                  </a:cubicBezTo>
                  <a:cubicBezTo>
                    <a:pt x="4453" y="2147"/>
                    <a:pt x="4448" y="2150"/>
                    <a:pt x="4442" y="2153"/>
                  </a:cubicBezTo>
                  <a:lnTo>
                    <a:pt x="4587" y="2317"/>
                  </a:lnTo>
                  <a:lnTo>
                    <a:pt x="4375" y="2266"/>
                  </a:lnTo>
                  <a:lnTo>
                    <a:pt x="4164" y="2317"/>
                  </a:lnTo>
                  <a:lnTo>
                    <a:pt x="4305" y="2153"/>
                  </a:lnTo>
                  <a:cubicBezTo>
                    <a:pt x="4299" y="2150"/>
                    <a:pt x="4295" y="2147"/>
                    <a:pt x="4288" y="2145"/>
                  </a:cubicBezTo>
                  <a:cubicBezTo>
                    <a:pt x="4247" y="2119"/>
                    <a:pt x="4242" y="2081"/>
                    <a:pt x="4278" y="2054"/>
                  </a:cubicBezTo>
                  <a:lnTo>
                    <a:pt x="3646" y="1689"/>
                  </a:lnTo>
                  <a:lnTo>
                    <a:pt x="3646" y="1689"/>
                  </a:lnTo>
                  <a:cubicBezTo>
                    <a:pt x="3926" y="1948"/>
                    <a:pt x="3901" y="2286"/>
                    <a:pt x="3574" y="2532"/>
                  </a:cubicBezTo>
                  <a:lnTo>
                    <a:pt x="3666" y="2584"/>
                  </a:lnTo>
                  <a:lnTo>
                    <a:pt x="3474" y="2697"/>
                  </a:lnTo>
                  <a:lnTo>
                    <a:pt x="3279" y="2584"/>
                  </a:lnTo>
                  <a:lnTo>
                    <a:pt x="3471" y="2474"/>
                  </a:lnTo>
                  <a:lnTo>
                    <a:pt x="3548" y="2518"/>
                  </a:lnTo>
                  <a:cubicBezTo>
                    <a:pt x="3897" y="2256"/>
                    <a:pt x="3889" y="1887"/>
                    <a:pt x="3530" y="1627"/>
                  </a:cubicBezTo>
                  <a:lnTo>
                    <a:pt x="3451" y="1673"/>
                  </a:lnTo>
                  <a:lnTo>
                    <a:pt x="3256" y="1561"/>
                  </a:lnTo>
                  <a:lnTo>
                    <a:pt x="3336" y="1515"/>
                  </a:lnTo>
                  <a:cubicBezTo>
                    <a:pt x="3109" y="1410"/>
                    <a:pt x="2834" y="1358"/>
                    <a:pt x="2559" y="1358"/>
                  </a:cubicBezTo>
                  <a:cubicBezTo>
                    <a:pt x="2291" y="1358"/>
                    <a:pt x="2022" y="1408"/>
                    <a:pt x="1800" y="1508"/>
                  </a:cubicBezTo>
                  <a:lnTo>
                    <a:pt x="1875" y="1552"/>
                  </a:lnTo>
                  <a:lnTo>
                    <a:pt x="1683" y="1663"/>
                  </a:lnTo>
                  <a:lnTo>
                    <a:pt x="1489" y="1552"/>
                  </a:lnTo>
                  <a:lnTo>
                    <a:pt x="1681" y="1440"/>
                  </a:lnTo>
                  <a:lnTo>
                    <a:pt x="1775" y="1494"/>
                  </a:lnTo>
                  <a:cubicBezTo>
                    <a:pt x="2004" y="1390"/>
                    <a:pt x="2281" y="1339"/>
                    <a:pt x="2558" y="1339"/>
                  </a:cubicBezTo>
                  <a:cubicBezTo>
                    <a:pt x="2791" y="1339"/>
                    <a:pt x="3025" y="1375"/>
                    <a:pt x="3230" y="1449"/>
                  </a:cubicBezTo>
                  <a:lnTo>
                    <a:pt x="2542" y="1051"/>
                  </a:lnTo>
                  <a:cubicBezTo>
                    <a:pt x="2519" y="1060"/>
                    <a:pt x="2494" y="1065"/>
                    <a:pt x="2470" y="1065"/>
                  </a:cubicBezTo>
                  <a:cubicBezTo>
                    <a:pt x="2441" y="1065"/>
                    <a:pt x="2412" y="1059"/>
                    <a:pt x="2385" y="1045"/>
                  </a:cubicBezTo>
                  <a:cubicBezTo>
                    <a:pt x="2339" y="1018"/>
                    <a:pt x="2339" y="973"/>
                    <a:pt x="2385" y="947"/>
                  </a:cubicBezTo>
                  <a:cubicBezTo>
                    <a:pt x="2412" y="933"/>
                    <a:pt x="2441" y="926"/>
                    <a:pt x="2470" y="926"/>
                  </a:cubicBezTo>
                  <a:close/>
                  <a:moveTo>
                    <a:pt x="2609" y="1"/>
                  </a:moveTo>
                  <a:lnTo>
                    <a:pt x="1" y="1518"/>
                  </a:lnTo>
                  <a:lnTo>
                    <a:pt x="3542" y="3563"/>
                  </a:lnTo>
                  <a:lnTo>
                    <a:pt x="6152" y="2045"/>
                  </a:lnTo>
                  <a:lnTo>
                    <a:pt x="26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13"/>
            <p:cNvSpPr/>
            <p:nvPr/>
          </p:nvSpPr>
          <p:spPr>
            <a:xfrm>
              <a:off x="1077600" y="2810200"/>
              <a:ext cx="6550" cy="3500"/>
            </a:xfrm>
            <a:custGeom>
              <a:rect b="b" l="l" r="r" t="t"/>
              <a:pathLst>
                <a:path extrusionOk="0" h="140" w="262">
                  <a:moveTo>
                    <a:pt x="131" y="0"/>
                  </a:moveTo>
                  <a:cubicBezTo>
                    <a:pt x="102" y="0"/>
                    <a:pt x="73" y="7"/>
                    <a:pt x="47" y="21"/>
                  </a:cubicBezTo>
                  <a:cubicBezTo>
                    <a:pt x="1" y="49"/>
                    <a:pt x="1" y="92"/>
                    <a:pt x="47" y="119"/>
                  </a:cubicBezTo>
                  <a:cubicBezTo>
                    <a:pt x="73" y="133"/>
                    <a:pt x="102" y="139"/>
                    <a:pt x="131" y="139"/>
                  </a:cubicBezTo>
                  <a:cubicBezTo>
                    <a:pt x="156" y="139"/>
                    <a:pt x="180" y="134"/>
                    <a:pt x="203" y="125"/>
                  </a:cubicBezTo>
                  <a:lnTo>
                    <a:pt x="119" y="76"/>
                  </a:lnTo>
                  <a:lnTo>
                    <a:pt x="143" y="62"/>
                  </a:lnTo>
                  <a:lnTo>
                    <a:pt x="226" y="111"/>
                  </a:lnTo>
                  <a:cubicBezTo>
                    <a:pt x="262" y="84"/>
                    <a:pt x="257" y="45"/>
                    <a:pt x="216" y="21"/>
                  </a:cubicBezTo>
                  <a:cubicBezTo>
                    <a:pt x="189" y="7"/>
                    <a:pt x="160" y="0"/>
                    <a:pt x="131" y="0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13"/>
            <p:cNvSpPr/>
            <p:nvPr/>
          </p:nvSpPr>
          <p:spPr>
            <a:xfrm>
              <a:off x="1125175" y="2837675"/>
              <a:ext cx="6600" cy="3175"/>
            </a:xfrm>
            <a:custGeom>
              <a:rect b="b" l="l" r="r" t="t"/>
              <a:pathLst>
                <a:path extrusionOk="0" h="127" w="264">
                  <a:moveTo>
                    <a:pt x="110" y="71"/>
                  </a:moveTo>
                  <a:lnTo>
                    <a:pt x="110" y="71"/>
                  </a:lnTo>
                  <a:lnTo>
                    <a:pt x="110" y="71"/>
                  </a:lnTo>
                  <a:lnTo>
                    <a:pt x="112" y="73"/>
                  </a:lnTo>
                  <a:lnTo>
                    <a:pt x="112" y="73"/>
                  </a:lnTo>
                  <a:lnTo>
                    <a:pt x="110" y="71"/>
                  </a:lnTo>
                  <a:close/>
                  <a:moveTo>
                    <a:pt x="36" y="28"/>
                  </a:moveTo>
                  <a:cubicBezTo>
                    <a:pt x="1" y="56"/>
                    <a:pt x="4" y="94"/>
                    <a:pt x="47" y="119"/>
                  </a:cubicBezTo>
                  <a:cubicBezTo>
                    <a:pt x="53" y="122"/>
                    <a:pt x="58" y="125"/>
                    <a:pt x="64" y="126"/>
                  </a:cubicBezTo>
                  <a:lnTo>
                    <a:pt x="110" y="71"/>
                  </a:lnTo>
                  <a:lnTo>
                    <a:pt x="110" y="71"/>
                  </a:lnTo>
                  <a:lnTo>
                    <a:pt x="36" y="28"/>
                  </a:lnTo>
                  <a:close/>
                  <a:moveTo>
                    <a:pt x="131" y="0"/>
                  </a:moveTo>
                  <a:cubicBezTo>
                    <a:pt x="107" y="0"/>
                    <a:pt x="82" y="5"/>
                    <a:pt x="59" y="14"/>
                  </a:cubicBezTo>
                  <a:lnTo>
                    <a:pt x="127" y="53"/>
                  </a:lnTo>
                  <a:lnTo>
                    <a:pt x="132" y="46"/>
                  </a:lnTo>
                  <a:lnTo>
                    <a:pt x="145" y="63"/>
                  </a:lnTo>
                  <a:lnTo>
                    <a:pt x="162" y="73"/>
                  </a:lnTo>
                  <a:lnTo>
                    <a:pt x="158" y="77"/>
                  </a:lnTo>
                  <a:lnTo>
                    <a:pt x="201" y="126"/>
                  </a:lnTo>
                  <a:cubicBezTo>
                    <a:pt x="205" y="125"/>
                    <a:pt x="211" y="122"/>
                    <a:pt x="216" y="119"/>
                  </a:cubicBezTo>
                  <a:cubicBezTo>
                    <a:pt x="264" y="91"/>
                    <a:pt x="262" y="48"/>
                    <a:pt x="216" y="20"/>
                  </a:cubicBezTo>
                  <a:cubicBezTo>
                    <a:pt x="189" y="7"/>
                    <a:pt x="160" y="0"/>
                    <a:pt x="131" y="0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13"/>
            <p:cNvSpPr/>
            <p:nvPr/>
          </p:nvSpPr>
          <p:spPr>
            <a:xfrm>
              <a:off x="1125000" y="2839975"/>
              <a:ext cx="6975" cy="4050"/>
            </a:xfrm>
            <a:custGeom>
              <a:rect b="b" l="l" r="r" t="t"/>
              <a:pathLst>
                <a:path extrusionOk="0" h="162" w="279">
                  <a:moveTo>
                    <a:pt x="139" y="0"/>
                  </a:moveTo>
                  <a:lnTo>
                    <a:pt x="0" y="162"/>
                  </a:lnTo>
                  <a:lnTo>
                    <a:pt x="140" y="128"/>
                  </a:lnTo>
                  <a:lnTo>
                    <a:pt x="278" y="162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13"/>
            <p:cNvSpPr/>
            <p:nvPr/>
          </p:nvSpPr>
          <p:spPr>
            <a:xfrm>
              <a:off x="1123200" y="2838850"/>
              <a:ext cx="10575" cy="6150"/>
            </a:xfrm>
            <a:custGeom>
              <a:rect b="b" l="l" r="r" t="t"/>
              <a:pathLst>
                <a:path extrusionOk="0" h="246" w="423">
                  <a:moveTo>
                    <a:pt x="211" y="1"/>
                  </a:moveTo>
                  <a:lnTo>
                    <a:pt x="206" y="6"/>
                  </a:lnTo>
                  <a:lnTo>
                    <a:pt x="224" y="18"/>
                  </a:lnTo>
                  <a:lnTo>
                    <a:pt x="211" y="1"/>
                  </a:lnTo>
                  <a:close/>
                  <a:moveTo>
                    <a:pt x="235" y="30"/>
                  </a:moveTo>
                  <a:lnTo>
                    <a:pt x="236" y="31"/>
                  </a:lnTo>
                  <a:lnTo>
                    <a:pt x="236" y="31"/>
                  </a:lnTo>
                  <a:lnTo>
                    <a:pt x="237" y="30"/>
                  </a:lnTo>
                  <a:close/>
                  <a:moveTo>
                    <a:pt x="211" y="45"/>
                  </a:moveTo>
                  <a:lnTo>
                    <a:pt x="350" y="207"/>
                  </a:lnTo>
                  <a:lnTo>
                    <a:pt x="212" y="173"/>
                  </a:lnTo>
                  <a:lnTo>
                    <a:pt x="72" y="207"/>
                  </a:lnTo>
                  <a:lnTo>
                    <a:pt x="211" y="45"/>
                  </a:lnTo>
                  <a:close/>
                  <a:moveTo>
                    <a:pt x="189" y="26"/>
                  </a:moveTo>
                  <a:lnTo>
                    <a:pt x="141" y="79"/>
                  </a:lnTo>
                  <a:lnTo>
                    <a:pt x="0" y="245"/>
                  </a:lnTo>
                  <a:lnTo>
                    <a:pt x="212" y="193"/>
                  </a:lnTo>
                  <a:lnTo>
                    <a:pt x="423" y="245"/>
                  </a:lnTo>
                  <a:lnTo>
                    <a:pt x="423" y="245"/>
                  </a:lnTo>
                  <a:lnTo>
                    <a:pt x="280" y="79"/>
                  </a:lnTo>
                  <a:lnTo>
                    <a:pt x="236" y="31"/>
                  </a:lnTo>
                  <a:lnTo>
                    <a:pt x="236" y="31"/>
                  </a:lnTo>
                  <a:lnTo>
                    <a:pt x="217" y="41"/>
                  </a:lnTo>
                  <a:lnTo>
                    <a:pt x="189" y="26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13"/>
            <p:cNvSpPr/>
            <p:nvPr/>
          </p:nvSpPr>
          <p:spPr>
            <a:xfrm>
              <a:off x="1080550" y="2811775"/>
              <a:ext cx="48700" cy="28150"/>
            </a:xfrm>
            <a:custGeom>
              <a:rect b="b" l="l" r="r" t="t"/>
              <a:pathLst>
                <a:path extrusionOk="0" h="1126" w="1948">
                  <a:moveTo>
                    <a:pt x="25" y="1"/>
                  </a:moveTo>
                  <a:lnTo>
                    <a:pt x="1" y="15"/>
                  </a:lnTo>
                  <a:lnTo>
                    <a:pt x="85" y="62"/>
                  </a:lnTo>
                  <a:lnTo>
                    <a:pt x="774" y="460"/>
                  </a:lnTo>
                  <a:cubicBezTo>
                    <a:pt x="818" y="477"/>
                    <a:pt x="863" y="494"/>
                    <a:pt x="904" y="514"/>
                  </a:cubicBezTo>
                  <a:lnTo>
                    <a:pt x="909" y="511"/>
                  </a:lnTo>
                  <a:lnTo>
                    <a:pt x="108" y="48"/>
                  </a:lnTo>
                  <a:lnTo>
                    <a:pt x="25" y="1"/>
                  </a:lnTo>
                  <a:close/>
                  <a:moveTo>
                    <a:pt x="1102" y="623"/>
                  </a:moveTo>
                  <a:lnTo>
                    <a:pt x="1098" y="626"/>
                  </a:lnTo>
                  <a:cubicBezTo>
                    <a:pt x="1130" y="649"/>
                    <a:pt x="1161" y="674"/>
                    <a:pt x="1190" y="701"/>
                  </a:cubicBezTo>
                  <a:lnTo>
                    <a:pt x="1820" y="1065"/>
                  </a:lnTo>
                  <a:lnTo>
                    <a:pt x="1895" y="1110"/>
                  </a:lnTo>
                  <a:lnTo>
                    <a:pt x="1923" y="1125"/>
                  </a:lnTo>
                  <a:lnTo>
                    <a:pt x="1943" y="1115"/>
                  </a:lnTo>
                  <a:lnTo>
                    <a:pt x="1947" y="1112"/>
                  </a:lnTo>
                  <a:lnTo>
                    <a:pt x="1947" y="1110"/>
                  </a:lnTo>
                  <a:lnTo>
                    <a:pt x="1930" y="1101"/>
                  </a:lnTo>
                  <a:lnTo>
                    <a:pt x="1912" y="1090"/>
                  </a:lnTo>
                  <a:lnTo>
                    <a:pt x="1844" y="1052"/>
                  </a:lnTo>
                  <a:lnTo>
                    <a:pt x="1102" y="623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13"/>
            <p:cNvSpPr/>
            <p:nvPr/>
          </p:nvSpPr>
          <p:spPr>
            <a:xfrm>
              <a:off x="1063500" y="2820500"/>
              <a:ext cx="53750" cy="29875"/>
            </a:xfrm>
            <a:custGeom>
              <a:rect b="b" l="l" r="r" t="t"/>
              <a:pathLst>
                <a:path extrusionOk="0" h="1195" w="2150">
                  <a:moveTo>
                    <a:pt x="783" y="1"/>
                  </a:moveTo>
                  <a:cubicBezTo>
                    <a:pt x="507" y="1"/>
                    <a:pt x="230" y="52"/>
                    <a:pt x="1" y="156"/>
                  </a:cubicBezTo>
                  <a:lnTo>
                    <a:pt x="25" y="170"/>
                  </a:lnTo>
                  <a:cubicBezTo>
                    <a:pt x="247" y="70"/>
                    <a:pt x="516" y="20"/>
                    <a:pt x="784" y="20"/>
                  </a:cubicBezTo>
                  <a:cubicBezTo>
                    <a:pt x="1059" y="20"/>
                    <a:pt x="1335" y="73"/>
                    <a:pt x="1562" y="179"/>
                  </a:cubicBezTo>
                  <a:lnTo>
                    <a:pt x="1584" y="164"/>
                  </a:lnTo>
                  <a:lnTo>
                    <a:pt x="1584" y="164"/>
                  </a:lnTo>
                  <a:cubicBezTo>
                    <a:pt x="1585" y="164"/>
                    <a:pt x="1585" y="165"/>
                    <a:pt x="1586" y="165"/>
                  </a:cubicBezTo>
                  <a:lnTo>
                    <a:pt x="1585" y="163"/>
                  </a:lnTo>
                  <a:lnTo>
                    <a:pt x="1584" y="164"/>
                  </a:lnTo>
                  <a:lnTo>
                    <a:pt x="1584" y="164"/>
                  </a:lnTo>
                  <a:cubicBezTo>
                    <a:pt x="1543" y="144"/>
                    <a:pt x="1499" y="126"/>
                    <a:pt x="1456" y="111"/>
                  </a:cubicBezTo>
                  <a:cubicBezTo>
                    <a:pt x="1250" y="37"/>
                    <a:pt x="1017" y="1"/>
                    <a:pt x="783" y="1"/>
                  </a:cubicBezTo>
                  <a:close/>
                  <a:moveTo>
                    <a:pt x="1778" y="276"/>
                  </a:moveTo>
                  <a:lnTo>
                    <a:pt x="1755" y="289"/>
                  </a:lnTo>
                  <a:cubicBezTo>
                    <a:pt x="2115" y="549"/>
                    <a:pt x="2121" y="919"/>
                    <a:pt x="1774" y="1180"/>
                  </a:cubicBezTo>
                  <a:lnTo>
                    <a:pt x="1798" y="1194"/>
                  </a:lnTo>
                  <a:cubicBezTo>
                    <a:pt x="2125" y="950"/>
                    <a:pt x="2150" y="610"/>
                    <a:pt x="1872" y="351"/>
                  </a:cubicBezTo>
                  <a:cubicBezTo>
                    <a:pt x="1843" y="325"/>
                    <a:pt x="1812" y="299"/>
                    <a:pt x="1778" y="276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13"/>
            <p:cNvSpPr/>
            <p:nvPr/>
          </p:nvSpPr>
          <p:spPr>
            <a:xfrm>
              <a:off x="1101750" y="2824000"/>
              <a:ext cx="7300" cy="4200"/>
            </a:xfrm>
            <a:custGeom>
              <a:rect b="b" l="l" r="r" t="t"/>
              <a:pathLst>
                <a:path extrusionOk="0" h="168" w="292">
                  <a:moveTo>
                    <a:pt x="145" y="0"/>
                  </a:moveTo>
                  <a:lnTo>
                    <a:pt x="1" y="85"/>
                  </a:lnTo>
                  <a:lnTo>
                    <a:pt x="147" y="168"/>
                  </a:lnTo>
                  <a:lnTo>
                    <a:pt x="291" y="85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13"/>
            <p:cNvSpPr/>
            <p:nvPr/>
          </p:nvSpPr>
          <p:spPr>
            <a:xfrm>
              <a:off x="1100575" y="2823300"/>
              <a:ext cx="9700" cy="5600"/>
            </a:xfrm>
            <a:custGeom>
              <a:rect b="b" l="l" r="r" t="t"/>
              <a:pathLst>
                <a:path extrusionOk="0" h="224" w="388">
                  <a:moveTo>
                    <a:pt x="194" y="28"/>
                  </a:moveTo>
                  <a:lnTo>
                    <a:pt x="338" y="113"/>
                  </a:lnTo>
                  <a:lnTo>
                    <a:pt x="194" y="196"/>
                  </a:lnTo>
                  <a:lnTo>
                    <a:pt x="49" y="113"/>
                  </a:lnTo>
                  <a:lnTo>
                    <a:pt x="194" y="28"/>
                  </a:lnTo>
                  <a:close/>
                  <a:moveTo>
                    <a:pt x="192" y="1"/>
                  </a:moveTo>
                  <a:lnTo>
                    <a:pt x="109" y="50"/>
                  </a:lnTo>
                  <a:lnTo>
                    <a:pt x="103" y="53"/>
                  </a:lnTo>
                  <a:lnTo>
                    <a:pt x="80" y="67"/>
                  </a:lnTo>
                  <a:lnTo>
                    <a:pt x="0" y="113"/>
                  </a:lnTo>
                  <a:lnTo>
                    <a:pt x="194" y="223"/>
                  </a:lnTo>
                  <a:lnTo>
                    <a:pt x="272" y="177"/>
                  </a:lnTo>
                  <a:lnTo>
                    <a:pt x="297" y="164"/>
                  </a:lnTo>
                  <a:lnTo>
                    <a:pt x="303" y="161"/>
                  </a:lnTo>
                  <a:lnTo>
                    <a:pt x="387" y="113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13"/>
            <p:cNvSpPr/>
            <p:nvPr/>
          </p:nvSpPr>
          <p:spPr>
            <a:xfrm>
              <a:off x="1057550" y="2823725"/>
              <a:ext cx="7275" cy="4225"/>
            </a:xfrm>
            <a:custGeom>
              <a:rect b="b" l="l" r="r" t="t"/>
              <a:pathLst>
                <a:path extrusionOk="0" h="169" w="291">
                  <a:moveTo>
                    <a:pt x="145" y="1"/>
                  </a:moveTo>
                  <a:lnTo>
                    <a:pt x="1" y="85"/>
                  </a:lnTo>
                  <a:lnTo>
                    <a:pt x="147" y="168"/>
                  </a:lnTo>
                  <a:lnTo>
                    <a:pt x="291" y="85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13"/>
            <p:cNvSpPr/>
            <p:nvPr/>
          </p:nvSpPr>
          <p:spPr>
            <a:xfrm>
              <a:off x="1056350" y="2823025"/>
              <a:ext cx="9675" cy="5650"/>
            </a:xfrm>
            <a:custGeom>
              <a:rect b="b" l="l" r="r" t="t"/>
              <a:pathLst>
                <a:path extrusionOk="0" h="226" w="387">
                  <a:moveTo>
                    <a:pt x="193" y="29"/>
                  </a:moveTo>
                  <a:lnTo>
                    <a:pt x="339" y="113"/>
                  </a:lnTo>
                  <a:lnTo>
                    <a:pt x="195" y="196"/>
                  </a:lnTo>
                  <a:lnTo>
                    <a:pt x="49" y="113"/>
                  </a:lnTo>
                  <a:lnTo>
                    <a:pt x="193" y="29"/>
                  </a:lnTo>
                  <a:close/>
                  <a:moveTo>
                    <a:pt x="193" y="1"/>
                  </a:moveTo>
                  <a:lnTo>
                    <a:pt x="1" y="113"/>
                  </a:lnTo>
                  <a:lnTo>
                    <a:pt x="195" y="225"/>
                  </a:lnTo>
                  <a:lnTo>
                    <a:pt x="387" y="113"/>
                  </a:lnTo>
                  <a:lnTo>
                    <a:pt x="311" y="69"/>
                  </a:lnTo>
                  <a:lnTo>
                    <a:pt x="287" y="55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13"/>
            <p:cNvSpPr/>
            <p:nvPr/>
          </p:nvSpPr>
          <p:spPr>
            <a:xfrm>
              <a:off x="1102300" y="2849575"/>
              <a:ext cx="7275" cy="4200"/>
            </a:xfrm>
            <a:custGeom>
              <a:rect b="b" l="l" r="r" t="t"/>
              <a:pathLst>
                <a:path extrusionOk="0" h="168" w="291">
                  <a:moveTo>
                    <a:pt x="145" y="1"/>
                  </a:moveTo>
                  <a:lnTo>
                    <a:pt x="0" y="85"/>
                  </a:lnTo>
                  <a:lnTo>
                    <a:pt x="146" y="168"/>
                  </a:lnTo>
                  <a:lnTo>
                    <a:pt x="291" y="85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13"/>
            <p:cNvSpPr/>
            <p:nvPr/>
          </p:nvSpPr>
          <p:spPr>
            <a:xfrm>
              <a:off x="1101150" y="2848875"/>
              <a:ext cx="9650" cy="5650"/>
            </a:xfrm>
            <a:custGeom>
              <a:rect b="b" l="l" r="r" t="t"/>
              <a:pathLst>
                <a:path extrusionOk="0" h="226" w="386">
                  <a:moveTo>
                    <a:pt x="192" y="29"/>
                  </a:moveTo>
                  <a:lnTo>
                    <a:pt x="337" y="113"/>
                  </a:lnTo>
                  <a:lnTo>
                    <a:pt x="192" y="196"/>
                  </a:lnTo>
                  <a:lnTo>
                    <a:pt x="46" y="113"/>
                  </a:lnTo>
                  <a:lnTo>
                    <a:pt x="192" y="29"/>
                  </a:lnTo>
                  <a:close/>
                  <a:moveTo>
                    <a:pt x="192" y="1"/>
                  </a:moveTo>
                  <a:lnTo>
                    <a:pt x="0" y="113"/>
                  </a:lnTo>
                  <a:lnTo>
                    <a:pt x="194" y="225"/>
                  </a:lnTo>
                  <a:lnTo>
                    <a:pt x="386" y="113"/>
                  </a:lnTo>
                  <a:lnTo>
                    <a:pt x="384" y="113"/>
                  </a:lnTo>
                  <a:lnTo>
                    <a:pt x="294" y="59"/>
                  </a:lnTo>
                  <a:lnTo>
                    <a:pt x="269" y="45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13"/>
            <p:cNvSpPr/>
            <p:nvPr/>
          </p:nvSpPr>
          <p:spPr>
            <a:xfrm>
              <a:off x="951025" y="2757000"/>
              <a:ext cx="41800" cy="22075"/>
            </a:xfrm>
            <a:custGeom>
              <a:rect b="b" l="l" r="r" t="t"/>
              <a:pathLst>
                <a:path extrusionOk="0" h="883" w="1672">
                  <a:moveTo>
                    <a:pt x="836" y="184"/>
                  </a:moveTo>
                  <a:cubicBezTo>
                    <a:pt x="950" y="184"/>
                    <a:pt x="1063" y="209"/>
                    <a:pt x="1151" y="259"/>
                  </a:cubicBezTo>
                  <a:cubicBezTo>
                    <a:pt x="1326" y="361"/>
                    <a:pt x="1326" y="525"/>
                    <a:pt x="1152" y="625"/>
                  </a:cubicBezTo>
                  <a:cubicBezTo>
                    <a:pt x="1065" y="675"/>
                    <a:pt x="951" y="700"/>
                    <a:pt x="837" y="700"/>
                  </a:cubicBezTo>
                  <a:cubicBezTo>
                    <a:pt x="723" y="700"/>
                    <a:pt x="608" y="675"/>
                    <a:pt x="521" y="625"/>
                  </a:cubicBezTo>
                  <a:cubicBezTo>
                    <a:pt x="346" y="523"/>
                    <a:pt x="344" y="359"/>
                    <a:pt x="519" y="259"/>
                  </a:cubicBezTo>
                  <a:cubicBezTo>
                    <a:pt x="606" y="209"/>
                    <a:pt x="721" y="184"/>
                    <a:pt x="836" y="184"/>
                  </a:cubicBezTo>
                  <a:close/>
                  <a:moveTo>
                    <a:pt x="833" y="0"/>
                  </a:moveTo>
                  <a:cubicBezTo>
                    <a:pt x="638" y="0"/>
                    <a:pt x="444" y="43"/>
                    <a:pt x="297" y="130"/>
                  </a:cubicBezTo>
                  <a:cubicBezTo>
                    <a:pt x="0" y="302"/>
                    <a:pt x="2" y="580"/>
                    <a:pt x="300" y="752"/>
                  </a:cubicBezTo>
                  <a:cubicBezTo>
                    <a:pt x="449" y="839"/>
                    <a:pt x="644" y="882"/>
                    <a:pt x="839" y="882"/>
                  </a:cubicBezTo>
                  <a:cubicBezTo>
                    <a:pt x="1033" y="882"/>
                    <a:pt x="1227" y="839"/>
                    <a:pt x="1375" y="752"/>
                  </a:cubicBezTo>
                  <a:cubicBezTo>
                    <a:pt x="1671" y="580"/>
                    <a:pt x="1670" y="302"/>
                    <a:pt x="1372" y="130"/>
                  </a:cubicBezTo>
                  <a:cubicBezTo>
                    <a:pt x="1223" y="43"/>
                    <a:pt x="1028" y="0"/>
                    <a:pt x="833" y="0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13"/>
            <p:cNvSpPr/>
            <p:nvPr/>
          </p:nvSpPr>
          <p:spPr>
            <a:xfrm>
              <a:off x="959650" y="2761575"/>
              <a:ext cx="24525" cy="12900"/>
            </a:xfrm>
            <a:custGeom>
              <a:rect b="b" l="l" r="r" t="t"/>
              <a:pathLst>
                <a:path extrusionOk="0" h="516" w="981">
                  <a:moveTo>
                    <a:pt x="489" y="0"/>
                  </a:moveTo>
                  <a:cubicBezTo>
                    <a:pt x="375" y="0"/>
                    <a:pt x="261" y="26"/>
                    <a:pt x="174" y="76"/>
                  </a:cubicBezTo>
                  <a:cubicBezTo>
                    <a:pt x="1" y="176"/>
                    <a:pt x="1" y="340"/>
                    <a:pt x="176" y="440"/>
                  </a:cubicBezTo>
                  <a:cubicBezTo>
                    <a:pt x="264" y="490"/>
                    <a:pt x="379" y="516"/>
                    <a:pt x="493" y="516"/>
                  </a:cubicBezTo>
                  <a:cubicBezTo>
                    <a:pt x="607" y="516"/>
                    <a:pt x="721" y="491"/>
                    <a:pt x="807" y="440"/>
                  </a:cubicBezTo>
                  <a:cubicBezTo>
                    <a:pt x="981" y="339"/>
                    <a:pt x="981" y="176"/>
                    <a:pt x="806" y="76"/>
                  </a:cubicBezTo>
                  <a:cubicBezTo>
                    <a:pt x="718" y="26"/>
                    <a:pt x="604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13"/>
            <p:cNvSpPr/>
            <p:nvPr/>
          </p:nvSpPr>
          <p:spPr>
            <a:xfrm>
              <a:off x="979550" y="2746150"/>
              <a:ext cx="30300" cy="17300"/>
            </a:xfrm>
            <a:custGeom>
              <a:rect b="b" l="l" r="r" t="t"/>
              <a:pathLst>
                <a:path extrusionOk="0" h="692" w="1212">
                  <a:moveTo>
                    <a:pt x="312" y="1"/>
                  </a:moveTo>
                  <a:cubicBezTo>
                    <a:pt x="291" y="1"/>
                    <a:pt x="269" y="6"/>
                    <a:pt x="249" y="16"/>
                  </a:cubicBezTo>
                  <a:lnTo>
                    <a:pt x="34" y="140"/>
                  </a:lnTo>
                  <a:cubicBezTo>
                    <a:pt x="0" y="160"/>
                    <a:pt x="0" y="194"/>
                    <a:pt x="34" y="214"/>
                  </a:cubicBezTo>
                  <a:lnTo>
                    <a:pt x="836" y="676"/>
                  </a:lnTo>
                  <a:cubicBezTo>
                    <a:pt x="856" y="686"/>
                    <a:pt x="878" y="691"/>
                    <a:pt x="899" y="691"/>
                  </a:cubicBezTo>
                  <a:cubicBezTo>
                    <a:pt x="921" y="691"/>
                    <a:pt x="942" y="686"/>
                    <a:pt x="962" y="676"/>
                  </a:cubicBezTo>
                  <a:lnTo>
                    <a:pt x="1176" y="552"/>
                  </a:lnTo>
                  <a:cubicBezTo>
                    <a:pt x="1211" y="532"/>
                    <a:pt x="1211" y="498"/>
                    <a:pt x="1176" y="478"/>
                  </a:cubicBezTo>
                  <a:lnTo>
                    <a:pt x="375" y="16"/>
                  </a:lnTo>
                  <a:cubicBezTo>
                    <a:pt x="355" y="6"/>
                    <a:pt x="334" y="1"/>
                    <a:pt x="312" y="1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13"/>
            <p:cNvSpPr/>
            <p:nvPr/>
          </p:nvSpPr>
          <p:spPr>
            <a:xfrm>
              <a:off x="995175" y="2737100"/>
              <a:ext cx="30300" cy="17275"/>
            </a:xfrm>
            <a:custGeom>
              <a:rect b="b" l="l" r="r" t="t"/>
              <a:pathLst>
                <a:path extrusionOk="0" h="691" w="1212">
                  <a:moveTo>
                    <a:pt x="313" y="0"/>
                  </a:moveTo>
                  <a:cubicBezTo>
                    <a:pt x="291" y="0"/>
                    <a:pt x="270" y="5"/>
                    <a:pt x="250" y="15"/>
                  </a:cubicBezTo>
                  <a:lnTo>
                    <a:pt x="36" y="140"/>
                  </a:lnTo>
                  <a:cubicBezTo>
                    <a:pt x="1" y="160"/>
                    <a:pt x="1" y="192"/>
                    <a:pt x="36" y="212"/>
                  </a:cubicBezTo>
                  <a:lnTo>
                    <a:pt x="836" y="676"/>
                  </a:lnTo>
                  <a:cubicBezTo>
                    <a:pt x="856" y="686"/>
                    <a:pt x="878" y="691"/>
                    <a:pt x="899" y="691"/>
                  </a:cubicBezTo>
                  <a:cubicBezTo>
                    <a:pt x="921" y="691"/>
                    <a:pt x="942" y="686"/>
                    <a:pt x="962" y="676"/>
                  </a:cubicBezTo>
                  <a:lnTo>
                    <a:pt x="1176" y="551"/>
                  </a:lnTo>
                  <a:cubicBezTo>
                    <a:pt x="1211" y="531"/>
                    <a:pt x="1211" y="498"/>
                    <a:pt x="1176" y="478"/>
                  </a:cubicBezTo>
                  <a:lnTo>
                    <a:pt x="376" y="15"/>
                  </a:lnTo>
                  <a:cubicBezTo>
                    <a:pt x="356" y="5"/>
                    <a:pt x="334" y="0"/>
                    <a:pt x="313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13"/>
            <p:cNvSpPr/>
            <p:nvPr/>
          </p:nvSpPr>
          <p:spPr>
            <a:xfrm>
              <a:off x="1010800" y="2728000"/>
              <a:ext cx="30300" cy="17275"/>
            </a:xfrm>
            <a:custGeom>
              <a:rect b="b" l="l" r="r" t="t"/>
              <a:pathLst>
                <a:path extrusionOk="0" h="691" w="1212">
                  <a:moveTo>
                    <a:pt x="313" y="0"/>
                  </a:moveTo>
                  <a:cubicBezTo>
                    <a:pt x="291" y="0"/>
                    <a:pt x="270" y="5"/>
                    <a:pt x="250" y="15"/>
                  </a:cubicBezTo>
                  <a:lnTo>
                    <a:pt x="35" y="140"/>
                  </a:lnTo>
                  <a:cubicBezTo>
                    <a:pt x="1" y="160"/>
                    <a:pt x="1" y="192"/>
                    <a:pt x="35" y="213"/>
                  </a:cubicBezTo>
                  <a:lnTo>
                    <a:pt x="837" y="676"/>
                  </a:lnTo>
                  <a:cubicBezTo>
                    <a:pt x="857" y="686"/>
                    <a:pt x="878" y="691"/>
                    <a:pt x="900" y="691"/>
                  </a:cubicBezTo>
                  <a:cubicBezTo>
                    <a:pt x="921" y="691"/>
                    <a:pt x="943" y="686"/>
                    <a:pt x="963" y="676"/>
                  </a:cubicBezTo>
                  <a:lnTo>
                    <a:pt x="1176" y="551"/>
                  </a:lnTo>
                  <a:cubicBezTo>
                    <a:pt x="1212" y="531"/>
                    <a:pt x="1212" y="498"/>
                    <a:pt x="1176" y="478"/>
                  </a:cubicBezTo>
                  <a:lnTo>
                    <a:pt x="376" y="15"/>
                  </a:lnTo>
                  <a:cubicBezTo>
                    <a:pt x="356" y="5"/>
                    <a:pt x="334" y="0"/>
                    <a:pt x="313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13"/>
            <p:cNvSpPr/>
            <p:nvPr/>
          </p:nvSpPr>
          <p:spPr>
            <a:xfrm>
              <a:off x="902725" y="2790800"/>
              <a:ext cx="30300" cy="17275"/>
            </a:xfrm>
            <a:custGeom>
              <a:rect b="b" l="l" r="r" t="t"/>
              <a:pathLst>
                <a:path extrusionOk="0" h="691" w="1212">
                  <a:moveTo>
                    <a:pt x="313" y="0"/>
                  </a:moveTo>
                  <a:cubicBezTo>
                    <a:pt x="291" y="0"/>
                    <a:pt x="270" y="6"/>
                    <a:pt x="250" y="16"/>
                  </a:cubicBezTo>
                  <a:lnTo>
                    <a:pt x="35" y="141"/>
                  </a:lnTo>
                  <a:cubicBezTo>
                    <a:pt x="1" y="159"/>
                    <a:pt x="1" y="193"/>
                    <a:pt x="35" y="213"/>
                  </a:cubicBezTo>
                  <a:lnTo>
                    <a:pt x="837" y="675"/>
                  </a:lnTo>
                  <a:cubicBezTo>
                    <a:pt x="857" y="685"/>
                    <a:pt x="878" y="690"/>
                    <a:pt x="900" y="690"/>
                  </a:cubicBezTo>
                  <a:cubicBezTo>
                    <a:pt x="921" y="690"/>
                    <a:pt x="943" y="685"/>
                    <a:pt x="963" y="675"/>
                  </a:cubicBezTo>
                  <a:lnTo>
                    <a:pt x="1176" y="551"/>
                  </a:lnTo>
                  <a:cubicBezTo>
                    <a:pt x="1212" y="531"/>
                    <a:pt x="1212" y="499"/>
                    <a:pt x="1176" y="479"/>
                  </a:cubicBezTo>
                  <a:lnTo>
                    <a:pt x="376" y="16"/>
                  </a:lnTo>
                  <a:cubicBezTo>
                    <a:pt x="356" y="6"/>
                    <a:pt x="334" y="0"/>
                    <a:pt x="313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13"/>
            <p:cNvSpPr/>
            <p:nvPr/>
          </p:nvSpPr>
          <p:spPr>
            <a:xfrm>
              <a:off x="918375" y="2781725"/>
              <a:ext cx="30275" cy="17275"/>
            </a:xfrm>
            <a:custGeom>
              <a:rect b="b" l="l" r="r" t="t"/>
              <a:pathLst>
                <a:path extrusionOk="0" h="691" w="1211">
                  <a:moveTo>
                    <a:pt x="312" y="0"/>
                  </a:moveTo>
                  <a:cubicBezTo>
                    <a:pt x="291" y="0"/>
                    <a:pt x="269" y="5"/>
                    <a:pt x="249" y="15"/>
                  </a:cubicBezTo>
                  <a:lnTo>
                    <a:pt x="34" y="140"/>
                  </a:lnTo>
                  <a:cubicBezTo>
                    <a:pt x="0" y="160"/>
                    <a:pt x="0" y="192"/>
                    <a:pt x="34" y="212"/>
                  </a:cubicBezTo>
                  <a:lnTo>
                    <a:pt x="836" y="676"/>
                  </a:lnTo>
                  <a:cubicBezTo>
                    <a:pt x="856" y="686"/>
                    <a:pt x="877" y="691"/>
                    <a:pt x="899" y="691"/>
                  </a:cubicBezTo>
                  <a:cubicBezTo>
                    <a:pt x="920" y="691"/>
                    <a:pt x="942" y="686"/>
                    <a:pt x="962" y="676"/>
                  </a:cubicBezTo>
                  <a:lnTo>
                    <a:pt x="1175" y="550"/>
                  </a:lnTo>
                  <a:cubicBezTo>
                    <a:pt x="1211" y="532"/>
                    <a:pt x="1211" y="498"/>
                    <a:pt x="1175" y="478"/>
                  </a:cubicBezTo>
                  <a:lnTo>
                    <a:pt x="375" y="15"/>
                  </a:lnTo>
                  <a:cubicBezTo>
                    <a:pt x="355" y="5"/>
                    <a:pt x="334" y="0"/>
                    <a:pt x="312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13"/>
            <p:cNvSpPr/>
            <p:nvPr/>
          </p:nvSpPr>
          <p:spPr>
            <a:xfrm>
              <a:off x="934000" y="2772625"/>
              <a:ext cx="30300" cy="17275"/>
            </a:xfrm>
            <a:custGeom>
              <a:rect b="b" l="l" r="r" t="t"/>
              <a:pathLst>
                <a:path extrusionOk="0" h="691" w="1212">
                  <a:moveTo>
                    <a:pt x="312" y="0"/>
                  </a:moveTo>
                  <a:cubicBezTo>
                    <a:pt x="290" y="0"/>
                    <a:pt x="269" y="5"/>
                    <a:pt x="249" y="15"/>
                  </a:cubicBezTo>
                  <a:lnTo>
                    <a:pt x="34" y="141"/>
                  </a:lnTo>
                  <a:cubicBezTo>
                    <a:pt x="0" y="160"/>
                    <a:pt x="0" y="193"/>
                    <a:pt x="34" y="213"/>
                  </a:cubicBezTo>
                  <a:lnTo>
                    <a:pt x="836" y="676"/>
                  </a:lnTo>
                  <a:cubicBezTo>
                    <a:pt x="855" y="686"/>
                    <a:pt x="877" y="691"/>
                    <a:pt x="898" y="691"/>
                  </a:cubicBezTo>
                  <a:cubicBezTo>
                    <a:pt x="920" y="691"/>
                    <a:pt x="941" y="686"/>
                    <a:pt x="961" y="676"/>
                  </a:cubicBezTo>
                  <a:lnTo>
                    <a:pt x="1176" y="551"/>
                  </a:lnTo>
                  <a:cubicBezTo>
                    <a:pt x="1211" y="531"/>
                    <a:pt x="1209" y="499"/>
                    <a:pt x="1176" y="479"/>
                  </a:cubicBezTo>
                  <a:lnTo>
                    <a:pt x="375" y="15"/>
                  </a:lnTo>
                  <a:cubicBezTo>
                    <a:pt x="355" y="5"/>
                    <a:pt x="333" y="0"/>
                    <a:pt x="312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13"/>
            <p:cNvSpPr/>
            <p:nvPr/>
          </p:nvSpPr>
          <p:spPr>
            <a:xfrm>
              <a:off x="1103600" y="2895975"/>
              <a:ext cx="82675" cy="50875"/>
            </a:xfrm>
            <a:custGeom>
              <a:rect b="b" l="l" r="r" t="t"/>
              <a:pathLst>
                <a:path extrusionOk="0" h="2035" w="3307">
                  <a:moveTo>
                    <a:pt x="3113" y="1"/>
                  </a:moveTo>
                  <a:cubicBezTo>
                    <a:pt x="3110" y="1"/>
                    <a:pt x="3108" y="1"/>
                    <a:pt x="3105" y="2"/>
                  </a:cubicBezTo>
                  <a:lnTo>
                    <a:pt x="3095" y="2"/>
                  </a:lnTo>
                  <a:lnTo>
                    <a:pt x="3087" y="3"/>
                  </a:lnTo>
                  <a:lnTo>
                    <a:pt x="3085" y="3"/>
                  </a:lnTo>
                  <a:cubicBezTo>
                    <a:pt x="3081" y="3"/>
                    <a:pt x="3078" y="5"/>
                    <a:pt x="3075" y="6"/>
                  </a:cubicBezTo>
                  <a:lnTo>
                    <a:pt x="3070" y="8"/>
                  </a:lnTo>
                  <a:lnTo>
                    <a:pt x="3068" y="8"/>
                  </a:lnTo>
                  <a:lnTo>
                    <a:pt x="3065" y="10"/>
                  </a:lnTo>
                  <a:cubicBezTo>
                    <a:pt x="3064" y="10"/>
                    <a:pt x="3062" y="10"/>
                    <a:pt x="3061" y="11"/>
                  </a:cubicBezTo>
                  <a:cubicBezTo>
                    <a:pt x="3056" y="13"/>
                    <a:pt x="3052" y="16"/>
                    <a:pt x="3047" y="17"/>
                  </a:cubicBezTo>
                  <a:lnTo>
                    <a:pt x="253" y="1641"/>
                  </a:lnTo>
                  <a:cubicBezTo>
                    <a:pt x="249" y="1643"/>
                    <a:pt x="246" y="1646"/>
                    <a:pt x="243" y="1649"/>
                  </a:cubicBezTo>
                  <a:lnTo>
                    <a:pt x="240" y="1652"/>
                  </a:lnTo>
                  <a:cubicBezTo>
                    <a:pt x="237" y="1653"/>
                    <a:pt x="236" y="1656"/>
                    <a:pt x="234" y="1658"/>
                  </a:cubicBezTo>
                  <a:lnTo>
                    <a:pt x="233" y="1659"/>
                  </a:lnTo>
                  <a:cubicBezTo>
                    <a:pt x="203" y="1698"/>
                    <a:pt x="174" y="1736"/>
                    <a:pt x="147" y="1775"/>
                  </a:cubicBezTo>
                  <a:lnTo>
                    <a:pt x="130" y="1799"/>
                  </a:lnTo>
                  <a:cubicBezTo>
                    <a:pt x="87" y="1855"/>
                    <a:pt x="45" y="1911"/>
                    <a:pt x="4" y="1968"/>
                  </a:cubicBezTo>
                  <a:lnTo>
                    <a:pt x="4" y="1970"/>
                  </a:lnTo>
                  <a:cubicBezTo>
                    <a:pt x="2" y="1971"/>
                    <a:pt x="2" y="1973"/>
                    <a:pt x="1" y="1974"/>
                  </a:cubicBezTo>
                  <a:lnTo>
                    <a:pt x="1" y="1976"/>
                  </a:lnTo>
                  <a:cubicBezTo>
                    <a:pt x="1" y="1977"/>
                    <a:pt x="1" y="1981"/>
                    <a:pt x="1" y="1984"/>
                  </a:cubicBezTo>
                  <a:cubicBezTo>
                    <a:pt x="2" y="2002"/>
                    <a:pt x="13" y="2021"/>
                    <a:pt x="30" y="2031"/>
                  </a:cubicBezTo>
                  <a:cubicBezTo>
                    <a:pt x="31" y="2033"/>
                    <a:pt x="34" y="2033"/>
                    <a:pt x="36" y="2034"/>
                  </a:cubicBezTo>
                  <a:lnTo>
                    <a:pt x="44" y="2034"/>
                  </a:lnTo>
                  <a:lnTo>
                    <a:pt x="426" y="1988"/>
                  </a:lnTo>
                  <a:lnTo>
                    <a:pt x="428" y="1988"/>
                  </a:lnTo>
                  <a:cubicBezTo>
                    <a:pt x="431" y="1988"/>
                    <a:pt x="434" y="1987"/>
                    <a:pt x="438" y="1987"/>
                  </a:cubicBezTo>
                  <a:lnTo>
                    <a:pt x="441" y="1985"/>
                  </a:lnTo>
                  <a:cubicBezTo>
                    <a:pt x="445" y="1984"/>
                    <a:pt x="449" y="1982"/>
                    <a:pt x="452" y="1981"/>
                  </a:cubicBezTo>
                  <a:lnTo>
                    <a:pt x="824" y="1764"/>
                  </a:lnTo>
                  <a:lnTo>
                    <a:pt x="1004" y="1659"/>
                  </a:lnTo>
                  <a:lnTo>
                    <a:pt x="1064" y="1626"/>
                  </a:lnTo>
                  <a:lnTo>
                    <a:pt x="1223" y="1532"/>
                  </a:lnTo>
                  <a:lnTo>
                    <a:pt x="1434" y="1409"/>
                  </a:lnTo>
                  <a:lnTo>
                    <a:pt x="1528" y="1355"/>
                  </a:lnTo>
                  <a:lnTo>
                    <a:pt x="1709" y="1249"/>
                  </a:lnTo>
                  <a:lnTo>
                    <a:pt x="1815" y="1188"/>
                  </a:lnTo>
                  <a:lnTo>
                    <a:pt x="1990" y="1086"/>
                  </a:lnTo>
                  <a:lnTo>
                    <a:pt x="2171" y="980"/>
                  </a:lnTo>
                  <a:lnTo>
                    <a:pt x="2265" y="927"/>
                  </a:lnTo>
                  <a:lnTo>
                    <a:pt x="2475" y="804"/>
                  </a:lnTo>
                  <a:lnTo>
                    <a:pt x="2635" y="712"/>
                  </a:lnTo>
                  <a:lnTo>
                    <a:pt x="2695" y="676"/>
                  </a:lnTo>
                  <a:lnTo>
                    <a:pt x="2873" y="573"/>
                  </a:lnTo>
                  <a:lnTo>
                    <a:pt x="3247" y="357"/>
                  </a:lnTo>
                  <a:cubicBezTo>
                    <a:pt x="3251" y="354"/>
                    <a:pt x="3256" y="351"/>
                    <a:pt x="3259" y="348"/>
                  </a:cubicBezTo>
                  <a:lnTo>
                    <a:pt x="3262" y="346"/>
                  </a:lnTo>
                  <a:lnTo>
                    <a:pt x="3264" y="344"/>
                  </a:lnTo>
                  <a:cubicBezTo>
                    <a:pt x="3265" y="344"/>
                    <a:pt x="3265" y="343"/>
                    <a:pt x="3267" y="341"/>
                  </a:cubicBezTo>
                  <a:cubicBezTo>
                    <a:pt x="3270" y="340"/>
                    <a:pt x="3273" y="337"/>
                    <a:pt x="3274" y="334"/>
                  </a:cubicBezTo>
                  <a:lnTo>
                    <a:pt x="3279" y="329"/>
                  </a:lnTo>
                  <a:cubicBezTo>
                    <a:pt x="3279" y="329"/>
                    <a:pt x="3279" y="328"/>
                    <a:pt x="3280" y="328"/>
                  </a:cubicBezTo>
                  <a:cubicBezTo>
                    <a:pt x="3282" y="326"/>
                    <a:pt x="3282" y="324"/>
                    <a:pt x="3284" y="323"/>
                  </a:cubicBezTo>
                  <a:lnTo>
                    <a:pt x="3287" y="320"/>
                  </a:lnTo>
                  <a:cubicBezTo>
                    <a:pt x="3288" y="317"/>
                    <a:pt x="3290" y="314"/>
                    <a:pt x="3291" y="311"/>
                  </a:cubicBezTo>
                  <a:cubicBezTo>
                    <a:pt x="3293" y="309"/>
                    <a:pt x="3294" y="308"/>
                    <a:pt x="3296" y="305"/>
                  </a:cubicBezTo>
                  <a:lnTo>
                    <a:pt x="3296" y="303"/>
                  </a:lnTo>
                  <a:cubicBezTo>
                    <a:pt x="3297" y="297"/>
                    <a:pt x="3300" y="291"/>
                    <a:pt x="3302" y="285"/>
                  </a:cubicBezTo>
                  <a:cubicBezTo>
                    <a:pt x="3304" y="278"/>
                    <a:pt x="3305" y="274"/>
                    <a:pt x="3307" y="268"/>
                  </a:cubicBezTo>
                  <a:lnTo>
                    <a:pt x="3307" y="263"/>
                  </a:lnTo>
                  <a:lnTo>
                    <a:pt x="3307" y="261"/>
                  </a:lnTo>
                  <a:lnTo>
                    <a:pt x="3307" y="257"/>
                  </a:lnTo>
                  <a:lnTo>
                    <a:pt x="3307" y="252"/>
                  </a:lnTo>
                  <a:lnTo>
                    <a:pt x="3307" y="245"/>
                  </a:lnTo>
                  <a:cubicBezTo>
                    <a:pt x="3307" y="243"/>
                    <a:pt x="3299" y="222"/>
                    <a:pt x="3299" y="215"/>
                  </a:cubicBezTo>
                  <a:lnTo>
                    <a:pt x="3299" y="203"/>
                  </a:lnTo>
                  <a:lnTo>
                    <a:pt x="3299" y="202"/>
                  </a:lnTo>
                  <a:cubicBezTo>
                    <a:pt x="3299" y="199"/>
                    <a:pt x="3299" y="194"/>
                    <a:pt x="3297" y="189"/>
                  </a:cubicBezTo>
                  <a:cubicBezTo>
                    <a:pt x="3297" y="188"/>
                    <a:pt x="3297" y="185"/>
                    <a:pt x="3297" y="183"/>
                  </a:cubicBezTo>
                  <a:cubicBezTo>
                    <a:pt x="3296" y="182"/>
                    <a:pt x="3296" y="180"/>
                    <a:pt x="3296" y="177"/>
                  </a:cubicBezTo>
                  <a:lnTo>
                    <a:pt x="3296" y="175"/>
                  </a:lnTo>
                  <a:cubicBezTo>
                    <a:pt x="3296" y="174"/>
                    <a:pt x="3294" y="172"/>
                    <a:pt x="3294" y="171"/>
                  </a:cubicBezTo>
                  <a:lnTo>
                    <a:pt x="3294" y="169"/>
                  </a:lnTo>
                  <a:cubicBezTo>
                    <a:pt x="3294" y="168"/>
                    <a:pt x="3294" y="166"/>
                    <a:pt x="3294" y="165"/>
                  </a:cubicBezTo>
                  <a:lnTo>
                    <a:pt x="3290" y="152"/>
                  </a:lnTo>
                  <a:lnTo>
                    <a:pt x="3290" y="151"/>
                  </a:lnTo>
                  <a:lnTo>
                    <a:pt x="3287" y="142"/>
                  </a:lnTo>
                  <a:cubicBezTo>
                    <a:pt x="3287" y="142"/>
                    <a:pt x="3287" y="140"/>
                    <a:pt x="3287" y="140"/>
                  </a:cubicBezTo>
                  <a:cubicBezTo>
                    <a:pt x="3287" y="139"/>
                    <a:pt x="3287" y="137"/>
                    <a:pt x="3285" y="136"/>
                  </a:cubicBezTo>
                  <a:cubicBezTo>
                    <a:pt x="3285" y="134"/>
                    <a:pt x="3284" y="132"/>
                    <a:pt x="3284" y="131"/>
                  </a:cubicBezTo>
                  <a:lnTo>
                    <a:pt x="3282" y="128"/>
                  </a:lnTo>
                  <a:cubicBezTo>
                    <a:pt x="3282" y="126"/>
                    <a:pt x="3282" y="126"/>
                    <a:pt x="3282" y="126"/>
                  </a:cubicBezTo>
                  <a:lnTo>
                    <a:pt x="3279" y="120"/>
                  </a:lnTo>
                  <a:cubicBezTo>
                    <a:pt x="3277" y="117"/>
                    <a:pt x="3276" y="114"/>
                    <a:pt x="3274" y="109"/>
                  </a:cubicBezTo>
                  <a:cubicBezTo>
                    <a:pt x="3271" y="105"/>
                    <a:pt x="3270" y="102"/>
                    <a:pt x="3267" y="97"/>
                  </a:cubicBezTo>
                  <a:cubicBezTo>
                    <a:pt x="3265" y="94"/>
                    <a:pt x="3264" y="93"/>
                    <a:pt x="3262" y="89"/>
                  </a:cubicBezTo>
                  <a:lnTo>
                    <a:pt x="3256" y="80"/>
                  </a:lnTo>
                  <a:cubicBezTo>
                    <a:pt x="3253" y="77"/>
                    <a:pt x="3251" y="74"/>
                    <a:pt x="3248" y="71"/>
                  </a:cubicBezTo>
                  <a:lnTo>
                    <a:pt x="3242" y="62"/>
                  </a:lnTo>
                  <a:lnTo>
                    <a:pt x="3242" y="60"/>
                  </a:lnTo>
                  <a:lnTo>
                    <a:pt x="3239" y="59"/>
                  </a:lnTo>
                  <a:lnTo>
                    <a:pt x="3239" y="57"/>
                  </a:lnTo>
                  <a:lnTo>
                    <a:pt x="3236" y="54"/>
                  </a:lnTo>
                  <a:lnTo>
                    <a:pt x="3233" y="51"/>
                  </a:lnTo>
                  <a:lnTo>
                    <a:pt x="3231" y="49"/>
                  </a:lnTo>
                  <a:lnTo>
                    <a:pt x="3227" y="45"/>
                  </a:lnTo>
                  <a:lnTo>
                    <a:pt x="3222" y="40"/>
                  </a:lnTo>
                  <a:lnTo>
                    <a:pt x="3217" y="37"/>
                  </a:lnTo>
                  <a:lnTo>
                    <a:pt x="3216" y="36"/>
                  </a:lnTo>
                  <a:lnTo>
                    <a:pt x="3208" y="30"/>
                  </a:lnTo>
                  <a:cubicBezTo>
                    <a:pt x="3208" y="30"/>
                    <a:pt x="3207" y="28"/>
                    <a:pt x="3207" y="28"/>
                  </a:cubicBezTo>
                  <a:lnTo>
                    <a:pt x="3202" y="25"/>
                  </a:lnTo>
                  <a:lnTo>
                    <a:pt x="3199" y="23"/>
                  </a:lnTo>
                  <a:lnTo>
                    <a:pt x="3198" y="23"/>
                  </a:lnTo>
                  <a:lnTo>
                    <a:pt x="3191" y="19"/>
                  </a:lnTo>
                  <a:lnTo>
                    <a:pt x="3190" y="19"/>
                  </a:lnTo>
                  <a:cubicBezTo>
                    <a:pt x="3184" y="14"/>
                    <a:pt x="3178" y="11"/>
                    <a:pt x="3171" y="10"/>
                  </a:cubicBezTo>
                  <a:lnTo>
                    <a:pt x="3168" y="8"/>
                  </a:lnTo>
                  <a:lnTo>
                    <a:pt x="3164" y="8"/>
                  </a:lnTo>
                  <a:lnTo>
                    <a:pt x="3158" y="6"/>
                  </a:lnTo>
                  <a:lnTo>
                    <a:pt x="3151" y="3"/>
                  </a:lnTo>
                  <a:lnTo>
                    <a:pt x="3142" y="3"/>
                  </a:lnTo>
                  <a:cubicBezTo>
                    <a:pt x="3139" y="2"/>
                    <a:pt x="3136" y="2"/>
                    <a:pt x="3133" y="2"/>
                  </a:cubicBezTo>
                  <a:lnTo>
                    <a:pt x="3122" y="2"/>
                  </a:lnTo>
                  <a:cubicBezTo>
                    <a:pt x="3119" y="1"/>
                    <a:pt x="3116" y="1"/>
                    <a:pt x="3113" y="1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13"/>
            <p:cNvSpPr/>
            <p:nvPr/>
          </p:nvSpPr>
          <p:spPr>
            <a:xfrm>
              <a:off x="1181750" y="2897125"/>
              <a:ext cx="3650" cy="4625"/>
            </a:xfrm>
            <a:custGeom>
              <a:rect b="b" l="l" r="r" t="t"/>
              <a:pathLst>
                <a:path extrusionOk="0" h="185" w="146">
                  <a:moveTo>
                    <a:pt x="41" y="0"/>
                  </a:moveTo>
                  <a:cubicBezTo>
                    <a:pt x="17" y="0"/>
                    <a:pt x="1" y="20"/>
                    <a:pt x="1" y="53"/>
                  </a:cubicBezTo>
                  <a:cubicBezTo>
                    <a:pt x="4" y="102"/>
                    <a:pt x="32" y="148"/>
                    <a:pt x="75" y="176"/>
                  </a:cubicBezTo>
                  <a:cubicBezTo>
                    <a:pt x="86" y="182"/>
                    <a:pt x="96" y="184"/>
                    <a:pt x="106" y="184"/>
                  </a:cubicBezTo>
                  <a:cubicBezTo>
                    <a:pt x="129" y="184"/>
                    <a:pt x="145" y="166"/>
                    <a:pt x="145" y="133"/>
                  </a:cubicBezTo>
                  <a:cubicBezTo>
                    <a:pt x="142" y="82"/>
                    <a:pt x="115" y="36"/>
                    <a:pt x="73" y="10"/>
                  </a:cubicBezTo>
                  <a:cubicBezTo>
                    <a:pt x="62" y="3"/>
                    <a:pt x="51" y="0"/>
                    <a:pt x="41" y="0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13"/>
            <p:cNvSpPr/>
            <p:nvPr/>
          </p:nvSpPr>
          <p:spPr>
            <a:xfrm>
              <a:off x="1178425" y="2895700"/>
              <a:ext cx="7700" cy="9200"/>
            </a:xfrm>
            <a:custGeom>
              <a:rect b="b" l="l" r="r" t="t"/>
              <a:pathLst>
                <a:path extrusionOk="0" h="368" w="308">
                  <a:moveTo>
                    <a:pt x="176" y="56"/>
                  </a:moveTo>
                  <a:cubicBezTo>
                    <a:pt x="185" y="56"/>
                    <a:pt x="195" y="59"/>
                    <a:pt x="206" y="65"/>
                  </a:cubicBezTo>
                  <a:cubicBezTo>
                    <a:pt x="249" y="93"/>
                    <a:pt x="275" y="139"/>
                    <a:pt x="278" y="190"/>
                  </a:cubicBezTo>
                  <a:cubicBezTo>
                    <a:pt x="279" y="223"/>
                    <a:pt x="263" y="241"/>
                    <a:pt x="239" y="241"/>
                  </a:cubicBezTo>
                  <a:cubicBezTo>
                    <a:pt x="229" y="241"/>
                    <a:pt x="219" y="239"/>
                    <a:pt x="208" y="233"/>
                  </a:cubicBezTo>
                  <a:cubicBezTo>
                    <a:pt x="166" y="205"/>
                    <a:pt x="138" y="159"/>
                    <a:pt x="135" y="110"/>
                  </a:cubicBezTo>
                  <a:cubicBezTo>
                    <a:pt x="135" y="76"/>
                    <a:pt x="152" y="56"/>
                    <a:pt x="176" y="56"/>
                  </a:cubicBezTo>
                  <a:close/>
                  <a:moveTo>
                    <a:pt x="108" y="1"/>
                  </a:moveTo>
                  <a:cubicBezTo>
                    <a:pt x="99" y="1"/>
                    <a:pt x="89" y="1"/>
                    <a:pt x="80" y="4"/>
                  </a:cubicBezTo>
                  <a:cubicBezTo>
                    <a:pt x="74" y="4"/>
                    <a:pt x="69" y="5"/>
                    <a:pt x="65" y="7"/>
                  </a:cubicBezTo>
                  <a:cubicBezTo>
                    <a:pt x="62" y="8"/>
                    <a:pt x="57" y="10"/>
                    <a:pt x="55" y="11"/>
                  </a:cubicBezTo>
                  <a:lnTo>
                    <a:pt x="40" y="17"/>
                  </a:lnTo>
                  <a:cubicBezTo>
                    <a:pt x="16" y="34"/>
                    <a:pt x="0" y="65"/>
                    <a:pt x="0" y="111"/>
                  </a:cubicBezTo>
                  <a:cubicBezTo>
                    <a:pt x="6" y="208"/>
                    <a:pt x="59" y="297"/>
                    <a:pt x="142" y="351"/>
                  </a:cubicBezTo>
                  <a:cubicBezTo>
                    <a:pt x="162" y="362"/>
                    <a:pt x="182" y="368"/>
                    <a:pt x="201" y="368"/>
                  </a:cubicBezTo>
                  <a:cubicBezTo>
                    <a:pt x="214" y="368"/>
                    <a:pt x="227" y="364"/>
                    <a:pt x="238" y="359"/>
                  </a:cubicBezTo>
                  <a:cubicBezTo>
                    <a:pt x="244" y="355"/>
                    <a:pt x="251" y="352"/>
                    <a:pt x="257" y="348"/>
                  </a:cubicBezTo>
                  <a:cubicBezTo>
                    <a:pt x="260" y="345"/>
                    <a:pt x="264" y="342"/>
                    <a:pt x="267" y="337"/>
                  </a:cubicBezTo>
                  <a:cubicBezTo>
                    <a:pt x="272" y="332"/>
                    <a:pt x="277" y="326"/>
                    <a:pt x="281" y="322"/>
                  </a:cubicBezTo>
                  <a:cubicBezTo>
                    <a:pt x="283" y="319"/>
                    <a:pt x="286" y="314"/>
                    <a:pt x="287" y="311"/>
                  </a:cubicBezTo>
                  <a:cubicBezTo>
                    <a:pt x="289" y="308"/>
                    <a:pt x="291" y="305"/>
                    <a:pt x="292" y="302"/>
                  </a:cubicBezTo>
                  <a:cubicBezTo>
                    <a:pt x="295" y="296"/>
                    <a:pt x="298" y="289"/>
                    <a:pt x="300" y="283"/>
                  </a:cubicBezTo>
                  <a:cubicBezTo>
                    <a:pt x="301" y="276"/>
                    <a:pt x="304" y="266"/>
                    <a:pt x="304" y="262"/>
                  </a:cubicBezTo>
                  <a:cubicBezTo>
                    <a:pt x="306" y="256"/>
                    <a:pt x="307" y="248"/>
                    <a:pt x="307" y="243"/>
                  </a:cubicBezTo>
                  <a:lnTo>
                    <a:pt x="307" y="228"/>
                  </a:lnTo>
                  <a:cubicBezTo>
                    <a:pt x="307" y="223"/>
                    <a:pt x="307" y="219"/>
                    <a:pt x="307" y="216"/>
                  </a:cubicBezTo>
                  <a:cubicBezTo>
                    <a:pt x="307" y="211"/>
                    <a:pt x="306" y="205"/>
                    <a:pt x="306" y="202"/>
                  </a:cubicBezTo>
                  <a:cubicBezTo>
                    <a:pt x="304" y="193"/>
                    <a:pt x="303" y="185"/>
                    <a:pt x="301" y="176"/>
                  </a:cubicBezTo>
                  <a:cubicBezTo>
                    <a:pt x="298" y="168"/>
                    <a:pt x="297" y="160"/>
                    <a:pt x="294" y="153"/>
                  </a:cubicBezTo>
                  <a:cubicBezTo>
                    <a:pt x="292" y="150"/>
                    <a:pt x="291" y="145"/>
                    <a:pt x="289" y="142"/>
                  </a:cubicBezTo>
                  <a:cubicBezTo>
                    <a:pt x="287" y="139"/>
                    <a:pt x="286" y="134"/>
                    <a:pt x="284" y="131"/>
                  </a:cubicBezTo>
                  <a:lnTo>
                    <a:pt x="278" y="120"/>
                  </a:lnTo>
                  <a:cubicBezTo>
                    <a:pt x="275" y="113"/>
                    <a:pt x="271" y="107"/>
                    <a:pt x="266" y="99"/>
                  </a:cubicBezTo>
                  <a:cubicBezTo>
                    <a:pt x="264" y="96"/>
                    <a:pt x="261" y="93"/>
                    <a:pt x="260" y="90"/>
                  </a:cubicBezTo>
                  <a:cubicBezTo>
                    <a:pt x="255" y="84"/>
                    <a:pt x="249" y="76"/>
                    <a:pt x="244" y="70"/>
                  </a:cubicBezTo>
                  <a:cubicBezTo>
                    <a:pt x="244" y="70"/>
                    <a:pt x="237" y="62"/>
                    <a:pt x="228" y="53"/>
                  </a:cubicBezTo>
                  <a:cubicBezTo>
                    <a:pt x="221" y="48"/>
                    <a:pt x="214" y="42"/>
                    <a:pt x="208" y="37"/>
                  </a:cubicBezTo>
                  <a:cubicBezTo>
                    <a:pt x="201" y="31"/>
                    <a:pt x="194" y="27"/>
                    <a:pt x="188" y="24"/>
                  </a:cubicBezTo>
                  <a:lnTo>
                    <a:pt x="175" y="16"/>
                  </a:lnTo>
                  <a:cubicBezTo>
                    <a:pt x="172" y="14"/>
                    <a:pt x="168" y="13"/>
                    <a:pt x="165" y="11"/>
                  </a:cubicBezTo>
                  <a:cubicBezTo>
                    <a:pt x="152" y="7"/>
                    <a:pt x="140" y="4"/>
                    <a:pt x="128" y="2"/>
                  </a:cubicBezTo>
                  <a:cubicBezTo>
                    <a:pt x="122" y="1"/>
                    <a:pt x="114" y="1"/>
                    <a:pt x="108" y="1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13"/>
            <p:cNvSpPr/>
            <p:nvPr/>
          </p:nvSpPr>
          <p:spPr>
            <a:xfrm>
              <a:off x="1184375" y="2901350"/>
              <a:ext cx="1700" cy="3275"/>
            </a:xfrm>
            <a:custGeom>
              <a:rect b="b" l="l" r="r" t="t"/>
              <a:pathLst>
                <a:path extrusionOk="0" h="131" w="68">
                  <a:moveTo>
                    <a:pt x="68" y="0"/>
                  </a:moveTo>
                  <a:cubicBezTo>
                    <a:pt x="66" y="17"/>
                    <a:pt x="56" y="33"/>
                    <a:pt x="40" y="39"/>
                  </a:cubicBezTo>
                  <a:cubicBezTo>
                    <a:pt x="42" y="81"/>
                    <a:pt x="27" y="112"/>
                    <a:pt x="4" y="128"/>
                  </a:cubicBezTo>
                  <a:lnTo>
                    <a:pt x="4" y="128"/>
                  </a:lnTo>
                  <a:cubicBezTo>
                    <a:pt x="7" y="126"/>
                    <a:pt x="10" y="124"/>
                    <a:pt x="13" y="122"/>
                  </a:cubicBezTo>
                  <a:cubicBezTo>
                    <a:pt x="19" y="117"/>
                    <a:pt x="25" y="113"/>
                    <a:pt x="29" y="108"/>
                  </a:cubicBezTo>
                  <a:cubicBezTo>
                    <a:pt x="34" y="103"/>
                    <a:pt x="39" y="97"/>
                    <a:pt x="42" y="91"/>
                  </a:cubicBezTo>
                  <a:cubicBezTo>
                    <a:pt x="46" y="86"/>
                    <a:pt x="49" y="80"/>
                    <a:pt x="53" y="74"/>
                  </a:cubicBezTo>
                  <a:cubicBezTo>
                    <a:pt x="56" y="68"/>
                    <a:pt x="59" y="62"/>
                    <a:pt x="60" y="56"/>
                  </a:cubicBezTo>
                  <a:cubicBezTo>
                    <a:pt x="62" y="51"/>
                    <a:pt x="63" y="43"/>
                    <a:pt x="65" y="39"/>
                  </a:cubicBezTo>
                  <a:cubicBezTo>
                    <a:pt x="66" y="34"/>
                    <a:pt x="66" y="31"/>
                    <a:pt x="68" y="23"/>
                  </a:cubicBezTo>
                  <a:cubicBezTo>
                    <a:pt x="68" y="17"/>
                    <a:pt x="68" y="8"/>
                    <a:pt x="68" y="0"/>
                  </a:cubicBezTo>
                  <a:close/>
                  <a:moveTo>
                    <a:pt x="4" y="128"/>
                  </a:moveTo>
                  <a:cubicBezTo>
                    <a:pt x="3" y="129"/>
                    <a:pt x="2" y="130"/>
                    <a:pt x="0" y="131"/>
                  </a:cubicBezTo>
                  <a:cubicBezTo>
                    <a:pt x="2" y="130"/>
                    <a:pt x="3" y="129"/>
                    <a:pt x="4" y="128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13"/>
            <p:cNvSpPr/>
            <p:nvPr/>
          </p:nvSpPr>
          <p:spPr>
            <a:xfrm>
              <a:off x="1179425" y="2895700"/>
              <a:ext cx="6700" cy="6675"/>
            </a:xfrm>
            <a:custGeom>
              <a:rect b="b" l="l" r="r" t="t"/>
              <a:pathLst>
                <a:path extrusionOk="0" h="267" w="268">
                  <a:moveTo>
                    <a:pt x="60" y="1"/>
                  </a:moveTo>
                  <a:cubicBezTo>
                    <a:pt x="51" y="1"/>
                    <a:pt x="43" y="2"/>
                    <a:pt x="34" y="5"/>
                  </a:cubicBezTo>
                  <a:cubicBezTo>
                    <a:pt x="29" y="5"/>
                    <a:pt x="25" y="7"/>
                    <a:pt x="20" y="10"/>
                  </a:cubicBezTo>
                  <a:cubicBezTo>
                    <a:pt x="12" y="11"/>
                    <a:pt x="6" y="14"/>
                    <a:pt x="0" y="19"/>
                  </a:cubicBezTo>
                  <a:cubicBezTo>
                    <a:pt x="11" y="12"/>
                    <a:pt x="23" y="9"/>
                    <a:pt x="37" y="9"/>
                  </a:cubicBezTo>
                  <a:cubicBezTo>
                    <a:pt x="55" y="9"/>
                    <a:pt x="76" y="15"/>
                    <a:pt x="98" y="27"/>
                  </a:cubicBezTo>
                  <a:cubicBezTo>
                    <a:pt x="181" y="79"/>
                    <a:pt x="234" y="168"/>
                    <a:pt x="240" y="266"/>
                  </a:cubicBezTo>
                  <a:cubicBezTo>
                    <a:pt x="255" y="260"/>
                    <a:pt x="266" y="245"/>
                    <a:pt x="267" y="228"/>
                  </a:cubicBezTo>
                  <a:cubicBezTo>
                    <a:pt x="267" y="219"/>
                    <a:pt x="267" y="211"/>
                    <a:pt x="266" y="202"/>
                  </a:cubicBezTo>
                  <a:cubicBezTo>
                    <a:pt x="264" y="193"/>
                    <a:pt x="263" y="185"/>
                    <a:pt x="261" y="177"/>
                  </a:cubicBezTo>
                  <a:cubicBezTo>
                    <a:pt x="257" y="163"/>
                    <a:pt x="254" y="156"/>
                    <a:pt x="254" y="153"/>
                  </a:cubicBezTo>
                  <a:lnTo>
                    <a:pt x="249" y="142"/>
                  </a:lnTo>
                  <a:lnTo>
                    <a:pt x="244" y="131"/>
                  </a:lnTo>
                  <a:cubicBezTo>
                    <a:pt x="243" y="128"/>
                    <a:pt x="240" y="123"/>
                    <a:pt x="238" y="120"/>
                  </a:cubicBezTo>
                  <a:cubicBezTo>
                    <a:pt x="235" y="113"/>
                    <a:pt x="231" y="107"/>
                    <a:pt x="226" y="100"/>
                  </a:cubicBezTo>
                  <a:cubicBezTo>
                    <a:pt x="224" y="97"/>
                    <a:pt x="221" y="93"/>
                    <a:pt x="220" y="90"/>
                  </a:cubicBezTo>
                  <a:cubicBezTo>
                    <a:pt x="215" y="84"/>
                    <a:pt x="209" y="76"/>
                    <a:pt x="204" y="71"/>
                  </a:cubicBezTo>
                  <a:cubicBezTo>
                    <a:pt x="198" y="64"/>
                    <a:pt x="192" y="57"/>
                    <a:pt x="186" y="51"/>
                  </a:cubicBezTo>
                  <a:cubicBezTo>
                    <a:pt x="180" y="45"/>
                    <a:pt x="174" y="41"/>
                    <a:pt x="168" y="36"/>
                  </a:cubicBezTo>
                  <a:cubicBezTo>
                    <a:pt x="160" y="30"/>
                    <a:pt x="152" y="25"/>
                    <a:pt x="145" y="22"/>
                  </a:cubicBezTo>
                  <a:cubicBezTo>
                    <a:pt x="137" y="17"/>
                    <a:pt x="129" y="13"/>
                    <a:pt x="120" y="10"/>
                  </a:cubicBezTo>
                  <a:cubicBezTo>
                    <a:pt x="114" y="7"/>
                    <a:pt x="106" y="5"/>
                    <a:pt x="100" y="4"/>
                  </a:cubicBezTo>
                  <a:cubicBezTo>
                    <a:pt x="92" y="2"/>
                    <a:pt x="85" y="1"/>
                    <a:pt x="78" y="1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13"/>
            <p:cNvSpPr/>
            <p:nvPr/>
          </p:nvSpPr>
          <p:spPr>
            <a:xfrm>
              <a:off x="1108600" y="2896125"/>
              <a:ext cx="75800" cy="49375"/>
            </a:xfrm>
            <a:custGeom>
              <a:rect b="b" l="l" r="r" t="t"/>
              <a:pathLst>
                <a:path extrusionOk="0" h="1975" w="3032">
                  <a:moveTo>
                    <a:pt x="2835" y="0"/>
                  </a:moveTo>
                  <a:lnTo>
                    <a:pt x="40" y="1624"/>
                  </a:lnTo>
                  <a:cubicBezTo>
                    <a:pt x="14" y="1640"/>
                    <a:pt x="0" y="1672"/>
                    <a:pt x="0" y="1716"/>
                  </a:cubicBezTo>
                  <a:cubicBezTo>
                    <a:pt x="0" y="1807"/>
                    <a:pt x="65" y="1913"/>
                    <a:pt x="142" y="1956"/>
                  </a:cubicBezTo>
                  <a:cubicBezTo>
                    <a:pt x="163" y="1969"/>
                    <a:pt x="183" y="1974"/>
                    <a:pt x="201" y="1974"/>
                  </a:cubicBezTo>
                  <a:cubicBezTo>
                    <a:pt x="214" y="1974"/>
                    <a:pt x="226" y="1971"/>
                    <a:pt x="237" y="1965"/>
                  </a:cubicBezTo>
                  <a:lnTo>
                    <a:pt x="3031" y="342"/>
                  </a:lnTo>
                  <a:lnTo>
                    <a:pt x="3031" y="342"/>
                  </a:lnTo>
                  <a:cubicBezTo>
                    <a:pt x="3021" y="347"/>
                    <a:pt x="3009" y="350"/>
                    <a:pt x="2996" y="350"/>
                  </a:cubicBezTo>
                  <a:cubicBezTo>
                    <a:pt x="2977" y="350"/>
                    <a:pt x="2957" y="345"/>
                    <a:pt x="2935" y="332"/>
                  </a:cubicBezTo>
                  <a:cubicBezTo>
                    <a:pt x="2858" y="291"/>
                    <a:pt x="2795" y="183"/>
                    <a:pt x="2793" y="94"/>
                  </a:cubicBezTo>
                  <a:cubicBezTo>
                    <a:pt x="2793" y="48"/>
                    <a:pt x="2809" y="16"/>
                    <a:pt x="2835" y="0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13"/>
            <p:cNvSpPr/>
            <p:nvPr/>
          </p:nvSpPr>
          <p:spPr>
            <a:xfrm>
              <a:off x="1114500" y="2902350"/>
              <a:ext cx="70925" cy="42925"/>
            </a:xfrm>
            <a:custGeom>
              <a:rect b="b" l="l" r="r" t="t"/>
              <a:pathLst>
                <a:path extrusionOk="0" h="1717" w="2837">
                  <a:moveTo>
                    <a:pt x="2835" y="0"/>
                  </a:moveTo>
                  <a:lnTo>
                    <a:pt x="41" y="1624"/>
                  </a:lnTo>
                  <a:cubicBezTo>
                    <a:pt x="42" y="1669"/>
                    <a:pt x="27" y="1701"/>
                    <a:pt x="1" y="1716"/>
                  </a:cubicBezTo>
                  <a:lnTo>
                    <a:pt x="2795" y="93"/>
                  </a:lnTo>
                  <a:cubicBezTo>
                    <a:pt x="2820" y="77"/>
                    <a:pt x="2837" y="45"/>
                    <a:pt x="2835" y="0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13"/>
            <p:cNvSpPr/>
            <p:nvPr/>
          </p:nvSpPr>
          <p:spPr>
            <a:xfrm>
              <a:off x="1109550" y="2895900"/>
              <a:ext cx="75850" cy="47075"/>
            </a:xfrm>
            <a:custGeom>
              <a:rect b="b" l="l" r="r" t="t"/>
              <a:pathLst>
                <a:path extrusionOk="0" h="1883" w="3034">
                  <a:moveTo>
                    <a:pt x="2831" y="1"/>
                  </a:moveTo>
                  <a:cubicBezTo>
                    <a:pt x="2818" y="1"/>
                    <a:pt x="2806" y="4"/>
                    <a:pt x="2795" y="9"/>
                  </a:cubicBezTo>
                  <a:lnTo>
                    <a:pt x="1" y="1633"/>
                  </a:lnTo>
                  <a:cubicBezTo>
                    <a:pt x="12" y="1628"/>
                    <a:pt x="25" y="1625"/>
                    <a:pt x="38" y="1625"/>
                  </a:cubicBezTo>
                  <a:cubicBezTo>
                    <a:pt x="56" y="1625"/>
                    <a:pt x="76" y="1630"/>
                    <a:pt x="97" y="1643"/>
                  </a:cubicBezTo>
                  <a:cubicBezTo>
                    <a:pt x="174" y="1686"/>
                    <a:pt x="237" y="1792"/>
                    <a:pt x="239" y="1882"/>
                  </a:cubicBezTo>
                  <a:lnTo>
                    <a:pt x="3033" y="258"/>
                  </a:lnTo>
                  <a:cubicBezTo>
                    <a:pt x="3027" y="160"/>
                    <a:pt x="2973" y="71"/>
                    <a:pt x="2892" y="19"/>
                  </a:cubicBezTo>
                  <a:cubicBezTo>
                    <a:pt x="2870" y="6"/>
                    <a:pt x="2849" y="1"/>
                    <a:pt x="2831" y="1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13"/>
            <p:cNvSpPr/>
            <p:nvPr/>
          </p:nvSpPr>
          <p:spPr>
            <a:xfrm>
              <a:off x="1103225" y="2937225"/>
              <a:ext cx="10650" cy="9400"/>
            </a:xfrm>
            <a:custGeom>
              <a:rect b="b" l="l" r="r" t="t"/>
              <a:pathLst>
                <a:path extrusionOk="0" h="376" w="426">
                  <a:moveTo>
                    <a:pt x="234" y="0"/>
                  </a:moveTo>
                  <a:cubicBezTo>
                    <a:pt x="233" y="1"/>
                    <a:pt x="233" y="1"/>
                    <a:pt x="233" y="2"/>
                  </a:cubicBezTo>
                  <a:lnTo>
                    <a:pt x="233" y="2"/>
                  </a:lnTo>
                  <a:cubicBezTo>
                    <a:pt x="233" y="1"/>
                    <a:pt x="233" y="1"/>
                    <a:pt x="234" y="0"/>
                  </a:cubicBezTo>
                  <a:close/>
                  <a:moveTo>
                    <a:pt x="426" y="329"/>
                  </a:moveTo>
                  <a:lnTo>
                    <a:pt x="425" y="329"/>
                  </a:lnTo>
                  <a:lnTo>
                    <a:pt x="425" y="329"/>
                  </a:lnTo>
                  <a:cubicBezTo>
                    <a:pt x="425" y="329"/>
                    <a:pt x="425" y="329"/>
                    <a:pt x="426" y="329"/>
                  </a:cubicBezTo>
                  <a:close/>
                  <a:moveTo>
                    <a:pt x="233" y="2"/>
                  </a:moveTo>
                  <a:cubicBezTo>
                    <a:pt x="230" y="6"/>
                    <a:pt x="224" y="11"/>
                    <a:pt x="221" y="16"/>
                  </a:cubicBezTo>
                  <a:lnTo>
                    <a:pt x="131" y="139"/>
                  </a:lnTo>
                  <a:lnTo>
                    <a:pt x="5" y="309"/>
                  </a:lnTo>
                  <a:cubicBezTo>
                    <a:pt x="2" y="314"/>
                    <a:pt x="0" y="318"/>
                    <a:pt x="0" y="324"/>
                  </a:cubicBezTo>
                  <a:cubicBezTo>
                    <a:pt x="2" y="343"/>
                    <a:pt x="12" y="361"/>
                    <a:pt x="29" y="372"/>
                  </a:cubicBezTo>
                  <a:cubicBezTo>
                    <a:pt x="32" y="374"/>
                    <a:pt x="39" y="375"/>
                    <a:pt x="43" y="375"/>
                  </a:cubicBezTo>
                  <a:lnTo>
                    <a:pt x="425" y="329"/>
                  </a:lnTo>
                  <a:lnTo>
                    <a:pt x="425" y="329"/>
                  </a:lnTo>
                  <a:cubicBezTo>
                    <a:pt x="421" y="330"/>
                    <a:pt x="417" y="330"/>
                    <a:pt x="413" y="330"/>
                  </a:cubicBezTo>
                  <a:cubicBezTo>
                    <a:pt x="393" y="330"/>
                    <a:pt x="373" y="324"/>
                    <a:pt x="355" y="312"/>
                  </a:cubicBezTo>
                  <a:cubicBezTo>
                    <a:pt x="272" y="260"/>
                    <a:pt x="220" y="171"/>
                    <a:pt x="214" y="72"/>
                  </a:cubicBezTo>
                  <a:cubicBezTo>
                    <a:pt x="212" y="48"/>
                    <a:pt x="218" y="23"/>
                    <a:pt x="233" y="2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13"/>
            <p:cNvSpPr/>
            <p:nvPr/>
          </p:nvSpPr>
          <p:spPr>
            <a:xfrm>
              <a:off x="1104300" y="2942950"/>
              <a:ext cx="11275" cy="3675"/>
            </a:xfrm>
            <a:custGeom>
              <a:rect b="b" l="l" r="r" t="t"/>
              <a:pathLst>
                <a:path extrusionOk="0" h="147" w="451">
                  <a:moveTo>
                    <a:pt x="450" y="0"/>
                  </a:moveTo>
                  <a:lnTo>
                    <a:pt x="13" y="128"/>
                  </a:lnTo>
                  <a:cubicBezTo>
                    <a:pt x="14" y="137"/>
                    <a:pt x="9" y="144"/>
                    <a:pt x="3" y="146"/>
                  </a:cubicBezTo>
                  <a:lnTo>
                    <a:pt x="3" y="146"/>
                  </a:lnTo>
                  <a:lnTo>
                    <a:pt x="383" y="102"/>
                  </a:lnTo>
                  <a:cubicBezTo>
                    <a:pt x="423" y="95"/>
                    <a:pt x="450" y="60"/>
                    <a:pt x="450" y="0"/>
                  </a:cubicBezTo>
                  <a:close/>
                  <a:moveTo>
                    <a:pt x="3" y="146"/>
                  </a:moveTo>
                  <a:lnTo>
                    <a:pt x="0" y="146"/>
                  </a:lnTo>
                  <a:cubicBezTo>
                    <a:pt x="1" y="146"/>
                    <a:pt x="2" y="146"/>
                    <a:pt x="3" y="146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13"/>
            <p:cNvSpPr/>
            <p:nvPr/>
          </p:nvSpPr>
          <p:spPr>
            <a:xfrm>
              <a:off x="1103225" y="2944800"/>
              <a:ext cx="1450" cy="1825"/>
            </a:xfrm>
            <a:custGeom>
              <a:rect b="b" l="l" r="r" t="t"/>
              <a:pathLst>
                <a:path extrusionOk="0" h="73" w="58">
                  <a:moveTo>
                    <a:pt x="16" y="1"/>
                  </a:moveTo>
                  <a:cubicBezTo>
                    <a:pt x="6" y="1"/>
                    <a:pt x="0" y="8"/>
                    <a:pt x="0" y="21"/>
                  </a:cubicBezTo>
                  <a:cubicBezTo>
                    <a:pt x="2" y="40"/>
                    <a:pt x="12" y="58"/>
                    <a:pt x="29" y="69"/>
                  </a:cubicBezTo>
                  <a:cubicBezTo>
                    <a:pt x="34" y="71"/>
                    <a:pt x="38" y="72"/>
                    <a:pt x="41" y="72"/>
                  </a:cubicBezTo>
                  <a:cubicBezTo>
                    <a:pt x="51" y="72"/>
                    <a:pt x="57" y="65"/>
                    <a:pt x="57" y="52"/>
                  </a:cubicBezTo>
                  <a:cubicBezTo>
                    <a:pt x="56" y="32"/>
                    <a:pt x="45" y="15"/>
                    <a:pt x="28" y="5"/>
                  </a:cubicBezTo>
                  <a:cubicBezTo>
                    <a:pt x="23" y="2"/>
                    <a:pt x="19" y="1"/>
                    <a:pt x="16" y="1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13"/>
            <p:cNvSpPr/>
            <p:nvPr/>
          </p:nvSpPr>
          <p:spPr>
            <a:xfrm>
              <a:off x="1103325" y="2936500"/>
              <a:ext cx="12250" cy="9625"/>
            </a:xfrm>
            <a:custGeom>
              <a:rect b="b" l="l" r="r" t="t"/>
              <a:pathLst>
                <a:path extrusionOk="0" h="385" w="490">
                  <a:moveTo>
                    <a:pt x="287" y="1"/>
                  </a:moveTo>
                  <a:cubicBezTo>
                    <a:pt x="263" y="1"/>
                    <a:pt x="243" y="11"/>
                    <a:pt x="230" y="29"/>
                  </a:cubicBezTo>
                  <a:lnTo>
                    <a:pt x="1" y="338"/>
                  </a:lnTo>
                  <a:cubicBezTo>
                    <a:pt x="3" y="335"/>
                    <a:pt x="7" y="333"/>
                    <a:pt x="12" y="333"/>
                  </a:cubicBezTo>
                  <a:cubicBezTo>
                    <a:pt x="16" y="333"/>
                    <a:pt x="20" y="334"/>
                    <a:pt x="24" y="337"/>
                  </a:cubicBezTo>
                  <a:cubicBezTo>
                    <a:pt x="41" y="347"/>
                    <a:pt x="52" y="364"/>
                    <a:pt x="53" y="384"/>
                  </a:cubicBezTo>
                  <a:lnTo>
                    <a:pt x="489" y="258"/>
                  </a:lnTo>
                  <a:cubicBezTo>
                    <a:pt x="488" y="169"/>
                    <a:pt x="425" y="62"/>
                    <a:pt x="348" y="19"/>
                  </a:cubicBezTo>
                  <a:cubicBezTo>
                    <a:pt x="326" y="7"/>
                    <a:pt x="306" y="1"/>
                    <a:pt x="287" y="1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13"/>
            <p:cNvSpPr/>
            <p:nvPr/>
          </p:nvSpPr>
          <p:spPr>
            <a:xfrm>
              <a:off x="1102075" y="2945100"/>
              <a:ext cx="2350" cy="2050"/>
            </a:xfrm>
            <a:custGeom>
              <a:rect b="b" l="l" r="r" t="t"/>
              <a:pathLst>
                <a:path extrusionOk="0" h="82" w="94">
                  <a:moveTo>
                    <a:pt x="67" y="1"/>
                  </a:moveTo>
                  <a:cubicBezTo>
                    <a:pt x="65" y="1"/>
                    <a:pt x="63" y="1"/>
                    <a:pt x="62" y="2"/>
                  </a:cubicBezTo>
                  <a:lnTo>
                    <a:pt x="6" y="34"/>
                  </a:lnTo>
                  <a:cubicBezTo>
                    <a:pt x="2" y="37"/>
                    <a:pt x="0" y="42"/>
                    <a:pt x="0" y="46"/>
                  </a:cubicBezTo>
                  <a:cubicBezTo>
                    <a:pt x="2" y="60"/>
                    <a:pt x="8" y="72"/>
                    <a:pt x="20" y="80"/>
                  </a:cubicBezTo>
                  <a:cubicBezTo>
                    <a:pt x="22" y="81"/>
                    <a:pt x="25" y="82"/>
                    <a:pt x="28" y="82"/>
                  </a:cubicBezTo>
                  <a:cubicBezTo>
                    <a:pt x="30" y="82"/>
                    <a:pt x="32" y="81"/>
                    <a:pt x="34" y="80"/>
                  </a:cubicBezTo>
                  <a:lnTo>
                    <a:pt x="89" y="48"/>
                  </a:lnTo>
                  <a:cubicBezTo>
                    <a:pt x="92" y="45"/>
                    <a:pt x="94" y="40"/>
                    <a:pt x="94" y="36"/>
                  </a:cubicBezTo>
                  <a:cubicBezTo>
                    <a:pt x="92" y="23"/>
                    <a:pt x="86" y="11"/>
                    <a:pt x="75" y="3"/>
                  </a:cubicBezTo>
                  <a:cubicBezTo>
                    <a:pt x="73" y="1"/>
                    <a:pt x="70" y="1"/>
                    <a:pt x="67" y="1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13"/>
            <p:cNvSpPr/>
            <p:nvPr/>
          </p:nvSpPr>
          <p:spPr>
            <a:xfrm>
              <a:off x="1102225" y="2945100"/>
              <a:ext cx="1750" cy="900"/>
            </a:xfrm>
            <a:custGeom>
              <a:rect b="b" l="l" r="r" t="t"/>
              <a:pathLst>
                <a:path extrusionOk="0" h="36" w="70">
                  <a:moveTo>
                    <a:pt x="1" y="35"/>
                  </a:moveTo>
                  <a:lnTo>
                    <a:pt x="1" y="35"/>
                  </a:lnTo>
                  <a:cubicBezTo>
                    <a:pt x="1" y="35"/>
                    <a:pt x="1" y="35"/>
                    <a:pt x="0" y="36"/>
                  </a:cubicBezTo>
                  <a:lnTo>
                    <a:pt x="1" y="35"/>
                  </a:lnTo>
                  <a:close/>
                  <a:moveTo>
                    <a:pt x="61" y="1"/>
                  </a:moveTo>
                  <a:cubicBezTo>
                    <a:pt x="59" y="1"/>
                    <a:pt x="57" y="1"/>
                    <a:pt x="56" y="2"/>
                  </a:cubicBezTo>
                  <a:lnTo>
                    <a:pt x="1" y="35"/>
                  </a:lnTo>
                  <a:lnTo>
                    <a:pt x="1" y="35"/>
                  </a:lnTo>
                  <a:cubicBezTo>
                    <a:pt x="3" y="34"/>
                    <a:pt x="5" y="33"/>
                    <a:pt x="7" y="33"/>
                  </a:cubicBezTo>
                  <a:cubicBezTo>
                    <a:pt x="9" y="33"/>
                    <a:pt x="12" y="34"/>
                    <a:pt x="14" y="36"/>
                  </a:cubicBezTo>
                  <a:lnTo>
                    <a:pt x="69" y="3"/>
                  </a:lnTo>
                  <a:cubicBezTo>
                    <a:pt x="67" y="1"/>
                    <a:pt x="64" y="1"/>
                    <a:pt x="61" y="1"/>
                  </a:cubicBezTo>
                  <a:close/>
                </a:path>
              </a:pathLst>
            </a:custGeom>
            <a:solidFill>
              <a:srgbClr val="B1C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13"/>
            <p:cNvSpPr/>
            <p:nvPr/>
          </p:nvSpPr>
          <p:spPr>
            <a:xfrm>
              <a:off x="1102525" y="2945175"/>
              <a:ext cx="1900" cy="1950"/>
            </a:xfrm>
            <a:custGeom>
              <a:rect b="b" l="l" r="r" t="t"/>
              <a:pathLst>
                <a:path extrusionOk="0" h="78" w="76">
                  <a:moveTo>
                    <a:pt x="56" y="0"/>
                  </a:moveTo>
                  <a:lnTo>
                    <a:pt x="1" y="33"/>
                  </a:lnTo>
                  <a:cubicBezTo>
                    <a:pt x="13" y="40"/>
                    <a:pt x="19" y="53"/>
                    <a:pt x="21" y="66"/>
                  </a:cubicBezTo>
                  <a:cubicBezTo>
                    <a:pt x="21" y="70"/>
                    <a:pt x="20" y="73"/>
                    <a:pt x="17" y="75"/>
                  </a:cubicBezTo>
                  <a:lnTo>
                    <a:pt x="17" y="75"/>
                  </a:lnTo>
                  <a:lnTo>
                    <a:pt x="70" y="45"/>
                  </a:lnTo>
                  <a:cubicBezTo>
                    <a:pt x="74" y="43"/>
                    <a:pt x="76" y="37"/>
                    <a:pt x="76" y="33"/>
                  </a:cubicBezTo>
                  <a:cubicBezTo>
                    <a:pt x="74" y="20"/>
                    <a:pt x="68" y="8"/>
                    <a:pt x="56" y="0"/>
                  </a:cubicBezTo>
                  <a:close/>
                  <a:moveTo>
                    <a:pt x="17" y="75"/>
                  </a:moveTo>
                  <a:lnTo>
                    <a:pt x="14" y="77"/>
                  </a:lnTo>
                  <a:cubicBezTo>
                    <a:pt x="16" y="77"/>
                    <a:pt x="17" y="76"/>
                    <a:pt x="17" y="75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13"/>
            <p:cNvSpPr/>
            <p:nvPr/>
          </p:nvSpPr>
          <p:spPr>
            <a:xfrm>
              <a:off x="1102075" y="2945925"/>
              <a:ext cx="975" cy="1250"/>
            </a:xfrm>
            <a:custGeom>
              <a:rect b="b" l="l" r="r" t="t"/>
              <a:pathLst>
                <a:path extrusionOk="0" h="50" w="39">
                  <a:moveTo>
                    <a:pt x="11" y="1"/>
                  </a:moveTo>
                  <a:cubicBezTo>
                    <a:pt x="5" y="1"/>
                    <a:pt x="0" y="6"/>
                    <a:pt x="0" y="15"/>
                  </a:cubicBezTo>
                  <a:cubicBezTo>
                    <a:pt x="0" y="27"/>
                    <a:pt x="8" y="39"/>
                    <a:pt x="20" y="47"/>
                  </a:cubicBezTo>
                  <a:cubicBezTo>
                    <a:pt x="23" y="49"/>
                    <a:pt x="26" y="50"/>
                    <a:pt x="29" y="50"/>
                  </a:cubicBezTo>
                  <a:cubicBezTo>
                    <a:pt x="35" y="50"/>
                    <a:pt x="39" y="45"/>
                    <a:pt x="39" y="36"/>
                  </a:cubicBezTo>
                  <a:cubicBezTo>
                    <a:pt x="37" y="23"/>
                    <a:pt x="31" y="10"/>
                    <a:pt x="20" y="4"/>
                  </a:cubicBezTo>
                  <a:cubicBezTo>
                    <a:pt x="17" y="2"/>
                    <a:pt x="14" y="1"/>
                    <a:pt x="11" y="1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13"/>
            <p:cNvSpPr/>
            <p:nvPr/>
          </p:nvSpPr>
          <p:spPr>
            <a:xfrm>
              <a:off x="1116275" y="2925475"/>
              <a:ext cx="16625" cy="9475"/>
            </a:xfrm>
            <a:custGeom>
              <a:rect b="b" l="l" r="r" t="t"/>
              <a:pathLst>
                <a:path extrusionOk="0" h="379" w="665">
                  <a:moveTo>
                    <a:pt x="299" y="151"/>
                  </a:moveTo>
                  <a:lnTo>
                    <a:pt x="265" y="171"/>
                  </a:lnTo>
                  <a:lnTo>
                    <a:pt x="265" y="171"/>
                  </a:lnTo>
                  <a:lnTo>
                    <a:pt x="265" y="171"/>
                  </a:lnTo>
                  <a:lnTo>
                    <a:pt x="299" y="151"/>
                  </a:lnTo>
                  <a:lnTo>
                    <a:pt x="299" y="151"/>
                  </a:lnTo>
                  <a:lnTo>
                    <a:pt x="299" y="151"/>
                  </a:lnTo>
                  <a:close/>
                  <a:moveTo>
                    <a:pt x="586" y="1"/>
                  </a:moveTo>
                  <a:cubicBezTo>
                    <a:pt x="569" y="1"/>
                    <a:pt x="552" y="5"/>
                    <a:pt x="537" y="12"/>
                  </a:cubicBezTo>
                  <a:lnTo>
                    <a:pt x="299" y="151"/>
                  </a:lnTo>
                  <a:lnTo>
                    <a:pt x="299" y="151"/>
                  </a:lnTo>
                  <a:lnTo>
                    <a:pt x="398" y="209"/>
                  </a:lnTo>
                  <a:lnTo>
                    <a:pt x="637" y="71"/>
                  </a:lnTo>
                  <a:cubicBezTo>
                    <a:pt x="664" y="54"/>
                    <a:pt x="663" y="29"/>
                    <a:pt x="637" y="12"/>
                  </a:cubicBezTo>
                  <a:cubicBezTo>
                    <a:pt x="620" y="5"/>
                    <a:pt x="603" y="1"/>
                    <a:pt x="586" y="1"/>
                  </a:cubicBezTo>
                  <a:close/>
                  <a:moveTo>
                    <a:pt x="265" y="171"/>
                  </a:moveTo>
                  <a:lnTo>
                    <a:pt x="28" y="309"/>
                  </a:lnTo>
                  <a:cubicBezTo>
                    <a:pt x="1" y="324"/>
                    <a:pt x="1" y="350"/>
                    <a:pt x="28" y="366"/>
                  </a:cubicBezTo>
                  <a:cubicBezTo>
                    <a:pt x="44" y="374"/>
                    <a:pt x="60" y="378"/>
                    <a:pt x="78" y="378"/>
                  </a:cubicBezTo>
                  <a:cubicBezTo>
                    <a:pt x="95" y="378"/>
                    <a:pt x="112" y="374"/>
                    <a:pt x="128" y="366"/>
                  </a:cubicBezTo>
                  <a:lnTo>
                    <a:pt x="365" y="228"/>
                  </a:lnTo>
                  <a:lnTo>
                    <a:pt x="265" y="171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13"/>
            <p:cNvSpPr/>
            <p:nvPr/>
          </p:nvSpPr>
          <p:spPr>
            <a:xfrm>
              <a:off x="1122875" y="2929225"/>
              <a:ext cx="3375" cy="1950"/>
            </a:xfrm>
            <a:custGeom>
              <a:rect b="b" l="l" r="r" t="t"/>
              <a:pathLst>
                <a:path extrusionOk="0" h="78" w="135">
                  <a:moveTo>
                    <a:pt x="35" y="1"/>
                  </a:moveTo>
                  <a:lnTo>
                    <a:pt x="1" y="21"/>
                  </a:lnTo>
                  <a:lnTo>
                    <a:pt x="102" y="78"/>
                  </a:lnTo>
                  <a:lnTo>
                    <a:pt x="134" y="59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0" name="Google Shape;2020;p13"/>
          <p:cNvGrpSpPr/>
          <p:nvPr/>
        </p:nvGrpSpPr>
        <p:grpSpPr>
          <a:xfrm>
            <a:off x="4159925" y="2378591"/>
            <a:ext cx="536967" cy="577794"/>
            <a:chOff x="1486550" y="2579925"/>
            <a:chExt cx="341300" cy="367250"/>
          </a:xfrm>
        </p:grpSpPr>
        <p:sp>
          <p:nvSpPr>
            <p:cNvPr id="2021" name="Google Shape;2021;p13"/>
            <p:cNvSpPr/>
            <p:nvPr/>
          </p:nvSpPr>
          <p:spPr>
            <a:xfrm>
              <a:off x="1487550" y="2579925"/>
              <a:ext cx="340300" cy="367250"/>
            </a:xfrm>
            <a:custGeom>
              <a:rect b="b" l="l" r="r" t="t"/>
              <a:pathLst>
                <a:path extrusionOk="0" h="14690" w="13612">
                  <a:moveTo>
                    <a:pt x="5999" y="1"/>
                  </a:moveTo>
                  <a:cubicBezTo>
                    <a:pt x="5972" y="1"/>
                    <a:pt x="5948" y="7"/>
                    <a:pt x="5927" y="19"/>
                  </a:cubicBezTo>
                  <a:lnTo>
                    <a:pt x="5798" y="93"/>
                  </a:lnTo>
                  <a:cubicBezTo>
                    <a:pt x="5749" y="122"/>
                    <a:pt x="5718" y="183"/>
                    <a:pt x="5718" y="271"/>
                  </a:cubicBezTo>
                  <a:lnTo>
                    <a:pt x="5700" y="6421"/>
                  </a:lnTo>
                  <a:cubicBezTo>
                    <a:pt x="5700" y="6596"/>
                    <a:pt x="5821" y="6806"/>
                    <a:pt x="5972" y="6895"/>
                  </a:cubicBezTo>
                  <a:cubicBezTo>
                    <a:pt x="5897" y="6854"/>
                    <a:pt x="5800" y="6834"/>
                    <a:pt x="5704" y="6834"/>
                  </a:cubicBezTo>
                  <a:cubicBezTo>
                    <a:pt x="5605" y="6834"/>
                    <a:pt x="5506" y="6856"/>
                    <a:pt x="5430" y="6900"/>
                  </a:cubicBezTo>
                  <a:lnTo>
                    <a:pt x="113" y="9991"/>
                  </a:lnTo>
                  <a:cubicBezTo>
                    <a:pt x="37" y="10034"/>
                    <a:pt x="1" y="10092"/>
                    <a:pt x="1" y="10149"/>
                  </a:cubicBezTo>
                  <a:lnTo>
                    <a:pt x="1" y="10298"/>
                  </a:lnTo>
                  <a:cubicBezTo>
                    <a:pt x="1" y="10355"/>
                    <a:pt x="39" y="10413"/>
                    <a:pt x="116" y="10458"/>
                  </a:cubicBezTo>
                  <a:lnTo>
                    <a:pt x="7327" y="14623"/>
                  </a:lnTo>
                  <a:cubicBezTo>
                    <a:pt x="7404" y="14667"/>
                    <a:pt x="7504" y="14689"/>
                    <a:pt x="7603" y="14689"/>
                  </a:cubicBezTo>
                  <a:cubicBezTo>
                    <a:pt x="7703" y="14689"/>
                    <a:pt x="7802" y="14667"/>
                    <a:pt x="7878" y="14623"/>
                  </a:cubicBezTo>
                  <a:lnTo>
                    <a:pt x="13195" y="11533"/>
                  </a:lnTo>
                  <a:cubicBezTo>
                    <a:pt x="13271" y="11489"/>
                    <a:pt x="13308" y="11432"/>
                    <a:pt x="13308" y="11373"/>
                  </a:cubicBezTo>
                  <a:lnTo>
                    <a:pt x="13308" y="11231"/>
                  </a:lnTo>
                  <a:cubicBezTo>
                    <a:pt x="13311" y="11174"/>
                    <a:pt x="13275" y="11115"/>
                    <a:pt x="13202" y="11071"/>
                  </a:cubicBezTo>
                  <a:lnTo>
                    <a:pt x="13202" y="11071"/>
                  </a:lnTo>
                  <a:cubicBezTo>
                    <a:pt x="13241" y="11091"/>
                    <a:pt x="13278" y="11101"/>
                    <a:pt x="13312" y="11101"/>
                  </a:cubicBezTo>
                  <a:cubicBezTo>
                    <a:pt x="13339" y="11101"/>
                    <a:pt x="13364" y="11094"/>
                    <a:pt x="13385" y="11082"/>
                  </a:cubicBezTo>
                  <a:lnTo>
                    <a:pt x="13385" y="11082"/>
                  </a:lnTo>
                  <a:cubicBezTo>
                    <a:pt x="13385" y="11082"/>
                    <a:pt x="13385" y="11083"/>
                    <a:pt x="13384" y="11083"/>
                  </a:cubicBezTo>
                  <a:lnTo>
                    <a:pt x="13513" y="11008"/>
                  </a:lnTo>
                  <a:cubicBezTo>
                    <a:pt x="13563" y="10979"/>
                    <a:pt x="13593" y="10917"/>
                    <a:pt x="13593" y="10831"/>
                  </a:cubicBezTo>
                  <a:lnTo>
                    <a:pt x="13612" y="4680"/>
                  </a:lnTo>
                  <a:cubicBezTo>
                    <a:pt x="13612" y="4505"/>
                    <a:pt x="13489" y="4293"/>
                    <a:pt x="13337" y="4204"/>
                  </a:cubicBezTo>
                  <a:lnTo>
                    <a:pt x="6124" y="39"/>
                  </a:lnTo>
                  <a:cubicBezTo>
                    <a:pt x="6079" y="13"/>
                    <a:pt x="6036" y="1"/>
                    <a:pt x="5999" y="1"/>
                  </a:cubicBez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13"/>
            <p:cNvSpPr/>
            <p:nvPr/>
          </p:nvSpPr>
          <p:spPr>
            <a:xfrm>
              <a:off x="1822175" y="2850700"/>
              <a:ext cx="5225" cy="6325"/>
            </a:xfrm>
            <a:custGeom>
              <a:rect b="b" l="l" r="r" t="t"/>
              <a:pathLst>
                <a:path extrusionOk="0" h="253" w="209">
                  <a:moveTo>
                    <a:pt x="208" y="0"/>
                  </a:moveTo>
                  <a:lnTo>
                    <a:pt x="81" y="74"/>
                  </a:lnTo>
                  <a:cubicBezTo>
                    <a:pt x="81" y="161"/>
                    <a:pt x="50" y="223"/>
                    <a:pt x="1" y="252"/>
                  </a:cubicBezTo>
                  <a:lnTo>
                    <a:pt x="128" y="177"/>
                  </a:lnTo>
                  <a:cubicBezTo>
                    <a:pt x="178" y="148"/>
                    <a:pt x="208" y="88"/>
                    <a:pt x="208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13"/>
            <p:cNvSpPr/>
            <p:nvPr/>
          </p:nvSpPr>
          <p:spPr>
            <a:xfrm>
              <a:off x="1824175" y="2696900"/>
              <a:ext cx="3675" cy="155650"/>
            </a:xfrm>
            <a:custGeom>
              <a:rect b="b" l="l" r="r" t="t"/>
              <a:pathLst>
                <a:path extrusionOk="0" h="6226" w="147">
                  <a:moveTo>
                    <a:pt x="147" y="1"/>
                  </a:moveTo>
                  <a:lnTo>
                    <a:pt x="18" y="76"/>
                  </a:lnTo>
                  <a:lnTo>
                    <a:pt x="1" y="6226"/>
                  </a:lnTo>
                  <a:lnTo>
                    <a:pt x="128" y="6152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13"/>
            <p:cNvSpPr/>
            <p:nvPr/>
          </p:nvSpPr>
          <p:spPr>
            <a:xfrm>
              <a:off x="1637400" y="2580875"/>
              <a:ext cx="183550" cy="106000"/>
            </a:xfrm>
            <a:custGeom>
              <a:rect b="b" l="l" r="r" t="t"/>
              <a:pathLst>
                <a:path extrusionOk="0" h="4240" w="7342">
                  <a:moveTo>
                    <a:pt x="130" y="1"/>
                  </a:moveTo>
                  <a:lnTo>
                    <a:pt x="1" y="75"/>
                  </a:lnTo>
                  <a:lnTo>
                    <a:pt x="7214" y="4239"/>
                  </a:lnTo>
                  <a:lnTo>
                    <a:pt x="7341" y="4166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13"/>
            <p:cNvSpPr/>
            <p:nvPr/>
          </p:nvSpPr>
          <p:spPr>
            <a:xfrm>
              <a:off x="1817725" y="2685000"/>
              <a:ext cx="10125" cy="13825"/>
            </a:xfrm>
            <a:custGeom>
              <a:rect b="b" l="l" r="r" t="t"/>
              <a:pathLst>
                <a:path extrusionOk="0" h="553" w="405">
                  <a:moveTo>
                    <a:pt x="128" y="1"/>
                  </a:moveTo>
                  <a:lnTo>
                    <a:pt x="1" y="74"/>
                  </a:lnTo>
                  <a:cubicBezTo>
                    <a:pt x="153" y="164"/>
                    <a:pt x="277" y="377"/>
                    <a:pt x="276" y="552"/>
                  </a:cubicBezTo>
                  <a:lnTo>
                    <a:pt x="405" y="477"/>
                  </a:lnTo>
                  <a:cubicBezTo>
                    <a:pt x="405" y="302"/>
                    <a:pt x="282" y="88"/>
                    <a:pt x="128" y="1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13"/>
            <p:cNvSpPr/>
            <p:nvPr/>
          </p:nvSpPr>
          <p:spPr>
            <a:xfrm>
              <a:off x="1630050" y="2581800"/>
              <a:ext cx="194625" cy="275650"/>
            </a:xfrm>
            <a:custGeom>
              <a:rect b="b" l="l" r="r" t="t"/>
              <a:pathLst>
                <a:path extrusionOk="0" h="11026" w="7785">
                  <a:moveTo>
                    <a:pt x="172" y="0"/>
                  </a:moveTo>
                  <a:cubicBezTo>
                    <a:pt x="81" y="0"/>
                    <a:pt x="18" y="72"/>
                    <a:pt x="18" y="196"/>
                  </a:cubicBezTo>
                  <a:lnTo>
                    <a:pt x="2" y="6346"/>
                  </a:lnTo>
                  <a:cubicBezTo>
                    <a:pt x="0" y="6521"/>
                    <a:pt x="123" y="6734"/>
                    <a:pt x="277" y="6823"/>
                  </a:cubicBezTo>
                  <a:lnTo>
                    <a:pt x="7489" y="10988"/>
                  </a:lnTo>
                  <a:cubicBezTo>
                    <a:pt x="7534" y="11014"/>
                    <a:pt x="7575" y="11026"/>
                    <a:pt x="7613" y="11026"/>
                  </a:cubicBezTo>
                  <a:cubicBezTo>
                    <a:pt x="7703" y="11026"/>
                    <a:pt x="7766" y="10954"/>
                    <a:pt x="7766" y="10830"/>
                  </a:cubicBezTo>
                  <a:lnTo>
                    <a:pt x="7783" y="4680"/>
                  </a:lnTo>
                  <a:cubicBezTo>
                    <a:pt x="7784" y="4505"/>
                    <a:pt x="7660" y="4292"/>
                    <a:pt x="7508" y="4202"/>
                  </a:cubicBezTo>
                  <a:lnTo>
                    <a:pt x="295" y="38"/>
                  </a:lnTo>
                  <a:cubicBezTo>
                    <a:pt x="251" y="12"/>
                    <a:pt x="209" y="0"/>
                    <a:pt x="172" y="0"/>
                  </a:cubicBez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13"/>
            <p:cNvSpPr/>
            <p:nvPr/>
          </p:nvSpPr>
          <p:spPr>
            <a:xfrm>
              <a:off x="1487500" y="2833625"/>
              <a:ext cx="2925" cy="7750"/>
            </a:xfrm>
            <a:custGeom>
              <a:rect b="b" l="l" r="r" t="t"/>
              <a:pathLst>
                <a:path extrusionOk="0" h="310" w="117">
                  <a:moveTo>
                    <a:pt x="1" y="1"/>
                  </a:moveTo>
                  <a:lnTo>
                    <a:pt x="1" y="148"/>
                  </a:lnTo>
                  <a:cubicBezTo>
                    <a:pt x="1" y="207"/>
                    <a:pt x="39" y="265"/>
                    <a:pt x="116" y="310"/>
                  </a:cubicBezTo>
                  <a:lnTo>
                    <a:pt x="116" y="161"/>
                  </a:lnTo>
                  <a:cubicBezTo>
                    <a:pt x="39" y="118"/>
                    <a:pt x="1" y="58"/>
                    <a:pt x="1" y="1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13"/>
            <p:cNvSpPr/>
            <p:nvPr/>
          </p:nvSpPr>
          <p:spPr>
            <a:xfrm>
              <a:off x="1817425" y="2860550"/>
              <a:ext cx="2875" cy="7725"/>
            </a:xfrm>
            <a:custGeom>
              <a:rect b="b" l="l" r="r" t="t"/>
              <a:pathLst>
                <a:path extrusionOk="0" h="309" w="115">
                  <a:moveTo>
                    <a:pt x="114" y="1"/>
                  </a:moveTo>
                  <a:cubicBezTo>
                    <a:pt x="114" y="58"/>
                    <a:pt x="76" y="116"/>
                    <a:pt x="0" y="159"/>
                  </a:cubicBezTo>
                  <a:lnTo>
                    <a:pt x="0" y="308"/>
                  </a:lnTo>
                  <a:cubicBezTo>
                    <a:pt x="76" y="265"/>
                    <a:pt x="114" y="207"/>
                    <a:pt x="114" y="150"/>
                  </a:cubicBezTo>
                  <a:lnTo>
                    <a:pt x="114" y="1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13"/>
            <p:cNvSpPr/>
            <p:nvPr/>
          </p:nvSpPr>
          <p:spPr>
            <a:xfrm>
              <a:off x="1684450" y="2864525"/>
              <a:ext cx="133000" cy="80975"/>
            </a:xfrm>
            <a:custGeom>
              <a:rect b="b" l="l" r="r" t="t"/>
              <a:pathLst>
                <a:path extrusionOk="0" h="3239" w="5320">
                  <a:moveTo>
                    <a:pt x="5319" y="0"/>
                  </a:moveTo>
                  <a:lnTo>
                    <a:pt x="2" y="3091"/>
                  </a:lnTo>
                  <a:lnTo>
                    <a:pt x="1" y="3239"/>
                  </a:lnTo>
                  <a:lnTo>
                    <a:pt x="1" y="3239"/>
                  </a:lnTo>
                  <a:lnTo>
                    <a:pt x="5319" y="149"/>
                  </a:lnTo>
                  <a:lnTo>
                    <a:pt x="5319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13"/>
            <p:cNvSpPr/>
            <p:nvPr/>
          </p:nvSpPr>
          <p:spPr>
            <a:xfrm>
              <a:off x="1490400" y="2837625"/>
              <a:ext cx="180325" cy="107875"/>
            </a:xfrm>
            <a:custGeom>
              <a:rect b="b" l="l" r="r" t="t"/>
              <a:pathLst>
                <a:path extrusionOk="0" h="4315" w="7213">
                  <a:moveTo>
                    <a:pt x="0" y="1"/>
                  </a:moveTo>
                  <a:lnTo>
                    <a:pt x="0" y="150"/>
                  </a:lnTo>
                  <a:lnTo>
                    <a:pt x="7213" y="4315"/>
                  </a:lnTo>
                  <a:lnTo>
                    <a:pt x="7213" y="41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13"/>
            <p:cNvSpPr/>
            <p:nvPr/>
          </p:nvSpPr>
          <p:spPr>
            <a:xfrm>
              <a:off x="1670700" y="2941800"/>
              <a:ext cx="13825" cy="5350"/>
            </a:xfrm>
            <a:custGeom>
              <a:rect b="b" l="l" r="r" t="t"/>
              <a:pathLst>
                <a:path extrusionOk="0" h="214" w="553">
                  <a:moveTo>
                    <a:pt x="1" y="0"/>
                  </a:moveTo>
                  <a:lnTo>
                    <a:pt x="1" y="148"/>
                  </a:lnTo>
                  <a:cubicBezTo>
                    <a:pt x="78" y="191"/>
                    <a:pt x="178" y="213"/>
                    <a:pt x="277" y="213"/>
                  </a:cubicBezTo>
                  <a:cubicBezTo>
                    <a:pt x="377" y="213"/>
                    <a:pt x="476" y="191"/>
                    <a:pt x="552" y="148"/>
                  </a:cubicBezTo>
                  <a:lnTo>
                    <a:pt x="552" y="0"/>
                  </a:lnTo>
                  <a:cubicBezTo>
                    <a:pt x="476" y="44"/>
                    <a:pt x="377" y="66"/>
                    <a:pt x="277" y="66"/>
                  </a:cubicBezTo>
                  <a:cubicBezTo>
                    <a:pt x="177" y="66"/>
                    <a:pt x="77" y="44"/>
                    <a:pt x="1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13"/>
            <p:cNvSpPr/>
            <p:nvPr/>
          </p:nvSpPr>
          <p:spPr>
            <a:xfrm>
              <a:off x="1486550" y="2750775"/>
              <a:ext cx="334700" cy="192675"/>
            </a:xfrm>
            <a:custGeom>
              <a:rect b="b" l="l" r="r" t="t"/>
              <a:pathLst>
                <a:path extrusionOk="0" h="7707" w="13388">
                  <a:moveTo>
                    <a:pt x="5746" y="0"/>
                  </a:moveTo>
                  <a:cubicBezTo>
                    <a:pt x="5646" y="0"/>
                    <a:pt x="5546" y="22"/>
                    <a:pt x="5471" y="66"/>
                  </a:cubicBezTo>
                  <a:lnTo>
                    <a:pt x="153" y="3157"/>
                  </a:lnTo>
                  <a:cubicBezTo>
                    <a:pt x="1" y="3244"/>
                    <a:pt x="1" y="3387"/>
                    <a:pt x="154" y="3475"/>
                  </a:cubicBezTo>
                  <a:lnTo>
                    <a:pt x="7367" y="7641"/>
                  </a:lnTo>
                  <a:cubicBezTo>
                    <a:pt x="7444" y="7685"/>
                    <a:pt x="7544" y="7707"/>
                    <a:pt x="7643" y="7707"/>
                  </a:cubicBezTo>
                  <a:cubicBezTo>
                    <a:pt x="7743" y="7707"/>
                    <a:pt x="7842" y="7685"/>
                    <a:pt x="7918" y="7641"/>
                  </a:cubicBezTo>
                  <a:lnTo>
                    <a:pt x="13235" y="4550"/>
                  </a:lnTo>
                  <a:cubicBezTo>
                    <a:pt x="13388" y="4463"/>
                    <a:pt x="13386" y="4320"/>
                    <a:pt x="13234" y="4232"/>
                  </a:cubicBezTo>
                  <a:lnTo>
                    <a:pt x="6021" y="66"/>
                  </a:lnTo>
                  <a:cubicBezTo>
                    <a:pt x="5945" y="22"/>
                    <a:pt x="5845" y="0"/>
                    <a:pt x="5746" y="0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13"/>
            <p:cNvSpPr/>
            <p:nvPr/>
          </p:nvSpPr>
          <p:spPr>
            <a:xfrm>
              <a:off x="1550300" y="2759175"/>
              <a:ext cx="256925" cy="147850"/>
            </a:xfrm>
            <a:custGeom>
              <a:rect b="b" l="l" r="r" t="t"/>
              <a:pathLst>
                <a:path extrusionOk="0" h="5914" w="10277">
                  <a:moveTo>
                    <a:pt x="3179" y="1"/>
                  </a:moveTo>
                  <a:cubicBezTo>
                    <a:pt x="3106" y="1"/>
                    <a:pt x="3033" y="17"/>
                    <a:pt x="2978" y="49"/>
                  </a:cubicBezTo>
                  <a:lnTo>
                    <a:pt x="111" y="1715"/>
                  </a:lnTo>
                  <a:cubicBezTo>
                    <a:pt x="1" y="1779"/>
                    <a:pt x="1" y="1884"/>
                    <a:pt x="111" y="1948"/>
                  </a:cubicBezTo>
                  <a:lnTo>
                    <a:pt x="6897" y="5866"/>
                  </a:lnTo>
                  <a:cubicBezTo>
                    <a:pt x="6953" y="5898"/>
                    <a:pt x="7026" y="5914"/>
                    <a:pt x="7099" y="5914"/>
                  </a:cubicBezTo>
                  <a:cubicBezTo>
                    <a:pt x="7172" y="5914"/>
                    <a:pt x="7244" y="5898"/>
                    <a:pt x="7300" y="5866"/>
                  </a:cubicBezTo>
                  <a:lnTo>
                    <a:pt x="10166" y="4199"/>
                  </a:lnTo>
                  <a:cubicBezTo>
                    <a:pt x="10277" y="4136"/>
                    <a:pt x="10277" y="4031"/>
                    <a:pt x="10165" y="3967"/>
                  </a:cubicBezTo>
                  <a:lnTo>
                    <a:pt x="10166" y="3967"/>
                  </a:lnTo>
                  <a:lnTo>
                    <a:pt x="3381" y="49"/>
                  </a:lnTo>
                  <a:cubicBezTo>
                    <a:pt x="3324" y="17"/>
                    <a:pt x="3251" y="1"/>
                    <a:pt x="3179" y="1"/>
                  </a:cubicBez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13"/>
            <p:cNvSpPr/>
            <p:nvPr/>
          </p:nvSpPr>
          <p:spPr>
            <a:xfrm>
              <a:off x="1554750" y="2841100"/>
              <a:ext cx="99625" cy="57125"/>
            </a:xfrm>
            <a:custGeom>
              <a:rect b="b" l="l" r="r" t="t"/>
              <a:pathLst>
                <a:path extrusionOk="0" h="2285" w="3985">
                  <a:moveTo>
                    <a:pt x="1694" y="0"/>
                  </a:moveTo>
                  <a:cubicBezTo>
                    <a:pt x="1647" y="0"/>
                    <a:pt x="1600" y="11"/>
                    <a:pt x="1557" y="32"/>
                  </a:cubicBezTo>
                  <a:lnTo>
                    <a:pt x="76" y="894"/>
                  </a:lnTo>
                  <a:cubicBezTo>
                    <a:pt x="1" y="937"/>
                    <a:pt x="1" y="1009"/>
                    <a:pt x="76" y="1052"/>
                  </a:cubicBezTo>
                  <a:lnTo>
                    <a:pt x="2155" y="2252"/>
                  </a:lnTo>
                  <a:cubicBezTo>
                    <a:pt x="2198" y="2274"/>
                    <a:pt x="2245" y="2284"/>
                    <a:pt x="2292" y="2284"/>
                  </a:cubicBezTo>
                  <a:cubicBezTo>
                    <a:pt x="2338" y="2284"/>
                    <a:pt x="2385" y="2274"/>
                    <a:pt x="2428" y="2252"/>
                  </a:cubicBezTo>
                  <a:lnTo>
                    <a:pt x="3909" y="1392"/>
                  </a:lnTo>
                  <a:cubicBezTo>
                    <a:pt x="3984" y="1347"/>
                    <a:pt x="3984" y="1277"/>
                    <a:pt x="3909" y="1234"/>
                  </a:cubicBezTo>
                  <a:lnTo>
                    <a:pt x="1831" y="32"/>
                  </a:lnTo>
                  <a:cubicBezTo>
                    <a:pt x="1788" y="11"/>
                    <a:pt x="1741" y="0"/>
                    <a:pt x="1694" y="0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13"/>
            <p:cNvSpPr/>
            <p:nvPr/>
          </p:nvSpPr>
          <p:spPr>
            <a:xfrm>
              <a:off x="1716600" y="2829175"/>
              <a:ext cx="77725" cy="48650"/>
            </a:xfrm>
            <a:custGeom>
              <a:rect b="b" l="l" r="r" t="t"/>
              <a:pathLst>
                <a:path extrusionOk="0" h="1946" w="3109">
                  <a:moveTo>
                    <a:pt x="1217" y="1"/>
                  </a:moveTo>
                  <a:lnTo>
                    <a:pt x="632" y="340"/>
                  </a:lnTo>
                  <a:lnTo>
                    <a:pt x="632" y="396"/>
                  </a:lnTo>
                  <a:lnTo>
                    <a:pt x="585" y="368"/>
                  </a:lnTo>
                  <a:lnTo>
                    <a:pt x="1" y="707"/>
                  </a:lnTo>
                  <a:lnTo>
                    <a:pt x="1" y="853"/>
                  </a:lnTo>
                  <a:lnTo>
                    <a:pt x="589" y="1193"/>
                  </a:lnTo>
                  <a:lnTo>
                    <a:pt x="652" y="1156"/>
                  </a:lnTo>
                  <a:lnTo>
                    <a:pt x="652" y="1230"/>
                  </a:lnTo>
                  <a:lnTo>
                    <a:pt x="1241" y="1569"/>
                  </a:lnTo>
                  <a:lnTo>
                    <a:pt x="1304" y="1532"/>
                  </a:lnTo>
                  <a:lnTo>
                    <a:pt x="1304" y="1606"/>
                  </a:lnTo>
                  <a:lnTo>
                    <a:pt x="1892" y="1946"/>
                  </a:lnTo>
                  <a:lnTo>
                    <a:pt x="2476" y="1606"/>
                  </a:lnTo>
                  <a:lnTo>
                    <a:pt x="2476" y="1551"/>
                  </a:lnTo>
                  <a:lnTo>
                    <a:pt x="2523" y="1579"/>
                  </a:lnTo>
                  <a:lnTo>
                    <a:pt x="3107" y="1239"/>
                  </a:lnTo>
                  <a:lnTo>
                    <a:pt x="3109" y="1093"/>
                  </a:lnTo>
                  <a:lnTo>
                    <a:pt x="2520" y="754"/>
                  </a:lnTo>
                  <a:lnTo>
                    <a:pt x="2456" y="790"/>
                  </a:lnTo>
                  <a:lnTo>
                    <a:pt x="2457" y="717"/>
                  </a:lnTo>
                  <a:lnTo>
                    <a:pt x="1869" y="377"/>
                  </a:lnTo>
                  <a:lnTo>
                    <a:pt x="1804" y="414"/>
                  </a:lnTo>
                  <a:lnTo>
                    <a:pt x="1804" y="340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13"/>
            <p:cNvSpPr/>
            <p:nvPr/>
          </p:nvSpPr>
          <p:spPr>
            <a:xfrm>
              <a:off x="1677125" y="2861325"/>
              <a:ext cx="61925" cy="39425"/>
            </a:xfrm>
            <a:custGeom>
              <a:rect b="b" l="l" r="r" t="t"/>
              <a:pathLst>
                <a:path extrusionOk="0" h="1577" w="2477">
                  <a:moveTo>
                    <a:pt x="584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9" y="826"/>
                  </a:lnTo>
                  <a:lnTo>
                    <a:pt x="652" y="787"/>
                  </a:lnTo>
                  <a:lnTo>
                    <a:pt x="652" y="861"/>
                  </a:lnTo>
                  <a:lnTo>
                    <a:pt x="1240" y="1200"/>
                  </a:lnTo>
                  <a:lnTo>
                    <a:pt x="1305" y="1164"/>
                  </a:lnTo>
                  <a:lnTo>
                    <a:pt x="1305" y="1237"/>
                  </a:lnTo>
                  <a:lnTo>
                    <a:pt x="1892" y="1577"/>
                  </a:lnTo>
                  <a:lnTo>
                    <a:pt x="2477" y="1237"/>
                  </a:lnTo>
                  <a:lnTo>
                    <a:pt x="2477" y="1091"/>
                  </a:lnTo>
                  <a:lnTo>
                    <a:pt x="1952" y="789"/>
                  </a:lnTo>
                  <a:lnTo>
                    <a:pt x="2472" y="486"/>
                  </a:lnTo>
                  <a:lnTo>
                    <a:pt x="2472" y="340"/>
                  </a:lnTo>
                  <a:lnTo>
                    <a:pt x="1884" y="1"/>
                  </a:lnTo>
                  <a:lnTo>
                    <a:pt x="1300" y="340"/>
                  </a:lnTo>
                  <a:lnTo>
                    <a:pt x="1300" y="412"/>
                  </a:lnTo>
                  <a:lnTo>
                    <a:pt x="1237" y="375"/>
                  </a:lnTo>
                  <a:lnTo>
                    <a:pt x="1173" y="412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13"/>
            <p:cNvSpPr/>
            <p:nvPr/>
          </p:nvSpPr>
          <p:spPr>
            <a:xfrm>
              <a:off x="1618375" y="2763350"/>
              <a:ext cx="110775" cy="67700"/>
            </a:xfrm>
            <a:custGeom>
              <a:rect b="b" l="l" r="r" t="t"/>
              <a:pathLst>
                <a:path extrusionOk="0" h="2708" w="4431">
                  <a:moveTo>
                    <a:pt x="585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8" y="826"/>
                  </a:lnTo>
                  <a:lnTo>
                    <a:pt x="651" y="789"/>
                  </a:lnTo>
                  <a:lnTo>
                    <a:pt x="651" y="862"/>
                  </a:lnTo>
                  <a:lnTo>
                    <a:pt x="1240" y="1202"/>
                  </a:lnTo>
                  <a:lnTo>
                    <a:pt x="1304" y="1165"/>
                  </a:lnTo>
                  <a:lnTo>
                    <a:pt x="1303" y="1239"/>
                  </a:lnTo>
                  <a:lnTo>
                    <a:pt x="1891" y="1578"/>
                  </a:lnTo>
                  <a:lnTo>
                    <a:pt x="1956" y="1542"/>
                  </a:lnTo>
                  <a:lnTo>
                    <a:pt x="1956" y="1615"/>
                  </a:lnTo>
                  <a:lnTo>
                    <a:pt x="2543" y="1955"/>
                  </a:lnTo>
                  <a:lnTo>
                    <a:pt x="2607" y="1918"/>
                  </a:lnTo>
                  <a:lnTo>
                    <a:pt x="2607" y="1992"/>
                  </a:lnTo>
                  <a:lnTo>
                    <a:pt x="3194" y="2331"/>
                  </a:lnTo>
                  <a:lnTo>
                    <a:pt x="3258" y="2294"/>
                  </a:lnTo>
                  <a:lnTo>
                    <a:pt x="3258" y="2368"/>
                  </a:lnTo>
                  <a:lnTo>
                    <a:pt x="3847" y="2708"/>
                  </a:lnTo>
                  <a:lnTo>
                    <a:pt x="4431" y="2368"/>
                  </a:lnTo>
                  <a:lnTo>
                    <a:pt x="4431" y="2221"/>
                  </a:lnTo>
                  <a:lnTo>
                    <a:pt x="3842" y="1883"/>
                  </a:lnTo>
                  <a:lnTo>
                    <a:pt x="3779" y="1919"/>
                  </a:lnTo>
                  <a:lnTo>
                    <a:pt x="3779" y="1846"/>
                  </a:lnTo>
                  <a:lnTo>
                    <a:pt x="3191" y="1506"/>
                  </a:lnTo>
                  <a:lnTo>
                    <a:pt x="3128" y="1543"/>
                  </a:lnTo>
                  <a:lnTo>
                    <a:pt x="3128" y="1469"/>
                  </a:lnTo>
                  <a:lnTo>
                    <a:pt x="2539" y="1130"/>
                  </a:lnTo>
                  <a:lnTo>
                    <a:pt x="2476" y="1167"/>
                  </a:lnTo>
                  <a:lnTo>
                    <a:pt x="2476" y="1093"/>
                  </a:lnTo>
                  <a:lnTo>
                    <a:pt x="1888" y="753"/>
                  </a:lnTo>
                  <a:lnTo>
                    <a:pt x="1825" y="790"/>
                  </a:lnTo>
                  <a:lnTo>
                    <a:pt x="1825" y="717"/>
                  </a:lnTo>
                  <a:lnTo>
                    <a:pt x="1237" y="377"/>
                  </a:lnTo>
                  <a:lnTo>
                    <a:pt x="1172" y="414"/>
                  </a:lnTo>
                  <a:lnTo>
                    <a:pt x="1174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13"/>
            <p:cNvSpPr/>
            <p:nvPr/>
          </p:nvSpPr>
          <p:spPr>
            <a:xfrm>
              <a:off x="1563125" y="2776675"/>
              <a:ext cx="143125" cy="86475"/>
            </a:xfrm>
            <a:custGeom>
              <a:rect b="b" l="l" r="r" t="t"/>
              <a:pathLst>
                <a:path extrusionOk="0" h="3459" w="5725">
                  <a:moveTo>
                    <a:pt x="1877" y="1"/>
                  </a:moveTo>
                  <a:lnTo>
                    <a:pt x="1294" y="340"/>
                  </a:lnTo>
                  <a:lnTo>
                    <a:pt x="1294" y="414"/>
                  </a:lnTo>
                  <a:lnTo>
                    <a:pt x="1231" y="377"/>
                  </a:lnTo>
                  <a:lnTo>
                    <a:pt x="648" y="717"/>
                  </a:lnTo>
                  <a:lnTo>
                    <a:pt x="648" y="789"/>
                  </a:lnTo>
                  <a:lnTo>
                    <a:pt x="585" y="753"/>
                  </a:lnTo>
                  <a:lnTo>
                    <a:pt x="1" y="1093"/>
                  </a:lnTo>
                  <a:lnTo>
                    <a:pt x="1" y="1239"/>
                  </a:lnTo>
                  <a:lnTo>
                    <a:pt x="588" y="1578"/>
                  </a:lnTo>
                  <a:lnTo>
                    <a:pt x="652" y="1542"/>
                  </a:lnTo>
                  <a:lnTo>
                    <a:pt x="652" y="1615"/>
                  </a:lnTo>
                  <a:lnTo>
                    <a:pt x="3195" y="3082"/>
                  </a:lnTo>
                  <a:lnTo>
                    <a:pt x="3259" y="3046"/>
                  </a:lnTo>
                  <a:lnTo>
                    <a:pt x="3259" y="3119"/>
                  </a:lnTo>
                  <a:lnTo>
                    <a:pt x="3846" y="3459"/>
                  </a:lnTo>
                  <a:lnTo>
                    <a:pt x="4431" y="3119"/>
                  </a:lnTo>
                  <a:lnTo>
                    <a:pt x="4431" y="3047"/>
                  </a:lnTo>
                  <a:lnTo>
                    <a:pt x="4494" y="3082"/>
                  </a:lnTo>
                  <a:lnTo>
                    <a:pt x="5077" y="2743"/>
                  </a:lnTo>
                  <a:lnTo>
                    <a:pt x="5077" y="2669"/>
                  </a:lnTo>
                  <a:lnTo>
                    <a:pt x="5140" y="2706"/>
                  </a:lnTo>
                  <a:lnTo>
                    <a:pt x="5725" y="2367"/>
                  </a:lnTo>
                  <a:lnTo>
                    <a:pt x="5725" y="2221"/>
                  </a:lnTo>
                  <a:lnTo>
                    <a:pt x="5137" y="1881"/>
                  </a:lnTo>
                  <a:lnTo>
                    <a:pt x="5072" y="1918"/>
                  </a:lnTo>
                  <a:lnTo>
                    <a:pt x="5072" y="1844"/>
                  </a:lnTo>
                  <a:lnTo>
                    <a:pt x="4485" y="1505"/>
                  </a:lnTo>
                  <a:lnTo>
                    <a:pt x="4421" y="1542"/>
                  </a:lnTo>
                  <a:lnTo>
                    <a:pt x="4421" y="1468"/>
                  </a:lnTo>
                  <a:lnTo>
                    <a:pt x="3832" y="1128"/>
                  </a:lnTo>
                  <a:lnTo>
                    <a:pt x="3769" y="1165"/>
                  </a:lnTo>
                  <a:lnTo>
                    <a:pt x="3769" y="1091"/>
                  </a:lnTo>
                  <a:lnTo>
                    <a:pt x="3181" y="752"/>
                  </a:lnTo>
                  <a:lnTo>
                    <a:pt x="3116" y="790"/>
                  </a:lnTo>
                  <a:lnTo>
                    <a:pt x="3116" y="717"/>
                  </a:lnTo>
                  <a:lnTo>
                    <a:pt x="2530" y="377"/>
                  </a:lnTo>
                  <a:lnTo>
                    <a:pt x="2465" y="414"/>
                  </a:lnTo>
                  <a:lnTo>
                    <a:pt x="2465" y="340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13"/>
            <p:cNvSpPr/>
            <p:nvPr/>
          </p:nvSpPr>
          <p:spPr>
            <a:xfrm>
              <a:off x="1747100" y="283767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4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13"/>
            <p:cNvSpPr/>
            <p:nvPr/>
          </p:nvSpPr>
          <p:spPr>
            <a:xfrm>
              <a:off x="1732400" y="283767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13"/>
            <p:cNvSpPr/>
            <p:nvPr/>
          </p:nvSpPr>
          <p:spPr>
            <a:xfrm>
              <a:off x="1732400" y="28291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2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13"/>
            <p:cNvSpPr/>
            <p:nvPr/>
          </p:nvSpPr>
          <p:spPr>
            <a:xfrm>
              <a:off x="1763375" y="2847075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13"/>
            <p:cNvSpPr/>
            <p:nvPr/>
          </p:nvSpPr>
          <p:spPr>
            <a:xfrm>
              <a:off x="1748675" y="28470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13"/>
            <p:cNvSpPr/>
            <p:nvPr/>
          </p:nvSpPr>
          <p:spPr>
            <a:xfrm>
              <a:off x="1748675" y="2838600"/>
              <a:ext cx="29375" cy="17000"/>
            </a:xfrm>
            <a:custGeom>
              <a:rect b="b" l="l" r="r" t="t"/>
              <a:pathLst>
                <a:path extrusionOk="0" h="680" w="1175">
                  <a:moveTo>
                    <a:pt x="586" y="0"/>
                  </a:moveTo>
                  <a:lnTo>
                    <a:pt x="1" y="340"/>
                  </a:lnTo>
                  <a:lnTo>
                    <a:pt x="589" y="679"/>
                  </a:lnTo>
                  <a:lnTo>
                    <a:pt x="1174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13"/>
            <p:cNvSpPr/>
            <p:nvPr/>
          </p:nvSpPr>
          <p:spPr>
            <a:xfrm>
              <a:off x="1779675" y="285650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13"/>
            <p:cNvSpPr/>
            <p:nvPr/>
          </p:nvSpPr>
          <p:spPr>
            <a:xfrm>
              <a:off x="1764950" y="2856500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2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13"/>
            <p:cNvSpPr/>
            <p:nvPr/>
          </p:nvSpPr>
          <p:spPr>
            <a:xfrm>
              <a:off x="1765000" y="28480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7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13"/>
            <p:cNvSpPr/>
            <p:nvPr/>
          </p:nvSpPr>
          <p:spPr>
            <a:xfrm>
              <a:off x="1731325" y="2846850"/>
              <a:ext cx="14600" cy="12150"/>
            </a:xfrm>
            <a:custGeom>
              <a:rect b="b" l="l" r="r" t="t"/>
              <a:pathLst>
                <a:path extrusionOk="0" h="486" w="584">
                  <a:moveTo>
                    <a:pt x="584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13"/>
            <p:cNvSpPr/>
            <p:nvPr/>
          </p:nvSpPr>
          <p:spPr>
            <a:xfrm>
              <a:off x="1716600" y="2846850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13"/>
            <p:cNvSpPr/>
            <p:nvPr/>
          </p:nvSpPr>
          <p:spPr>
            <a:xfrm>
              <a:off x="1716600" y="283835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13"/>
            <p:cNvSpPr/>
            <p:nvPr/>
          </p:nvSpPr>
          <p:spPr>
            <a:xfrm>
              <a:off x="1747600" y="2856250"/>
              <a:ext cx="14625" cy="12175"/>
            </a:xfrm>
            <a:custGeom>
              <a:rect b="b" l="l" r="r" t="t"/>
              <a:pathLst>
                <a:path extrusionOk="0" h="487" w="585">
                  <a:moveTo>
                    <a:pt x="584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13"/>
            <p:cNvSpPr/>
            <p:nvPr/>
          </p:nvSpPr>
          <p:spPr>
            <a:xfrm>
              <a:off x="1732900" y="2856250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13"/>
            <p:cNvSpPr/>
            <p:nvPr/>
          </p:nvSpPr>
          <p:spPr>
            <a:xfrm>
              <a:off x="1732900" y="28477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9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13"/>
            <p:cNvSpPr/>
            <p:nvPr/>
          </p:nvSpPr>
          <p:spPr>
            <a:xfrm>
              <a:off x="1763875" y="286567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13"/>
            <p:cNvSpPr/>
            <p:nvPr/>
          </p:nvSpPr>
          <p:spPr>
            <a:xfrm>
              <a:off x="1749175" y="286567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13"/>
            <p:cNvSpPr/>
            <p:nvPr/>
          </p:nvSpPr>
          <p:spPr>
            <a:xfrm>
              <a:off x="1749175" y="28571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13"/>
            <p:cNvSpPr/>
            <p:nvPr/>
          </p:nvSpPr>
          <p:spPr>
            <a:xfrm>
              <a:off x="1724300" y="2869825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5" y="0"/>
                  </a:moveTo>
                  <a:lnTo>
                    <a:pt x="2" y="340"/>
                  </a:lnTo>
                  <a:lnTo>
                    <a:pt x="0" y="486"/>
                  </a:lnTo>
                  <a:lnTo>
                    <a:pt x="0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13"/>
            <p:cNvSpPr/>
            <p:nvPr/>
          </p:nvSpPr>
          <p:spPr>
            <a:xfrm>
              <a:off x="1709625" y="286982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7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13"/>
            <p:cNvSpPr/>
            <p:nvPr/>
          </p:nvSpPr>
          <p:spPr>
            <a:xfrm>
              <a:off x="1709625" y="286132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2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13"/>
            <p:cNvSpPr/>
            <p:nvPr/>
          </p:nvSpPr>
          <p:spPr>
            <a:xfrm>
              <a:off x="1691825" y="286982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13"/>
            <p:cNvSpPr/>
            <p:nvPr/>
          </p:nvSpPr>
          <p:spPr>
            <a:xfrm>
              <a:off x="1677125" y="286982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13"/>
            <p:cNvSpPr/>
            <p:nvPr/>
          </p:nvSpPr>
          <p:spPr>
            <a:xfrm>
              <a:off x="1677125" y="286132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13"/>
            <p:cNvSpPr/>
            <p:nvPr/>
          </p:nvSpPr>
          <p:spPr>
            <a:xfrm>
              <a:off x="1708125" y="28791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13"/>
            <p:cNvSpPr/>
            <p:nvPr/>
          </p:nvSpPr>
          <p:spPr>
            <a:xfrm>
              <a:off x="1693400" y="28791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13"/>
            <p:cNvSpPr/>
            <p:nvPr/>
          </p:nvSpPr>
          <p:spPr>
            <a:xfrm>
              <a:off x="1693400" y="2870700"/>
              <a:ext cx="29375" cy="17000"/>
            </a:xfrm>
            <a:custGeom>
              <a:rect b="b" l="l" r="r" t="t"/>
              <a:pathLst>
                <a:path extrusionOk="0" h="680" w="1175">
                  <a:moveTo>
                    <a:pt x="586" y="0"/>
                  </a:moveTo>
                  <a:lnTo>
                    <a:pt x="1" y="340"/>
                  </a:lnTo>
                  <a:lnTo>
                    <a:pt x="589" y="679"/>
                  </a:lnTo>
                  <a:lnTo>
                    <a:pt x="1175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13"/>
            <p:cNvSpPr/>
            <p:nvPr/>
          </p:nvSpPr>
          <p:spPr>
            <a:xfrm>
              <a:off x="1724400" y="288860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13"/>
            <p:cNvSpPr/>
            <p:nvPr/>
          </p:nvSpPr>
          <p:spPr>
            <a:xfrm>
              <a:off x="1709700" y="288860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2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13"/>
            <p:cNvSpPr/>
            <p:nvPr/>
          </p:nvSpPr>
          <p:spPr>
            <a:xfrm>
              <a:off x="1709725" y="28801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1" y="340"/>
                  </a:lnTo>
                  <a:lnTo>
                    <a:pt x="588" y="680"/>
                  </a:lnTo>
                  <a:lnTo>
                    <a:pt x="1173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13"/>
            <p:cNvSpPr/>
            <p:nvPr/>
          </p:nvSpPr>
          <p:spPr>
            <a:xfrm>
              <a:off x="1633075" y="277185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13"/>
            <p:cNvSpPr/>
            <p:nvPr/>
          </p:nvSpPr>
          <p:spPr>
            <a:xfrm>
              <a:off x="1618375" y="27718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8" y="486"/>
                  </a:lnTo>
                  <a:lnTo>
                    <a:pt x="588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13"/>
            <p:cNvSpPr/>
            <p:nvPr/>
          </p:nvSpPr>
          <p:spPr>
            <a:xfrm>
              <a:off x="1618375" y="2763350"/>
              <a:ext cx="29350" cy="17000"/>
            </a:xfrm>
            <a:custGeom>
              <a:rect b="b" l="l" r="r" t="t"/>
              <a:pathLst>
                <a:path extrusionOk="0" h="680" w="1174">
                  <a:moveTo>
                    <a:pt x="585" y="1"/>
                  </a:moveTo>
                  <a:lnTo>
                    <a:pt x="0" y="340"/>
                  </a:lnTo>
                  <a:lnTo>
                    <a:pt x="588" y="680"/>
                  </a:lnTo>
                  <a:lnTo>
                    <a:pt x="1174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13"/>
            <p:cNvSpPr/>
            <p:nvPr/>
          </p:nvSpPr>
          <p:spPr>
            <a:xfrm>
              <a:off x="1649350" y="2781250"/>
              <a:ext cx="14675" cy="12150"/>
            </a:xfrm>
            <a:custGeom>
              <a:rect b="b" l="l" r="r" t="t"/>
              <a:pathLst>
                <a:path extrusionOk="0" h="486" w="587">
                  <a:moveTo>
                    <a:pt x="586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13"/>
            <p:cNvSpPr/>
            <p:nvPr/>
          </p:nvSpPr>
          <p:spPr>
            <a:xfrm>
              <a:off x="1634650" y="27812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2" y="1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13"/>
            <p:cNvSpPr/>
            <p:nvPr/>
          </p:nvSpPr>
          <p:spPr>
            <a:xfrm>
              <a:off x="1634675" y="2772775"/>
              <a:ext cx="29350" cy="17000"/>
            </a:xfrm>
            <a:custGeom>
              <a:rect b="b" l="l" r="r" t="t"/>
              <a:pathLst>
                <a:path extrusionOk="0" h="680" w="1174">
                  <a:moveTo>
                    <a:pt x="585" y="0"/>
                  </a:moveTo>
                  <a:lnTo>
                    <a:pt x="1" y="340"/>
                  </a:lnTo>
                  <a:lnTo>
                    <a:pt x="588" y="679"/>
                  </a:lnTo>
                  <a:lnTo>
                    <a:pt x="1173" y="34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13"/>
            <p:cNvSpPr/>
            <p:nvPr/>
          </p:nvSpPr>
          <p:spPr>
            <a:xfrm>
              <a:off x="1665650" y="2790650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5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5" y="147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13"/>
            <p:cNvSpPr/>
            <p:nvPr/>
          </p:nvSpPr>
          <p:spPr>
            <a:xfrm>
              <a:off x="1650925" y="2790650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2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13"/>
            <p:cNvSpPr/>
            <p:nvPr/>
          </p:nvSpPr>
          <p:spPr>
            <a:xfrm>
              <a:off x="1650975" y="27821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7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13"/>
            <p:cNvSpPr/>
            <p:nvPr/>
          </p:nvSpPr>
          <p:spPr>
            <a:xfrm>
              <a:off x="1681925" y="2800075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586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13"/>
            <p:cNvSpPr/>
            <p:nvPr/>
          </p:nvSpPr>
          <p:spPr>
            <a:xfrm>
              <a:off x="1667250" y="2800075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8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13"/>
            <p:cNvSpPr/>
            <p:nvPr/>
          </p:nvSpPr>
          <p:spPr>
            <a:xfrm>
              <a:off x="1667250" y="27915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13"/>
            <p:cNvSpPr/>
            <p:nvPr/>
          </p:nvSpPr>
          <p:spPr>
            <a:xfrm>
              <a:off x="1698200" y="2809475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1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13"/>
            <p:cNvSpPr/>
            <p:nvPr/>
          </p:nvSpPr>
          <p:spPr>
            <a:xfrm>
              <a:off x="1683550" y="28094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7" y="486"/>
                  </a:lnTo>
                  <a:lnTo>
                    <a:pt x="588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13"/>
            <p:cNvSpPr/>
            <p:nvPr/>
          </p:nvSpPr>
          <p:spPr>
            <a:xfrm>
              <a:off x="1683550" y="28010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8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13"/>
            <p:cNvSpPr/>
            <p:nvPr/>
          </p:nvSpPr>
          <p:spPr>
            <a:xfrm>
              <a:off x="1714525" y="2818850"/>
              <a:ext cx="14625" cy="12200"/>
            </a:xfrm>
            <a:custGeom>
              <a:rect b="b" l="l" r="r" t="t"/>
              <a:pathLst>
                <a:path extrusionOk="0" h="488" w="585">
                  <a:moveTo>
                    <a:pt x="585" y="1"/>
                  </a:moveTo>
                  <a:lnTo>
                    <a:pt x="1" y="342"/>
                  </a:lnTo>
                  <a:lnTo>
                    <a:pt x="1" y="488"/>
                  </a:lnTo>
                  <a:lnTo>
                    <a:pt x="585" y="148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13"/>
            <p:cNvSpPr/>
            <p:nvPr/>
          </p:nvSpPr>
          <p:spPr>
            <a:xfrm>
              <a:off x="1699825" y="2818850"/>
              <a:ext cx="14725" cy="12200"/>
            </a:xfrm>
            <a:custGeom>
              <a:rect b="b" l="l" r="r" t="t"/>
              <a:pathLst>
                <a:path extrusionOk="0" h="488" w="589">
                  <a:moveTo>
                    <a:pt x="0" y="1"/>
                  </a:moveTo>
                  <a:lnTo>
                    <a:pt x="0" y="148"/>
                  </a:lnTo>
                  <a:lnTo>
                    <a:pt x="589" y="488"/>
                  </a:lnTo>
                  <a:lnTo>
                    <a:pt x="589" y="3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13"/>
            <p:cNvSpPr/>
            <p:nvPr/>
          </p:nvSpPr>
          <p:spPr>
            <a:xfrm>
              <a:off x="1699825" y="28104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39"/>
                  </a:lnTo>
                  <a:lnTo>
                    <a:pt x="589" y="680"/>
                  </a:lnTo>
                  <a:lnTo>
                    <a:pt x="1173" y="339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13"/>
            <p:cNvSpPr/>
            <p:nvPr/>
          </p:nvSpPr>
          <p:spPr>
            <a:xfrm>
              <a:off x="1610175" y="278517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13"/>
            <p:cNvSpPr/>
            <p:nvPr/>
          </p:nvSpPr>
          <p:spPr>
            <a:xfrm>
              <a:off x="1595475" y="278517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13"/>
            <p:cNvSpPr/>
            <p:nvPr/>
          </p:nvSpPr>
          <p:spPr>
            <a:xfrm>
              <a:off x="1595475" y="27766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13"/>
            <p:cNvSpPr/>
            <p:nvPr/>
          </p:nvSpPr>
          <p:spPr>
            <a:xfrm>
              <a:off x="1626475" y="2794575"/>
              <a:ext cx="14600" cy="12175"/>
            </a:xfrm>
            <a:custGeom>
              <a:rect b="b" l="l" r="r" t="t"/>
              <a:pathLst>
                <a:path extrusionOk="0" h="487" w="584">
                  <a:moveTo>
                    <a:pt x="584" y="1"/>
                  </a:moveTo>
                  <a:lnTo>
                    <a:pt x="0" y="339"/>
                  </a:lnTo>
                  <a:lnTo>
                    <a:pt x="0" y="486"/>
                  </a:lnTo>
                  <a:lnTo>
                    <a:pt x="584" y="14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13"/>
            <p:cNvSpPr/>
            <p:nvPr/>
          </p:nvSpPr>
          <p:spPr>
            <a:xfrm>
              <a:off x="1611750" y="27945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13"/>
            <p:cNvSpPr/>
            <p:nvPr/>
          </p:nvSpPr>
          <p:spPr>
            <a:xfrm>
              <a:off x="1611750" y="2786100"/>
              <a:ext cx="29325" cy="16950"/>
            </a:xfrm>
            <a:custGeom>
              <a:rect b="b" l="l" r="r" t="t"/>
              <a:pathLst>
                <a:path extrusionOk="0" h="678" w="1173">
                  <a:moveTo>
                    <a:pt x="586" y="0"/>
                  </a:moveTo>
                  <a:lnTo>
                    <a:pt x="1" y="340"/>
                  </a:lnTo>
                  <a:lnTo>
                    <a:pt x="589" y="678"/>
                  </a:lnTo>
                  <a:lnTo>
                    <a:pt x="1173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13"/>
            <p:cNvSpPr/>
            <p:nvPr/>
          </p:nvSpPr>
          <p:spPr>
            <a:xfrm>
              <a:off x="1642750" y="280395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13"/>
            <p:cNvSpPr/>
            <p:nvPr/>
          </p:nvSpPr>
          <p:spPr>
            <a:xfrm>
              <a:off x="1628050" y="28039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13"/>
            <p:cNvSpPr/>
            <p:nvPr/>
          </p:nvSpPr>
          <p:spPr>
            <a:xfrm>
              <a:off x="1628050" y="2795450"/>
              <a:ext cx="29350" cy="17000"/>
            </a:xfrm>
            <a:custGeom>
              <a:rect b="b" l="l" r="r" t="t"/>
              <a:pathLst>
                <a:path extrusionOk="0" h="680" w="1174">
                  <a:moveTo>
                    <a:pt x="585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4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13"/>
            <p:cNvSpPr/>
            <p:nvPr/>
          </p:nvSpPr>
          <p:spPr>
            <a:xfrm>
              <a:off x="1659025" y="2813350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13"/>
            <p:cNvSpPr/>
            <p:nvPr/>
          </p:nvSpPr>
          <p:spPr>
            <a:xfrm>
              <a:off x="1644325" y="2813350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2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13"/>
            <p:cNvSpPr/>
            <p:nvPr/>
          </p:nvSpPr>
          <p:spPr>
            <a:xfrm>
              <a:off x="1644375" y="28048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7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13"/>
            <p:cNvSpPr/>
            <p:nvPr/>
          </p:nvSpPr>
          <p:spPr>
            <a:xfrm>
              <a:off x="1675325" y="2822775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2" y="340"/>
                  </a:lnTo>
                  <a:lnTo>
                    <a:pt x="0" y="486"/>
                  </a:lnTo>
                  <a:lnTo>
                    <a:pt x="586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13"/>
            <p:cNvSpPr/>
            <p:nvPr/>
          </p:nvSpPr>
          <p:spPr>
            <a:xfrm>
              <a:off x="1660600" y="2822775"/>
              <a:ext cx="14775" cy="12150"/>
            </a:xfrm>
            <a:custGeom>
              <a:rect b="b" l="l" r="r" t="t"/>
              <a:pathLst>
                <a:path extrusionOk="0" h="486" w="591">
                  <a:moveTo>
                    <a:pt x="2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91" y="34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13"/>
            <p:cNvSpPr/>
            <p:nvPr/>
          </p:nvSpPr>
          <p:spPr>
            <a:xfrm>
              <a:off x="1660650" y="28142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13"/>
            <p:cNvSpPr/>
            <p:nvPr/>
          </p:nvSpPr>
          <p:spPr>
            <a:xfrm>
              <a:off x="1691600" y="28321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13"/>
            <p:cNvSpPr/>
            <p:nvPr/>
          </p:nvSpPr>
          <p:spPr>
            <a:xfrm>
              <a:off x="1676925" y="28321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8" y="486"/>
                  </a:lnTo>
                  <a:lnTo>
                    <a:pt x="589" y="3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13"/>
            <p:cNvSpPr/>
            <p:nvPr/>
          </p:nvSpPr>
          <p:spPr>
            <a:xfrm>
              <a:off x="1676925" y="28237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0"/>
                  </a:moveTo>
                  <a:lnTo>
                    <a:pt x="1" y="340"/>
                  </a:lnTo>
                  <a:lnTo>
                    <a:pt x="589" y="679"/>
                  </a:lnTo>
                  <a:lnTo>
                    <a:pt x="1173" y="34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13"/>
            <p:cNvSpPr/>
            <p:nvPr/>
          </p:nvSpPr>
          <p:spPr>
            <a:xfrm>
              <a:off x="1593975" y="27945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2" y="339"/>
                  </a:lnTo>
                  <a:lnTo>
                    <a:pt x="0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13"/>
            <p:cNvSpPr/>
            <p:nvPr/>
          </p:nvSpPr>
          <p:spPr>
            <a:xfrm>
              <a:off x="1579300" y="27945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7" y="486"/>
                  </a:lnTo>
                  <a:lnTo>
                    <a:pt x="589" y="3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13"/>
            <p:cNvSpPr/>
            <p:nvPr/>
          </p:nvSpPr>
          <p:spPr>
            <a:xfrm>
              <a:off x="1579300" y="2786100"/>
              <a:ext cx="29325" cy="16950"/>
            </a:xfrm>
            <a:custGeom>
              <a:rect b="b" l="l" r="r" t="t"/>
              <a:pathLst>
                <a:path extrusionOk="0" h="678" w="1173">
                  <a:moveTo>
                    <a:pt x="584" y="0"/>
                  </a:moveTo>
                  <a:lnTo>
                    <a:pt x="1" y="340"/>
                  </a:lnTo>
                  <a:lnTo>
                    <a:pt x="589" y="678"/>
                  </a:lnTo>
                  <a:lnTo>
                    <a:pt x="1173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13"/>
            <p:cNvSpPr/>
            <p:nvPr/>
          </p:nvSpPr>
          <p:spPr>
            <a:xfrm>
              <a:off x="1610250" y="2803950"/>
              <a:ext cx="14675" cy="12150"/>
            </a:xfrm>
            <a:custGeom>
              <a:rect b="b" l="l" r="r" t="t"/>
              <a:pathLst>
                <a:path extrusionOk="0" h="486" w="587">
                  <a:moveTo>
                    <a:pt x="586" y="0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586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13"/>
            <p:cNvSpPr/>
            <p:nvPr/>
          </p:nvSpPr>
          <p:spPr>
            <a:xfrm>
              <a:off x="1595600" y="28039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7" y="486"/>
                  </a:lnTo>
                  <a:lnTo>
                    <a:pt x="588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13"/>
            <p:cNvSpPr/>
            <p:nvPr/>
          </p:nvSpPr>
          <p:spPr>
            <a:xfrm>
              <a:off x="1595600" y="279545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8" y="680"/>
                  </a:lnTo>
                  <a:lnTo>
                    <a:pt x="1172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13"/>
            <p:cNvSpPr/>
            <p:nvPr/>
          </p:nvSpPr>
          <p:spPr>
            <a:xfrm>
              <a:off x="1626575" y="2813350"/>
              <a:ext cx="14625" cy="12175"/>
            </a:xfrm>
            <a:custGeom>
              <a:rect b="b" l="l" r="r" t="t"/>
              <a:pathLst>
                <a:path extrusionOk="0" h="487" w="585">
                  <a:moveTo>
                    <a:pt x="585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13"/>
            <p:cNvSpPr/>
            <p:nvPr/>
          </p:nvSpPr>
          <p:spPr>
            <a:xfrm>
              <a:off x="1611875" y="2813350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13"/>
            <p:cNvSpPr/>
            <p:nvPr/>
          </p:nvSpPr>
          <p:spPr>
            <a:xfrm>
              <a:off x="1611875" y="28048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9" y="679"/>
                  </a:lnTo>
                  <a:lnTo>
                    <a:pt x="1173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13"/>
            <p:cNvSpPr/>
            <p:nvPr/>
          </p:nvSpPr>
          <p:spPr>
            <a:xfrm>
              <a:off x="1642875" y="2822775"/>
              <a:ext cx="14600" cy="12150"/>
            </a:xfrm>
            <a:custGeom>
              <a:rect b="b" l="l" r="r" t="t"/>
              <a:pathLst>
                <a:path extrusionOk="0" h="486" w="584">
                  <a:moveTo>
                    <a:pt x="584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13"/>
            <p:cNvSpPr/>
            <p:nvPr/>
          </p:nvSpPr>
          <p:spPr>
            <a:xfrm>
              <a:off x="1628150" y="2822775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13"/>
            <p:cNvSpPr/>
            <p:nvPr/>
          </p:nvSpPr>
          <p:spPr>
            <a:xfrm>
              <a:off x="1628150" y="28142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13"/>
            <p:cNvSpPr/>
            <p:nvPr/>
          </p:nvSpPr>
          <p:spPr>
            <a:xfrm>
              <a:off x="1659150" y="2832175"/>
              <a:ext cx="14625" cy="12175"/>
            </a:xfrm>
            <a:custGeom>
              <a:rect b="b" l="l" r="r" t="t"/>
              <a:pathLst>
                <a:path extrusionOk="0" h="487" w="585">
                  <a:moveTo>
                    <a:pt x="584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13"/>
            <p:cNvSpPr/>
            <p:nvPr/>
          </p:nvSpPr>
          <p:spPr>
            <a:xfrm>
              <a:off x="1644450" y="28321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13"/>
            <p:cNvSpPr/>
            <p:nvPr/>
          </p:nvSpPr>
          <p:spPr>
            <a:xfrm>
              <a:off x="1644450" y="28237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0"/>
                  </a:moveTo>
                  <a:lnTo>
                    <a:pt x="0" y="340"/>
                  </a:lnTo>
                  <a:lnTo>
                    <a:pt x="589" y="679"/>
                  </a:lnTo>
                  <a:lnTo>
                    <a:pt x="1172" y="34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13"/>
            <p:cNvSpPr/>
            <p:nvPr/>
          </p:nvSpPr>
          <p:spPr>
            <a:xfrm>
              <a:off x="1675425" y="2841575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1" y="341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13"/>
            <p:cNvSpPr/>
            <p:nvPr/>
          </p:nvSpPr>
          <p:spPr>
            <a:xfrm>
              <a:off x="1660725" y="28415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13"/>
            <p:cNvSpPr/>
            <p:nvPr/>
          </p:nvSpPr>
          <p:spPr>
            <a:xfrm>
              <a:off x="1660725" y="2833100"/>
              <a:ext cx="29375" cy="17000"/>
            </a:xfrm>
            <a:custGeom>
              <a:rect b="b" l="l" r="r" t="t"/>
              <a:pathLst>
                <a:path extrusionOk="0" h="680" w="1175">
                  <a:moveTo>
                    <a:pt x="586" y="0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4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13"/>
            <p:cNvSpPr/>
            <p:nvPr/>
          </p:nvSpPr>
          <p:spPr>
            <a:xfrm>
              <a:off x="1577800" y="2803950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13"/>
            <p:cNvSpPr/>
            <p:nvPr/>
          </p:nvSpPr>
          <p:spPr>
            <a:xfrm>
              <a:off x="1563100" y="28039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13"/>
            <p:cNvSpPr/>
            <p:nvPr/>
          </p:nvSpPr>
          <p:spPr>
            <a:xfrm>
              <a:off x="1563100" y="279545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13"/>
            <p:cNvSpPr/>
            <p:nvPr/>
          </p:nvSpPr>
          <p:spPr>
            <a:xfrm>
              <a:off x="1642950" y="28415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2" y="341"/>
                  </a:lnTo>
                  <a:lnTo>
                    <a:pt x="0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13"/>
            <p:cNvSpPr/>
            <p:nvPr/>
          </p:nvSpPr>
          <p:spPr>
            <a:xfrm>
              <a:off x="1579375" y="2813350"/>
              <a:ext cx="63625" cy="40400"/>
            </a:xfrm>
            <a:custGeom>
              <a:rect b="b" l="l" r="r" t="t"/>
              <a:pathLst>
                <a:path extrusionOk="0" h="1616" w="2545">
                  <a:moveTo>
                    <a:pt x="2" y="1"/>
                  </a:moveTo>
                  <a:lnTo>
                    <a:pt x="1" y="147"/>
                  </a:lnTo>
                  <a:lnTo>
                    <a:pt x="2543" y="1615"/>
                  </a:lnTo>
                  <a:lnTo>
                    <a:pt x="2545" y="147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13"/>
            <p:cNvSpPr/>
            <p:nvPr/>
          </p:nvSpPr>
          <p:spPr>
            <a:xfrm>
              <a:off x="1579425" y="2804875"/>
              <a:ext cx="78175" cy="45225"/>
            </a:xfrm>
            <a:custGeom>
              <a:rect b="b" l="l" r="r" t="t"/>
              <a:pathLst>
                <a:path extrusionOk="0" h="1809" w="3127">
                  <a:moveTo>
                    <a:pt x="584" y="0"/>
                  </a:moveTo>
                  <a:lnTo>
                    <a:pt x="0" y="340"/>
                  </a:lnTo>
                  <a:lnTo>
                    <a:pt x="2543" y="1809"/>
                  </a:lnTo>
                  <a:lnTo>
                    <a:pt x="3127" y="1469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13"/>
            <p:cNvSpPr/>
            <p:nvPr/>
          </p:nvSpPr>
          <p:spPr>
            <a:xfrm>
              <a:off x="1659275" y="2851000"/>
              <a:ext cx="14600" cy="12150"/>
            </a:xfrm>
            <a:custGeom>
              <a:rect b="b" l="l" r="r" t="t"/>
              <a:pathLst>
                <a:path extrusionOk="0" h="486" w="584">
                  <a:moveTo>
                    <a:pt x="584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13"/>
            <p:cNvSpPr/>
            <p:nvPr/>
          </p:nvSpPr>
          <p:spPr>
            <a:xfrm>
              <a:off x="1644550" y="2851000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13"/>
            <p:cNvSpPr/>
            <p:nvPr/>
          </p:nvSpPr>
          <p:spPr>
            <a:xfrm>
              <a:off x="1644550" y="28425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13"/>
            <p:cNvSpPr/>
            <p:nvPr/>
          </p:nvSpPr>
          <p:spPr>
            <a:xfrm>
              <a:off x="1643825" y="2627050"/>
              <a:ext cx="166900" cy="206125"/>
            </a:xfrm>
            <a:custGeom>
              <a:rect b="b" l="l" r="r" t="t"/>
              <a:pathLst>
                <a:path extrusionOk="0" h="8245" w="6676">
                  <a:moveTo>
                    <a:pt x="2182" y="1123"/>
                  </a:moveTo>
                  <a:lnTo>
                    <a:pt x="5766" y="3193"/>
                  </a:lnTo>
                  <a:lnTo>
                    <a:pt x="5757" y="6247"/>
                  </a:lnTo>
                  <a:lnTo>
                    <a:pt x="2173" y="4178"/>
                  </a:lnTo>
                  <a:lnTo>
                    <a:pt x="2182" y="1123"/>
                  </a:lnTo>
                  <a:close/>
                  <a:moveTo>
                    <a:pt x="1486" y="0"/>
                  </a:moveTo>
                  <a:lnTo>
                    <a:pt x="1472" y="5247"/>
                  </a:lnTo>
                  <a:lnTo>
                    <a:pt x="1" y="4397"/>
                  </a:lnTo>
                  <a:lnTo>
                    <a:pt x="1" y="4397"/>
                  </a:lnTo>
                  <a:lnTo>
                    <a:pt x="6662" y="8244"/>
                  </a:lnTo>
                  <a:lnTo>
                    <a:pt x="6676" y="2996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13"/>
            <p:cNvSpPr/>
            <p:nvPr/>
          </p:nvSpPr>
          <p:spPr>
            <a:xfrm>
              <a:off x="1643875" y="2605775"/>
              <a:ext cx="37150" cy="152425"/>
            </a:xfrm>
            <a:custGeom>
              <a:rect b="b" l="l" r="r" t="t"/>
              <a:pathLst>
                <a:path extrusionOk="0" h="6097" w="1486">
                  <a:moveTo>
                    <a:pt x="163" y="282"/>
                  </a:moveTo>
                  <a:lnTo>
                    <a:pt x="719" y="604"/>
                  </a:lnTo>
                  <a:lnTo>
                    <a:pt x="718" y="1222"/>
                  </a:lnTo>
                  <a:lnTo>
                    <a:pt x="160" y="899"/>
                  </a:lnTo>
                  <a:lnTo>
                    <a:pt x="163" y="282"/>
                  </a:lnTo>
                  <a:close/>
                  <a:moveTo>
                    <a:pt x="781" y="639"/>
                  </a:moveTo>
                  <a:lnTo>
                    <a:pt x="1337" y="961"/>
                  </a:lnTo>
                  <a:lnTo>
                    <a:pt x="1335" y="1578"/>
                  </a:lnTo>
                  <a:lnTo>
                    <a:pt x="779" y="1256"/>
                  </a:lnTo>
                  <a:lnTo>
                    <a:pt x="781" y="639"/>
                  </a:lnTo>
                  <a:close/>
                  <a:moveTo>
                    <a:pt x="160" y="970"/>
                  </a:moveTo>
                  <a:lnTo>
                    <a:pt x="718" y="1291"/>
                  </a:lnTo>
                  <a:lnTo>
                    <a:pt x="716" y="1908"/>
                  </a:lnTo>
                  <a:lnTo>
                    <a:pt x="158" y="1587"/>
                  </a:lnTo>
                  <a:lnTo>
                    <a:pt x="160" y="970"/>
                  </a:lnTo>
                  <a:close/>
                  <a:moveTo>
                    <a:pt x="779" y="1326"/>
                  </a:moveTo>
                  <a:lnTo>
                    <a:pt x="1335" y="1649"/>
                  </a:lnTo>
                  <a:lnTo>
                    <a:pt x="1334" y="2266"/>
                  </a:lnTo>
                  <a:lnTo>
                    <a:pt x="777" y="1944"/>
                  </a:lnTo>
                  <a:lnTo>
                    <a:pt x="779" y="1326"/>
                  </a:lnTo>
                  <a:close/>
                  <a:moveTo>
                    <a:pt x="158" y="1658"/>
                  </a:moveTo>
                  <a:lnTo>
                    <a:pt x="714" y="1979"/>
                  </a:lnTo>
                  <a:lnTo>
                    <a:pt x="713" y="2597"/>
                  </a:lnTo>
                  <a:lnTo>
                    <a:pt x="157" y="2274"/>
                  </a:lnTo>
                  <a:lnTo>
                    <a:pt x="158" y="1658"/>
                  </a:lnTo>
                  <a:close/>
                  <a:moveTo>
                    <a:pt x="776" y="2014"/>
                  </a:moveTo>
                  <a:lnTo>
                    <a:pt x="1334" y="2336"/>
                  </a:lnTo>
                  <a:lnTo>
                    <a:pt x="1332" y="2953"/>
                  </a:lnTo>
                  <a:lnTo>
                    <a:pt x="774" y="2632"/>
                  </a:lnTo>
                  <a:lnTo>
                    <a:pt x="776" y="2014"/>
                  </a:lnTo>
                  <a:close/>
                  <a:moveTo>
                    <a:pt x="157" y="2345"/>
                  </a:moveTo>
                  <a:lnTo>
                    <a:pt x="713" y="2667"/>
                  </a:lnTo>
                  <a:lnTo>
                    <a:pt x="711" y="3285"/>
                  </a:lnTo>
                  <a:lnTo>
                    <a:pt x="154" y="2962"/>
                  </a:lnTo>
                  <a:lnTo>
                    <a:pt x="157" y="2345"/>
                  </a:lnTo>
                  <a:close/>
                  <a:moveTo>
                    <a:pt x="774" y="2701"/>
                  </a:moveTo>
                  <a:lnTo>
                    <a:pt x="1332" y="3024"/>
                  </a:lnTo>
                  <a:lnTo>
                    <a:pt x="1329" y="3641"/>
                  </a:lnTo>
                  <a:lnTo>
                    <a:pt x="773" y="3319"/>
                  </a:lnTo>
                  <a:lnTo>
                    <a:pt x="774" y="2701"/>
                  </a:lnTo>
                  <a:close/>
                  <a:moveTo>
                    <a:pt x="154" y="3033"/>
                  </a:moveTo>
                  <a:lnTo>
                    <a:pt x="711" y="3354"/>
                  </a:lnTo>
                  <a:lnTo>
                    <a:pt x="710" y="3972"/>
                  </a:lnTo>
                  <a:lnTo>
                    <a:pt x="152" y="3651"/>
                  </a:lnTo>
                  <a:lnTo>
                    <a:pt x="154" y="3033"/>
                  </a:lnTo>
                  <a:close/>
                  <a:moveTo>
                    <a:pt x="773" y="3389"/>
                  </a:moveTo>
                  <a:lnTo>
                    <a:pt x="1329" y="3712"/>
                  </a:lnTo>
                  <a:lnTo>
                    <a:pt x="1327" y="4330"/>
                  </a:lnTo>
                  <a:lnTo>
                    <a:pt x="771" y="4007"/>
                  </a:lnTo>
                  <a:lnTo>
                    <a:pt x="773" y="3389"/>
                  </a:lnTo>
                  <a:close/>
                  <a:moveTo>
                    <a:pt x="876" y="4807"/>
                  </a:moveTo>
                  <a:lnTo>
                    <a:pt x="876" y="4992"/>
                  </a:lnTo>
                  <a:lnTo>
                    <a:pt x="714" y="4900"/>
                  </a:lnTo>
                  <a:lnTo>
                    <a:pt x="714" y="5084"/>
                  </a:lnTo>
                  <a:lnTo>
                    <a:pt x="1037" y="5270"/>
                  </a:lnTo>
                  <a:lnTo>
                    <a:pt x="1037" y="4900"/>
                  </a:lnTo>
                  <a:lnTo>
                    <a:pt x="876" y="4807"/>
                  </a:lnTo>
                  <a:close/>
                  <a:moveTo>
                    <a:pt x="321" y="4028"/>
                  </a:moveTo>
                  <a:lnTo>
                    <a:pt x="877" y="4351"/>
                  </a:lnTo>
                  <a:lnTo>
                    <a:pt x="877" y="4671"/>
                  </a:lnTo>
                  <a:lnTo>
                    <a:pt x="1155" y="4832"/>
                  </a:lnTo>
                  <a:lnTo>
                    <a:pt x="1154" y="5473"/>
                  </a:lnTo>
                  <a:lnTo>
                    <a:pt x="598" y="5150"/>
                  </a:lnTo>
                  <a:lnTo>
                    <a:pt x="599" y="4830"/>
                  </a:lnTo>
                  <a:lnTo>
                    <a:pt x="320" y="4669"/>
                  </a:lnTo>
                  <a:lnTo>
                    <a:pt x="318" y="4669"/>
                  </a:lnTo>
                  <a:lnTo>
                    <a:pt x="321" y="4028"/>
                  </a:lnTo>
                  <a:close/>
                  <a:moveTo>
                    <a:pt x="15" y="0"/>
                  </a:moveTo>
                  <a:lnTo>
                    <a:pt x="0" y="5247"/>
                  </a:lnTo>
                  <a:lnTo>
                    <a:pt x="1470" y="6096"/>
                  </a:lnTo>
                  <a:lnTo>
                    <a:pt x="1486" y="84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13"/>
            <p:cNvSpPr/>
            <p:nvPr/>
          </p:nvSpPr>
          <p:spPr>
            <a:xfrm>
              <a:off x="1647850" y="2612850"/>
              <a:ext cx="13975" cy="23475"/>
            </a:xfrm>
            <a:custGeom>
              <a:rect b="b" l="l" r="r" t="t"/>
              <a:pathLst>
                <a:path extrusionOk="0" h="939" w="559">
                  <a:moveTo>
                    <a:pt x="2" y="0"/>
                  </a:moveTo>
                  <a:lnTo>
                    <a:pt x="1" y="618"/>
                  </a:lnTo>
                  <a:lnTo>
                    <a:pt x="557" y="939"/>
                  </a:lnTo>
                  <a:lnTo>
                    <a:pt x="559" y="32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13"/>
            <p:cNvSpPr/>
            <p:nvPr/>
          </p:nvSpPr>
          <p:spPr>
            <a:xfrm>
              <a:off x="1663300" y="2621750"/>
              <a:ext cx="14000" cy="23525"/>
            </a:xfrm>
            <a:custGeom>
              <a:rect b="b" l="l" r="r" t="t"/>
              <a:pathLst>
                <a:path extrusionOk="0" h="941" w="560">
                  <a:moveTo>
                    <a:pt x="2" y="0"/>
                  </a:moveTo>
                  <a:lnTo>
                    <a:pt x="0" y="618"/>
                  </a:lnTo>
                  <a:lnTo>
                    <a:pt x="558" y="941"/>
                  </a:lnTo>
                  <a:lnTo>
                    <a:pt x="560" y="32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13"/>
            <p:cNvSpPr/>
            <p:nvPr/>
          </p:nvSpPr>
          <p:spPr>
            <a:xfrm>
              <a:off x="1647775" y="2630000"/>
              <a:ext cx="14000" cy="23525"/>
            </a:xfrm>
            <a:custGeom>
              <a:rect b="b" l="l" r="r" t="t"/>
              <a:pathLst>
                <a:path extrusionOk="0" h="941" w="560">
                  <a:moveTo>
                    <a:pt x="2" y="1"/>
                  </a:moveTo>
                  <a:lnTo>
                    <a:pt x="1" y="618"/>
                  </a:lnTo>
                  <a:lnTo>
                    <a:pt x="558" y="941"/>
                  </a:lnTo>
                  <a:lnTo>
                    <a:pt x="560" y="323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13"/>
            <p:cNvSpPr/>
            <p:nvPr/>
          </p:nvSpPr>
          <p:spPr>
            <a:xfrm>
              <a:off x="1663250" y="2638950"/>
              <a:ext cx="14025" cy="23500"/>
            </a:xfrm>
            <a:custGeom>
              <a:rect b="b" l="l" r="r" t="t"/>
              <a:pathLst>
                <a:path extrusionOk="0" h="940" w="561">
                  <a:moveTo>
                    <a:pt x="2" y="1"/>
                  </a:moveTo>
                  <a:lnTo>
                    <a:pt x="1" y="618"/>
                  </a:lnTo>
                  <a:lnTo>
                    <a:pt x="557" y="939"/>
                  </a:lnTo>
                  <a:lnTo>
                    <a:pt x="560" y="32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13"/>
            <p:cNvSpPr/>
            <p:nvPr/>
          </p:nvSpPr>
          <p:spPr>
            <a:xfrm>
              <a:off x="1647750" y="2647225"/>
              <a:ext cx="14000" cy="23475"/>
            </a:xfrm>
            <a:custGeom>
              <a:rect b="b" l="l" r="r" t="t"/>
              <a:pathLst>
                <a:path extrusionOk="0" h="939" w="560">
                  <a:moveTo>
                    <a:pt x="2" y="0"/>
                  </a:moveTo>
                  <a:lnTo>
                    <a:pt x="0" y="618"/>
                  </a:lnTo>
                  <a:lnTo>
                    <a:pt x="558" y="939"/>
                  </a:lnTo>
                  <a:lnTo>
                    <a:pt x="559" y="32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13"/>
            <p:cNvSpPr/>
            <p:nvPr/>
          </p:nvSpPr>
          <p:spPr>
            <a:xfrm>
              <a:off x="1663175" y="2656125"/>
              <a:ext cx="14025" cy="23525"/>
            </a:xfrm>
            <a:custGeom>
              <a:rect b="b" l="l" r="r" t="t"/>
              <a:pathLst>
                <a:path extrusionOk="0" h="941" w="561">
                  <a:moveTo>
                    <a:pt x="4" y="0"/>
                  </a:moveTo>
                  <a:lnTo>
                    <a:pt x="1" y="618"/>
                  </a:lnTo>
                  <a:lnTo>
                    <a:pt x="558" y="941"/>
                  </a:lnTo>
                  <a:lnTo>
                    <a:pt x="560" y="32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13"/>
            <p:cNvSpPr/>
            <p:nvPr/>
          </p:nvSpPr>
          <p:spPr>
            <a:xfrm>
              <a:off x="1647700" y="2664425"/>
              <a:ext cx="14000" cy="23475"/>
            </a:xfrm>
            <a:custGeom>
              <a:rect b="b" l="l" r="r" t="t"/>
              <a:pathLst>
                <a:path extrusionOk="0" h="939" w="560">
                  <a:moveTo>
                    <a:pt x="2" y="0"/>
                  </a:moveTo>
                  <a:lnTo>
                    <a:pt x="1" y="618"/>
                  </a:lnTo>
                  <a:lnTo>
                    <a:pt x="557" y="939"/>
                  </a:lnTo>
                  <a:lnTo>
                    <a:pt x="560" y="32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13"/>
            <p:cNvSpPr/>
            <p:nvPr/>
          </p:nvSpPr>
          <p:spPr>
            <a:xfrm>
              <a:off x="1663150" y="2673325"/>
              <a:ext cx="14000" cy="23500"/>
            </a:xfrm>
            <a:custGeom>
              <a:rect b="b" l="l" r="r" t="t"/>
              <a:pathLst>
                <a:path extrusionOk="0" h="940" w="560">
                  <a:moveTo>
                    <a:pt x="2" y="1"/>
                  </a:moveTo>
                  <a:lnTo>
                    <a:pt x="0" y="618"/>
                  </a:lnTo>
                  <a:lnTo>
                    <a:pt x="558" y="939"/>
                  </a:lnTo>
                  <a:lnTo>
                    <a:pt x="559" y="323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13"/>
            <p:cNvSpPr/>
            <p:nvPr/>
          </p:nvSpPr>
          <p:spPr>
            <a:xfrm>
              <a:off x="1647625" y="2681575"/>
              <a:ext cx="14000" cy="23550"/>
            </a:xfrm>
            <a:custGeom>
              <a:rect b="b" l="l" r="r" t="t"/>
              <a:pathLst>
                <a:path extrusionOk="0" h="942" w="560">
                  <a:moveTo>
                    <a:pt x="4" y="1"/>
                  </a:moveTo>
                  <a:lnTo>
                    <a:pt x="1" y="619"/>
                  </a:lnTo>
                  <a:lnTo>
                    <a:pt x="558" y="941"/>
                  </a:lnTo>
                  <a:lnTo>
                    <a:pt x="560" y="32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13"/>
            <p:cNvSpPr/>
            <p:nvPr/>
          </p:nvSpPr>
          <p:spPr>
            <a:xfrm>
              <a:off x="1663100" y="2690525"/>
              <a:ext cx="14000" cy="23500"/>
            </a:xfrm>
            <a:custGeom>
              <a:rect b="b" l="l" r="r" t="t"/>
              <a:pathLst>
                <a:path extrusionOk="0" h="940" w="560">
                  <a:moveTo>
                    <a:pt x="2" y="1"/>
                  </a:moveTo>
                  <a:lnTo>
                    <a:pt x="1" y="618"/>
                  </a:lnTo>
                  <a:lnTo>
                    <a:pt x="558" y="940"/>
                  </a:lnTo>
                  <a:lnTo>
                    <a:pt x="560" y="32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13"/>
            <p:cNvSpPr/>
            <p:nvPr/>
          </p:nvSpPr>
          <p:spPr>
            <a:xfrm>
              <a:off x="1658775" y="2722575"/>
              <a:ext cx="14000" cy="20025"/>
            </a:xfrm>
            <a:custGeom>
              <a:rect b="b" l="l" r="r" t="t"/>
              <a:pathLst>
                <a:path extrusionOk="0" h="801" w="560">
                  <a:moveTo>
                    <a:pt x="281" y="0"/>
                  </a:moveTo>
                  <a:lnTo>
                    <a:pt x="280" y="135"/>
                  </a:lnTo>
                  <a:lnTo>
                    <a:pt x="441" y="228"/>
                  </a:lnTo>
                  <a:lnTo>
                    <a:pt x="440" y="598"/>
                  </a:lnTo>
                  <a:lnTo>
                    <a:pt x="118" y="412"/>
                  </a:lnTo>
                  <a:lnTo>
                    <a:pt x="118" y="228"/>
                  </a:lnTo>
                  <a:lnTo>
                    <a:pt x="2" y="160"/>
                  </a:lnTo>
                  <a:lnTo>
                    <a:pt x="0" y="479"/>
                  </a:lnTo>
                  <a:lnTo>
                    <a:pt x="558" y="801"/>
                  </a:lnTo>
                  <a:lnTo>
                    <a:pt x="559" y="161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13"/>
            <p:cNvSpPr/>
            <p:nvPr/>
          </p:nvSpPr>
          <p:spPr>
            <a:xfrm>
              <a:off x="1651825" y="2706500"/>
              <a:ext cx="14000" cy="24075"/>
            </a:xfrm>
            <a:custGeom>
              <a:rect b="b" l="l" r="r" t="t"/>
              <a:pathLst>
                <a:path extrusionOk="0" h="963" w="560">
                  <a:moveTo>
                    <a:pt x="3" y="1"/>
                  </a:moveTo>
                  <a:lnTo>
                    <a:pt x="0" y="642"/>
                  </a:lnTo>
                  <a:lnTo>
                    <a:pt x="280" y="803"/>
                  </a:lnTo>
                  <a:lnTo>
                    <a:pt x="396" y="871"/>
                  </a:lnTo>
                  <a:lnTo>
                    <a:pt x="558" y="963"/>
                  </a:lnTo>
                  <a:lnTo>
                    <a:pt x="558" y="778"/>
                  </a:lnTo>
                  <a:lnTo>
                    <a:pt x="559" y="643"/>
                  </a:lnTo>
                  <a:lnTo>
                    <a:pt x="559" y="322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13"/>
            <p:cNvSpPr/>
            <p:nvPr/>
          </p:nvSpPr>
          <p:spPr>
            <a:xfrm>
              <a:off x="1698175" y="2655175"/>
              <a:ext cx="89825" cy="128050"/>
            </a:xfrm>
            <a:custGeom>
              <a:rect b="b" l="l" r="r" t="t"/>
              <a:pathLst>
                <a:path extrusionOk="0" h="5122" w="3593">
                  <a:moveTo>
                    <a:pt x="767" y="1435"/>
                  </a:moveTo>
                  <a:cubicBezTo>
                    <a:pt x="779" y="1435"/>
                    <a:pt x="792" y="1439"/>
                    <a:pt x="805" y="1447"/>
                  </a:cubicBezTo>
                  <a:cubicBezTo>
                    <a:pt x="851" y="1478"/>
                    <a:pt x="882" y="1527"/>
                    <a:pt x="890" y="1582"/>
                  </a:cubicBezTo>
                  <a:lnTo>
                    <a:pt x="1699" y="2049"/>
                  </a:lnTo>
                  <a:lnTo>
                    <a:pt x="1699" y="1951"/>
                  </a:lnTo>
                  <a:lnTo>
                    <a:pt x="1895" y="2065"/>
                  </a:lnTo>
                  <a:lnTo>
                    <a:pt x="1895" y="2163"/>
                  </a:lnTo>
                  <a:lnTo>
                    <a:pt x="2646" y="2596"/>
                  </a:lnTo>
                  <a:cubicBezTo>
                    <a:pt x="2650" y="2566"/>
                    <a:pt x="2668" y="2549"/>
                    <a:pt x="2692" y="2549"/>
                  </a:cubicBezTo>
                  <a:cubicBezTo>
                    <a:pt x="2703" y="2549"/>
                    <a:pt x="2716" y="2553"/>
                    <a:pt x="2730" y="2561"/>
                  </a:cubicBezTo>
                  <a:cubicBezTo>
                    <a:pt x="2781" y="2593"/>
                    <a:pt x="2813" y="2649"/>
                    <a:pt x="2816" y="2708"/>
                  </a:cubicBezTo>
                  <a:cubicBezTo>
                    <a:pt x="2816" y="2715"/>
                    <a:pt x="2815" y="2721"/>
                    <a:pt x="2815" y="2725"/>
                  </a:cubicBezTo>
                  <a:lnTo>
                    <a:pt x="3031" y="2934"/>
                  </a:lnTo>
                  <a:lnTo>
                    <a:pt x="2879" y="2917"/>
                  </a:lnTo>
                  <a:lnTo>
                    <a:pt x="2816" y="3056"/>
                  </a:lnTo>
                  <a:lnTo>
                    <a:pt x="2746" y="2765"/>
                  </a:lnTo>
                  <a:cubicBezTo>
                    <a:pt x="2740" y="2764"/>
                    <a:pt x="2735" y="2761"/>
                    <a:pt x="2730" y="2758"/>
                  </a:cubicBezTo>
                  <a:cubicBezTo>
                    <a:pt x="2683" y="2727"/>
                    <a:pt x="2652" y="2678"/>
                    <a:pt x="2646" y="2622"/>
                  </a:cubicBezTo>
                  <a:lnTo>
                    <a:pt x="2008" y="2255"/>
                  </a:lnTo>
                  <a:lnTo>
                    <a:pt x="2008" y="2255"/>
                  </a:lnTo>
                  <a:cubicBezTo>
                    <a:pt x="2375" y="2569"/>
                    <a:pt x="2658" y="3086"/>
                    <a:pt x="2704" y="3553"/>
                  </a:cubicBezTo>
                  <a:lnTo>
                    <a:pt x="2798" y="3607"/>
                  </a:lnTo>
                  <a:lnTo>
                    <a:pt x="2798" y="3831"/>
                  </a:lnTo>
                  <a:lnTo>
                    <a:pt x="2601" y="3718"/>
                  </a:lnTo>
                  <a:lnTo>
                    <a:pt x="2601" y="3493"/>
                  </a:lnTo>
                  <a:lnTo>
                    <a:pt x="2680" y="3538"/>
                  </a:lnTo>
                  <a:cubicBezTo>
                    <a:pt x="2629" y="3042"/>
                    <a:pt x="2303" y="2483"/>
                    <a:pt x="1895" y="2195"/>
                  </a:cubicBezTo>
                  <a:lnTo>
                    <a:pt x="1895" y="2289"/>
                  </a:lnTo>
                  <a:lnTo>
                    <a:pt x="1699" y="2175"/>
                  </a:lnTo>
                  <a:lnTo>
                    <a:pt x="1699" y="2083"/>
                  </a:lnTo>
                  <a:cubicBezTo>
                    <a:pt x="1592" y="2035"/>
                    <a:pt x="1491" y="2012"/>
                    <a:pt x="1398" y="2012"/>
                  </a:cubicBezTo>
                  <a:cubicBezTo>
                    <a:pt x="1138" y="2012"/>
                    <a:pt x="949" y="2195"/>
                    <a:pt x="910" y="2516"/>
                  </a:cubicBezTo>
                  <a:lnTo>
                    <a:pt x="987" y="2561"/>
                  </a:lnTo>
                  <a:lnTo>
                    <a:pt x="987" y="2785"/>
                  </a:lnTo>
                  <a:lnTo>
                    <a:pt x="790" y="2673"/>
                  </a:lnTo>
                  <a:lnTo>
                    <a:pt x="790" y="2447"/>
                  </a:lnTo>
                  <a:lnTo>
                    <a:pt x="885" y="2503"/>
                  </a:lnTo>
                  <a:cubicBezTo>
                    <a:pt x="925" y="2169"/>
                    <a:pt x="1119" y="1979"/>
                    <a:pt x="1388" y="1979"/>
                  </a:cubicBezTo>
                  <a:cubicBezTo>
                    <a:pt x="1451" y="1979"/>
                    <a:pt x="1518" y="1990"/>
                    <a:pt x="1587" y="2011"/>
                  </a:cubicBezTo>
                  <a:lnTo>
                    <a:pt x="890" y="1610"/>
                  </a:lnTo>
                  <a:cubicBezTo>
                    <a:pt x="886" y="1639"/>
                    <a:pt x="868" y="1657"/>
                    <a:pt x="843" y="1657"/>
                  </a:cubicBezTo>
                  <a:cubicBezTo>
                    <a:pt x="832" y="1657"/>
                    <a:pt x="819" y="1653"/>
                    <a:pt x="805" y="1645"/>
                  </a:cubicBezTo>
                  <a:cubicBezTo>
                    <a:pt x="755" y="1612"/>
                    <a:pt x="722" y="1558"/>
                    <a:pt x="719" y="1496"/>
                  </a:cubicBezTo>
                  <a:cubicBezTo>
                    <a:pt x="719" y="1458"/>
                    <a:pt x="739" y="1435"/>
                    <a:pt x="767" y="1435"/>
                  </a:cubicBezTo>
                  <a:close/>
                  <a:moveTo>
                    <a:pt x="8" y="0"/>
                  </a:moveTo>
                  <a:lnTo>
                    <a:pt x="0" y="3053"/>
                  </a:lnTo>
                  <a:lnTo>
                    <a:pt x="3583" y="5122"/>
                  </a:lnTo>
                  <a:lnTo>
                    <a:pt x="3592" y="206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13"/>
            <p:cNvSpPr/>
            <p:nvPr/>
          </p:nvSpPr>
          <p:spPr>
            <a:xfrm>
              <a:off x="1716150" y="2691075"/>
              <a:ext cx="4275" cy="5550"/>
            </a:xfrm>
            <a:custGeom>
              <a:rect b="b" l="l" r="r" t="t"/>
              <a:pathLst>
                <a:path extrusionOk="0" h="222" w="171">
                  <a:moveTo>
                    <a:pt x="47" y="1"/>
                  </a:moveTo>
                  <a:cubicBezTo>
                    <a:pt x="19" y="1"/>
                    <a:pt x="0" y="23"/>
                    <a:pt x="0" y="62"/>
                  </a:cubicBezTo>
                  <a:cubicBezTo>
                    <a:pt x="3" y="122"/>
                    <a:pt x="34" y="177"/>
                    <a:pt x="85" y="209"/>
                  </a:cubicBezTo>
                  <a:cubicBezTo>
                    <a:pt x="99" y="217"/>
                    <a:pt x="112" y="221"/>
                    <a:pt x="124" y="221"/>
                  </a:cubicBezTo>
                  <a:cubicBezTo>
                    <a:pt x="148" y="221"/>
                    <a:pt x="167" y="204"/>
                    <a:pt x="171" y="174"/>
                  </a:cubicBezTo>
                  <a:lnTo>
                    <a:pt x="85" y="125"/>
                  </a:lnTo>
                  <a:lnTo>
                    <a:pt x="85" y="97"/>
                  </a:lnTo>
                  <a:lnTo>
                    <a:pt x="171" y="145"/>
                  </a:lnTo>
                  <a:cubicBezTo>
                    <a:pt x="163" y="91"/>
                    <a:pt x="132" y="42"/>
                    <a:pt x="86" y="11"/>
                  </a:cubicBezTo>
                  <a:lnTo>
                    <a:pt x="86" y="13"/>
                  </a:lnTo>
                  <a:cubicBezTo>
                    <a:pt x="72" y="5"/>
                    <a:pt x="59" y="1"/>
                    <a:pt x="47" y="1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13"/>
            <p:cNvSpPr/>
            <p:nvPr/>
          </p:nvSpPr>
          <p:spPr>
            <a:xfrm>
              <a:off x="1764300" y="2718875"/>
              <a:ext cx="4300" cy="5450"/>
            </a:xfrm>
            <a:custGeom>
              <a:rect b="b" l="l" r="r" t="t"/>
              <a:pathLst>
                <a:path extrusionOk="0" h="218" w="172">
                  <a:moveTo>
                    <a:pt x="47" y="1"/>
                  </a:moveTo>
                  <a:cubicBezTo>
                    <a:pt x="23" y="1"/>
                    <a:pt x="5" y="18"/>
                    <a:pt x="1" y="48"/>
                  </a:cubicBezTo>
                  <a:lnTo>
                    <a:pt x="68" y="87"/>
                  </a:lnTo>
                  <a:lnTo>
                    <a:pt x="68" y="87"/>
                  </a:lnTo>
                  <a:lnTo>
                    <a:pt x="65" y="77"/>
                  </a:lnTo>
                  <a:lnTo>
                    <a:pt x="87" y="96"/>
                  </a:lnTo>
                  <a:lnTo>
                    <a:pt x="104" y="107"/>
                  </a:lnTo>
                  <a:lnTo>
                    <a:pt x="104" y="113"/>
                  </a:lnTo>
                  <a:lnTo>
                    <a:pt x="170" y="176"/>
                  </a:lnTo>
                  <a:cubicBezTo>
                    <a:pt x="170" y="170"/>
                    <a:pt x="171" y="165"/>
                    <a:pt x="171" y="159"/>
                  </a:cubicBezTo>
                  <a:cubicBezTo>
                    <a:pt x="168" y="99"/>
                    <a:pt x="136" y="44"/>
                    <a:pt x="85" y="11"/>
                  </a:cubicBezTo>
                  <a:lnTo>
                    <a:pt x="85" y="13"/>
                  </a:lnTo>
                  <a:cubicBezTo>
                    <a:pt x="71" y="5"/>
                    <a:pt x="58" y="1"/>
                    <a:pt x="47" y="1"/>
                  </a:cubicBezTo>
                  <a:close/>
                  <a:moveTo>
                    <a:pt x="1" y="76"/>
                  </a:moveTo>
                  <a:lnTo>
                    <a:pt x="1" y="76"/>
                  </a:lnTo>
                  <a:cubicBezTo>
                    <a:pt x="8" y="131"/>
                    <a:pt x="39" y="179"/>
                    <a:pt x="85" y="210"/>
                  </a:cubicBezTo>
                  <a:cubicBezTo>
                    <a:pt x="90" y="213"/>
                    <a:pt x="95" y="216"/>
                    <a:pt x="101" y="217"/>
                  </a:cubicBezTo>
                  <a:lnTo>
                    <a:pt x="76" y="120"/>
                  </a:lnTo>
                  <a:lnTo>
                    <a:pt x="78" y="120"/>
                  </a:lnTo>
                  <a:lnTo>
                    <a:pt x="1" y="76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13"/>
            <p:cNvSpPr/>
            <p:nvPr/>
          </p:nvSpPr>
          <p:spPr>
            <a:xfrm>
              <a:off x="1766925" y="2722500"/>
              <a:ext cx="5275" cy="7125"/>
            </a:xfrm>
            <a:custGeom>
              <a:rect b="b" l="l" r="r" t="t"/>
              <a:pathLst>
                <a:path extrusionOk="0" h="285" w="211">
                  <a:moveTo>
                    <a:pt x="0" y="0"/>
                  </a:moveTo>
                  <a:lnTo>
                    <a:pt x="69" y="284"/>
                  </a:lnTo>
                  <a:lnTo>
                    <a:pt x="111" y="192"/>
                  </a:lnTo>
                  <a:lnTo>
                    <a:pt x="211" y="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13"/>
            <p:cNvSpPr/>
            <p:nvPr/>
          </p:nvSpPr>
          <p:spPr>
            <a:xfrm>
              <a:off x="1765925" y="2720800"/>
              <a:ext cx="8050" cy="10825"/>
            </a:xfrm>
            <a:custGeom>
              <a:rect b="b" l="l" r="r" t="t"/>
              <a:pathLst>
                <a:path extrusionOk="0" h="433" w="322">
                  <a:moveTo>
                    <a:pt x="0" y="0"/>
                  </a:moveTo>
                  <a:lnTo>
                    <a:pt x="3" y="11"/>
                  </a:lnTo>
                  <a:lnTo>
                    <a:pt x="23" y="22"/>
                  </a:lnTo>
                  <a:lnTo>
                    <a:pt x="2" y="2"/>
                  </a:lnTo>
                  <a:lnTo>
                    <a:pt x="0" y="0"/>
                  </a:lnTo>
                  <a:close/>
                  <a:moveTo>
                    <a:pt x="40" y="68"/>
                  </a:moveTo>
                  <a:lnTo>
                    <a:pt x="251" y="271"/>
                  </a:lnTo>
                  <a:lnTo>
                    <a:pt x="151" y="260"/>
                  </a:lnTo>
                  <a:lnTo>
                    <a:pt x="109" y="352"/>
                  </a:lnTo>
                  <a:lnTo>
                    <a:pt x="40" y="68"/>
                  </a:lnTo>
                  <a:close/>
                  <a:moveTo>
                    <a:pt x="39" y="37"/>
                  </a:moveTo>
                  <a:lnTo>
                    <a:pt x="39" y="60"/>
                  </a:lnTo>
                  <a:lnTo>
                    <a:pt x="11" y="43"/>
                  </a:lnTo>
                  <a:lnTo>
                    <a:pt x="36" y="140"/>
                  </a:lnTo>
                  <a:lnTo>
                    <a:pt x="106" y="432"/>
                  </a:lnTo>
                  <a:lnTo>
                    <a:pt x="169" y="292"/>
                  </a:lnTo>
                  <a:lnTo>
                    <a:pt x="321" y="309"/>
                  </a:lnTo>
                  <a:lnTo>
                    <a:pt x="105" y="100"/>
                  </a:lnTo>
                  <a:lnTo>
                    <a:pt x="39" y="37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13"/>
            <p:cNvSpPr/>
            <p:nvPr/>
          </p:nvSpPr>
          <p:spPr>
            <a:xfrm>
              <a:off x="1718300" y="2693500"/>
              <a:ext cx="48650" cy="28825"/>
            </a:xfrm>
            <a:custGeom>
              <a:rect b="b" l="l" r="r" t="t"/>
              <a:pathLst>
                <a:path extrusionOk="0" h="1153" w="1946">
                  <a:moveTo>
                    <a:pt x="0" y="0"/>
                  </a:moveTo>
                  <a:lnTo>
                    <a:pt x="0" y="28"/>
                  </a:lnTo>
                  <a:lnTo>
                    <a:pt x="85" y="77"/>
                  </a:lnTo>
                  <a:lnTo>
                    <a:pt x="781" y="480"/>
                  </a:lnTo>
                  <a:cubicBezTo>
                    <a:pt x="819" y="492"/>
                    <a:pt x="858" y="506"/>
                    <a:pt x="894" y="523"/>
                  </a:cubicBezTo>
                  <a:lnTo>
                    <a:pt x="894" y="516"/>
                  </a:lnTo>
                  <a:lnTo>
                    <a:pt x="85" y="49"/>
                  </a:lnTo>
                  <a:lnTo>
                    <a:pt x="0" y="0"/>
                  </a:lnTo>
                  <a:close/>
                  <a:moveTo>
                    <a:pt x="1090" y="630"/>
                  </a:moveTo>
                  <a:lnTo>
                    <a:pt x="1090" y="636"/>
                  </a:lnTo>
                  <a:cubicBezTo>
                    <a:pt x="1128" y="664"/>
                    <a:pt x="1166" y="693"/>
                    <a:pt x="1203" y="724"/>
                  </a:cubicBezTo>
                  <a:lnTo>
                    <a:pt x="1841" y="1092"/>
                  </a:lnTo>
                  <a:lnTo>
                    <a:pt x="1918" y="1135"/>
                  </a:lnTo>
                  <a:lnTo>
                    <a:pt x="1945" y="1152"/>
                  </a:lnTo>
                  <a:lnTo>
                    <a:pt x="1945" y="1123"/>
                  </a:lnTo>
                  <a:lnTo>
                    <a:pt x="1927" y="1112"/>
                  </a:lnTo>
                  <a:lnTo>
                    <a:pt x="1908" y="1102"/>
                  </a:lnTo>
                  <a:lnTo>
                    <a:pt x="1841" y="1063"/>
                  </a:lnTo>
                  <a:lnTo>
                    <a:pt x="1090" y="63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13"/>
            <p:cNvSpPr/>
            <p:nvPr/>
          </p:nvSpPr>
          <p:spPr>
            <a:xfrm>
              <a:off x="1720300" y="2704675"/>
              <a:ext cx="45500" cy="39350"/>
            </a:xfrm>
            <a:custGeom>
              <a:rect b="b" l="l" r="r" t="t"/>
              <a:pathLst>
                <a:path extrusionOk="0" h="1574" w="1820">
                  <a:moveTo>
                    <a:pt x="501" y="1"/>
                  </a:moveTo>
                  <a:cubicBezTo>
                    <a:pt x="233" y="1"/>
                    <a:pt x="39" y="190"/>
                    <a:pt x="0" y="524"/>
                  </a:cubicBezTo>
                  <a:lnTo>
                    <a:pt x="25" y="538"/>
                  </a:lnTo>
                  <a:cubicBezTo>
                    <a:pt x="63" y="215"/>
                    <a:pt x="253" y="32"/>
                    <a:pt x="513" y="32"/>
                  </a:cubicBezTo>
                  <a:cubicBezTo>
                    <a:pt x="606" y="32"/>
                    <a:pt x="707" y="55"/>
                    <a:pt x="814" y="103"/>
                  </a:cubicBezTo>
                  <a:lnTo>
                    <a:pt x="814" y="76"/>
                  </a:lnTo>
                  <a:cubicBezTo>
                    <a:pt x="778" y="59"/>
                    <a:pt x="739" y="45"/>
                    <a:pt x="701" y="33"/>
                  </a:cubicBezTo>
                  <a:cubicBezTo>
                    <a:pt x="631" y="11"/>
                    <a:pt x="564" y="1"/>
                    <a:pt x="501" y="1"/>
                  </a:cubicBezTo>
                  <a:close/>
                  <a:moveTo>
                    <a:pt x="1010" y="189"/>
                  </a:moveTo>
                  <a:lnTo>
                    <a:pt x="1010" y="217"/>
                  </a:lnTo>
                  <a:cubicBezTo>
                    <a:pt x="1418" y="506"/>
                    <a:pt x="1744" y="1062"/>
                    <a:pt x="1795" y="1560"/>
                  </a:cubicBezTo>
                  <a:lnTo>
                    <a:pt x="1819" y="1573"/>
                  </a:lnTo>
                  <a:cubicBezTo>
                    <a:pt x="1773" y="1108"/>
                    <a:pt x="1490" y="589"/>
                    <a:pt x="1123" y="277"/>
                  </a:cubicBezTo>
                  <a:cubicBezTo>
                    <a:pt x="1086" y="245"/>
                    <a:pt x="1048" y="215"/>
                    <a:pt x="1010" y="189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13"/>
            <p:cNvSpPr/>
            <p:nvPr/>
          </p:nvSpPr>
          <p:spPr>
            <a:xfrm>
              <a:off x="1741225" y="2705025"/>
              <a:ext cx="3750" cy="6350"/>
            </a:xfrm>
            <a:custGeom>
              <a:rect b="b" l="l" r="r" t="t"/>
              <a:pathLst>
                <a:path extrusionOk="0" h="254" w="150">
                  <a:moveTo>
                    <a:pt x="2" y="0"/>
                  </a:moveTo>
                  <a:lnTo>
                    <a:pt x="1" y="169"/>
                  </a:lnTo>
                  <a:lnTo>
                    <a:pt x="148" y="254"/>
                  </a:lnTo>
                  <a:lnTo>
                    <a:pt x="150" y="8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13"/>
            <p:cNvSpPr/>
            <p:nvPr/>
          </p:nvSpPr>
          <p:spPr>
            <a:xfrm>
              <a:off x="1740675" y="2703950"/>
              <a:ext cx="4925" cy="8475"/>
            </a:xfrm>
            <a:custGeom>
              <a:rect b="b" l="l" r="r" t="t"/>
              <a:pathLst>
                <a:path extrusionOk="0" h="339" w="197">
                  <a:moveTo>
                    <a:pt x="24" y="43"/>
                  </a:moveTo>
                  <a:lnTo>
                    <a:pt x="170" y="128"/>
                  </a:lnTo>
                  <a:lnTo>
                    <a:pt x="170" y="297"/>
                  </a:lnTo>
                  <a:lnTo>
                    <a:pt x="24" y="212"/>
                  </a:lnTo>
                  <a:lnTo>
                    <a:pt x="24" y="43"/>
                  </a:lnTo>
                  <a:close/>
                  <a:moveTo>
                    <a:pt x="1" y="0"/>
                  </a:moveTo>
                  <a:lnTo>
                    <a:pt x="1" y="98"/>
                  </a:lnTo>
                  <a:lnTo>
                    <a:pt x="1" y="134"/>
                  </a:lnTo>
                  <a:lnTo>
                    <a:pt x="1" y="226"/>
                  </a:lnTo>
                  <a:lnTo>
                    <a:pt x="196" y="338"/>
                  </a:lnTo>
                  <a:lnTo>
                    <a:pt x="196" y="1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13"/>
            <p:cNvSpPr/>
            <p:nvPr/>
          </p:nvSpPr>
          <p:spPr>
            <a:xfrm>
              <a:off x="1718500" y="2717425"/>
              <a:ext cx="3700" cy="6400"/>
            </a:xfrm>
            <a:custGeom>
              <a:rect b="b" l="l" r="r" t="t"/>
              <a:pathLst>
                <a:path extrusionOk="0" h="256" w="148">
                  <a:moveTo>
                    <a:pt x="2" y="0"/>
                  </a:moveTo>
                  <a:lnTo>
                    <a:pt x="0" y="169"/>
                  </a:lnTo>
                  <a:lnTo>
                    <a:pt x="148" y="255"/>
                  </a:lnTo>
                  <a:lnTo>
                    <a:pt x="148" y="8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13"/>
            <p:cNvSpPr/>
            <p:nvPr/>
          </p:nvSpPr>
          <p:spPr>
            <a:xfrm>
              <a:off x="1717900" y="2716375"/>
              <a:ext cx="4950" cy="8475"/>
            </a:xfrm>
            <a:custGeom>
              <a:rect b="b" l="l" r="r" t="t"/>
              <a:pathLst>
                <a:path extrusionOk="0" h="339" w="198">
                  <a:moveTo>
                    <a:pt x="24" y="42"/>
                  </a:moveTo>
                  <a:lnTo>
                    <a:pt x="172" y="128"/>
                  </a:lnTo>
                  <a:lnTo>
                    <a:pt x="172" y="297"/>
                  </a:lnTo>
                  <a:lnTo>
                    <a:pt x="24" y="211"/>
                  </a:lnTo>
                  <a:lnTo>
                    <a:pt x="24" y="42"/>
                  </a:lnTo>
                  <a:close/>
                  <a:moveTo>
                    <a:pt x="1" y="1"/>
                  </a:moveTo>
                  <a:lnTo>
                    <a:pt x="1" y="225"/>
                  </a:lnTo>
                  <a:lnTo>
                    <a:pt x="198" y="339"/>
                  </a:lnTo>
                  <a:lnTo>
                    <a:pt x="198" y="114"/>
                  </a:lnTo>
                  <a:lnTo>
                    <a:pt x="121" y="70"/>
                  </a:lnTo>
                  <a:lnTo>
                    <a:pt x="96" y="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13"/>
            <p:cNvSpPr/>
            <p:nvPr/>
          </p:nvSpPr>
          <p:spPr>
            <a:xfrm>
              <a:off x="1763800" y="2743575"/>
              <a:ext cx="3725" cy="6350"/>
            </a:xfrm>
            <a:custGeom>
              <a:rect b="b" l="l" r="r" t="t"/>
              <a:pathLst>
                <a:path extrusionOk="0" h="254" w="149">
                  <a:moveTo>
                    <a:pt x="1" y="0"/>
                  </a:moveTo>
                  <a:lnTo>
                    <a:pt x="1" y="169"/>
                  </a:lnTo>
                  <a:lnTo>
                    <a:pt x="147" y="254"/>
                  </a:lnTo>
                  <a:lnTo>
                    <a:pt x="148" y="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13"/>
            <p:cNvSpPr/>
            <p:nvPr/>
          </p:nvSpPr>
          <p:spPr>
            <a:xfrm>
              <a:off x="1763225" y="2742550"/>
              <a:ext cx="4950" cy="8450"/>
            </a:xfrm>
            <a:custGeom>
              <a:rect b="b" l="l" r="r" t="t"/>
              <a:pathLst>
                <a:path extrusionOk="0" h="338" w="198">
                  <a:moveTo>
                    <a:pt x="24" y="41"/>
                  </a:moveTo>
                  <a:lnTo>
                    <a:pt x="171" y="126"/>
                  </a:lnTo>
                  <a:lnTo>
                    <a:pt x="171" y="295"/>
                  </a:lnTo>
                  <a:lnTo>
                    <a:pt x="24" y="210"/>
                  </a:lnTo>
                  <a:lnTo>
                    <a:pt x="24" y="41"/>
                  </a:lnTo>
                  <a:close/>
                  <a:moveTo>
                    <a:pt x="1" y="0"/>
                  </a:moveTo>
                  <a:lnTo>
                    <a:pt x="1" y="224"/>
                  </a:lnTo>
                  <a:lnTo>
                    <a:pt x="197" y="338"/>
                  </a:lnTo>
                  <a:lnTo>
                    <a:pt x="197" y="112"/>
                  </a:lnTo>
                  <a:lnTo>
                    <a:pt x="104" y="58"/>
                  </a:lnTo>
                  <a:lnTo>
                    <a:pt x="79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9" name="Google Shape;2159;p13"/>
          <p:cNvSpPr/>
          <p:nvPr/>
        </p:nvSpPr>
        <p:spPr>
          <a:xfrm>
            <a:off x="344485" y="325905"/>
            <a:ext cx="414087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3600" u="none" cap="none" strike="noStrike">
                <a:solidFill>
                  <a:srgbClr val="90C4FE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GESTIONE PROPOSTA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3600" u="none" cap="none" strike="noStrike">
                <a:solidFill>
                  <a:srgbClr val="90C4FE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DI TIROCINIO</a:t>
            </a:r>
            <a:endParaRPr/>
          </a:p>
        </p:txBody>
      </p:sp>
      <p:grpSp>
        <p:nvGrpSpPr>
          <p:cNvPr id="2160" name="Google Shape;2160;p13"/>
          <p:cNvGrpSpPr/>
          <p:nvPr/>
        </p:nvGrpSpPr>
        <p:grpSpPr>
          <a:xfrm>
            <a:off x="7839102" y="687750"/>
            <a:ext cx="889215" cy="889215"/>
            <a:chOff x="3312675" y="2145325"/>
            <a:chExt cx="368475" cy="258800"/>
          </a:xfrm>
        </p:grpSpPr>
        <p:sp>
          <p:nvSpPr>
            <p:cNvPr id="2161" name="Google Shape;2161;p13"/>
            <p:cNvSpPr/>
            <p:nvPr/>
          </p:nvSpPr>
          <p:spPr>
            <a:xfrm>
              <a:off x="3326725" y="2237150"/>
              <a:ext cx="290225" cy="166975"/>
            </a:xfrm>
            <a:custGeom>
              <a:rect b="b" l="l" r="r" t="t"/>
              <a:pathLst>
                <a:path extrusionOk="0" h="6679" w="11609">
                  <a:moveTo>
                    <a:pt x="3003" y="0"/>
                  </a:moveTo>
                  <a:cubicBezTo>
                    <a:pt x="2918" y="0"/>
                    <a:pt x="2834" y="19"/>
                    <a:pt x="2770" y="56"/>
                  </a:cubicBezTo>
                  <a:lnTo>
                    <a:pt x="2569" y="173"/>
                  </a:lnTo>
                  <a:cubicBezTo>
                    <a:pt x="2581" y="173"/>
                    <a:pt x="2593" y="176"/>
                    <a:pt x="2606" y="177"/>
                  </a:cubicBezTo>
                  <a:lnTo>
                    <a:pt x="2967" y="228"/>
                  </a:lnTo>
                  <a:lnTo>
                    <a:pt x="3400" y="151"/>
                  </a:lnTo>
                  <a:lnTo>
                    <a:pt x="3237" y="56"/>
                  </a:lnTo>
                  <a:cubicBezTo>
                    <a:pt x="3172" y="19"/>
                    <a:pt x="3087" y="0"/>
                    <a:pt x="3003" y="0"/>
                  </a:cubicBezTo>
                  <a:close/>
                  <a:moveTo>
                    <a:pt x="991" y="1090"/>
                  </a:moveTo>
                  <a:lnTo>
                    <a:pt x="992" y="1090"/>
                  </a:lnTo>
                  <a:lnTo>
                    <a:pt x="992" y="1090"/>
                  </a:lnTo>
                  <a:lnTo>
                    <a:pt x="993" y="1090"/>
                  </a:lnTo>
                  <a:close/>
                  <a:moveTo>
                    <a:pt x="992" y="1090"/>
                  </a:moveTo>
                  <a:lnTo>
                    <a:pt x="129" y="1592"/>
                  </a:lnTo>
                  <a:cubicBezTo>
                    <a:pt x="0" y="1666"/>
                    <a:pt x="2" y="1787"/>
                    <a:pt x="131" y="1862"/>
                  </a:cubicBezTo>
                  <a:lnTo>
                    <a:pt x="1417" y="2604"/>
                  </a:lnTo>
                  <a:cubicBezTo>
                    <a:pt x="1341" y="2560"/>
                    <a:pt x="1306" y="2494"/>
                    <a:pt x="1334" y="2428"/>
                  </a:cubicBezTo>
                  <a:lnTo>
                    <a:pt x="1497" y="2033"/>
                  </a:lnTo>
                  <a:lnTo>
                    <a:pt x="992" y="1090"/>
                  </a:lnTo>
                  <a:close/>
                  <a:moveTo>
                    <a:pt x="1429" y="2611"/>
                  </a:moveTo>
                  <a:lnTo>
                    <a:pt x="2029" y="2958"/>
                  </a:lnTo>
                  <a:lnTo>
                    <a:pt x="2029" y="2958"/>
                  </a:lnTo>
                  <a:cubicBezTo>
                    <a:pt x="1998" y="2940"/>
                    <a:pt x="1971" y="2914"/>
                    <a:pt x="1953" y="2882"/>
                  </a:cubicBezTo>
                  <a:lnTo>
                    <a:pt x="1855" y="2697"/>
                  </a:lnTo>
                  <a:lnTo>
                    <a:pt x="1580" y="2658"/>
                  </a:lnTo>
                  <a:cubicBezTo>
                    <a:pt x="1526" y="2652"/>
                    <a:pt x="1475" y="2635"/>
                    <a:pt x="1429" y="2611"/>
                  </a:cubicBezTo>
                  <a:close/>
                  <a:moveTo>
                    <a:pt x="2029" y="2958"/>
                  </a:moveTo>
                  <a:lnTo>
                    <a:pt x="2029" y="2958"/>
                  </a:lnTo>
                  <a:cubicBezTo>
                    <a:pt x="2030" y="2958"/>
                    <a:pt x="2030" y="2959"/>
                    <a:pt x="2031" y="2959"/>
                  </a:cubicBezTo>
                  <a:lnTo>
                    <a:pt x="2029" y="2958"/>
                  </a:lnTo>
                  <a:close/>
                  <a:moveTo>
                    <a:pt x="3117" y="2876"/>
                  </a:moveTo>
                  <a:lnTo>
                    <a:pt x="2365" y="3010"/>
                  </a:lnTo>
                  <a:cubicBezTo>
                    <a:pt x="2332" y="3016"/>
                    <a:pt x="2300" y="3019"/>
                    <a:pt x="2267" y="3019"/>
                  </a:cubicBezTo>
                  <a:cubicBezTo>
                    <a:pt x="2181" y="3019"/>
                    <a:pt x="2099" y="2999"/>
                    <a:pt x="2037" y="2965"/>
                  </a:cubicBezTo>
                  <a:lnTo>
                    <a:pt x="2037" y="2965"/>
                  </a:lnTo>
                  <a:lnTo>
                    <a:pt x="8371" y="6622"/>
                  </a:lnTo>
                  <a:cubicBezTo>
                    <a:pt x="8436" y="6659"/>
                    <a:pt x="8520" y="6678"/>
                    <a:pt x="8605" y="6678"/>
                  </a:cubicBezTo>
                  <a:cubicBezTo>
                    <a:pt x="8689" y="6678"/>
                    <a:pt x="8774" y="6659"/>
                    <a:pt x="8838" y="6622"/>
                  </a:cubicBezTo>
                  <a:lnTo>
                    <a:pt x="11481" y="5085"/>
                  </a:lnTo>
                  <a:cubicBezTo>
                    <a:pt x="11608" y="5012"/>
                    <a:pt x="11608" y="4890"/>
                    <a:pt x="11479" y="4815"/>
                  </a:cubicBezTo>
                  <a:lnTo>
                    <a:pt x="9732" y="3807"/>
                  </a:lnTo>
                  <a:lnTo>
                    <a:pt x="3117" y="2876"/>
                  </a:lnTo>
                  <a:close/>
                </a:path>
              </a:pathLst>
            </a:custGeom>
            <a:solidFill>
              <a:srgbClr val="716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13"/>
            <p:cNvSpPr/>
            <p:nvPr/>
          </p:nvSpPr>
          <p:spPr>
            <a:xfrm>
              <a:off x="3359400" y="2241400"/>
              <a:ext cx="321750" cy="102075"/>
            </a:xfrm>
            <a:custGeom>
              <a:rect b="b" l="l" r="r" t="t"/>
              <a:pathLst>
                <a:path extrusionOk="0" h="4083" w="12870">
                  <a:moveTo>
                    <a:pt x="1222" y="1"/>
                  </a:moveTo>
                  <a:cubicBezTo>
                    <a:pt x="1073" y="1"/>
                    <a:pt x="939" y="60"/>
                    <a:pt x="902" y="147"/>
                  </a:cubicBezTo>
                  <a:lnTo>
                    <a:pt x="882" y="196"/>
                  </a:lnTo>
                  <a:lnTo>
                    <a:pt x="1661" y="58"/>
                  </a:lnTo>
                  <a:lnTo>
                    <a:pt x="1300" y="7"/>
                  </a:lnTo>
                  <a:cubicBezTo>
                    <a:pt x="1288" y="4"/>
                    <a:pt x="1276" y="4"/>
                    <a:pt x="1263" y="3"/>
                  </a:cubicBezTo>
                  <a:cubicBezTo>
                    <a:pt x="1249" y="1"/>
                    <a:pt x="1235" y="1"/>
                    <a:pt x="1222" y="1"/>
                  </a:cubicBezTo>
                  <a:close/>
                  <a:moveTo>
                    <a:pt x="191" y="1863"/>
                  </a:moveTo>
                  <a:lnTo>
                    <a:pt x="28" y="2258"/>
                  </a:lnTo>
                  <a:cubicBezTo>
                    <a:pt x="1" y="2324"/>
                    <a:pt x="36" y="2390"/>
                    <a:pt x="111" y="2434"/>
                  </a:cubicBezTo>
                  <a:lnTo>
                    <a:pt x="116" y="2437"/>
                  </a:lnTo>
                  <a:lnTo>
                    <a:pt x="122" y="2441"/>
                  </a:lnTo>
                  <a:cubicBezTo>
                    <a:pt x="168" y="2465"/>
                    <a:pt x="219" y="2482"/>
                    <a:pt x="271" y="2488"/>
                  </a:cubicBezTo>
                  <a:lnTo>
                    <a:pt x="548" y="2527"/>
                  </a:lnTo>
                  <a:lnTo>
                    <a:pt x="191" y="1863"/>
                  </a:lnTo>
                  <a:close/>
                  <a:moveTo>
                    <a:pt x="10046" y="1238"/>
                  </a:moveTo>
                  <a:lnTo>
                    <a:pt x="1812" y="2705"/>
                  </a:lnTo>
                  <a:lnTo>
                    <a:pt x="8427" y="3636"/>
                  </a:lnTo>
                  <a:lnTo>
                    <a:pt x="11570" y="4077"/>
                  </a:lnTo>
                  <a:cubicBezTo>
                    <a:pt x="11597" y="4081"/>
                    <a:pt x="11624" y="4082"/>
                    <a:pt x="11650" y="4082"/>
                  </a:cubicBezTo>
                  <a:cubicBezTo>
                    <a:pt x="11799" y="4082"/>
                    <a:pt x="11933" y="4023"/>
                    <a:pt x="11968" y="3937"/>
                  </a:cubicBezTo>
                  <a:lnTo>
                    <a:pt x="12842" y="1828"/>
                  </a:lnTo>
                  <a:cubicBezTo>
                    <a:pt x="12870" y="1760"/>
                    <a:pt x="12833" y="1692"/>
                    <a:pt x="12755" y="1646"/>
                  </a:cubicBezTo>
                  <a:lnTo>
                    <a:pt x="12755" y="1648"/>
                  </a:lnTo>
                  <a:cubicBezTo>
                    <a:pt x="12705" y="1622"/>
                    <a:pt x="12653" y="1603"/>
                    <a:pt x="12598" y="1597"/>
                  </a:cubicBezTo>
                  <a:lnTo>
                    <a:pt x="10046" y="1238"/>
                  </a:lnTo>
                  <a:close/>
                </a:path>
              </a:pathLst>
            </a:custGeom>
            <a:solidFill>
              <a:srgbClr val="FBC9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13"/>
            <p:cNvSpPr/>
            <p:nvPr/>
          </p:nvSpPr>
          <p:spPr>
            <a:xfrm>
              <a:off x="3346375" y="2201725"/>
              <a:ext cx="323725" cy="110875"/>
            </a:xfrm>
            <a:custGeom>
              <a:rect b="b" l="l" r="r" t="t"/>
              <a:pathLst>
                <a:path extrusionOk="0" h="4435" w="12949">
                  <a:moveTo>
                    <a:pt x="11464" y="0"/>
                  </a:moveTo>
                  <a:cubicBezTo>
                    <a:pt x="11433" y="0"/>
                    <a:pt x="11401" y="3"/>
                    <a:pt x="11369" y="9"/>
                  </a:cubicBezTo>
                  <a:lnTo>
                    <a:pt x="2616" y="1568"/>
                  </a:lnTo>
                  <a:lnTo>
                    <a:pt x="2182" y="1645"/>
                  </a:lnTo>
                  <a:lnTo>
                    <a:pt x="1403" y="1783"/>
                  </a:lnTo>
                  <a:lnTo>
                    <a:pt x="273" y="1984"/>
                  </a:lnTo>
                  <a:cubicBezTo>
                    <a:pt x="99" y="2015"/>
                    <a:pt x="1" y="2123"/>
                    <a:pt x="56" y="2224"/>
                  </a:cubicBezTo>
                  <a:lnTo>
                    <a:pt x="207" y="2507"/>
                  </a:lnTo>
                  <a:lnTo>
                    <a:pt x="712" y="3450"/>
                  </a:lnTo>
                  <a:lnTo>
                    <a:pt x="1069" y="4114"/>
                  </a:lnTo>
                  <a:lnTo>
                    <a:pt x="1167" y="4299"/>
                  </a:lnTo>
                  <a:cubicBezTo>
                    <a:pt x="1185" y="4330"/>
                    <a:pt x="1213" y="4358"/>
                    <a:pt x="1245" y="4376"/>
                  </a:cubicBezTo>
                  <a:lnTo>
                    <a:pt x="1250" y="4378"/>
                  </a:lnTo>
                  <a:lnTo>
                    <a:pt x="1254" y="4381"/>
                  </a:lnTo>
                  <a:cubicBezTo>
                    <a:pt x="1316" y="4414"/>
                    <a:pt x="1398" y="4434"/>
                    <a:pt x="1484" y="4434"/>
                  </a:cubicBezTo>
                  <a:cubicBezTo>
                    <a:pt x="1516" y="4434"/>
                    <a:pt x="1549" y="4431"/>
                    <a:pt x="1582" y="4425"/>
                  </a:cubicBezTo>
                  <a:lnTo>
                    <a:pt x="2333" y="4292"/>
                  </a:lnTo>
                  <a:lnTo>
                    <a:pt x="10569" y="2825"/>
                  </a:lnTo>
                  <a:lnTo>
                    <a:pt x="12678" y="2450"/>
                  </a:lnTo>
                  <a:cubicBezTo>
                    <a:pt x="12852" y="2419"/>
                    <a:pt x="12948" y="2312"/>
                    <a:pt x="12895" y="2210"/>
                  </a:cubicBezTo>
                  <a:lnTo>
                    <a:pt x="11782" y="136"/>
                  </a:lnTo>
                  <a:cubicBezTo>
                    <a:pt x="11762" y="102"/>
                    <a:pt x="11735" y="75"/>
                    <a:pt x="11699" y="56"/>
                  </a:cubicBezTo>
                  <a:cubicBezTo>
                    <a:pt x="11637" y="21"/>
                    <a:pt x="11553" y="0"/>
                    <a:pt x="11464" y="0"/>
                  </a:cubicBezTo>
                  <a:close/>
                </a:path>
              </a:pathLst>
            </a:custGeom>
            <a:solidFill>
              <a:srgbClr val="E31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13"/>
            <p:cNvSpPr/>
            <p:nvPr/>
          </p:nvSpPr>
          <p:spPr>
            <a:xfrm>
              <a:off x="3313500" y="2145325"/>
              <a:ext cx="287800" cy="170650"/>
            </a:xfrm>
            <a:custGeom>
              <a:rect b="b" l="l" r="r" t="t"/>
              <a:pathLst>
                <a:path extrusionOk="0" h="6826" w="11512">
                  <a:moveTo>
                    <a:pt x="8518" y="0"/>
                  </a:moveTo>
                  <a:cubicBezTo>
                    <a:pt x="8434" y="0"/>
                    <a:pt x="8350" y="19"/>
                    <a:pt x="8286" y="56"/>
                  </a:cubicBezTo>
                  <a:lnTo>
                    <a:pt x="96" y="4815"/>
                  </a:lnTo>
                  <a:cubicBezTo>
                    <a:pt x="33" y="4852"/>
                    <a:pt x="1" y="4901"/>
                    <a:pt x="1" y="4949"/>
                  </a:cubicBezTo>
                  <a:lnTo>
                    <a:pt x="1" y="5102"/>
                  </a:lnTo>
                  <a:cubicBezTo>
                    <a:pt x="1" y="5151"/>
                    <a:pt x="33" y="5202"/>
                    <a:pt x="98" y="5239"/>
                  </a:cubicBezTo>
                  <a:lnTo>
                    <a:pt x="2757" y="6775"/>
                  </a:lnTo>
                  <a:cubicBezTo>
                    <a:pt x="2765" y="6780"/>
                    <a:pt x="2772" y="6784"/>
                    <a:pt x="2781" y="6787"/>
                  </a:cubicBezTo>
                  <a:lnTo>
                    <a:pt x="2789" y="6792"/>
                  </a:lnTo>
                  <a:cubicBezTo>
                    <a:pt x="2795" y="6794"/>
                    <a:pt x="2800" y="6797"/>
                    <a:pt x="2804" y="6798"/>
                  </a:cubicBezTo>
                  <a:lnTo>
                    <a:pt x="2806" y="6798"/>
                  </a:lnTo>
                  <a:cubicBezTo>
                    <a:pt x="2818" y="6803"/>
                    <a:pt x="2829" y="6806"/>
                    <a:pt x="2841" y="6810"/>
                  </a:cubicBezTo>
                  <a:lnTo>
                    <a:pt x="2844" y="6810"/>
                  </a:lnTo>
                  <a:lnTo>
                    <a:pt x="2854" y="6812"/>
                  </a:lnTo>
                  <a:cubicBezTo>
                    <a:pt x="2860" y="6814"/>
                    <a:pt x="2866" y="6815"/>
                    <a:pt x="2874" y="6817"/>
                  </a:cubicBezTo>
                  <a:lnTo>
                    <a:pt x="2878" y="6818"/>
                  </a:lnTo>
                  <a:lnTo>
                    <a:pt x="2887" y="6820"/>
                  </a:lnTo>
                  <a:cubicBezTo>
                    <a:pt x="2894" y="6821"/>
                    <a:pt x="2898" y="6821"/>
                    <a:pt x="2904" y="6823"/>
                  </a:cubicBezTo>
                  <a:lnTo>
                    <a:pt x="2912" y="6824"/>
                  </a:lnTo>
                  <a:lnTo>
                    <a:pt x="2920" y="6824"/>
                  </a:lnTo>
                  <a:lnTo>
                    <a:pt x="2935" y="6826"/>
                  </a:lnTo>
                  <a:lnTo>
                    <a:pt x="3015" y="6826"/>
                  </a:lnTo>
                  <a:lnTo>
                    <a:pt x="3038" y="6824"/>
                  </a:lnTo>
                  <a:lnTo>
                    <a:pt x="3049" y="6824"/>
                  </a:lnTo>
                  <a:cubicBezTo>
                    <a:pt x="3063" y="6823"/>
                    <a:pt x="3075" y="6821"/>
                    <a:pt x="3087" y="6820"/>
                  </a:cubicBezTo>
                  <a:lnTo>
                    <a:pt x="3089" y="6820"/>
                  </a:lnTo>
                  <a:lnTo>
                    <a:pt x="3099" y="6817"/>
                  </a:lnTo>
                  <a:cubicBezTo>
                    <a:pt x="3106" y="6815"/>
                    <a:pt x="3112" y="6815"/>
                    <a:pt x="3118" y="6814"/>
                  </a:cubicBezTo>
                  <a:cubicBezTo>
                    <a:pt x="3124" y="6812"/>
                    <a:pt x="3126" y="6810"/>
                    <a:pt x="3130" y="6809"/>
                  </a:cubicBezTo>
                  <a:lnTo>
                    <a:pt x="3147" y="6804"/>
                  </a:lnTo>
                  <a:lnTo>
                    <a:pt x="3152" y="6804"/>
                  </a:lnTo>
                  <a:lnTo>
                    <a:pt x="3158" y="6801"/>
                  </a:lnTo>
                  <a:cubicBezTo>
                    <a:pt x="3165" y="6798"/>
                    <a:pt x="3175" y="6795"/>
                    <a:pt x="3182" y="6792"/>
                  </a:cubicBezTo>
                  <a:lnTo>
                    <a:pt x="3192" y="6787"/>
                  </a:lnTo>
                  <a:cubicBezTo>
                    <a:pt x="3202" y="6783"/>
                    <a:pt x="3213" y="6778"/>
                    <a:pt x="3224" y="6772"/>
                  </a:cubicBezTo>
                  <a:lnTo>
                    <a:pt x="11412" y="2013"/>
                  </a:lnTo>
                  <a:lnTo>
                    <a:pt x="11417" y="2011"/>
                  </a:lnTo>
                  <a:cubicBezTo>
                    <a:pt x="11420" y="2008"/>
                    <a:pt x="11421" y="2007"/>
                    <a:pt x="11424" y="2005"/>
                  </a:cubicBezTo>
                  <a:cubicBezTo>
                    <a:pt x="11427" y="2004"/>
                    <a:pt x="11434" y="1999"/>
                    <a:pt x="11437" y="1997"/>
                  </a:cubicBezTo>
                  <a:cubicBezTo>
                    <a:pt x="11440" y="1994"/>
                    <a:pt x="11443" y="1993"/>
                    <a:pt x="11446" y="1990"/>
                  </a:cubicBezTo>
                  <a:cubicBezTo>
                    <a:pt x="11449" y="1987"/>
                    <a:pt x="11454" y="1984"/>
                    <a:pt x="11457" y="1982"/>
                  </a:cubicBezTo>
                  <a:lnTo>
                    <a:pt x="11458" y="1979"/>
                  </a:lnTo>
                  <a:cubicBezTo>
                    <a:pt x="11463" y="1976"/>
                    <a:pt x="11466" y="1971"/>
                    <a:pt x="11471" y="1968"/>
                  </a:cubicBezTo>
                  <a:lnTo>
                    <a:pt x="11472" y="1965"/>
                  </a:lnTo>
                  <a:cubicBezTo>
                    <a:pt x="11475" y="1962"/>
                    <a:pt x="11477" y="1961"/>
                    <a:pt x="11478" y="1957"/>
                  </a:cubicBezTo>
                  <a:cubicBezTo>
                    <a:pt x="11481" y="1954"/>
                    <a:pt x="11480" y="1956"/>
                    <a:pt x="11481" y="1954"/>
                  </a:cubicBezTo>
                  <a:cubicBezTo>
                    <a:pt x="11484" y="1950"/>
                    <a:pt x="11486" y="1947"/>
                    <a:pt x="11489" y="1942"/>
                  </a:cubicBezTo>
                  <a:cubicBezTo>
                    <a:pt x="11492" y="1939"/>
                    <a:pt x="11490" y="1939"/>
                    <a:pt x="11492" y="1937"/>
                  </a:cubicBezTo>
                  <a:cubicBezTo>
                    <a:pt x="11492" y="1937"/>
                    <a:pt x="11494" y="1936"/>
                    <a:pt x="11494" y="1936"/>
                  </a:cubicBezTo>
                  <a:cubicBezTo>
                    <a:pt x="11495" y="1931"/>
                    <a:pt x="11497" y="1928"/>
                    <a:pt x="11498" y="1925"/>
                  </a:cubicBezTo>
                  <a:cubicBezTo>
                    <a:pt x="11500" y="1922"/>
                    <a:pt x="11500" y="1921"/>
                    <a:pt x="11501" y="1919"/>
                  </a:cubicBezTo>
                  <a:cubicBezTo>
                    <a:pt x="11501" y="1918"/>
                    <a:pt x="11501" y="1918"/>
                    <a:pt x="11501" y="1918"/>
                  </a:cubicBezTo>
                  <a:cubicBezTo>
                    <a:pt x="11501" y="1914"/>
                    <a:pt x="11503" y="1911"/>
                    <a:pt x="11503" y="1907"/>
                  </a:cubicBezTo>
                  <a:cubicBezTo>
                    <a:pt x="11503" y="1905"/>
                    <a:pt x="11504" y="1902"/>
                    <a:pt x="11506" y="1901"/>
                  </a:cubicBezTo>
                  <a:cubicBezTo>
                    <a:pt x="11506" y="1901"/>
                    <a:pt x="11506" y="1899"/>
                    <a:pt x="11506" y="1899"/>
                  </a:cubicBezTo>
                  <a:cubicBezTo>
                    <a:pt x="11506" y="1896"/>
                    <a:pt x="11506" y="1891"/>
                    <a:pt x="11506" y="1888"/>
                  </a:cubicBezTo>
                  <a:lnTo>
                    <a:pt x="11506" y="1882"/>
                  </a:lnTo>
                  <a:cubicBezTo>
                    <a:pt x="11507" y="1881"/>
                    <a:pt x="11507" y="1879"/>
                    <a:pt x="11506" y="1879"/>
                  </a:cubicBezTo>
                  <a:lnTo>
                    <a:pt x="11506" y="1725"/>
                  </a:lnTo>
                  <a:cubicBezTo>
                    <a:pt x="11507" y="1730"/>
                    <a:pt x="11507" y="1733"/>
                    <a:pt x="11507" y="1736"/>
                  </a:cubicBezTo>
                  <a:cubicBezTo>
                    <a:pt x="11512" y="1684"/>
                    <a:pt x="11480" y="1630"/>
                    <a:pt x="11411" y="1592"/>
                  </a:cubicBezTo>
                  <a:lnTo>
                    <a:pt x="8751" y="56"/>
                  </a:lnTo>
                  <a:cubicBezTo>
                    <a:pt x="8687" y="19"/>
                    <a:pt x="8602" y="0"/>
                    <a:pt x="8518" y="0"/>
                  </a:cubicBez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13"/>
            <p:cNvSpPr/>
            <p:nvPr/>
          </p:nvSpPr>
          <p:spPr>
            <a:xfrm>
              <a:off x="3601175" y="2188500"/>
              <a:ext cx="25" cy="3925"/>
            </a:xfrm>
            <a:custGeom>
              <a:rect b="b" l="l" r="r" t="t"/>
              <a:pathLst>
                <a:path extrusionOk="0" h="157" w="1">
                  <a:moveTo>
                    <a:pt x="0" y="0"/>
                  </a:moveTo>
                  <a:lnTo>
                    <a:pt x="0" y="154"/>
                  </a:lnTo>
                  <a:lnTo>
                    <a:pt x="0" y="157"/>
                  </a:lnTo>
                  <a:lnTo>
                    <a:pt x="0" y="3"/>
                  </a:lnTo>
                  <a:cubicBezTo>
                    <a:pt x="0" y="2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687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13"/>
            <p:cNvSpPr/>
            <p:nvPr/>
          </p:nvSpPr>
          <p:spPr>
            <a:xfrm>
              <a:off x="3598800" y="2188575"/>
              <a:ext cx="2400" cy="7150"/>
            </a:xfrm>
            <a:custGeom>
              <a:rect b="b" l="l" r="r" t="t"/>
              <a:pathLst>
                <a:path extrusionOk="0" h="286" w="96">
                  <a:moveTo>
                    <a:pt x="95" y="0"/>
                  </a:moveTo>
                  <a:cubicBezTo>
                    <a:pt x="95" y="6"/>
                    <a:pt x="95" y="12"/>
                    <a:pt x="94" y="19"/>
                  </a:cubicBezTo>
                  <a:cubicBezTo>
                    <a:pt x="92" y="26"/>
                    <a:pt x="91" y="32"/>
                    <a:pt x="88" y="39"/>
                  </a:cubicBezTo>
                  <a:cubicBezTo>
                    <a:pt x="86" y="45"/>
                    <a:pt x="83" y="51"/>
                    <a:pt x="80" y="57"/>
                  </a:cubicBezTo>
                  <a:cubicBezTo>
                    <a:pt x="75" y="65"/>
                    <a:pt x="71" y="71"/>
                    <a:pt x="66" y="77"/>
                  </a:cubicBezTo>
                  <a:cubicBezTo>
                    <a:pt x="60" y="85"/>
                    <a:pt x="54" y="92"/>
                    <a:pt x="46" y="98"/>
                  </a:cubicBezTo>
                  <a:cubicBezTo>
                    <a:pt x="32" y="111"/>
                    <a:pt x="19" y="121"/>
                    <a:pt x="5" y="129"/>
                  </a:cubicBezTo>
                  <a:lnTo>
                    <a:pt x="0" y="132"/>
                  </a:lnTo>
                  <a:lnTo>
                    <a:pt x="0" y="286"/>
                  </a:lnTo>
                  <a:lnTo>
                    <a:pt x="5" y="283"/>
                  </a:lnTo>
                  <a:cubicBezTo>
                    <a:pt x="19" y="275"/>
                    <a:pt x="32" y="264"/>
                    <a:pt x="46" y="252"/>
                  </a:cubicBezTo>
                  <a:cubicBezTo>
                    <a:pt x="54" y="246"/>
                    <a:pt x="60" y="238"/>
                    <a:pt x="66" y="231"/>
                  </a:cubicBezTo>
                  <a:cubicBezTo>
                    <a:pt x="71" y="224"/>
                    <a:pt x="75" y="218"/>
                    <a:pt x="80" y="211"/>
                  </a:cubicBezTo>
                  <a:cubicBezTo>
                    <a:pt x="83" y="204"/>
                    <a:pt x="86" y="198"/>
                    <a:pt x="88" y="192"/>
                  </a:cubicBezTo>
                  <a:cubicBezTo>
                    <a:pt x="91" y="186"/>
                    <a:pt x="92" y="180"/>
                    <a:pt x="94" y="172"/>
                  </a:cubicBezTo>
                  <a:cubicBezTo>
                    <a:pt x="95" y="166"/>
                    <a:pt x="95" y="160"/>
                    <a:pt x="95" y="154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13"/>
            <p:cNvSpPr/>
            <p:nvPr/>
          </p:nvSpPr>
          <p:spPr>
            <a:xfrm>
              <a:off x="3312675" y="2145325"/>
              <a:ext cx="289375" cy="166900"/>
            </a:xfrm>
            <a:custGeom>
              <a:rect b="b" l="l" r="r" t="t"/>
              <a:pathLst>
                <a:path extrusionOk="0" h="6676" w="11575">
                  <a:moveTo>
                    <a:pt x="3019" y="5971"/>
                  </a:moveTo>
                  <a:cubicBezTo>
                    <a:pt x="3092" y="5971"/>
                    <a:pt x="3165" y="5987"/>
                    <a:pt x="3220" y="6019"/>
                  </a:cubicBezTo>
                  <a:cubicBezTo>
                    <a:pt x="3332" y="6084"/>
                    <a:pt x="3332" y="6188"/>
                    <a:pt x="3222" y="6253"/>
                  </a:cubicBezTo>
                  <a:cubicBezTo>
                    <a:pt x="3166" y="6285"/>
                    <a:pt x="3094" y="6301"/>
                    <a:pt x="3021" y="6301"/>
                  </a:cubicBezTo>
                  <a:cubicBezTo>
                    <a:pt x="2948" y="6301"/>
                    <a:pt x="2875" y="6285"/>
                    <a:pt x="2819" y="6253"/>
                  </a:cubicBezTo>
                  <a:lnTo>
                    <a:pt x="2818" y="6253"/>
                  </a:lnTo>
                  <a:cubicBezTo>
                    <a:pt x="2707" y="6188"/>
                    <a:pt x="2705" y="6084"/>
                    <a:pt x="2818" y="6019"/>
                  </a:cubicBezTo>
                  <a:cubicBezTo>
                    <a:pt x="2873" y="5987"/>
                    <a:pt x="2946" y="5971"/>
                    <a:pt x="3019" y="5971"/>
                  </a:cubicBezTo>
                  <a:close/>
                  <a:moveTo>
                    <a:pt x="8551" y="0"/>
                  </a:moveTo>
                  <a:cubicBezTo>
                    <a:pt x="8466" y="0"/>
                    <a:pt x="8382" y="19"/>
                    <a:pt x="8317" y="56"/>
                  </a:cubicBezTo>
                  <a:lnTo>
                    <a:pt x="129" y="4815"/>
                  </a:lnTo>
                  <a:cubicBezTo>
                    <a:pt x="0" y="4890"/>
                    <a:pt x="0" y="5010"/>
                    <a:pt x="131" y="5085"/>
                  </a:cubicBezTo>
                  <a:lnTo>
                    <a:pt x="2790" y="6620"/>
                  </a:lnTo>
                  <a:cubicBezTo>
                    <a:pt x="2854" y="6657"/>
                    <a:pt x="2939" y="6675"/>
                    <a:pt x="3023" y="6675"/>
                  </a:cubicBezTo>
                  <a:cubicBezTo>
                    <a:pt x="3107" y="6675"/>
                    <a:pt x="3192" y="6657"/>
                    <a:pt x="3255" y="6620"/>
                  </a:cubicBezTo>
                  <a:lnTo>
                    <a:pt x="11445" y="1861"/>
                  </a:lnTo>
                  <a:cubicBezTo>
                    <a:pt x="11574" y="1785"/>
                    <a:pt x="11573" y="1666"/>
                    <a:pt x="11444" y="1590"/>
                  </a:cubicBezTo>
                  <a:lnTo>
                    <a:pt x="8784" y="56"/>
                  </a:lnTo>
                  <a:cubicBezTo>
                    <a:pt x="8720" y="19"/>
                    <a:pt x="8635" y="0"/>
                    <a:pt x="8551" y="0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13"/>
            <p:cNvSpPr/>
            <p:nvPr/>
          </p:nvSpPr>
          <p:spPr>
            <a:xfrm>
              <a:off x="3380325" y="2294625"/>
              <a:ext cx="15675" cy="8250"/>
            </a:xfrm>
            <a:custGeom>
              <a:rect b="b" l="l" r="r" t="t"/>
              <a:pathLst>
                <a:path extrusionOk="0" h="330" w="627">
                  <a:moveTo>
                    <a:pt x="313" y="0"/>
                  </a:moveTo>
                  <a:cubicBezTo>
                    <a:pt x="240" y="0"/>
                    <a:pt x="167" y="17"/>
                    <a:pt x="112" y="49"/>
                  </a:cubicBezTo>
                  <a:cubicBezTo>
                    <a:pt x="1" y="112"/>
                    <a:pt x="2" y="216"/>
                    <a:pt x="113" y="281"/>
                  </a:cubicBezTo>
                  <a:cubicBezTo>
                    <a:pt x="169" y="313"/>
                    <a:pt x="242" y="329"/>
                    <a:pt x="315" y="329"/>
                  </a:cubicBezTo>
                  <a:cubicBezTo>
                    <a:pt x="388" y="329"/>
                    <a:pt x="460" y="313"/>
                    <a:pt x="516" y="281"/>
                  </a:cubicBezTo>
                  <a:cubicBezTo>
                    <a:pt x="626" y="216"/>
                    <a:pt x="626" y="112"/>
                    <a:pt x="514" y="49"/>
                  </a:cubicBezTo>
                  <a:cubicBezTo>
                    <a:pt x="459" y="17"/>
                    <a:pt x="386" y="0"/>
                    <a:pt x="313" y="0"/>
                  </a:cubicBezTo>
                  <a:close/>
                </a:path>
              </a:pathLst>
            </a:custGeom>
            <a:solidFill>
              <a:srgbClr val="7A8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13"/>
            <p:cNvSpPr/>
            <p:nvPr/>
          </p:nvSpPr>
          <p:spPr>
            <a:xfrm>
              <a:off x="3380675" y="2294625"/>
              <a:ext cx="15000" cy="5150"/>
            </a:xfrm>
            <a:custGeom>
              <a:rect b="b" l="l" r="r" t="t"/>
              <a:pathLst>
                <a:path extrusionOk="0" h="206" w="600">
                  <a:moveTo>
                    <a:pt x="300" y="0"/>
                  </a:moveTo>
                  <a:cubicBezTo>
                    <a:pt x="227" y="0"/>
                    <a:pt x="154" y="16"/>
                    <a:pt x="99" y="47"/>
                  </a:cubicBezTo>
                  <a:cubicBezTo>
                    <a:pt x="25" y="90"/>
                    <a:pt x="1" y="150"/>
                    <a:pt x="24" y="204"/>
                  </a:cubicBezTo>
                  <a:cubicBezTo>
                    <a:pt x="41" y="172"/>
                    <a:pt x="67" y="146"/>
                    <a:pt x="99" y="129"/>
                  </a:cubicBezTo>
                  <a:cubicBezTo>
                    <a:pt x="154" y="96"/>
                    <a:pt x="227" y="80"/>
                    <a:pt x="300" y="80"/>
                  </a:cubicBezTo>
                  <a:cubicBezTo>
                    <a:pt x="372" y="80"/>
                    <a:pt x="445" y="96"/>
                    <a:pt x="502" y="129"/>
                  </a:cubicBezTo>
                  <a:cubicBezTo>
                    <a:pt x="534" y="146"/>
                    <a:pt x="560" y="172"/>
                    <a:pt x="577" y="206"/>
                  </a:cubicBezTo>
                  <a:cubicBezTo>
                    <a:pt x="600" y="150"/>
                    <a:pt x="575" y="90"/>
                    <a:pt x="502" y="47"/>
                  </a:cubicBezTo>
                  <a:cubicBezTo>
                    <a:pt x="446" y="16"/>
                    <a:pt x="373" y="0"/>
                    <a:pt x="300" y="0"/>
                  </a:cubicBez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13"/>
            <p:cNvSpPr/>
            <p:nvPr/>
          </p:nvSpPr>
          <p:spPr>
            <a:xfrm>
              <a:off x="3394050" y="2191825"/>
              <a:ext cx="204775" cy="122850"/>
            </a:xfrm>
            <a:custGeom>
              <a:rect b="b" l="l" r="r" t="t"/>
              <a:pathLst>
                <a:path extrusionOk="0" h="4914" w="8191">
                  <a:moveTo>
                    <a:pt x="8190" y="1"/>
                  </a:moveTo>
                  <a:lnTo>
                    <a:pt x="0" y="4760"/>
                  </a:lnTo>
                  <a:lnTo>
                    <a:pt x="0" y="4914"/>
                  </a:lnTo>
                  <a:lnTo>
                    <a:pt x="8190" y="156"/>
                  </a:lnTo>
                  <a:lnTo>
                    <a:pt x="8190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13"/>
            <p:cNvSpPr/>
            <p:nvPr/>
          </p:nvSpPr>
          <p:spPr>
            <a:xfrm>
              <a:off x="3315925" y="2272450"/>
              <a:ext cx="66500" cy="42225"/>
            </a:xfrm>
            <a:custGeom>
              <a:rect b="b" l="l" r="r" t="t"/>
              <a:pathLst>
                <a:path extrusionOk="0" h="1689" w="2660">
                  <a:moveTo>
                    <a:pt x="1" y="0"/>
                  </a:moveTo>
                  <a:lnTo>
                    <a:pt x="1" y="154"/>
                  </a:lnTo>
                  <a:lnTo>
                    <a:pt x="2658" y="1689"/>
                  </a:lnTo>
                  <a:lnTo>
                    <a:pt x="2660" y="15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13"/>
            <p:cNvSpPr/>
            <p:nvPr/>
          </p:nvSpPr>
          <p:spPr>
            <a:xfrm>
              <a:off x="3382375" y="2310800"/>
              <a:ext cx="11700" cy="5300"/>
            </a:xfrm>
            <a:custGeom>
              <a:rect b="b" l="l" r="r" t="t"/>
              <a:pathLst>
                <a:path extrusionOk="0" h="212" w="468">
                  <a:moveTo>
                    <a:pt x="0" y="1"/>
                  </a:moveTo>
                  <a:lnTo>
                    <a:pt x="0" y="155"/>
                  </a:lnTo>
                  <a:cubicBezTo>
                    <a:pt x="16" y="164"/>
                    <a:pt x="33" y="172"/>
                    <a:pt x="48" y="178"/>
                  </a:cubicBezTo>
                  <a:cubicBezTo>
                    <a:pt x="62" y="182"/>
                    <a:pt x="76" y="187"/>
                    <a:pt x="89" y="191"/>
                  </a:cubicBezTo>
                  <a:cubicBezTo>
                    <a:pt x="103" y="195"/>
                    <a:pt x="111" y="198"/>
                    <a:pt x="123" y="199"/>
                  </a:cubicBezTo>
                  <a:cubicBezTo>
                    <a:pt x="136" y="202"/>
                    <a:pt x="145" y="204"/>
                    <a:pt x="155" y="205"/>
                  </a:cubicBezTo>
                  <a:cubicBezTo>
                    <a:pt x="168" y="207"/>
                    <a:pt x="177" y="208"/>
                    <a:pt x="188" y="208"/>
                  </a:cubicBezTo>
                  <a:cubicBezTo>
                    <a:pt x="198" y="210"/>
                    <a:pt x="209" y="210"/>
                    <a:pt x="220" y="211"/>
                  </a:cubicBezTo>
                  <a:lnTo>
                    <a:pt x="254" y="211"/>
                  </a:lnTo>
                  <a:cubicBezTo>
                    <a:pt x="266" y="211"/>
                    <a:pt x="278" y="210"/>
                    <a:pt x="291" y="208"/>
                  </a:cubicBezTo>
                  <a:cubicBezTo>
                    <a:pt x="303" y="207"/>
                    <a:pt x="320" y="205"/>
                    <a:pt x="334" y="202"/>
                  </a:cubicBezTo>
                  <a:cubicBezTo>
                    <a:pt x="354" y="199"/>
                    <a:pt x="375" y="193"/>
                    <a:pt x="395" y="187"/>
                  </a:cubicBezTo>
                  <a:cubicBezTo>
                    <a:pt x="420" y="179"/>
                    <a:pt x="444" y="168"/>
                    <a:pt x="467" y="155"/>
                  </a:cubicBezTo>
                  <a:lnTo>
                    <a:pt x="467" y="1"/>
                  </a:lnTo>
                  <a:cubicBezTo>
                    <a:pt x="444" y="15"/>
                    <a:pt x="420" y="26"/>
                    <a:pt x="395" y="33"/>
                  </a:cubicBezTo>
                  <a:cubicBezTo>
                    <a:pt x="375" y="39"/>
                    <a:pt x="354" y="46"/>
                    <a:pt x="332" y="49"/>
                  </a:cubicBezTo>
                  <a:cubicBezTo>
                    <a:pt x="318" y="52"/>
                    <a:pt x="304" y="53"/>
                    <a:pt x="291" y="55"/>
                  </a:cubicBezTo>
                  <a:cubicBezTo>
                    <a:pt x="278" y="56"/>
                    <a:pt x="266" y="56"/>
                    <a:pt x="254" y="58"/>
                  </a:cubicBezTo>
                  <a:lnTo>
                    <a:pt x="220" y="58"/>
                  </a:lnTo>
                  <a:cubicBezTo>
                    <a:pt x="209" y="58"/>
                    <a:pt x="198" y="58"/>
                    <a:pt x="188" y="55"/>
                  </a:cubicBezTo>
                  <a:cubicBezTo>
                    <a:pt x="177" y="53"/>
                    <a:pt x="166" y="53"/>
                    <a:pt x="155" y="52"/>
                  </a:cubicBezTo>
                  <a:cubicBezTo>
                    <a:pt x="145" y="50"/>
                    <a:pt x="134" y="49"/>
                    <a:pt x="123" y="46"/>
                  </a:cubicBezTo>
                  <a:cubicBezTo>
                    <a:pt x="112" y="44"/>
                    <a:pt x="100" y="41"/>
                    <a:pt x="88" y="38"/>
                  </a:cubicBezTo>
                  <a:cubicBezTo>
                    <a:pt x="77" y="35"/>
                    <a:pt x="62" y="29"/>
                    <a:pt x="48" y="24"/>
                  </a:cubicBezTo>
                  <a:cubicBezTo>
                    <a:pt x="33" y="18"/>
                    <a:pt x="16" y="10"/>
                    <a:pt x="0" y="1"/>
                  </a:cubicBez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4"/>
          <p:cNvSpPr txBox="1"/>
          <p:nvPr>
            <p:ph idx="6" type="title"/>
          </p:nvPr>
        </p:nvSpPr>
        <p:spPr>
          <a:xfrm>
            <a:off x="5628573" y="858111"/>
            <a:ext cx="215803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2400">
                <a:solidFill>
                  <a:srgbClr val="122571"/>
                </a:solidFill>
              </a:rPr>
              <a:t>REQUISITI FUNZIONALI</a:t>
            </a:r>
            <a:endParaRPr/>
          </a:p>
        </p:txBody>
      </p:sp>
      <p:sp>
        <p:nvSpPr>
          <p:cNvPr id="2178" name="Google Shape;2178;p14"/>
          <p:cNvSpPr txBox="1"/>
          <p:nvPr>
            <p:ph type="ctrTitle"/>
          </p:nvPr>
        </p:nvSpPr>
        <p:spPr>
          <a:xfrm flipH="1">
            <a:off x="3855255" y="3326499"/>
            <a:ext cx="1786861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1600"/>
              <a:t>Approvare attività registro di Tirocinio</a:t>
            </a:r>
            <a:endParaRPr sz="1600"/>
          </a:p>
        </p:txBody>
      </p:sp>
      <p:sp>
        <p:nvSpPr>
          <p:cNvPr id="2179" name="Google Shape;2179;p14"/>
          <p:cNvSpPr txBox="1"/>
          <p:nvPr>
            <p:ph idx="2" type="ctrTitle"/>
          </p:nvPr>
        </p:nvSpPr>
        <p:spPr>
          <a:xfrm flipH="1">
            <a:off x="1880527" y="3330814"/>
            <a:ext cx="1907688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1600"/>
              <a:t>Compilare registro di Tirocinio</a:t>
            </a:r>
            <a:endParaRPr sz="1600"/>
          </a:p>
        </p:txBody>
      </p:sp>
      <p:sp>
        <p:nvSpPr>
          <p:cNvPr id="2180" name="Google Shape;2180;p14"/>
          <p:cNvSpPr txBox="1"/>
          <p:nvPr>
            <p:ph idx="4" type="ctrTitle"/>
          </p:nvPr>
        </p:nvSpPr>
        <p:spPr>
          <a:xfrm flipH="1">
            <a:off x="59712" y="3330814"/>
            <a:ext cx="1779689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1600"/>
              <a:t>Visualizzare registro di Tirocinio</a:t>
            </a:r>
            <a:endParaRPr sz="1600"/>
          </a:p>
        </p:txBody>
      </p:sp>
      <p:sp>
        <p:nvSpPr>
          <p:cNvPr id="2181" name="Google Shape;2181;p14"/>
          <p:cNvSpPr/>
          <p:nvPr/>
        </p:nvSpPr>
        <p:spPr>
          <a:xfrm>
            <a:off x="469788" y="2148552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2" name="Google Shape;2182;p14"/>
          <p:cNvSpPr/>
          <p:nvPr/>
        </p:nvSpPr>
        <p:spPr>
          <a:xfrm>
            <a:off x="2385600" y="2148552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3" name="Google Shape;2183;p14"/>
          <p:cNvSpPr/>
          <p:nvPr/>
        </p:nvSpPr>
        <p:spPr>
          <a:xfrm>
            <a:off x="4232102" y="2148552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4" name="Google Shape;2184;p14"/>
          <p:cNvGrpSpPr/>
          <p:nvPr/>
        </p:nvGrpSpPr>
        <p:grpSpPr>
          <a:xfrm>
            <a:off x="780257" y="2356163"/>
            <a:ext cx="393961" cy="599678"/>
            <a:chOff x="5224875" y="2579925"/>
            <a:chExt cx="241250" cy="367225"/>
          </a:xfrm>
        </p:grpSpPr>
        <p:sp>
          <p:nvSpPr>
            <p:cNvPr id="2185" name="Google Shape;2185;p14"/>
            <p:cNvSpPr/>
            <p:nvPr/>
          </p:nvSpPr>
          <p:spPr>
            <a:xfrm>
              <a:off x="5270325" y="2784200"/>
              <a:ext cx="139500" cy="162950"/>
            </a:xfrm>
            <a:custGeom>
              <a:rect b="b" l="l" r="r" t="t"/>
              <a:pathLst>
                <a:path extrusionOk="0" h="6518" w="5580">
                  <a:moveTo>
                    <a:pt x="1297" y="1"/>
                  </a:moveTo>
                  <a:lnTo>
                    <a:pt x="986" y="265"/>
                  </a:lnTo>
                  <a:lnTo>
                    <a:pt x="1678" y="3150"/>
                  </a:lnTo>
                  <a:lnTo>
                    <a:pt x="0" y="4120"/>
                  </a:lnTo>
                  <a:lnTo>
                    <a:pt x="0" y="4487"/>
                  </a:lnTo>
                  <a:lnTo>
                    <a:pt x="3497" y="6518"/>
                  </a:lnTo>
                  <a:lnTo>
                    <a:pt x="5580" y="5315"/>
                  </a:lnTo>
                  <a:lnTo>
                    <a:pt x="4793" y="203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14"/>
            <p:cNvSpPr/>
            <p:nvPr/>
          </p:nvSpPr>
          <p:spPr>
            <a:xfrm>
              <a:off x="5270325" y="2887175"/>
              <a:ext cx="87425" cy="59975"/>
            </a:xfrm>
            <a:custGeom>
              <a:rect b="b" l="l" r="r" t="t"/>
              <a:pathLst>
                <a:path extrusionOk="0" h="2399" w="3497">
                  <a:moveTo>
                    <a:pt x="0" y="1"/>
                  </a:moveTo>
                  <a:lnTo>
                    <a:pt x="0" y="368"/>
                  </a:lnTo>
                  <a:lnTo>
                    <a:pt x="3497" y="2399"/>
                  </a:lnTo>
                  <a:lnTo>
                    <a:pt x="3495" y="20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14"/>
            <p:cNvSpPr/>
            <p:nvPr/>
          </p:nvSpPr>
          <p:spPr>
            <a:xfrm>
              <a:off x="5294975" y="2790825"/>
              <a:ext cx="104675" cy="122925"/>
            </a:xfrm>
            <a:custGeom>
              <a:rect b="b" l="l" r="r" t="t"/>
              <a:pathLst>
                <a:path extrusionOk="0" h="4917" w="4187">
                  <a:moveTo>
                    <a:pt x="0" y="0"/>
                  </a:moveTo>
                  <a:lnTo>
                    <a:pt x="692" y="2885"/>
                  </a:lnTo>
                  <a:lnTo>
                    <a:pt x="4187" y="4916"/>
                  </a:lnTo>
                  <a:lnTo>
                    <a:pt x="3495" y="2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14"/>
            <p:cNvSpPr/>
            <p:nvPr/>
          </p:nvSpPr>
          <p:spPr>
            <a:xfrm>
              <a:off x="5294975" y="2784200"/>
              <a:ext cx="95150" cy="57400"/>
            </a:xfrm>
            <a:custGeom>
              <a:rect b="b" l="l" r="r" t="t"/>
              <a:pathLst>
                <a:path extrusionOk="0" h="2296" w="3806">
                  <a:moveTo>
                    <a:pt x="311" y="1"/>
                  </a:moveTo>
                  <a:lnTo>
                    <a:pt x="0" y="265"/>
                  </a:lnTo>
                  <a:lnTo>
                    <a:pt x="3495" y="2296"/>
                  </a:lnTo>
                  <a:lnTo>
                    <a:pt x="3806" y="203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14"/>
            <p:cNvSpPr/>
            <p:nvPr/>
          </p:nvSpPr>
          <p:spPr>
            <a:xfrm>
              <a:off x="5357700" y="2834975"/>
              <a:ext cx="52125" cy="112175"/>
            </a:xfrm>
            <a:custGeom>
              <a:rect b="b" l="l" r="r" t="t"/>
              <a:pathLst>
                <a:path extrusionOk="0" h="4487" w="2085">
                  <a:moveTo>
                    <a:pt x="1297" y="1"/>
                  </a:moveTo>
                  <a:lnTo>
                    <a:pt x="986" y="265"/>
                  </a:lnTo>
                  <a:lnTo>
                    <a:pt x="1678" y="3150"/>
                  </a:lnTo>
                  <a:lnTo>
                    <a:pt x="0" y="4119"/>
                  </a:lnTo>
                  <a:lnTo>
                    <a:pt x="2" y="4487"/>
                  </a:lnTo>
                  <a:lnTo>
                    <a:pt x="2085" y="3284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14"/>
            <p:cNvSpPr/>
            <p:nvPr/>
          </p:nvSpPr>
          <p:spPr>
            <a:xfrm>
              <a:off x="5224875" y="2579925"/>
              <a:ext cx="241250" cy="353050"/>
            </a:xfrm>
            <a:custGeom>
              <a:rect b="b" l="l" r="r" t="t"/>
              <a:pathLst>
                <a:path extrusionOk="0" h="14122" w="9650">
                  <a:moveTo>
                    <a:pt x="1976" y="1266"/>
                  </a:moveTo>
                  <a:lnTo>
                    <a:pt x="8968" y="5101"/>
                  </a:lnTo>
                  <a:lnTo>
                    <a:pt x="9103" y="5055"/>
                  </a:lnTo>
                  <a:lnTo>
                    <a:pt x="8965" y="5102"/>
                  </a:lnTo>
                  <a:lnTo>
                    <a:pt x="8965" y="5101"/>
                  </a:lnTo>
                  <a:lnTo>
                    <a:pt x="1976" y="1266"/>
                  </a:lnTo>
                  <a:close/>
                  <a:moveTo>
                    <a:pt x="835" y="1"/>
                  </a:moveTo>
                  <a:lnTo>
                    <a:pt x="1" y="183"/>
                  </a:lnTo>
                  <a:lnTo>
                    <a:pt x="1" y="7799"/>
                  </a:lnTo>
                  <a:lnTo>
                    <a:pt x="1" y="8820"/>
                  </a:lnTo>
                  <a:lnTo>
                    <a:pt x="8965" y="14122"/>
                  </a:lnTo>
                  <a:lnTo>
                    <a:pt x="8965" y="14119"/>
                  </a:lnTo>
                  <a:lnTo>
                    <a:pt x="9642" y="13753"/>
                  </a:lnTo>
                  <a:lnTo>
                    <a:pt x="9644" y="4867"/>
                  </a:lnTo>
                  <a:lnTo>
                    <a:pt x="9650" y="4866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14"/>
            <p:cNvSpPr/>
            <p:nvPr/>
          </p:nvSpPr>
          <p:spPr>
            <a:xfrm>
              <a:off x="5448975" y="2701550"/>
              <a:ext cx="17000" cy="231350"/>
            </a:xfrm>
            <a:custGeom>
              <a:rect b="b" l="l" r="r" t="t"/>
              <a:pathLst>
                <a:path extrusionOk="0" h="9254" w="680">
                  <a:moveTo>
                    <a:pt x="680" y="1"/>
                  </a:moveTo>
                  <a:lnTo>
                    <a:pt x="1" y="237"/>
                  </a:lnTo>
                  <a:lnTo>
                    <a:pt x="1" y="9254"/>
                  </a:lnTo>
                  <a:lnTo>
                    <a:pt x="678" y="8888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14"/>
            <p:cNvSpPr/>
            <p:nvPr/>
          </p:nvSpPr>
          <p:spPr>
            <a:xfrm>
              <a:off x="5224875" y="2579925"/>
              <a:ext cx="241250" cy="127525"/>
            </a:xfrm>
            <a:custGeom>
              <a:rect b="b" l="l" r="r" t="t"/>
              <a:pathLst>
                <a:path extrusionOk="0" h="5101" w="9650">
                  <a:moveTo>
                    <a:pt x="835" y="1"/>
                  </a:moveTo>
                  <a:lnTo>
                    <a:pt x="1" y="183"/>
                  </a:lnTo>
                  <a:lnTo>
                    <a:pt x="8968" y="5101"/>
                  </a:lnTo>
                  <a:lnTo>
                    <a:pt x="9650" y="4866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rgbClr val="B1C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14"/>
            <p:cNvSpPr/>
            <p:nvPr/>
          </p:nvSpPr>
          <p:spPr>
            <a:xfrm>
              <a:off x="5224875" y="2579925"/>
              <a:ext cx="241250" cy="127525"/>
            </a:xfrm>
            <a:custGeom>
              <a:rect b="b" l="l" r="r" t="t"/>
              <a:pathLst>
                <a:path extrusionOk="0" h="5101" w="9650">
                  <a:moveTo>
                    <a:pt x="835" y="1"/>
                  </a:moveTo>
                  <a:lnTo>
                    <a:pt x="1" y="183"/>
                  </a:lnTo>
                  <a:lnTo>
                    <a:pt x="8968" y="5101"/>
                  </a:lnTo>
                  <a:lnTo>
                    <a:pt x="9650" y="4866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rgbClr val="A8B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14"/>
            <p:cNvSpPr/>
            <p:nvPr/>
          </p:nvSpPr>
          <p:spPr>
            <a:xfrm>
              <a:off x="5224875" y="2584500"/>
              <a:ext cx="224125" cy="319650"/>
            </a:xfrm>
            <a:custGeom>
              <a:rect b="b" l="l" r="r" t="t"/>
              <a:pathLst>
                <a:path extrusionOk="0" h="12786" w="8965">
                  <a:moveTo>
                    <a:pt x="1" y="0"/>
                  </a:moveTo>
                  <a:lnTo>
                    <a:pt x="1" y="7616"/>
                  </a:lnTo>
                  <a:lnTo>
                    <a:pt x="8965" y="12785"/>
                  </a:lnTo>
                  <a:lnTo>
                    <a:pt x="8965" y="49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14"/>
            <p:cNvSpPr/>
            <p:nvPr/>
          </p:nvSpPr>
          <p:spPr>
            <a:xfrm>
              <a:off x="5278425" y="2626850"/>
              <a:ext cx="160625" cy="254400"/>
            </a:xfrm>
            <a:custGeom>
              <a:rect b="b" l="l" r="r" t="t"/>
              <a:pathLst>
                <a:path extrusionOk="0" h="10176" w="6425">
                  <a:moveTo>
                    <a:pt x="877" y="1390"/>
                  </a:moveTo>
                  <a:lnTo>
                    <a:pt x="5300" y="3944"/>
                  </a:lnTo>
                  <a:lnTo>
                    <a:pt x="5290" y="7713"/>
                  </a:lnTo>
                  <a:lnTo>
                    <a:pt x="867" y="5158"/>
                  </a:lnTo>
                  <a:lnTo>
                    <a:pt x="877" y="1390"/>
                  </a:lnTo>
                  <a:close/>
                  <a:moveTo>
                    <a:pt x="19" y="1"/>
                  </a:moveTo>
                  <a:lnTo>
                    <a:pt x="0" y="6478"/>
                  </a:lnTo>
                  <a:lnTo>
                    <a:pt x="6406" y="10175"/>
                  </a:lnTo>
                  <a:lnTo>
                    <a:pt x="6425" y="369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14"/>
            <p:cNvSpPr/>
            <p:nvPr/>
          </p:nvSpPr>
          <p:spPr>
            <a:xfrm>
              <a:off x="5233025" y="2600675"/>
              <a:ext cx="45875" cy="188175"/>
            </a:xfrm>
            <a:custGeom>
              <a:rect b="b" l="l" r="r" t="t"/>
              <a:pathLst>
                <a:path extrusionOk="0" h="7527" w="1835">
                  <a:moveTo>
                    <a:pt x="200" y="347"/>
                  </a:moveTo>
                  <a:lnTo>
                    <a:pt x="888" y="745"/>
                  </a:lnTo>
                  <a:lnTo>
                    <a:pt x="885" y="1507"/>
                  </a:lnTo>
                  <a:lnTo>
                    <a:pt x="199" y="1109"/>
                  </a:lnTo>
                  <a:lnTo>
                    <a:pt x="200" y="347"/>
                  </a:lnTo>
                  <a:close/>
                  <a:moveTo>
                    <a:pt x="964" y="790"/>
                  </a:moveTo>
                  <a:lnTo>
                    <a:pt x="1652" y="1186"/>
                  </a:lnTo>
                  <a:lnTo>
                    <a:pt x="1649" y="1948"/>
                  </a:lnTo>
                  <a:lnTo>
                    <a:pt x="962" y="1552"/>
                  </a:lnTo>
                  <a:lnTo>
                    <a:pt x="964" y="790"/>
                  </a:lnTo>
                  <a:close/>
                  <a:moveTo>
                    <a:pt x="199" y="1195"/>
                  </a:moveTo>
                  <a:lnTo>
                    <a:pt x="885" y="1593"/>
                  </a:lnTo>
                  <a:lnTo>
                    <a:pt x="884" y="2355"/>
                  </a:lnTo>
                  <a:lnTo>
                    <a:pt x="196" y="1957"/>
                  </a:lnTo>
                  <a:lnTo>
                    <a:pt x="199" y="1195"/>
                  </a:lnTo>
                  <a:close/>
                  <a:moveTo>
                    <a:pt x="962" y="1638"/>
                  </a:moveTo>
                  <a:lnTo>
                    <a:pt x="1649" y="2034"/>
                  </a:lnTo>
                  <a:lnTo>
                    <a:pt x="1647" y="2796"/>
                  </a:lnTo>
                  <a:lnTo>
                    <a:pt x="959" y="2400"/>
                  </a:lnTo>
                  <a:lnTo>
                    <a:pt x="962" y="1638"/>
                  </a:lnTo>
                  <a:close/>
                  <a:moveTo>
                    <a:pt x="196" y="2045"/>
                  </a:moveTo>
                  <a:lnTo>
                    <a:pt x="884" y="2441"/>
                  </a:lnTo>
                  <a:lnTo>
                    <a:pt x="881" y="3203"/>
                  </a:lnTo>
                  <a:lnTo>
                    <a:pt x="194" y="2807"/>
                  </a:lnTo>
                  <a:lnTo>
                    <a:pt x="196" y="2045"/>
                  </a:lnTo>
                  <a:close/>
                  <a:moveTo>
                    <a:pt x="959" y="2486"/>
                  </a:moveTo>
                  <a:lnTo>
                    <a:pt x="1647" y="2882"/>
                  </a:lnTo>
                  <a:lnTo>
                    <a:pt x="1644" y="3644"/>
                  </a:lnTo>
                  <a:lnTo>
                    <a:pt x="958" y="3248"/>
                  </a:lnTo>
                  <a:lnTo>
                    <a:pt x="959" y="2486"/>
                  </a:lnTo>
                  <a:close/>
                  <a:moveTo>
                    <a:pt x="194" y="2893"/>
                  </a:moveTo>
                  <a:lnTo>
                    <a:pt x="882" y="3291"/>
                  </a:lnTo>
                  <a:lnTo>
                    <a:pt x="881" y="4053"/>
                  </a:lnTo>
                  <a:lnTo>
                    <a:pt x="192" y="3655"/>
                  </a:lnTo>
                  <a:lnTo>
                    <a:pt x="194" y="2893"/>
                  </a:lnTo>
                  <a:close/>
                  <a:moveTo>
                    <a:pt x="958" y="3335"/>
                  </a:moveTo>
                  <a:lnTo>
                    <a:pt x="1646" y="3732"/>
                  </a:lnTo>
                  <a:lnTo>
                    <a:pt x="1643" y="4494"/>
                  </a:lnTo>
                  <a:lnTo>
                    <a:pt x="954" y="4097"/>
                  </a:lnTo>
                  <a:lnTo>
                    <a:pt x="956" y="4097"/>
                  </a:lnTo>
                  <a:lnTo>
                    <a:pt x="958" y="3335"/>
                  </a:lnTo>
                  <a:close/>
                  <a:moveTo>
                    <a:pt x="192" y="3742"/>
                  </a:moveTo>
                  <a:lnTo>
                    <a:pt x="879" y="4139"/>
                  </a:lnTo>
                  <a:lnTo>
                    <a:pt x="878" y="4901"/>
                  </a:lnTo>
                  <a:lnTo>
                    <a:pt x="189" y="4504"/>
                  </a:lnTo>
                  <a:lnTo>
                    <a:pt x="192" y="3742"/>
                  </a:lnTo>
                  <a:close/>
                  <a:moveTo>
                    <a:pt x="956" y="4183"/>
                  </a:moveTo>
                  <a:lnTo>
                    <a:pt x="1643" y="4580"/>
                  </a:lnTo>
                  <a:lnTo>
                    <a:pt x="1641" y="5342"/>
                  </a:lnTo>
                  <a:lnTo>
                    <a:pt x="953" y="4945"/>
                  </a:lnTo>
                  <a:lnTo>
                    <a:pt x="956" y="4183"/>
                  </a:lnTo>
                  <a:close/>
                  <a:moveTo>
                    <a:pt x="1083" y="5932"/>
                  </a:moveTo>
                  <a:lnTo>
                    <a:pt x="1083" y="6160"/>
                  </a:lnTo>
                  <a:lnTo>
                    <a:pt x="885" y="6045"/>
                  </a:lnTo>
                  <a:lnTo>
                    <a:pt x="885" y="6273"/>
                  </a:lnTo>
                  <a:lnTo>
                    <a:pt x="1282" y="6503"/>
                  </a:lnTo>
                  <a:lnTo>
                    <a:pt x="1283" y="6045"/>
                  </a:lnTo>
                  <a:lnTo>
                    <a:pt x="1282" y="6047"/>
                  </a:lnTo>
                  <a:lnTo>
                    <a:pt x="1083" y="5932"/>
                  </a:lnTo>
                  <a:close/>
                  <a:moveTo>
                    <a:pt x="398" y="4973"/>
                  </a:moveTo>
                  <a:lnTo>
                    <a:pt x="1087" y="5369"/>
                  </a:lnTo>
                  <a:lnTo>
                    <a:pt x="1085" y="5764"/>
                  </a:lnTo>
                  <a:lnTo>
                    <a:pt x="1429" y="5962"/>
                  </a:lnTo>
                  <a:lnTo>
                    <a:pt x="1428" y="6753"/>
                  </a:lnTo>
                  <a:lnTo>
                    <a:pt x="739" y="6356"/>
                  </a:lnTo>
                  <a:lnTo>
                    <a:pt x="741" y="5961"/>
                  </a:lnTo>
                  <a:lnTo>
                    <a:pt x="397" y="5763"/>
                  </a:lnTo>
                  <a:lnTo>
                    <a:pt x="398" y="4973"/>
                  </a:lnTo>
                  <a:close/>
                  <a:moveTo>
                    <a:pt x="19" y="0"/>
                  </a:moveTo>
                  <a:lnTo>
                    <a:pt x="0" y="6478"/>
                  </a:lnTo>
                  <a:lnTo>
                    <a:pt x="1816" y="7526"/>
                  </a:lnTo>
                  <a:lnTo>
                    <a:pt x="1835" y="104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14"/>
            <p:cNvSpPr/>
            <p:nvPr/>
          </p:nvSpPr>
          <p:spPr>
            <a:xfrm>
              <a:off x="5237975" y="2609350"/>
              <a:ext cx="17275" cy="29025"/>
            </a:xfrm>
            <a:custGeom>
              <a:rect b="b" l="l" r="r" t="t"/>
              <a:pathLst>
                <a:path extrusionOk="0" h="1161" w="691">
                  <a:moveTo>
                    <a:pt x="2" y="0"/>
                  </a:moveTo>
                  <a:lnTo>
                    <a:pt x="1" y="762"/>
                  </a:lnTo>
                  <a:lnTo>
                    <a:pt x="689" y="1160"/>
                  </a:lnTo>
                  <a:lnTo>
                    <a:pt x="690" y="39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14"/>
            <p:cNvSpPr/>
            <p:nvPr/>
          </p:nvSpPr>
          <p:spPr>
            <a:xfrm>
              <a:off x="5257075" y="2620375"/>
              <a:ext cx="17250" cy="29025"/>
            </a:xfrm>
            <a:custGeom>
              <a:rect b="b" l="l" r="r" t="t"/>
              <a:pathLst>
                <a:path extrusionOk="0" h="1161" w="690">
                  <a:moveTo>
                    <a:pt x="2" y="0"/>
                  </a:moveTo>
                  <a:lnTo>
                    <a:pt x="0" y="762"/>
                  </a:lnTo>
                  <a:lnTo>
                    <a:pt x="687" y="1160"/>
                  </a:lnTo>
                  <a:lnTo>
                    <a:pt x="690" y="39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14"/>
            <p:cNvSpPr/>
            <p:nvPr/>
          </p:nvSpPr>
          <p:spPr>
            <a:xfrm>
              <a:off x="5237900" y="2630575"/>
              <a:ext cx="17275" cy="29000"/>
            </a:xfrm>
            <a:custGeom>
              <a:rect b="b" l="l" r="r" t="t"/>
              <a:pathLst>
                <a:path extrusionOk="0" h="1160" w="691">
                  <a:moveTo>
                    <a:pt x="4" y="1"/>
                  </a:moveTo>
                  <a:lnTo>
                    <a:pt x="1" y="763"/>
                  </a:lnTo>
                  <a:lnTo>
                    <a:pt x="689" y="1159"/>
                  </a:lnTo>
                  <a:lnTo>
                    <a:pt x="690" y="39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14"/>
            <p:cNvSpPr/>
            <p:nvPr/>
          </p:nvSpPr>
          <p:spPr>
            <a:xfrm>
              <a:off x="5257000" y="2641575"/>
              <a:ext cx="17250" cy="29025"/>
            </a:xfrm>
            <a:custGeom>
              <a:rect b="b" l="l" r="r" t="t"/>
              <a:pathLst>
                <a:path extrusionOk="0" h="1161" w="690">
                  <a:moveTo>
                    <a:pt x="3" y="0"/>
                  </a:moveTo>
                  <a:lnTo>
                    <a:pt x="0" y="764"/>
                  </a:lnTo>
                  <a:lnTo>
                    <a:pt x="688" y="1160"/>
                  </a:lnTo>
                  <a:lnTo>
                    <a:pt x="690" y="39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14"/>
            <p:cNvSpPr/>
            <p:nvPr/>
          </p:nvSpPr>
          <p:spPr>
            <a:xfrm>
              <a:off x="5237850" y="2651775"/>
              <a:ext cx="17275" cy="29025"/>
            </a:xfrm>
            <a:custGeom>
              <a:rect b="b" l="l" r="r" t="t"/>
              <a:pathLst>
                <a:path extrusionOk="0" h="1161" w="691">
                  <a:moveTo>
                    <a:pt x="3" y="1"/>
                  </a:moveTo>
                  <a:lnTo>
                    <a:pt x="1" y="763"/>
                  </a:lnTo>
                  <a:lnTo>
                    <a:pt x="688" y="1161"/>
                  </a:lnTo>
                  <a:lnTo>
                    <a:pt x="691" y="39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14"/>
            <p:cNvSpPr/>
            <p:nvPr/>
          </p:nvSpPr>
          <p:spPr>
            <a:xfrm>
              <a:off x="5256950" y="2662800"/>
              <a:ext cx="17275" cy="29025"/>
            </a:xfrm>
            <a:custGeom>
              <a:rect b="b" l="l" r="r" t="t"/>
              <a:pathLst>
                <a:path extrusionOk="0" h="1161" w="691">
                  <a:moveTo>
                    <a:pt x="2" y="1"/>
                  </a:moveTo>
                  <a:lnTo>
                    <a:pt x="1" y="763"/>
                  </a:lnTo>
                  <a:lnTo>
                    <a:pt x="687" y="1161"/>
                  </a:lnTo>
                  <a:lnTo>
                    <a:pt x="690" y="39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14"/>
            <p:cNvSpPr/>
            <p:nvPr/>
          </p:nvSpPr>
          <p:spPr>
            <a:xfrm>
              <a:off x="5237775" y="2673025"/>
              <a:ext cx="17275" cy="28975"/>
            </a:xfrm>
            <a:custGeom>
              <a:rect b="b" l="l" r="r" t="t"/>
              <a:pathLst>
                <a:path extrusionOk="0" h="1159" w="691">
                  <a:moveTo>
                    <a:pt x="4" y="0"/>
                  </a:moveTo>
                  <a:lnTo>
                    <a:pt x="1" y="762"/>
                  </a:lnTo>
                  <a:lnTo>
                    <a:pt x="689" y="1159"/>
                  </a:lnTo>
                  <a:lnTo>
                    <a:pt x="691" y="39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14"/>
            <p:cNvSpPr/>
            <p:nvPr/>
          </p:nvSpPr>
          <p:spPr>
            <a:xfrm>
              <a:off x="5256875" y="2684050"/>
              <a:ext cx="17275" cy="28975"/>
            </a:xfrm>
            <a:custGeom>
              <a:rect b="b" l="l" r="r" t="t"/>
              <a:pathLst>
                <a:path extrusionOk="0" h="1159" w="691">
                  <a:moveTo>
                    <a:pt x="4" y="0"/>
                  </a:moveTo>
                  <a:lnTo>
                    <a:pt x="0" y="762"/>
                  </a:lnTo>
                  <a:lnTo>
                    <a:pt x="689" y="1159"/>
                  </a:lnTo>
                  <a:lnTo>
                    <a:pt x="690" y="39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14"/>
            <p:cNvSpPr/>
            <p:nvPr/>
          </p:nvSpPr>
          <p:spPr>
            <a:xfrm>
              <a:off x="5237750" y="2694225"/>
              <a:ext cx="17275" cy="29025"/>
            </a:xfrm>
            <a:custGeom>
              <a:rect b="b" l="l" r="r" t="t"/>
              <a:pathLst>
                <a:path extrusionOk="0" h="1161" w="691">
                  <a:moveTo>
                    <a:pt x="2" y="0"/>
                  </a:moveTo>
                  <a:lnTo>
                    <a:pt x="0" y="764"/>
                  </a:lnTo>
                  <a:lnTo>
                    <a:pt x="687" y="1160"/>
                  </a:lnTo>
                  <a:lnTo>
                    <a:pt x="690" y="39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14"/>
            <p:cNvSpPr/>
            <p:nvPr/>
          </p:nvSpPr>
          <p:spPr>
            <a:xfrm>
              <a:off x="5256800" y="2705250"/>
              <a:ext cx="17300" cy="29025"/>
            </a:xfrm>
            <a:custGeom>
              <a:rect b="b" l="l" r="r" t="t"/>
              <a:pathLst>
                <a:path extrusionOk="0" h="1161" w="692">
                  <a:moveTo>
                    <a:pt x="3" y="0"/>
                  </a:moveTo>
                  <a:lnTo>
                    <a:pt x="0" y="762"/>
                  </a:lnTo>
                  <a:lnTo>
                    <a:pt x="689" y="1160"/>
                  </a:lnTo>
                  <a:lnTo>
                    <a:pt x="692" y="39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14"/>
            <p:cNvSpPr/>
            <p:nvPr/>
          </p:nvSpPr>
          <p:spPr>
            <a:xfrm>
              <a:off x="5251450" y="2744800"/>
              <a:ext cx="17275" cy="24725"/>
            </a:xfrm>
            <a:custGeom>
              <a:rect b="b" l="l" r="r" t="t"/>
              <a:pathLst>
                <a:path extrusionOk="0" h="989" w="691">
                  <a:moveTo>
                    <a:pt x="346" y="1"/>
                  </a:moveTo>
                  <a:lnTo>
                    <a:pt x="346" y="167"/>
                  </a:lnTo>
                  <a:lnTo>
                    <a:pt x="546" y="282"/>
                  </a:lnTo>
                  <a:lnTo>
                    <a:pt x="545" y="738"/>
                  </a:lnTo>
                  <a:lnTo>
                    <a:pt x="147" y="509"/>
                  </a:lnTo>
                  <a:lnTo>
                    <a:pt x="147" y="280"/>
                  </a:lnTo>
                  <a:lnTo>
                    <a:pt x="2" y="197"/>
                  </a:lnTo>
                  <a:lnTo>
                    <a:pt x="1" y="592"/>
                  </a:lnTo>
                  <a:lnTo>
                    <a:pt x="689" y="988"/>
                  </a:lnTo>
                  <a:lnTo>
                    <a:pt x="691" y="199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14"/>
            <p:cNvSpPr/>
            <p:nvPr/>
          </p:nvSpPr>
          <p:spPr>
            <a:xfrm>
              <a:off x="5242900" y="2724975"/>
              <a:ext cx="17250" cy="29725"/>
            </a:xfrm>
            <a:custGeom>
              <a:rect b="b" l="l" r="r" t="t"/>
              <a:pathLst>
                <a:path extrusionOk="0" h="1189" w="690">
                  <a:moveTo>
                    <a:pt x="2" y="1"/>
                  </a:moveTo>
                  <a:lnTo>
                    <a:pt x="0" y="792"/>
                  </a:lnTo>
                  <a:lnTo>
                    <a:pt x="344" y="990"/>
                  </a:lnTo>
                  <a:lnTo>
                    <a:pt x="489" y="1073"/>
                  </a:lnTo>
                  <a:lnTo>
                    <a:pt x="688" y="1188"/>
                  </a:lnTo>
                  <a:lnTo>
                    <a:pt x="688" y="960"/>
                  </a:lnTo>
                  <a:lnTo>
                    <a:pt x="688" y="794"/>
                  </a:lnTo>
                  <a:lnTo>
                    <a:pt x="690" y="39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14"/>
            <p:cNvSpPr/>
            <p:nvPr/>
          </p:nvSpPr>
          <p:spPr>
            <a:xfrm>
              <a:off x="5300075" y="2661575"/>
              <a:ext cx="110875" cy="158075"/>
            </a:xfrm>
            <a:custGeom>
              <a:rect b="b" l="l" r="r" t="t"/>
              <a:pathLst>
                <a:path extrusionOk="0" h="6323" w="4435">
                  <a:moveTo>
                    <a:pt x="1651" y="1721"/>
                  </a:moveTo>
                  <a:lnTo>
                    <a:pt x="1878" y="1852"/>
                  </a:lnTo>
                  <a:lnTo>
                    <a:pt x="1878" y="1950"/>
                  </a:lnTo>
                  <a:lnTo>
                    <a:pt x="1651" y="1818"/>
                  </a:lnTo>
                  <a:lnTo>
                    <a:pt x="1651" y="1721"/>
                  </a:lnTo>
                  <a:close/>
                  <a:moveTo>
                    <a:pt x="2107" y="1984"/>
                  </a:moveTo>
                  <a:lnTo>
                    <a:pt x="2334" y="2116"/>
                  </a:lnTo>
                  <a:lnTo>
                    <a:pt x="2334" y="2213"/>
                  </a:lnTo>
                  <a:lnTo>
                    <a:pt x="2107" y="2081"/>
                  </a:lnTo>
                  <a:lnTo>
                    <a:pt x="2107" y="1984"/>
                  </a:lnTo>
                  <a:close/>
                  <a:moveTo>
                    <a:pt x="1250" y="1949"/>
                  </a:moveTo>
                  <a:lnTo>
                    <a:pt x="1336" y="1998"/>
                  </a:lnTo>
                  <a:lnTo>
                    <a:pt x="1336" y="2259"/>
                  </a:lnTo>
                  <a:lnTo>
                    <a:pt x="1250" y="2210"/>
                  </a:lnTo>
                  <a:lnTo>
                    <a:pt x="1250" y="1949"/>
                  </a:lnTo>
                  <a:close/>
                  <a:moveTo>
                    <a:pt x="2563" y="2247"/>
                  </a:moveTo>
                  <a:lnTo>
                    <a:pt x="2791" y="2379"/>
                  </a:lnTo>
                  <a:lnTo>
                    <a:pt x="2791" y="2477"/>
                  </a:lnTo>
                  <a:lnTo>
                    <a:pt x="2562" y="2345"/>
                  </a:lnTo>
                  <a:lnTo>
                    <a:pt x="2563" y="2345"/>
                  </a:lnTo>
                  <a:lnTo>
                    <a:pt x="2563" y="2247"/>
                  </a:lnTo>
                  <a:close/>
                  <a:moveTo>
                    <a:pt x="1250" y="2472"/>
                  </a:moveTo>
                  <a:lnTo>
                    <a:pt x="1334" y="2522"/>
                  </a:lnTo>
                  <a:lnTo>
                    <a:pt x="1334" y="2783"/>
                  </a:lnTo>
                  <a:lnTo>
                    <a:pt x="1250" y="2734"/>
                  </a:lnTo>
                  <a:lnTo>
                    <a:pt x="1250" y="2472"/>
                  </a:lnTo>
                  <a:close/>
                  <a:moveTo>
                    <a:pt x="1248" y="2996"/>
                  </a:moveTo>
                  <a:lnTo>
                    <a:pt x="1333" y="3045"/>
                  </a:lnTo>
                  <a:lnTo>
                    <a:pt x="1333" y="3308"/>
                  </a:lnTo>
                  <a:lnTo>
                    <a:pt x="1248" y="3259"/>
                  </a:lnTo>
                  <a:lnTo>
                    <a:pt x="1248" y="2996"/>
                  </a:lnTo>
                  <a:close/>
                  <a:moveTo>
                    <a:pt x="3102" y="3016"/>
                  </a:moveTo>
                  <a:lnTo>
                    <a:pt x="3187" y="3065"/>
                  </a:lnTo>
                  <a:lnTo>
                    <a:pt x="3187" y="3328"/>
                  </a:lnTo>
                  <a:lnTo>
                    <a:pt x="3102" y="3279"/>
                  </a:lnTo>
                  <a:lnTo>
                    <a:pt x="3102" y="3016"/>
                  </a:lnTo>
                  <a:close/>
                  <a:moveTo>
                    <a:pt x="3101" y="3542"/>
                  </a:moveTo>
                  <a:lnTo>
                    <a:pt x="3185" y="3591"/>
                  </a:lnTo>
                  <a:lnTo>
                    <a:pt x="3185" y="3852"/>
                  </a:lnTo>
                  <a:lnTo>
                    <a:pt x="3101" y="3803"/>
                  </a:lnTo>
                  <a:lnTo>
                    <a:pt x="3101" y="3542"/>
                  </a:lnTo>
                  <a:close/>
                  <a:moveTo>
                    <a:pt x="1645" y="3849"/>
                  </a:moveTo>
                  <a:lnTo>
                    <a:pt x="1872" y="3979"/>
                  </a:lnTo>
                  <a:lnTo>
                    <a:pt x="1872" y="4078"/>
                  </a:lnTo>
                  <a:lnTo>
                    <a:pt x="1645" y="3946"/>
                  </a:lnTo>
                  <a:lnTo>
                    <a:pt x="1645" y="3849"/>
                  </a:lnTo>
                  <a:close/>
                  <a:moveTo>
                    <a:pt x="2101" y="4112"/>
                  </a:moveTo>
                  <a:lnTo>
                    <a:pt x="2328" y="4244"/>
                  </a:lnTo>
                  <a:lnTo>
                    <a:pt x="2328" y="4340"/>
                  </a:lnTo>
                  <a:lnTo>
                    <a:pt x="2101" y="4208"/>
                  </a:lnTo>
                  <a:lnTo>
                    <a:pt x="2101" y="4112"/>
                  </a:lnTo>
                  <a:close/>
                  <a:moveTo>
                    <a:pt x="3099" y="4066"/>
                  </a:moveTo>
                  <a:lnTo>
                    <a:pt x="3184" y="4115"/>
                  </a:lnTo>
                  <a:lnTo>
                    <a:pt x="3184" y="4376"/>
                  </a:lnTo>
                  <a:lnTo>
                    <a:pt x="3099" y="4327"/>
                  </a:lnTo>
                  <a:lnTo>
                    <a:pt x="3099" y="4066"/>
                  </a:lnTo>
                  <a:close/>
                  <a:moveTo>
                    <a:pt x="2556" y="4374"/>
                  </a:moveTo>
                  <a:lnTo>
                    <a:pt x="2784" y="4506"/>
                  </a:lnTo>
                  <a:lnTo>
                    <a:pt x="2784" y="4605"/>
                  </a:lnTo>
                  <a:lnTo>
                    <a:pt x="2557" y="4473"/>
                  </a:lnTo>
                  <a:lnTo>
                    <a:pt x="2556" y="4473"/>
                  </a:lnTo>
                  <a:lnTo>
                    <a:pt x="2556" y="4374"/>
                  </a:lnTo>
                  <a:close/>
                  <a:moveTo>
                    <a:pt x="11" y="1"/>
                  </a:moveTo>
                  <a:lnTo>
                    <a:pt x="1" y="3769"/>
                  </a:lnTo>
                  <a:lnTo>
                    <a:pt x="4424" y="6322"/>
                  </a:lnTo>
                  <a:lnTo>
                    <a:pt x="4434" y="255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14"/>
            <p:cNvSpPr/>
            <p:nvPr/>
          </p:nvSpPr>
          <p:spPr>
            <a:xfrm>
              <a:off x="5341175" y="2757750"/>
              <a:ext cx="28525" cy="18925"/>
            </a:xfrm>
            <a:custGeom>
              <a:rect b="b" l="l" r="r" t="t"/>
              <a:pathLst>
                <a:path extrusionOk="0" h="757" w="1141">
                  <a:moveTo>
                    <a:pt x="1" y="0"/>
                  </a:moveTo>
                  <a:lnTo>
                    <a:pt x="1" y="99"/>
                  </a:lnTo>
                  <a:lnTo>
                    <a:pt x="228" y="231"/>
                  </a:lnTo>
                  <a:lnTo>
                    <a:pt x="228" y="132"/>
                  </a:lnTo>
                  <a:lnTo>
                    <a:pt x="1" y="0"/>
                  </a:lnTo>
                  <a:close/>
                  <a:moveTo>
                    <a:pt x="457" y="265"/>
                  </a:moveTo>
                  <a:lnTo>
                    <a:pt x="457" y="361"/>
                  </a:lnTo>
                  <a:lnTo>
                    <a:pt x="684" y="493"/>
                  </a:lnTo>
                  <a:lnTo>
                    <a:pt x="684" y="397"/>
                  </a:lnTo>
                  <a:lnTo>
                    <a:pt x="457" y="265"/>
                  </a:lnTo>
                  <a:close/>
                  <a:moveTo>
                    <a:pt x="913" y="527"/>
                  </a:moveTo>
                  <a:lnTo>
                    <a:pt x="913" y="626"/>
                  </a:lnTo>
                  <a:lnTo>
                    <a:pt x="1140" y="756"/>
                  </a:lnTo>
                  <a:lnTo>
                    <a:pt x="1140" y="659"/>
                  </a:lnTo>
                  <a:lnTo>
                    <a:pt x="913" y="527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14"/>
            <p:cNvSpPr/>
            <p:nvPr/>
          </p:nvSpPr>
          <p:spPr>
            <a:xfrm>
              <a:off x="5331275" y="2710275"/>
              <a:ext cx="2200" cy="33975"/>
            </a:xfrm>
            <a:custGeom>
              <a:rect b="b" l="l" r="r" t="t"/>
              <a:pathLst>
                <a:path extrusionOk="0" h="1359" w="88">
                  <a:moveTo>
                    <a:pt x="3" y="1"/>
                  </a:moveTo>
                  <a:lnTo>
                    <a:pt x="3" y="262"/>
                  </a:lnTo>
                  <a:lnTo>
                    <a:pt x="88" y="311"/>
                  </a:lnTo>
                  <a:lnTo>
                    <a:pt x="88" y="50"/>
                  </a:lnTo>
                  <a:lnTo>
                    <a:pt x="3" y="1"/>
                  </a:lnTo>
                  <a:close/>
                  <a:moveTo>
                    <a:pt x="2" y="524"/>
                  </a:moveTo>
                  <a:lnTo>
                    <a:pt x="2" y="786"/>
                  </a:lnTo>
                  <a:lnTo>
                    <a:pt x="86" y="835"/>
                  </a:lnTo>
                  <a:lnTo>
                    <a:pt x="86" y="574"/>
                  </a:lnTo>
                  <a:lnTo>
                    <a:pt x="2" y="524"/>
                  </a:lnTo>
                  <a:close/>
                  <a:moveTo>
                    <a:pt x="0" y="1048"/>
                  </a:moveTo>
                  <a:lnTo>
                    <a:pt x="0" y="1309"/>
                  </a:lnTo>
                  <a:lnTo>
                    <a:pt x="85" y="1359"/>
                  </a:lnTo>
                  <a:lnTo>
                    <a:pt x="85" y="1097"/>
                  </a:lnTo>
                  <a:lnTo>
                    <a:pt x="0" y="1048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14"/>
            <p:cNvSpPr/>
            <p:nvPr/>
          </p:nvSpPr>
          <p:spPr>
            <a:xfrm>
              <a:off x="5341325" y="2704600"/>
              <a:ext cx="28525" cy="18925"/>
            </a:xfrm>
            <a:custGeom>
              <a:rect b="b" l="l" r="r" t="t"/>
              <a:pathLst>
                <a:path extrusionOk="0" h="757" w="1141">
                  <a:moveTo>
                    <a:pt x="1" y="0"/>
                  </a:moveTo>
                  <a:lnTo>
                    <a:pt x="1" y="97"/>
                  </a:lnTo>
                  <a:lnTo>
                    <a:pt x="228" y="229"/>
                  </a:lnTo>
                  <a:lnTo>
                    <a:pt x="228" y="132"/>
                  </a:lnTo>
                  <a:lnTo>
                    <a:pt x="1" y="0"/>
                  </a:lnTo>
                  <a:close/>
                  <a:moveTo>
                    <a:pt x="457" y="263"/>
                  </a:moveTo>
                  <a:lnTo>
                    <a:pt x="457" y="361"/>
                  </a:lnTo>
                  <a:lnTo>
                    <a:pt x="684" y="492"/>
                  </a:lnTo>
                  <a:lnTo>
                    <a:pt x="684" y="395"/>
                  </a:lnTo>
                  <a:lnTo>
                    <a:pt x="457" y="263"/>
                  </a:lnTo>
                  <a:close/>
                  <a:moveTo>
                    <a:pt x="913" y="527"/>
                  </a:moveTo>
                  <a:lnTo>
                    <a:pt x="913" y="624"/>
                  </a:lnTo>
                  <a:lnTo>
                    <a:pt x="1141" y="756"/>
                  </a:lnTo>
                  <a:lnTo>
                    <a:pt x="1141" y="658"/>
                  </a:lnTo>
                  <a:lnTo>
                    <a:pt x="913" y="527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14"/>
            <p:cNvSpPr/>
            <p:nvPr/>
          </p:nvSpPr>
          <p:spPr>
            <a:xfrm>
              <a:off x="5377550" y="2736975"/>
              <a:ext cx="2200" cy="34000"/>
            </a:xfrm>
            <a:custGeom>
              <a:rect b="b" l="l" r="r" t="t"/>
              <a:pathLst>
                <a:path extrusionOk="0" h="1360" w="88">
                  <a:moveTo>
                    <a:pt x="3" y="0"/>
                  </a:moveTo>
                  <a:lnTo>
                    <a:pt x="3" y="263"/>
                  </a:lnTo>
                  <a:lnTo>
                    <a:pt x="88" y="312"/>
                  </a:lnTo>
                  <a:lnTo>
                    <a:pt x="88" y="49"/>
                  </a:lnTo>
                  <a:lnTo>
                    <a:pt x="3" y="0"/>
                  </a:lnTo>
                  <a:close/>
                  <a:moveTo>
                    <a:pt x="2" y="526"/>
                  </a:moveTo>
                  <a:lnTo>
                    <a:pt x="2" y="787"/>
                  </a:lnTo>
                  <a:lnTo>
                    <a:pt x="86" y="836"/>
                  </a:lnTo>
                  <a:lnTo>
                    <a:pt x="86" y="575"/>
                  </a:lnTo>
                  <a:lnTo>
                    <a:pt x="2" y="526"/>
                  </a:lnTo>
                  <a:close/>
                  <a:moveTo>
                    <a:pt x="0" y="1050"/>
                  </a:moveTo>
                  <a:lnTo>
                    <a:pt x="0" y="1311"/>
                  </a:lnTo>
                  <a:lnTo>
                    <a:pt x="85" y="1360"/>
                  </a:lnTo>
                  <a:lnTo>
                    <a:pt x="85" y="1099"/>
                  </a:lnTo>
                  <a:lnTo>
                    <a:pt x="0" y="105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14"/>
            <p:cNvSpPr/>
            <p:nvPr/>
          </p:nvSpPr>
          <p:spPr>
            <a:xfrm>
              <a:off x="5376050" y="2722825"/>
              <a:ext cx="5350" cy="9125"/>
            </a:xfrm>
            <a:custGeom>
              <a:rect b="b" l="l" r="r" t="t"/>
              <a:pathLst>
                <a:path extrusionOk="0" h="365" w="214">
                  <a:moveTo>
                    <a:pt x="2" y="1"/>
                  </a:moveTo>
                  <a:lnTo>
                    <a:pt x="2" y="73"/>
                  </a:lnTo>
                  <a:lnTo>
                    <a:pt x="0" y="170"/>
                  </a:lnTo>
                  <a:lnTo>
                    <a:pt x="0" y="244"/>
                  </a:lnTo>
                  <a:lnTo>
                    <a:pt x="65" y="281"/>
                  </a:lnTo>
                  <a:lnTo>
                    <a:pt x="149" y="328"/>
                  </a:lnTo>
                  <a:lnTo>
                    <a:pt x="212" y="365"/>
                  </a:lnTo>
                  <a:lnTo>
                    <a:pt x="214" y="12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14"/>
            <p:cNvSpPr/>
            <p:nvPr/>
          </p:nvSpPr>
          <p:spPr>
            <a:xfrm>
              <a:off x="5375900" y="2776000"/>
              <a:ext cx="5350" cy="7975"/>
            </a:xfrm>
            <a:custGeom>
              <a:rect b="b" l="l" r="r" t="t"/>
              <a:pathLst>
                <a:path extrusionOk="0" h="319" w="214">
                  <a:moveTo>
                    <a:pt x="2" y="0"/>
                  </a:moveTo>
                  <a:lnTo>
                    <a:pt x="2" y="72"/>
                  </a:lnTo>
                  <a:lnTo>
                    <a:pt x="2" y="171"/>
                  </a:lnTo>
                  <a:lnTo>
                    <a:pt x="0" y="244"/>
                  </a:lnTo>
                  <a:lnTo>
                    <a:pt x="131" y="318"/>
                  </a:lnTo>
                  <a:lnTo>
                    <a:pt x="91" y="154"/>
                  </a:lnTo>
                  <a:lnTo>
                    <a:pt x="212" y="272"/>
                  </a:lnTo>
                  <a:lnTo>
                    <a:pt x="214" y="123"/>
                  </a:lnTo>
                  <a:lnTo>
                    <a:pt x="149" y="86"/>
                  </a:lnTo>
                  <a:lnTo>
                    <a:pt x="65" y="3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14"/>
            <p:cNvSpPr/>
            <p:nvPr/>
          </p:nvSpPr>
          <p:spPr>
            <a:xfrm>
              <a:off x="5329625" y="2749250"/>
              <a:ext cx="5350" cy="9175"/>
            </a:xfrm>
            <a:custGeom>
              <a:rect b="b" l="l" r="r" t="t"/>
              <a:pathLst>
                <a:path extrusionOk="0" h="367" w="214">
                  <a:moveTo>
                    <a:pt x="2" y="1"/>
                  </a:moveTo>
                  <a:lnTo>
                    <a:pt x="0" y="245"/>
                  </a:lnTo>
                  <a:lnTo>
                    <a:pt x="212" y="366"/>
                  </a:lnTo>
                  <a:lnTo>
                    <a:pt x="212" y="294"/>
                  </a:lnTo>
                  <a:lnTo>
                    <a:pt x="212" y="196"/>
                  </a:lnTo>
                  <a:lnTo>
                    <a:pt x="214" y="124"/>
                  </a:lnTo>
                  <a:lnTo>
                    <a:pt x="149" y="87"/>
                  </a:lnTo>
                  <a:lnTo>
                    <a:pt x="65" y="3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14"/>
            <p:cNvSpPr/>
            <p:nvPr/>
          </p:nvSpPr>
          <p:spPr>
            <a:xfrm>
              <a:off x="5329775" y="2696100"/>
              <a:ext cx="5325" cy="9175"/>
            </a:xfrm>
            <a:custGeom>
              <a:rect b="b" l="l" r="r" t="t"/>
              <a:pathLst>
                <a:path extrusionOk="0" h="367" w="213">
                  <a:moveTo>
                    <a:pt x="2" y="1"/>
                  </a:moveTo>
                  <a:lnTo>
                    <a:pt x="0" y="243"/>
                  </a:lnTo>
                  <a:lnTo>
                    <a:pt x="63" y="280"/>
                  </a:lnTo>
                  <a:lnTo>
                    <a:pt x="149" y="329"/>
                  </a:lnTo>
                  <a:lnTo>
                    <a:pt x="212" y="366"/>
                  </a:lnTo>
                  <a:lnTo>
                    <a:pt x="212" y="293"/>
                  </a:lnTo>
                  <a:lnTo>
                    <a:pt x="212" y="196"/>
                  </a:lnTo>
                  <a:lnTo>
                    <a:pt x="212" y="12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14"/>
            <p:cNvSpPr/>
            <p:nvPr/>
          </p:nvSpPr>
          <p:spPr>
            <a:xfrm>
              <a:off x="5378975" y="2781300"/>
              <a:ext cx="7050" cy="9450"/>
            </a:xfrm>
            <a:custGeom>
              <a:rect b="b" l="l" r="r" t="t"/>
              <a:pathLst>
                <a:path extrusionOk="0" h="378" w="282">
                  <a:moveTo>
                    <a:pt x="0" y="0"/>
                  </a:moveTo>
                  <a:lnTo>
                    <a:pt x="94" y="378"/>
                  </a:lnTo>
                  <a:lnTo>
                    <a:pt x="149" y="255"/>
                  </a:lnTo>
                  <a:lnTo>
                    <a:pt x="281" y="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14"/>
            <p:cNvSpPr/>
            <p:nvPr/>
          </p:nvSpPr>
          <p:spPr>
            <a:xfrm>
              <a:off x="5378125" y="2779825"/>
              <a:ext cx="9425" cy="12675"/>
            </a:xfrm>
            <a:custGeom>
              <a:rect b="b" l="l" r="r" t="t"/>
              <a:pathLst>
                <a:path extrusionOk="0" h="507" w="377">
                  <a:moveTo>
                    <a:pt x="34" y="59"/>
                  </a:moveTo>
                  <a:lnTo>
                    <a:pt x="317" y="329"/>
                  </a:lnTo>
                  <a:lnTo>
                    <a:pt x="317" y="329"/>
                  </a:lnTo>
                  <a:lnTo>
                    <a:pt x="182" y="314"/>
                  </a:lnTo>
                  <a:lnTo>
                    <a:pt x="127" y="435"/>
                  </a:lnTo>
                  <a:lnTo>
                    <a:pt x="127" y="435"/>
                  </a:lnTo>
                  <a:lnTo>
                    <a:pt x="34" y="59"/>
                  </a:lnTo>
                  <a:close/>
                  <a:moveTo>
                    <a:pt x="0" y="1"/>
                  </a:moveTo>
                  <a:lnTo>
                    <a:pt x="40" y="165"/>
                  </a:lnTo>
                  <a:lnTo>
                    <a:pt x="125" y="506"/>
                  </a:lnTo>
                  <a:lnTo>
                    <a:pt x="199" y="343"/>
                  </a:lnTo>
                  <a:lnTo>
                    <a:pt x="377" y="362"/>
                  </a:lnTo>
                  <a:lnTo>
                    <a:pt x="125" y="11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0" name="Google Shape;2220;p14"/>
          <p:cNvGrpSpPr/>
          <p:nvPr/>
        </p:nvGrpSpPr>
        <p:grpSpPr>
          <a:xfrm>
            <a:off x="4401801" y="2451268"/>
            <a:ext cx="661013" cy="415983"/>
            <a:chOff x="875700" y="2714925"/>
            <a:chExt cx="369075" cy="232250"/>
          </a:xfrm>
        </p:grpSpPr>
        <p:sp>
          <p:nvSpPr>
            <p:cNvPr id="2221" name="Google Shape;2221;p14"/>
            <p:cNvSpPr/>
            <p:nvPr/>
          </p:nvSpPr>
          <p:spPr>
            <a:xfrm>
              <a:off x="876625" y="2714925"/>
              <a:ext cx="367300" cy="215550"/>
            </a:xfrm>
            <a:custGeom>
              <a:rect b="b" l="l" r="r" t="t"/>
              <a:pathLst>
                <a:path extrusionOk="0" h="8622" w="14692">
                  <a:moveTo>
                    <a:pt x="14685" y="4921"/>
                  </a:moveTo>
                  <a:cubicBezTo>
                    <a:pt x="14685" y="4923"/>
                    <a:pt x="14685" y="4926"/>
                    <a:pt x="14684" y="4927"/>
                  </a:cubicBezTo>
                  <a:cubicBezTo>
                    <a:pt x="14684" y="4924"/>
                    <a:pt x="14685" y="4923"/>
                    <a:pt x="14685" y="4921"/>
                  </a:cubicBezTo>
                  <a:close/>
                  <a:moveTo>
                    <a:pt x="14679" y="4943"/>
                  </a:moveTo>
                  <a:cubicBezTo>
                    <a:pt x="14679" y="4945"/>
                    <a:pt x="14677" y="4946"/>
                    <a:pt x="14676" y="4947"/>
                  </a:cubicBezTo>
                  <a:cubicBezTo>
                    <a:pt x="14678" y="4944"/>
                    <a:pt x="14678" y="4943"/>
                    <a:pt x="14679" y="4943"/>
                  </a:cubicBezTo>
                  <a:close/>
                  <a:moveTo>
                    <a:pt x="14668" y="4961"/>
                  </a:moveTo>
                  <a:cubicBezTo>
                    <a:pt x="14668" y="4964"/>
                    <a:pt x="14667" y="4966"/>
                    <a:pt x="14665" y="4967"/>
                  </a:cubicBezTo>
                  <a:cubicBezTo>
                    <a:pt x="14665" y="4964"/>
                    <a:pt x="14667" y="4963"/>
                    <a:pt x="14668" y="4961"/>
                  </a:cubicBezTo>
                  <a:close/>
                  <a:moveTo>
                    <a:pt x="6220" y="0"/>
                  </a:moveTo>
                  <a:cubicBezTo>
                    <a:pt x="6125" y="0"/>
                    <a:pt x="6030" y="21"/>
                    <a:pt x="5958" y="63"/>
                  </a:cubicBezTo>
                  <a:lnTo>
                    <a:pt x="109" y="3462"/>
                  </a:lnTo>
                  <a:cubicBezTo>
                    <a:pt x="37" y="3505"/>
                    <a:pt x="0" y="3558"/>
                    <a:pt x="0" y="3614"/>
                  </a:cubicBezTo>
                  <a:lnTo>
                    <a:pt x="0" y="3618"/>
                  </a:lnTo>
                  <a:lnTo>
                    <a:pt x="2" y="3618"/>
                  </a:lnTo>
                  <a:cubicBezTo>
                    <a:pt x="2" y="3620"/>
                    <a:pt x="2" y="3623"/>
                    <a:pt x="2" y="3624"/>
                  </a:cubicBezTo>
                  <a:cubicBezTo>
                    <a:pt x="0" y="3621"/>
                    <a:pt x="0" y="3620"/>
                    <a:pt x="0" y="3618"/>
                  </a:cubicBezTo>
                  <a:lnTo>
                    <a:pt x="0" y="3730"/>
                  </a:lnTo>
                  <a:cubicBezTo>
                    <a:pt x="0" y="3786"/>
                    <a:pt x="37" y="3841"/>
                    <a:pt x="111" y="3884"/>
                  </a:cubicBezTo>
                  <a:lnTo>
                    <a:pt x="8207" y="8559"/>
                  </a:lnTo>
                  <a:cubicBezTo>
                    <a:pt x="8280" y="8600"/>
                    <a:pt x="8375" y="8621"/>
                    <a:pt x="8470" y="8621"/>
                  </a:cubicBezTo>
                  <a:cubicBezTo>
                    <a:pt x="8565" y="8621"/>
                    <a:pt x="8660" y="8600"/>
                    <a:pt x="8732" y="8559"/>
                  </a:cubicBezTo>
                  <a:lnTo>
                    <a:pt x="14581" y="5159"/>
                  </a:lnTo>
                  <a:cubicBezTo>
                    <a:pt x="14653" y="5118"/>
                    <a:pt x="14688" y="5064"/>
                    <a:pt x="14688" y="5009"/>
                  </a:cubicBezTo>
                  <a:lnTo>
                    <a:pt x="14688" y="4912"/>
                  </a:lnTo>
                  <a:cubicBezTo>
                    <a:pt x="14687" y="4913"/>
                    <a:pt x="14687" y="4915"/>
                    <a:pt x="14687" y="4916"/>
                  </a:cubicBezTo>
                  <a:cubicBezTo>
                    <a:pt x="14687" y="4915"/>
                    <a:pt x="14687" y="4912"/>
                    <a:pt x="14687" y="4910"/>
                  </a:cubicBezTo>
                  <a:lnTo>
                    <a:pt x="14688" y="4912"/>
                  </a:lnTo>
                  <a:lnTo>
                    <a:pt x="14688" y="4895"/>
                  </a:lnTo>
                  <a:cubicBezTo>
                    <a:pt x="14692" y="4838"/>
                    <a:pt x="14655" y="4780"/>
                    <a:pt x="14579" y="4737"/>
                  </a:cubicBezTo>
                  <a:lnTo>
                    <a:pt x="6483" y="63"/>
                  </a:lnTo>
                  <a:cubicBezTo>
                    <a:pt x="6410" y="21"/>
                    <a:pt x="6315" y="0"/>
                    <a:pt x="6220" y="0"/>
                  </a:cubicBez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14"/>
            <p:cNvSpPr/>
            <p:nvPr/>
          </p:nvSpPr>
          <p:spPr>
            <a:xfrm>
              <a:off x="876625" y="2805250"/>
              <a:ext cx="2750" cy="6800"/>
            </a:xfrm>
            <a:custGeom>
              <a:rect b="b" l="l" r="r" t="t"/>
              <a:pathLst>
                <a:path extrusionOk="0" h="272" w="110">
                  <a:moveTo>
                    <a:pt x="0" y="1"/>
                  </a:moveTo>
                  <a:lnTo>
                    <a:pt x="0" y="117"/>
                  </a:lnTo>
                  <a:cubicBezTo>
                    <a:pt x="0" y="173"/>
                    <a:pt x="37" y="228"/>
                    <a:pt x="109" y="271"/>
                  </a:cubicBezTo>
                  <a:lnTo>
                    <a:pt x="109" y="154"/>
                  </a:lnTo>
                  <a:cubicBezTo>
                    <a:pt x="37" y="111"/>
                    <a:pt x="0" y="56"/>
                    <a:pt x="0" y="1"/>
                  </a:cubicBez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14"/>
            <p:cNvSpPr/>
            <p:nvPr/>
          </p:nvSpPr>
          <p:spPr>
            <a:xfrm>
              <a:off x="1241125" y="2837175"/>
              <a:ext cx="2725" cy="6750"/>
            </a:xfrm>
            <a:custGeom>
              <a:rect b="b" l="l" r="r" t="t"/>
              <a:pathLst>
                <a:path extrusionOk="0" h="270" w="109">
                  <a:moveTo>
                    <a:pt x="108" y="0"/>
                  </a:moveTo>
                  <a:cubicBezTo>
                    <a:pt x="108" y="56"/>
                    <a:pt x="73" y="109"/>
                    <a:pt x="1" y="152"/>
                  </a:cubicBezTo>
                  <a:lnTo>
                    <a:pt x="1" y="269"/>
                  </a:lnTo>
                  <a:cubicBezTo>
                    <a:pt x="73" y="226"/>
                    <a:pt x="108" y="172"/>
                    <a:pt x="108" y="11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14"/>
            <p:cNvSpPr/>
            <p:nvPr/>
          </p:nvSpPr>
          <p:spPr>
            <a:xfrm>
              <a:off x="1094925" y="2840975"/>
              <a:ext cx="146225" cy="87900"/>
            </a:xfrm>
            <a:custGeom>
              <a:rect b="b" l="l" r="r" t="t"/>
              <a:pathLst>
                <a:path extrusionOk="0" h="3516" w="5849">
                  <a:moveTo>
                    <a:pt x="5849" y="0"/>
                  </a:moveTo>
                  <a:lnTo>
                    <a:pt x="0" y="3399"/>
                  </a:lnTo>
                  <a:lnTo>
                    <a:pt x="0" y="3515"/>
                  </a:lnTo>
                  <a:lnTo>
                    <a:pt x="5849" y="117"/>
                  </a:lnTo>
                  <a:lnTo>
                    <a:pt x="5849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14"/>
            <p:cNvSpPr/>
            <p:nvPr/>
          </p:nvSpPr>
          <p:spPr>
            <a:xfrm>
              <a:off x="879375" y="2809050"/>
              <a:ext cx="202425" cy="119825"/>
            </a:xfrm>
            <a:custGeom>
              <a:rect b="b" l="l" r="r" t="t"/>
              <a:pathLst>
                <a:path extrusionOk="0" h="4793" w="8097">
                  <a:moveTo>
                    <a:pt x="1" y="1"/>
                  </a:moveTo>
                  <a:lnTo>
                    <a:pt x="1" y="118"/>
                  </a:lnTo>
                  <a:lnTo>
                    <a:pt x="8097" y="4792"/>
                  </a:lnTo>
                  <a:lnTo>
                    <a:pt x="8097" y="46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14"/>
            <p:cNvSpPr/>
            <p:nvPr/>
          </p:nvSpPr>
          <p:spPr>
            <a:xfrm>
              <a:off x="1081775" y="2925925"/>
              <a:ext cx="13175" cy="4525"/>
            </a:xfrm>
            <a:custGeom>
              <a:rect b="b" l="l" r="r" t="t"/>
              <a:pathLst>
                <a:path extrusionOk="0" h="181" w="527">
                  <a:moveTo>
                    <a:pt x="1" y="1"/>
                  </a:moveTo>
                  <a:lnTo>
                    <a:pt x="1" y="117"/>
                  </a:lnTo>
                  <a:cubicBezTo>
                    <a:pt x="74" y="160"/>
                    <a:pt x="169" y="181"/>
                    <a:pt x="264" y="181"/>
                  </a:cubicBezTo>
                  <a:cubicBezTo>
                    <a:pt x="359" y="181"/>
                    <a:pt x="454" y="160"/>
                    <a:pt x="526" y="117"/>
                  </a:cubicBezTo>
                  <a:lnTo>
                    <a:pt x="526" y="1"/>
                  </a:lnTo>
                  <a:cubicBezTo>
                    <a:pt x="454" y="43"/>
                    <a:pt x="359" y="64"/>
                    <a:pt x="264" y="64"/>
                  </a:cubicBezTo>
                  <a:cubicBezTo>
                    <a:pt x="169" y="64"/>
                    <a:pt x="74" y="43"/>
                    <a:pt x="1" y="1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14"/>
            <p:cNvSpPr/>
            <p:nvPr/>
          </p:nvSpPr>
          <p:spPr>
            <a:xfrm>
              <a:off x="875700" y="2714925"/>
              <a:ext cx="369075" cy="212600"/>
            </a:xfrm>
            <a:custGeom>
              <a:rect b="b" l="l" r="r" t="t"/>
              <a:pathLst>
                <a:path extrusionOk="0" h="8504" w="14763">
                  <a:moveTo>
                    <a:pt x="6257" y="0"/>
                  </a:moveTo>
                  <a:cubicBezTo>
                    <a:pt x="6162" y="0"/>
                    <a:pt x="6067" y="21"/>
                    <a:pt x="5995" y="63"/>
                  </a:cubicBezTo>
                  <a:lnTo>
                    <a:pt x="146" y="3462"/>
                  </a:lnTo>
                  <a:cubicBezTo>
                    <a:pt x="0" y="3546"/>
                    <a:pt x="2" y="3683"/>
                    <a:pt x="148" y="3766"/>
                  </a:cubicBezTo>
                  <a:lnTo>
                    <a:pt x="8244" y="8441"/>
                  </a:lnTo>
                  <a:cubicBezTo>
                    <a:pt x="8317" y="8483"/>
                    <a:pt x="8412" y="8504"/>
                    <a:pt x="8507" y="8504"/>
                  </a:cubicBezTo>
                  <a:cubicBezTo>
                    <a:pt x="8602" y="8504"/>
                    <a:pt x="8697" y="8483"/>
                    <a:pt x="8769" y="8441"/>
                  </a:cubicBezTo>
                  <a:lnTo>
                    <a:pt x="14618" y="5042"/>
                  </a:lnTo>
                  <a:cubicBezTo>
                    <a:pt x="14762" y="4958"/>
                    <a:pt x="14762" y="4821"/>
                    <a:pt x="14616" y="4737"/>
                  </a:cubicBezTo>
                  <a:lnTo>
                    <a:pt x="6520" y="63"/>
                  </a:lnTo>
                  <a:cubicBezTo>
                    <a:pt x="6447" y="21"/>
                    <a:pt x="6352" y="0"/>
                    <a:pt x="6257" y="0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14"/>
            <p:cNvSpPr/>
            <p:nvPr/>
          </p:nvSpPr>
          <p:spPr>
            <a:xfrm>
              <a:off x="934075" y="2768125"/>
              <a:ext cx="276700" cy="139200"/>
            </a:xfrm>
            <a:custGeom>
              <a:rect b="b" l="l" r="r" t="t"/>
              <a:pathLst>
                <a:path extrusionOk="0" h="5568" w="11068">
                  <a:moveTo>
                    <a:pt x="6010" y="756"/>
                  </a:moveTo>
                  <a:lnTo>
                    <a:pt x="9551" y="2801"/>
                  </a:lnTo>
                  <a:lnTo>
                    <a:pt x="6943" y="4319"/>
                  </a:lnTo>
                  <a:lnTo>
                    <a:pt x="3400" y="2274"/>
                  </a:lnTo>
                  <a:lnTo>
                    <a:pt x="3402" y="2274"/>
                  </a:lnTo>
                  <a:lnTo>
                    <a:pt x="6010" y="756"/>
                  </a:lnTo>
                  <a:close/>
                  <a:moveTo>
                    <a:pt x="5938" y="0"/>
                  </a:moveTo>
                  <a:lnTo>
                    <a:pt x="1454" y="2606"/>
                  </a:lnTo>
                  <a:lnTo>
                    <a:pt x="1" y="1767"/>
                  </a:lnTo>
                  <a:lnTo>
                    <a:pt x="1" y="1767"/>
                  </a:lnTo>
                  <a:lnTo>
                    <a:pt x="6583" y="5568"/>
                  </a:lnTo>
                  <a:lnTo>
                    <a:pt x="11068" y="2962"/>
                  </a:lnTo>
                  <a:lnTo>
                    <a:pt x="59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14"/>
            <p:cNvSpPr/>
            <p:nvPr/>
          </p:nvSpPr>
          <p:spPr>
            <a:xfrm>
              <a:off x="934125" y="2747150"/>
              <a:ext cx="148450" cy="86125"/>
            </a:xfrm>
            <a:custGeom>
              <a:rect b="b" l="l" r="r" t="t"/>
              <a:pathLst>
                <a:path extrusionOk="0" h="3445" w="5938">
                  <a:moveTo>
                    <a:pt x="4461" y="182"/>
                  </a:moveTo>
                  <a:lnTo>
                    <a:pt x="5013" y="500"/>
                  </a:lnTo>
                  <a:lnTo>
                    <a:pt x="4484" y="807"/>
                  </a:lnTo>
                  <a:lnTo>
                    <a:pt x="3934" y="489"/>
                  </a:lnTo>
                  <a:lnTo>
                    <a:pt x="4461" y="182"/>
                  </a:lnTo>
                  <a:close/>
                  <a:moveTo>
                    <a:pt x="3874" y="523"/>
                  </a:moveTo>
                  <a:lnTo>
                    <a:pt x="4424" y="841"/>
                  </a:lnTo>
                  <a:lnTo>
                    <a:pt x="3898" y="1148"/>
                  </a:lnTo>
                  <a:lnTo>
                    <a:pt x="3346" y="830"/>
                  </a:lnTo>
                  <a:lnTo>
                    <a:pt x="3874" y="523"/>
                  </a:lnTo>
                  <a:close/>
                  <a:moveTo>
                    <a:pt x="5073" y="535"/>
                  </a:moveTo>
                  <a:lnTo>
                    <a:pt x="5623" y="853"/>
                  </a:lnTo>
                  <a:lnTo>
                    <a:pt x="5096" y="1160"/>
                  </a:lnTo>
                  <a:lnTo>
                    <a:pt x="4544" y="842"/>
                  </a:lnTo>
                  <a:lnTo>
                    <a:pt x="5073" y="535"/>
                  </a:lnTo>
                  <a:close/>
                  <a:moveTo>
                    <a:pt x="3286" y="864"/>
                  </a:moveTo>
                  <a:lnTo>
                    <a:pt x="3836" y="1182"/>
                  </a:lnTo>
                  <a:lnTo>
                    <a:pt x="3309" y="1489"/>
                  </a:lnTo>
                  <a:lnTo>
                    <a:pt x="2758" y="1171"/>
                  </a:lnTo>
                  <a:lnTo>
                    <a:pt x="3286" y="864"/>
                  </a:lnTo>
                  <a:close/>
                  <a:moveTo>
                    <a:pt x="4484" y="876"/>
                  </a:moveTo>
                  <a:lnTo>
                    <a:pt x="5036" y="1194"/>
                  </a:lnTo>
                  <a:lnTo>
                    <a:pt x="4507" y="1501"/>
                  </a:lnTo>
                  <a:lnTo>
                    <a:pt x="3957" y="1183"/>
                  </a:lnTo>
                  <a:lnTo>
                    <a:pt x="4484" y="876"/>
                  </a:lnTo>
                  <a:close/>
                  <a:moveTo>
                    <a:pt x="2698" y="1206"/>
                  </a:moveTo>
                  <a:lnTo>
                    <a:pt x="3249" y="1524"/>
                  </a:lnTo>
                  <a:lnTo>
                    <a:pt x="2721" y="1832"/>
                  </a:lnTo>
                  <a:lnTo>
                    <a:pt x="2171" y="1514"/>
                  </a:lnTo>
                  <a:lnTo>
                    <a:pt x="2698" y="1206"/>
                  </a:lnTo>
                  <a:close/>
                  <a:moveTo>
                    <a:pt x="3898" y="1217"/>
                  </a:moveTo>
                  <a:lnTo>
                    <a:pt x="4448" y="1535"/>
                  </a:lnTo>
                  <a:lnTo>
                    <a:pt x="3921" y="1842"/>
                  </a:lnTo>
                  <a:lnTo>
                    <a:pt x="3369" y="1524"/>
                  </a:lnTo>
                  <a:lnTo>
                    <a:pt x="3898" y="1217"/>
                  </a:lnTo>
                  <a:close/>
                  <a:moveTo>
                    <a:pt x="2109" y="1547"/>
                  </a:moveTo>
                  <a:lnTo>
                    <a:pt x="2661" y="1865"/>
                  </a:lnTo>
                  <a:lnTo>
                    <a:pt x="2132" y="2173"/>
                  </a:lnTo>
                  <a:lnTo>
                    <a:pt x="1582" y="1855"/>
                  </a:lnTo>
                  <a:lnTo>
                    <a:pt x="2109" y="1547"/>
                  </a:lnTo>
                  <a:close/>
                  <a:moveTo>
                    <a:pt x="3309" y="1558"/>
                  </a:moveTo>
                  <a:lnTo>
                    <a:pt x="3861" y="1876"/>
                  </a:lnTo>
                  <a:lnTo>
                    <a:pt x="3332" y="2183"/>
                  </a:lnTo>
                  <a:lnTo>
                    <a:pt x="2782" y="1865"/>
                  </a:lnTo>
                  <a:lnTo>
                    <a:pt x="3309" y="1558"/>
                  </a:lnTo>
                  <a:close/>
                  <a:moveTo>
                    <a:pt x="2721" y="1901"/>
                  </a:moveTo>
                  <a:lnTo>
                    <a:pt x="3272" y="2217"/>
                  </a:lnTo>
                  <a:lnTo>
                    <a:pt x="2744" y="2524"/>
                  </a:lnTo>
                  <a:lnTo>
                    <a:pt x="2194" y="2208"/>
                  </a:lnTo>
                  <a:lnTo>
                    <a:pt x="2721" y="1901"/>
                  </a:lnTo>
                  <a:close/>
                  <a:moveTo>
                    <a:pt x="1355" y="2635"/>
                  </a:moveTo>
                  <a:lnTo>
                    <a:pt x="1197" y="2727"/>
                  </a:lnTo>
                  <a:lnTo>
                    <a:pt x="1515" y="2910"/>
                  </a:lnTo>
                  <a:lnTo>
                    <a:pt x="1831" y="2727"/>
                  </a:lnTo>
                  <a:lnTo>
                    <a:pt x="1672" y="2635"/>
                  </a:lnTo>
                  <a:lnTo>
                    <a:pt x="1513" y="2727"/>
                  </a:lnTo>
                  <a:lnTo>
                    <a:pt x="1355" y="2635"/>
                  </a:lnTo>
                  <a:close/>
                  <a:moveTo>
                    <a:pt x="1510" y="2091"/>
                  </a:moveTo>
                  <a:lnTo>
                    <a:pt x="2060" y="2409"/>
                  </a:lnTo>
                  <a:lnTo>
                    <a:pt x="1787" y="2567"/>
                  </a:lnTo>
                  <a:lnTo>
                    <a:pt x="2062" y="2727"/>
                  </a:lnTo>
                  <a:lnTo>
                    <a:pt x="1515" y="3045"/>
                  </a:lnTo>
                  <a:lnTo>
                    <a:pt x="965" y="2727"/>
                  </a:lnTo>
                  <a:lnTo>
                    <a:pt x="1238" y="2567"/>
                  </a:lnTo>
                  <a:lnTo>
                    <a:pt x="963" y="2409"/>
                  </a:lnTo>
                  <a:lnTo>
                    <a:pt x="1510" y="2091"/>
                  </a:lnTo>
                  <a:close/>
                  <a:moveTo>
                    <a:pt x="4484" y="0"/>
                  </a:moveTo>
                  <a:lnTo>
                    <a:pt x="0" y="2606"/>
                  </a:lnTo>
                  <a:lnTo>
                    <a:pt x="1453" y="3445"/>
                  </a:lnTo>
                  <a:lnTo>
                    <a:pt x="5938" y="839"/>
                  </a:lnTo>
                  <a:lnTo>
                    <a:pt x="4484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14"/>
            <p:cNvSpPr/>
            <p:nvPr/>
          </p:nvSpPr>
          <p:spPr>
            <a:xfrm>
              <a:off x="1032425" y="2751675"/>
              <a:ext cx="27000" cy="15650"/>
            </a:xfrm>
            <a:custGeom>
              <a:rect b="b" l="l" r="r" t="t"/>
              <a:pathLst>
                <a:path extrusionOk="0" h="626" w="1080">
                  <a:moveTo>
                    <a:pt x="528" y="1"/>
                  </a:moveTo>
                  <a:lnTo>
                    <a:pt x="1" y="308"/>
                  </a:lnTo>
                  <a:lnTo>
                    <a:pt x="551" y="626"/>
                  </a:lnTo>
                  <a:lnTo>
                    <a:pt x="1079" y="319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14"/>
            <p:cNvSpPr/>
            <p:nvPr/>
          </p:nvSpPr>
          <p:spPr>
            <a:xfrm>
              <a:off x="1047725" y="2760500"/>
              <a:ext cx="26975" cy="15625"/>
            </a:xfrm>
            <a:custGeom>
              <a:rect b="b" l="l" r="r" t="t"/>
              <a:pathLst>
                <a:path extrusionOk="0" h="625" w="1079">
                  <a:moveTo>
                    <a:pt x="527" y="1"/>
                  </a:moveTo>
                  <a:lnTo>
                    <a:pt x="0" y="307"/>
                  </a:lnTo>
                  <a:lnTo>
                    <a:pt x="550" y="625"/>
                  </a:lnTo>
                  <a:lnTo>
                    <a:pt x="1079" y="319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14"/>
            <p:cNvSpPr/>
            <p:nvPr/>
          </p:nvSpPr>
          <p:spPr>
            <a:xfrm>
              <a:off x="1017725" y="2760200"/>
              <a:ext cx="26975" cy="15650"/>
            </a:xfrm>
            <a:custGeom>
              <a:rect b="b" l="l" r="r" t="t"/>
              <a:pathLst>
                <a:path extrusionOk="0" h="626" w="1079">
                  <a:moveTo>
                    <a:pt x="529" y="1"/>
                  </a:moveTo>
                  <a:lnTo>
                    <a:pt x="0" y="308"/>
                  </a:lnTo>
                  <a:lnTo>
                    <a:pt x="552" y="626"/>
                  </a:lnTo>
                  <a:lnTo>
                    <a:pt x="1079" y="319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14"/>
            <p:cNvSpPr/>
            <p:nvPr/>
          </p:nvSpPr>
          <p:spPr>
            <a:xfrm>
              <a:off x="1033000" y="2769050"/>
              <a:ext cx="27000" cy="15650"/>
            </a:xfrm>
            <a:custGeom>
              <a:rect b="b" l="l" r="r" t="t"/>
              <a:pathLst>
                <a:path extrusionOk="0" h="626" w="1080">
                  <a:moveTo>
                    <a:pt x="529" y="0"/>
                  </a:moveTo>
                  <a:lnTo>
                    <a:pt x="1" y="307"/>
                  </a:lnTo>
                  <a:lnTo>
                    <a:pt x="552" y="625"/>
                  </a:lnTo>
                  <a:lnTo>
                    <a:pt x="1079" y="318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14"/>
            <p:cNvSpPr/>
            <p:nvPr/>
          </p:nvSpPr>
          <p:spPr>
            <a:xfrm>
              <a:off x="1003050" y="2768775"/>
              <a:ext cx="27000" cy="15600"/>
            </a:xfrm>
            <a:custGeom>
              <a:rect b="b" l="l" r="r" t="t"/>
              <a:pathLst>
                <a:path extrusionOk="0" h="624" w="1080">
                  <a:moveTo>
                    <a:pt x="528" y="0"/>
                  </a:moveTo>
                  <a:lnTo>
                    <a:pt x="1" y="306"/>
                  </a:lnTo>
                  <a:lnTo>
                    <a:pt x="551" y="624"/>
                  </a:lnTo>
                  <a:lnTo>
                    <a:pt x="1079" y="318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14"/>
            <p:cNvSpPr/>
            <p:nvPr/>
          </p:nvSpPr>
          <p:spPr>
            <a:xfrm>
              <a:off x="1018350" y="2777575"/>
              <a:ext cx="26975" cy="15650"/>
            </a:xfrm>
            <a:custGeom>
              <a:rect b="b" l="l" r="r" t="t"/>
              <a:pathLst>
                <a:path extrusionOk="0" h="626" w="1079">
                  <a:moveTo>
                    <a:pt x="527" y="0"/>
                  </a:moveTo>
                  <a:lnTo>
                    <a:pt x="0" y="307"/>
                  </a:lnTo>
                  <a:lnTo>
                    <a:pt x="550" y="625"/>
                  </a:lnTo>
                  <a:lnTo>
                    <a:pt x="1079" y="318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14"/>
            <p:cNvSpPr/>
            <p:nvPr/>
          </p:nvSpPr>
          <p:spPr>
            <a:xfrm>
              <a:off x="988350" y="2777300"/>
              <a:ext cx="26975" cy="15650"/>
            </a:xfrm>
            <a:custGeom>
              <a:rect b="b" l="l" r="r" t="t"/>
              <a:pathLst>
                <a:path extrusionOk="0" h="626" w="1079">
                  <a:moveTo>
                    <a:pt x="529" y="0"/>
                  </a:moveTo>
                  <a:lnTo>
                    <a:pt x="0" y="308"/>
                  </a:lnTo>
                  <a:lnTo>
                    <a:pt x="552" y="626"/>
                  </a:lnTo>
                  <a:lnTo>
                    <a:pt x="1079" y="318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14"/>
            <p:cNvSpPr/>
            <p:nvPr/>
          </p:nvSpPr>
          <p:spPr>
            <a:xfrm>
              <a:off x="1003625" y="2786125"/>
              <a:ext cx="27000" cy="15625"/>
            </a:xfrm>
            <a:custGeom>
              <a:rect b="b" l="l" r="r" t="t"/>
              <a:pathLst>
                <a:path extrusionOk="0" h="625" w="1080">
                  <a:moveTo>
                    <a:pt x="529" y="1"/>
                  </a:moveTo>
                  <a:lnTo>
                    <a:pt x="1" y="306"/>
                  </a:lnTo>
                  <a:lnTo>
                    <a:pt x="552" y="624"/>
                  </a:lnTo>
                  <a:lnTo>
                    <a:pt x="1079" y="319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14"/>
            <p:cNvSpPr/>
            <p:nvPr/>
          </p:nvSpPr>
          <p:spPr>
            <a:xfrm>
              <a:off x="973675" y="2785825"/>
              <a:ext cx="26975" cy="15650"/>
            </a:xfrm>
            <a:custGeom>
              <a:rect b="b" l="l" r="r" t="t"/>
              <a:pathLst>
                <a:path extrusionOk="0" h="626" w="1079">
                  <a:moveTo>
                    <a:pt x="527" y="0"/>
                  </a:moveTo>
                  <a:lnTo>
                    <a:pt x="0" y="308"/>
                  </a:lnTo>
                  <a:lnTo>
                    <a:pt x="550" y="626"/>
                  </a:lnTo>
                  <a:lnTo>
                    <a:pt x="1079" y="318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14"/>
            <p:cNvSpPr/>
            <p:nvPr/>
          </p:nvSpPr>
          <p:spPr>
            <a:xfrm>
              <a:off x="988950" y="2794650"/>
              <a:ext cx="26950" cy="15650"/>
            </a:xfrm>
            <a:custGeom>
              <a:rect b="b" l="l" r="r" t="t"/>
              <a:pathLst>
                <a:path extrusionOk="0" h="626" w="1078">
                  <a:moveTo>
                    <a:pt x="528" y="1"/>
                  </a:moveTo>
                  <a:lnTo>
                    <a:pt x="1" y="308"/>
                  </a:lnTo>
                  <a:lnTo>
                    <a:pt x="551" y="626"/>
                  </a:lnTo>
                  <a:lnTo>
                    <a:pt x="1078" y="319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14"/>
            <p:cNvSpPr/>
            <p:nvPr/>
          </p:nvSpPr>
          <p:spPr>
            <a:xfrm>
              <a:off x="958225" y="2811325"/>
              <a:ext cx="27450" cy="11975"/>
            </a:xfrm>
            <a:custGeom>
              <a:rect b="b" l="l" r="r" t="t"/>
              <a:pathLst>
                <a:path extrusionOk="0" h="479" w="1098">
                  <a:moveTo>
                    <a:pt x="274" y="0"/>
                  </a:moveTo>
                  <a:lnTo>
                    <a:pt x="1" y="160"/>
                  </a:lnTo>
                  <a:lnTo>
                    <a:pt x="551" y="478"/>
                  </a:lnTo>
                  <a:lnTo>
                    <a:pt x="1098" y="160"/>
                  </a:lnTo>
                  <a:lnTo>
                    <a:pt x="823" y="0"/>
                  </a:lnTo>
                  <a:lnTo>
                    <a:pt x="708" y="68"/>
                  </a:lnTo>
                  <a:lnTo>
                    <a:pt x="867" y="160"/>
                  </a:lnTo>
                  <a:lnTo>
                    <a:pt x="551" y="343"/>
                  </a:lnTo>
                  <a:lnTo>
                    <a:pt x="233" y="160"/>
                  </a:lnTo>
                  <a:lnTo>
                    <a:pt x="391" y="6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14"/>
            <p:cNvSpPr/>
            <p:nvPr/>
          </p:nvSpPr>
          <p:spPr>
            <a:xfrm>
              <a:off x="958200" y="2799425"/>
              <a:ext cx="27450" cy="15925"/>
            </a:xfrm>
            <a:custGeom>
              <a:rect b="b" l="l" r="r" t="t"/>
              <a:pathLst>
                <a:path extrusionOk="0" h="637" w="1098">
                  <a:moveTo>
                    <a:pt x="547" y="0"/>
                  </a:moveTo>
                  <a:lnTo>
                    <a:pt x="0" y="318"/>
                  </a:lnTo>
                  <a:lnTo>
                    <a:pt x="275" y="476"/>
                  </a:lnTo>
                  <a:lnTo>
                    <a:pt x="392" y="544"/>
                  </a:lnTo>
                  <a:lnTo>
                    <a:pt x="550" y="636"/>
                  </a:lnTo>
                  <a:lnTo>
                    <a:pt x="709" y="544"/>
                  </a:lnTo>
                  <a:lnTo>
                    <a:pt x="824" y="476"/>
                  </a:lnTo>
                  <a:lnTo>
                    <a:pt x="1097" y="318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14"/>
            <p:cNvSpPr/>
            <p:nvPr/>
          </p:nvSpPr>
          <p:spPr>
            <a:xfrm>
              <a:off x="1019100" y="2787050"/>
              <a:ext cx="153800" cy="89100"/>
            </a:xfrm>
            <a:custGeom>
              <a:rect b="b" l="l" r="r" t="t"/>
              <a:pathLst>
                <a:path extrusionOk="0" h="3564" w="6152">
                  <a:moveTo>
                    <a:pt x="2470" y="926"/>
                  </a:moveTo>
                  <a:cubicBezTo>
                    <a:pt x="2499" y="926"/>
                    <a:pt x="2528" y="933"/>
                    <a:pt x="2554" y="947"/>
                  </a:cubicBezTo>
                  <a:cubicBezTo>
                    <a:pt x="2597" y="971"/>
                    <a:pt x="2602" y="1010"/>
                    <a:pt x="2566" y="1037"/>
                  </a:cubicBezTo>
                  <a:lnTo>
                    <a:pt x="3367" y="1500"/>
                  </a:lnTo>
                  <a:lnTo>
                    <a:pt x="3451" y="1451"/>
                  </a:lnTo>
                  <a:lnTo>
                    <a:pt x="3645" y="1563"/>
                  </a:lnTo>
                  <a:lnTo>
                    <a:pt x="3560" y="1612"/>
                  </a:lnTo>
                  <a:lnTo>
                    <a:pt x="4302" y="2041"/>
                  </a:lnTo>
                  <a:cubicBezTo>
                    <a:pt x="4325" y="2031"/>
                    <a:pt x="4349" y="2026"/>
                    <a:pt x="4373" y="2026"/>
                  </a:cubicBezTo>
                  <a:cubicBezTo>
                    <a:pt x="4403" y="2026"/>
                    <a:pt x="4432" y="2033"/>
                    <a:pt x="4459" y="2047"/>
                  </a:cubicBezTo>
                  <a:cubicBezTo>
                    <a:pt x="4505" y="2073"/>
                    <a:pt x="4507" y="2117"/>
                    <a:pt x="4459" y="2145"/>
                  </a:cubicBezTo>
                  <a:cubicBezTo>
                    <a:pt x="4453" y="2147"/>
                    <a:pt x="4448" y="2150"/>
                    <a:pt x="4442" y="2153"/>
                  </a:cubicBezTo>
                  <a:lnTo>
                    <a:pt x="4587" y="2317"/>
                  </a:lnTo>
                  <a:lnTo>
                    <a:pt x="4375" y="2266"/>
                  </a:lnTo>
                  <a:lnTo>
                    <a:pt x="4164" y="2317"/>
                  </a:lnTo>
                  <a:lnTo>
                    <a:pt x="4305" y="2153"/>
                  </a:lnTo>
                  <a:cubicBezTo>
                    <a:pt x="4299" y="2150"/>
                    <a:pt x="4295" y="2147"/>
                    <a:pt x="4288" y="2145"/>
                  </a:cubicBezTo>
                  <a:cubicBezTo>
                    <a:pt x="4247" y="2119"/>
                    <a:pt x="4242" y="2081"/>
                    <a:pt x="4278" y="2054"/>
                  </a:cubicBezTo>
                  <a:lnTo>
                    <a:pt x="3646" y="1689"/>
                  </a:lnTo>
                  <a:lnTo>
                    <a:pt x="3646" y="1689"/>
                  </a:lnTo>
                  <a:cubicBezTo>
                    <a:pt x="3926" y="1948"/>
                    <a:pt x="3901" y="2286"/>
                    <a:pt x="3574" y="2532"/>
                  </a:cubicBezTo>
                  <a:lnTo>
                    <a:pt x="3666" y="2584"/>
                  </a:lnTo>
                  <a:lnTo>
                    <a:pt x="3474" y="2697"/>
                  </a:lnTo>
                  <a:lnTo>
                    <a:pt x="3279" y="2584"/>
                  </a:lnTo>
                  <a:lnTo>
                    <a:pt x="3471" y="2474"/>
                  </a:lnTo>
                  <a:lnTo>
                    <a:pt x="3548" y="2518"/>
                  </a:lnTo>
                  <a:cubicBezTo>
                    <a:pt x="3897" y="2256"/>
                    <a:pt x="3889" y="1887"/>
                    <a:pt x="3530" y="1627"/>
                  </a:cubicBezTo>
                  <a:lnTo>
                    <a:pt x="3451" y="1673"/>
                  </a:lnTo>
                  <a:lnTo>
                    <a:pt x="3256" y="1561"/>
                  </a:lnTo>
                  <a:lnTo>
                    <a:pt x="3336" y="1515"/>
                  </a:lnTo>
                  <a:cubicBezTo>
                    <a:pt x="3109" y="1410"/>
                    <a:pt x="2834" y="1358"/>
                    <a:pt x="2559" y="1358"/>
                  </a:cubicBezTo>
                  <a:cubicBezTo>
                    <a:pt x="2291" y="1358"/>
                    <a:pt x="2022" y="1408"/>
                    <a:pt x="1800" y="1508"/>
                  </a:cubicBezTo>
                  <a:lnTo>
                    <a:pt x="1875" y="1552"/>
                  </a:lnTo>
                  <a:lnTo>
                    <a:pt x="1683" y="1663"/>
                  </a:lnTo>
                  <a:lnTo>
                    <a:pt x="1489" y="1552"/>
                  </a:lnTo>
                  <a:lnTo>
                    <a:pt x="1681" y="1440"/>
                  </a:lnTo>
                  <a:lnTo>
                    <a:pt x="1775" y="1494"/>
                  </a:lnTo>
                  <a:cubicBezTo>
                    <a:pt x="2004" y="1390"/>
                    <a:pt x="2281" y="1339"/>
                    <a:pt x="2558" y="1339"/>
                  </a:cubicBezTo>
                  <a:cubicBezTo>
                    <a:pt x="2791" y="1339"/>
                    <a:pt x="3025" y="1375"/>
                    <a:pt x="3230" y="1449"/>
                  </a:cubicBezTo>
                  <a:lnTo>
                    <a:pt x="2542" y="1051"/>
                  </a:lnTo>
                  <a:cubicBezTo>
                    <a:pt x="2519" y="1060"/>
                    <a:pt x="2494" y="1065"/>
                    <a:pt x="2470" y="1065"/>
                  </a:cubicBezTo>
                  <a:cubicBezTo>
                    <a:pt x="2441" y="1065"/>
                    <a:pt x="2412" y="1059"/>
                    <a:pt x="2385" y="1045"/>
                  </a:cubicBezTo>
                  <a:cubicBezTo>
                    <a:pt x="2339" y="1018"/>
                    <a:pt x="2339" y="973"/>
                    <a:pt x="2385" y="947"/>
                  </a:cubicBezTo>
                  <a:cubicBezTo>
                    <a:pt x="2412" y="933"/>
                    <a:pt x="2441" y="926"/>
                    <a:pt x="2470" y="926"/>
                  </a:cubicBezTo>
                  <a:close/>
                  <a:moveTo>
                    <a:pt x="2609" y="1"/>
                  </a:moveTo>
                  <a:lnTo>
                    <a:pt x="1" y="1518"/>
                  </a:lnTo>
                  <a:lnTo>
                    <a:pt x="3542" y="3563"/>
                  </a:lnTo>
                  <a:lnTo>
                    <a:pt x="6152" y="2045"/>
                  </a:lnTo>
                  <a:lnTo>
                    <a:pt x="26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14"/>
            <p:cNvSpPr/>
            <p:nvPr/>
          </p:nvSpPr>
          <p:spPr>
            <a:xfrm>
              <a:off x="1077600" y="2810200"/>
              <a:ext cx="6550" cy="3500"/>
            </a:xfrm>
            <a:custGeom>
              <a:rect b="b" l="l" r="r" t="t"/>
              <a:pathLst>
                <a:path extrusionOk="0" h="140" w="262">
                  <a:moveTo>
                    <a:pt x="131" y="0"/>
                  </a:moveTo>
                  <a:cubicBezTo>
                    <a:pt x="102" y="0"/>
                    <a:pt x="73" y="7"/>
                    <a:pt x="47" y="21"/>
                  </a:cubicBezTo>
                  <a:cubicBezTo>
                    <a:pt x="1" y="49"/>
                    <a:pt x="1" y="92"/>
                    <a:pt x="47" y="119"/>
                  </a:cubicBezTo>
                  <a:cubicBezTo>
                    <a:pt x="73" y="133"/>
                    <a:pt x="102" y="139"/>
                    <a:pt x="131" y="139"/>
                  </a:cubicBezTo>
                  <a:cubicBezTo>
                    <a:pt x="156" y="139"/>
                    <a:pt x="180" y="134"/>
                    <a:pt x="203" y="125"/>
                  </a:cubicBezTo>
                  <a:lnTo>
                    <a:pt x="119" y="76"/>
                  </a:lnTo>
                  <a:lnTo>
                    <a:pt x="143" y="62"/>
                  </a:lnTo>
                  <a:lnTo>
                    <a:pt x="226" y="111"/>
                  </a:lnTo>
                  <a:cubicBezTo>
                    <a:pt x="262" y="84"/>
                    <a:pt x="257" y="45"/>
                    <a:pt x="216" y="21"/>
                  </a:cubicBezTo>
                  <a:cubicBezTo>
                    <a:pt x="189" y="7"/>
                    <a:pt x="160" y="0"/>
                    <a:pt x="131" y="0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14"/>
            <p:cNvSpPr/>
            <p:nvPr/>
          </p:nvSpPr>
          <p:spPr>
            <a:xfrm>
              <a:off x="1125175" y="2837675"/>
              <a:ext cx="6600" cy="3175"/>
            </a:xfrm>
            <a:custGeom>
              <a:rect b="b" l="l" r="r" t="t"/>
              <a:pathLst>
                <a:path extrusionOk="0" h="127" w="264">
                  <a:moveTo>
                    <a:pt x="110" y="71"/>
                  </a:moveTo>
                  <a:lnTo>
                    <a:pt x="110" y="71"/>
                  </a:lnTo>
                  <a:lnTo>
                    <a:pt x="110" y="71"/>
                  </a:lnTo>
                  <a:lnTo>
                    <a:pt x="112" y="73"/>
                  </a:lnTo>
                  <a:lnTo>
                    <a:pt x="112" y="73"/>
                  </a:lnTo>
                  <a:lnTo>
                    <a:pt x="110" y="71"/>
                  </a:lnTo>
                  <a:close/>
                  <a:moveTo>
                    <a:pt x="36" y="28"/>
                  </a:moveTo>
                  <a:cubicBezTo>
                    <a:pt x="1" y="56"/>
                    <a:pt x="4" y="94"/>
                    <a:pt x="47" y="119"/>
                  </a:cubicBezTo>
                  <a:cubicBezTo>
                    <a:pt x="53" y="122"/>
                    <a:pt x="58" y="125"/>
                    <a:pt x="64" y="126"/>
                  </a:cubicBezTo>
                  <a:lnTo>
                    <a:pt x="110" y="71"/>
                  </a:lnTo>
                  <a:lnTo>
                    <a:pt x="110" y="71"/>
                  </a:lnTo>
                  <a:lnTo>
                    <a:pt x="36" y="28"/>
                  </a:lnTo>
                  <a:close/>
                  <a:moveTo>
                    <a:pt x="131" y="0"/>
                  </a:moveTo>
                  <a:cubicBezTo>
                    <a:pt x="107" y="0"/>
                    <a:pt x="82" y="5"/>
                    <a:pt x="59" y="14"/>
                  </a:cubicBezTo>
                  <a:lnTo>
                    <a:pt x="127" y="53"/>
                  </a:lnTo>
                  <a:lnTo>
                    <a:pt x="132" y="46"/>
                  </a:lnTo>
                  <a:lnTo>
                    <a:pt x="145" y="63"/>
                  </a:lnTo>
                  <a:lnTo>
                    <a:pt x="162" y="73"/>
                  </a:lnTo>
                  <a:lnTo>
                    <a:pt x="158" y="77"/>
                  </a:lnTo>
                  <a:lnTo>
                    <a:pt x="201" y="126"/>
                  </a:lnTo>
                  <a:cubicBezTo>
                    <a:pt x="205" y="125"/>
                    <a:pt x="211" y="122"/>
                    <a:pt x="216" y="119"/>
                  </a:cubicBezTo>
                  <a:cubicBezTo>
                    <a:pt x="264" y="91"/>
                    <a:pt x="262" y="48"/>
                    <a:pt x="216" y="20"/>
                  </a:cubicBezTo>
                  <a:cubicBezTo>
                    <a:pt x="189" y="7"/>
                    <a:pt x="160" y="0"/>
                    <a:pt x="131" y="0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14"/>
            <p:cNvSpPr/>
            <p:nvPr/>
          </p:nvSpPr>
          <p:spPr>
            <a:xfrm>
              <a:off x="1125000" y="2839975"/>
              <a:ext cx="6975" cy="4050"/>
            </a:xfrm>
            <a:custGeom>
              <a:rect b="b" l="l" r="r" t="t"/>
              <a:pathLst>
                <a:path extrusionOk="0" h="162" w="279">
                  <a:moveTo>
                    <a:pt x="139" y="0"/>
                  </a:moveTo>
                  <a:lnTo>
                    <a:pt x="0" y="162"/>
                  </a:lnTo>
                  <a:lnTo>
                    <a:pt x="140" y="128"/>
                  </a:lnTo>
                  <a:lnTo>
                    <a:pt x="278" y="162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14"/>
            <p:cNvSpPr/>
            <p:nvPr/>
          </p:nvSpPr>
          <p:spPr>
            <a:xfrm>
              <a:off x="1123200" y="2838850"/>
              <a:ext cx="10575" cy="6150"/>
            </a:xfrm>
            <a:custGeom>
              <a:rect b="b" l="l" r="r" t="t"/>
              <a:pathLst>
                <a:path extrusionOk="0" h="246" w="423">
                  <a:moveTo>
                    <a:pt x="211" y="1"/>
                  </a:moveTo>
                  <a:lnTo>
                    <a:pt x="206" y="6"/>
                  </a:lnTo>
                  <a:lnTo>
                    <a:pt x="224" y="18"/>
                  </a:lnTo>
                  <a:lnTo>
                    <a:pt x="211" y="1"/>
                  </a:lnTo>
                  <a:close/>
                  <a:moveTo>
                    <a:pt x="235" y="30"/>
                  </a:moveTo>
                  <a:lnTo>
                    <a:pt x="236" y="31"/>
                  </a:lnTo>
                  <a:lnTo>
                    <a:pt x="236" y="31"/>
                  </a:lnTo>
                  <a:lnTo>
                    <a:pt x="237" y="30"/>
                  </a:lnTo>
                  <a:close/>
                  <a:moveTo>
                    <a:pt x="211" y="45"/>
                  </a:moveTo>
                  <a:lnTo>
                    <a:pt x="350" y="207"/>
                  </a:lnTo>
                  <a:lnTo>
                    <a:pt x="212" y="173"/>
                  </a:lnTo>
                  <a:lnTo>
                    <a:pt x="72" y="207"/>
                  </a:lnTo>
                  <a:lnTo>
                    <a:pt x="211" y="45"/>
                  </a:lnTo>
                  <a:close/>
                  <a:moveTo>
                    <a:pt x="189" y="26"/>
                  </a:moveTo>
                  <a:lnTo>
                    <a:pt x="141" y="79"/>
                  </a:lnTo>
                  <a:lnTo>
                    <a:pt x="0" y="245"/>
                  </a:lnTo>
                  <a:lnTo>
                    <a:pt x="212" y="193"/>
                  </a:lnTo>
                  <a:lnTo>
                    <a:pt x="423" y="245"/>
                  </a:lnTo>
                  <a:lnTo>
                    <a:pt x="423" y="245"/>
                  </a:lnTo>
                  <a:lnTo>
                    <a:pt x="280" y="79"/>
                  </a:lnTo>
                  <a:lnTo>
                    <a:pt x="236" y="31"/>
                  </a:lnTo>
                  <a:lnTo>
                    <a:pt x="236" y="31"/>
                  </a:lnTo>
                  <a:lnTo>
                    <a:pt x="217" y="41"/>
                  </a:lnTo>
                  <a:lnTo>
                    <a:pt x="189" y="26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14"/>
            <p:cNvSpPr/>
            <p:nvPr/>
          </p:nvSpPr>
          <p:spPr>
            <a:xfrm>
              <a:off x="1080550" y="2811775"/>
              <a:ext cx="48700" cy="28150"/>
            </a:xfrm>
            <a:custGeom>
              <a:rect b="b" l="l" r="r" t="t"/>
              <a:pathLst>
                <a:path extrusionOk="0" h="1126" w="1948">
                  <a:moveTo>
                    <a:pt x="25" y="1"/>
                  </a:moveTo>
                  <a:lnTo>
                    <a:pt x="1" y="15"/>
                  </a:lnTo>
                  <a:lnTo>
                    <a:pt x="85" y="62"/>
                  </a:lnTo>
                  <a:lnTo>
                    <a:pt x="774" y="460"/>
                  </a:lnTo>
                  <a:cubicBezTo>
                    <a:pt x="818" y="477"/>
                    <a:pt x="863" y="494"/>
                    <a:pt x="904" y="514"/>
                  </a:cubicBezTo>
                  <a:lnTo>
                    <a:pt x="909" y="511"/>
                  </a:lnTo>
                  <a:lnTo>
                    <a:pt x="108" y="48"/>
                  </a:lnTo>
                  <a:lnTo>
                    <a:pt x="25" y="1"/>
                  </a:lnTo>
                  <a:close/>
                  <a:moveTo>
                    <a:pt x="1102" y="623"/>
                  </a:moveTo>
                  <a:lnTo>
                    <a:pt x="1098" y="626"/>
                  </a:lnTo>
                  <a:cubicBezTo>
                    <a:pt x="1130" y="649"/>
                    <a:pt x="1161" y="674"/>
                    <a:pt x="1190" y="701"/>
                  </a:cubicBezTo>
                  <a:lnTo>
                    <a:pt x="1820" y="1065"/>
                  </a:lnTo>
                  <a:lnTo>
                    <a:pt x="1895" y="1110"/>
                  </a:lnTo>
                  <a:lnTo>
                    <a:pt x="1923" y="1125"/>
                  </a:lnTo>
                  <a:lnTo>
                    <a:pt x="1943" y="1115"/>
                  </a:lnTo>
                  <a:lnTo>
                    <a:pt x="1947" y="1112"/>
                  </a:lnTo>
                  <a:lnTo>
                    <a:pt x="1947" y="1110"/>
                  </a:lnTo>
                  <a:lnTo>
                    <a:pt x="1930" y="1101"/>
                  </a:lnTo>
                  <a:lnTo>
                    <a:pt x="1912" y="1090"/>
                  </a:lnTo>
                  <a:lnTo>
                    <a:pt x="1844" y="1052"/>
                  </a:lnTo>
                  <a:lnTo>
                    <a:pt x="1102" y="623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14"/>
            <p:cNvSpPr/>
            <p:nvPr/>
          </p:nvSpPr>
          <p:spPr>
            <a:xfrm>
              <a:off x="1063500" y="2820500"/>
              <a:ext cx="53750" cy="29875"/>
            </a:xfrm>
            <a:custGeom>
              <a:rect b="b" l="l" r="r" t="t"/>
              <a:pathLst>
                <a:path extrusionOk="0" h="1195" w="2150">
                  <a:moveTo>
                    <a:pt x="783" y="1"/>
                  </a:moveTo>
                  <a:cubicBezTo>
                    <a:pt x="507" y="1"/>
                    <a:pt x="230" y="52"/>
                    <a:pt x="1" y="156"/>
                  </a:cubicBezTo>
                  <a:lnTo>
                    <a:pt x="25" y="170"/>
                  </a:lnTo>
                  <a:cubicBezTo>
                    <a:pt x="247" y="70"/>
                    <a:pt x="516" y="20"/>
                    <a:pt x="784" y="20"/>
                  </a:cubicBezTo>
                  <a:cubicBezTo>
                    <a:pt x="1059" y="20"/>
                    <a:pt x="1335" y="73"/>
                    <a:pt x="1562" y="179"/>
                  </a:cubicBezTo>
                  <a:lnTo>
                    <a:pt x="1584" y="164"/>
                  </a:lnTo>
                  <a:lnTo>
                    <a:pt x="1584" y="164"/>
                  </a:lnTo>
                  <a:cubicBezTo>
                    <a:pt x="1585" y="164"/>
                    <a:pt x="1585" y="165"/>
                    <a:pt x="1586" y="165"/>
                  </a:cubicBezTo>
                  <a:lnTo>
                    <a:pt x="1585" y="163"/>
                  </a:lnTo>
                  <a:lnTo>
                    <a:pt x="1584" y="164"/>
                  </a:lnTo>
                  <a:lnTo>
                    <a:pt x="1584" y="164"/>
                  </a:lnTo>
                  <a:cubicBezTo>
                    <a:pt x="1543" y="144"/>
                    <a:pt x="1499" y="126"/>
                    <a:pt x="1456" y="111"/>
                  </a:cubicBezTo>
                  <a:cubicBezTo>
                    <a:pt x="1250" y="37"/>
                    <a:pt x="1017" y="1"/>
                    <a:pt x="783" y="1"/>
                  </a:cubicBezTo>
                  <a:close/>
                  <a:moveTo>
                    <a:pt x="1778" y="276"/>
                  </a:moveTo>
                  <a:lnTo>
                    <a:pt x="1755" y="289"/>
                  </a:lnTo>
                  <a:cubicBezTo>
                    <a:pt x="2115" y="549"/>
                    <a:pt x="2121" y="919"/>
                    <a:pt x="1774" y="1180"/>
                  </a:cubicBezTo>
                  <a:lnTo>
                    <a:pt x="1798" y="1194"/>
                  </a:lnTo>
                  <a:cubicBezTo>
                    <a:pt x="2125" y="950"/>
                    <a:pt x="2150" y="610"/>
                    <a:pt x="1872" y="351"/>
                  </a:cubicBezTo>
                  <a:cubicBezTo>
                    <a:pt x="1843" y="325"/>
                    <a:pt x="1812" y="299"/>
                    <a:pt x="1778" y="276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14"/>
            <p:cNvSpPr/>
            <p:nvPr/>
          </p:nvSpPr>
          <p:spPr>
            <a:xfrm>
              <a:off x="1101750" y="2824000"/>
              <a:ext cx="7300" cy="4200"/>
            </a:xfrm>
            <a:custGeom>
              <a:rect b="b" l="l" r="r" t="t"/>
              <a:pathLst>
                <a:path extrusionOk="0" h="168" w="292">
                  <a:moveTo>
                    <a:pt x="145" y="0"/>
                  </a:moveTo>
                  <a:lnTo>
                    <a:pt x="1" y="85"/>
                  </a:lnTo>
                  <a:lnTo>
                    <a:pt x="147" y="168"/>
                  </a:lnTo>
                  <a:lnTo>
                    <a:pt x="291" y="85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14"/>
            <p:cNvSpPr/>
            <p:nvPr/>
          </p:nvSpPr>
          <p:spPr>
            <a:xfrm>
              <a:off x="1100575" y="2823300"/>
              <a:ext cx="9700" cy="5600"/>
            </a:xfrm>
            <a:custGeom>
              <a:rect b="b" l="l" r="r" t="t"/>
              <a:pathLst>
                <a:path extrusionOk="0" h="224" w="388">
                  <a:moveTo>
                    <a:pt x="194" y="28"/>
                  </a:moveTo>
                  <a:lnTo>
                    <a:pt x="338" y="113"/>
                  </a:lnTo>
                  <a:lnTo>
                    <a:pt x="194" y="196"/>
                  </a:lnTo>
                  <a:lnTo>
                    <a:pt x="49" y="113"/>
                  </a:lnTo>
                  <a:lnTo>
                    <a:pt x="194" y="28"/>
                  </a:lnTo>
                  <a:close/>
                  <a:moveTo>
                    <a:pt x="192" y="1"/>
                  </a:moveTo>
                  <a:lnTo>
                    <a:pt x="109" y="50"/>
                  </a:lnTo>
                  <a:lnTo>
                    <a:pt x="103" y="53"/>
                  </a:lnTo>
                  <a:lnTo>
                    <a:pt x="80" y="67"/>
                  </a:lnTo>
                  <a:lnTo>
                    <a:pt x="0" y="113"/>
                  </a:lnTo>
                  <a:lnTo>
                    <a:pt x="194" y="223"/>
                  </a:lnTo>
                  <a:lnTo>
                    <a:pt x="272" y="177"/>
                  </a:lnTo>
                  <a:lnTo>
                    <a:pt x="297" y="164"/>
                  </a:lnTo>
                  <a:lnTo>
                    <a:pt x="303" y="161"/>
                  </a:lnTo>
                  <a:lnTo>
                    <a:pt x="387" y="113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14"/>
            <p:cNvSpPr/>
            <p:nvPr/>
          </p:nvSpPr>
          <p:spPr>
            <a:xfrm>
              <a:off x="1057550" y="2823725"/>
              <a:ext cx="7275" cy="4225"/>
            </a:xfrm>
            <a:custGeom>
              <a:rect b="b" l="l" r="r" t="t"/>
              <a:pathLst>
                <a:path extrusionOk="0" h="169" w="291">
                  <a:moveTo>
                    <a:pt x="145" y="1"/>
                  </a:moveTo>
                  <a:lnTo>
                    <a:pt x="1" y="85"/>
                  </a:lnTo>
                  <a:lnTo>
                    <a:pt x="147" y="168"/>
                  </a:lnTo>
                  <a:lnTo>
                    <a:pt x="291" y="85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14"/>
            <p:cNvSpPr/>
            <p:nvPr/>
          </p:nvSpPr>
          <p:spPr>
            <a:xfrm>
              <a:off x="1056350" y="2823025"/>
              <a:ext cx="9675" cy="5650"/>
            </a:xfrm>
            <a:custGeom>
              <a:rect b="b" l="l" r="r" t="t"/>
              <a:pathLst>
                <a:path extrusionOk="0" h="226" w="387">
                  <a:moveTo>
                    <a:pt x="193" y="29"/>
                  </a:moveTo>
                  <a:lnTo>
                    <a:pt x="339" y="113"/>
                  </a:lnTo>
                  <a:lnTo>
                    <a:pt x="195" y="196"/>
                  </a:lnTo>
                  <a:lnTo>
                    <a:pt x="49" y="113"/>
                  </a:lnTo>
                  <a:lnTo>
                    <a:pt x="193" y="29"/>
                  </a:lnTo>
                  <a:close/>
                  <a:moveTo>
                    <a:pt x="193" y="1"/>
                  </a:moveTo>
                  <a:lnTo>
                    <a:pt x="1" y="113"/>
                  </a:lnTo>
                  <a:lnTo>
                    <a:pt x="195" y="225"/>
                  </a:lnTo>
                  <a:lnTo>
                    <a:pt x="387" y="113"/>
                  </a:lnTo>
                  <a:lnTo>
                    <a:pt x="311" y="69"/>
                  </a:lnTo>
                  <a:lnTo>
                    <a:pt x="287" y="55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14"/>
            <p:cNvSpPr/>
            <p:nvPr/>
          </p:nvSpPr>
          <p:spPr>
            <a:xfrm>
              <a:off x="1102300" y="2849575"/>
              <a:ext cx="7275" cy="4200"/>
            </a:xfrm>
            <a:custGeom>
              <a:rect b="b" l="l" r="r" t="t"/>
              <a:pathLst>
                <a:path extrusionOk="0" h="168" w="291">
                  <a:moveTo>
                    <a:pt x="145" y="1"/>
                  </a:moveTo>
                  <a:lnTo>
                    <a:pt x="0" y="85"/>
                  </a:lnTo>
                  <a:lnTo>
                    <a:pt x="146" y="168"/>
                  </a:lnTo>
                  <a:lnTo>
                    <a:pt x="291" y="85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14"/>
            <p:cNvSpPr/>
            <p:nvPr/>
          </p:nvSpPr>
          <p:spPr>
            <a:xfrm>
              <a:off x="1101150" y="2848875"/>
              <a:ext cx="9650" cy="5650"/>
            </a:xfrm>
            <a:custGeom>
              <a:rect b="b" l="l" r="r" t="t"/>
              <a:pathLst>
                <a:path extrusionOk="0" h="226" w="386">
                  <a:moveTo>
                    <a:pt x="192" y="29"/>
                  </a:moveTo>
                  <a:lnTo>
                    <a:pt x="337" y="113"/>
                  </a:lnTo>
                  <a:lnTo>
                    <a:pt x="192" y="196"/>
                  </a:lnTo>
                  <a:lnTo>
                    <a:pt x="46" y="113"/>
                  </a:lnTo>
                  <a:lnTo>
                    <a:pt x="192" y="29"/>
                  </a:lnTo>
                  <a:close/>
                  <a:moveTo>
                    <a:pt x="192" y="1"/>
                  </a:moveTo>
                  <a:lnTo>
                    <a:pt x="0" y="113"/>
                  </a:lnTo>
                  <a:lnTo>
                    <a:pt x="194" y="225"/>
                  </a:lnTo>
                  <a:lnTo>
                    <a:pt x="386" y="113"/>
                  </a:lnTo>
                  <a:lnTo>
                    <a:pt x="384" y="113"/>
                  </a:lnTo>
                  <a:lnTo>
                    <a:pt x="294" y="59"/>
                  </a:lnTo>
                  <a:lnTo>
                    <a:pt x="269" y="45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14"/>
            <p:cNvSpPr/>
            <p:nvPr/>
          </p:nvSpPr>
          <p:spPr>
            <a:xfrm>
              <a:off x="951025" y="2757000"/>
              <a:ext cx="41800" cy="22075"/>
            </a:xfrm>
            <a:custGeom>
              <a:rect b="b" l="l" r="r" t="t"/>
              <a:pathLst>
                <a:path extrusionOk="0" h="883" w="1672">
                  <a:moveTo>
                    <a:pt x="836" y="184"/>
                  </a:moveTo>
                  <a:cubicBezTo>
                    <a:pt x="950" y="184"/>
                    <a:pt x="1063" y="209"/>
                    <a:pt x="1151" y="259"/>
                  </a:cubicBezTo>
                  <a:cubicBezTo>
                    <a:pt x="1326" y="361"/>
                    <a:pt x="1326" y="525"/>
                    <a:pt x="1152" y="625"/>
                  </a:cubicBezTo>
                  <a:cubicBezTo>
                    <a:pt x="1065" y="675"/>
                    <a:pt x="951" y="700"/>
                    <a:pt x="837" y="700"/>
                  </a:cubicBezTo>
                  <a:cubicBezTo>
                    <a:pt x="723" y="700"/>
                    <a:pt x="608" y="675"/>
                    <a:pt x="521" y="625"/>
                  </a:cubicBezTo>
                  <a:cubicBezTo>
                    <a:pt x="346" y="523"/>
                    <a:pt x="344" y="359"/>
                    <a:pt x="519" y="259"/>
                  </a:cubicBezTo>
                  <a:cubicBezTo>
                    <a:pt x="606" y="209"/>
                    <a:pt x="721" y="184"/>
                    <a:pt x="836" y="184"/>
                  </a:cubicBezTo>
                  <a:close/>
                  <a:moveTo>
                    <a:pt x="833" y="0"/>
                  </a:moveTo>
                  <a:cubicBezTo>
                    <a:pt x="638" y="0"/>
                    <a:pt x="444" y="43"/>
                    <a:pt x="297" y="130"/>
                  </a:cubicBezTo>
                  <a:cubicBezTo>
                    <a:pt x="0" y="302"/>
                    <a:pt x="2" y="580"/>
                    <a:pt x="300" y="752"/>
                  </a:cubicBezTo>
                  <a:cubicBezTo>
                    <a:pt x="449" y="839"/>
                    <a:pt x="644" y="882"/>
                    <a:pt x="839" y="882"/>
                  </a:cubicBezTo>
                  <a:cubicBezTo>
                    <a:pt x="1033" y="882"/>
                    <a:pt x="1227" y="839"/>
                    <a:pt x="1375" y="752"/>
                  </a:cubicBezTo>
                  <a:cubicBezTo>
                    <a:pt x="1671" y="580"/>
                    <a:pt x="1670" y="302"/>
                    <a:pt x="1372" y="130"/>
                  </a:cubicBezTo>
                  <a:cubicBezTo>
                    <a:pt x="1223" y="43"/>
                    <a:pt x="1028" y="0"/>
                    <a:pt x="833" y="0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14"/>
            <p:cNvSpPr/>
            <p:nvPr/>
          </p:nvSpPr>
          <p:spPr>
            <a:xfrm>
              <a:off x="959650" y="2761575"/>
              <a:ext cx="24525" cy="12900"/>
            </a:xfrm>
            <a:custGeom>
              <a:rect b="b" l="l" r="r" t="t"/>
              <a:pathLst>
                <a:path extrusionOk="0" h="516" w="981">
                  <a:moveTo>
                    <a:pt x="489" y="0"/>
                  </a:moveTo>
                  <a:cubicBezTo>
                    <a:pt x="375" y="0"/>
                    <a:pt x="261" y="26"/>
                    <a:pt x="174" y="76"/>
                  </a:cubicBezTo>
                  <a:cubicBezTo>
                    <a:pt x="1" y="176"/>
                    <a:pt x="1" y="340"/>
                    <a:pt x="176" y="440"/>
                  </a:cubicBezTo>
                  <a:cubicBezTo>
                    <a:pt x="264" y="490"/>
                    <a:pt x="379" y="516"/>
                    <a:pt x="493" y="516"/>
                  </a:cubicBezTo>
                  <a:cubicBezTo>
                    <a:pt x="607" y="516"/>
                    <a:pt x="721" y="491"/>
                    <a:pt x="807" y="440"/>
                  </a:cubicBezTo>
                  <a:cubicBezTo>
                    <a:pt x="981" y="339"/>
                    <a:pt x="981" y="176"/>
                    <a:pt x="806" y="76"/>
                  </a:cubicBezTo>
                  <a:cubicBezTo>
                    <a:pt x="718" y="26"/>
                    <a:pt x="604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14"/>
            <p:cNvSpPr/>
            <p:nvPr/>
          </p:nvSpPr>
          <p:spPr>
            <a:xfrm>
              <a:off x="979550" y="2746150"/>
              <a:ext cx="30300" cy="17300"/>
            </a:xfrm>
            <a:custGeom>
              <a:rect b="b" l="l" r="r" t="t"/>
              <a:pathLst>
                <a:path extrusionOk="0" h="692" w="1212">
                  <a:moveTo>
                    <a:pt x="312" y="1"/>
                  </a:moveTo>
                  <a:cubicBezTo>
                    <a:pt x="291" y="1"/>
                    <a:pt x="269" y="6"/>
                    <a:pt x="249" y="16"/>
                  </a:cubicBezTo>
                  <a:lnTo>
                    <a:pt x="34" y="140"/>
                  </a:lnTo>
                  <a:cubicBezTo>
                    <a:pt x="0" y="160"/>
                    <a:pt x="0" y="194"/>
                    <a:pt x="34" y="214"/>
                  </a:cubicBezTo>
                  <a:lnTo>
                    <a:pt x="836" y="676"/>
                  </a:lnTo>
                  <a:cubicBezTo>
                    <a:pt x="856" y="686"/>
                    <a:pt x="878" y="691"/>
                    <a:pt x="899" y="691"/>
                  </a:cubicBezTo>
                  <a:cubicBezTo>
                    <a:pt x="921" y="691"/>
                    <a:pt x="942" y="686"/>
                    <a:pt x="962" y="676"/>
                  </a:cubicBezTo>
                  <a:lnTo>
                    <a:pt x="1176" y="552"/>
                  </a:lnTo>
                  <a:cubicBezTo>
                    <a:pt x="1211" y="532"/>
                    <a:pt x="1211" y="498"/>
                    <a:pt x="1176" y="478"/>
                  </a:cubicBezTo>
                  <a:lnTo>
                    <a:pt x="375" y="16"/>
                  </a:lnTo>
                  <a:cubicBezTo>
                    <a:pt x="355" y="6"/>
                    <a:pt x="334" y="1"/>
                    <a:pt x="312" y="1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14"/>
            <p:cNvSpPr/>
            <p:nvPr/>
          </p:nvSpPr>
          <p:spPr>
            <a:xfrm>
              <a:off x="995175" y="2737100"/>
              <a:ext cx="30300" cy="17275"/>
            </a:xfrm>
            <a:custGeom>
              <a:rect b="b" l="l" r="r" t="t"/>
              <a:pathLst>
                <a:path extrusionOk="0" h="691" w="1212">
                  <a:moveTo>
                    <a:pt x="313" y="0"/>
                  </a:moveTo>
                  <a:cubicBezTo>
                    <a:pt x="291" y="0"/>
                    <a:pt x="270" y="5"/>
                    <a:pt x="250" y="15"/>
                  </a:cubicBezTo>
                  <a:lnTo>
                    <a:pt x="36" y="140"/>
                  </a:lnTo>
                  <a:cubicBezTo>
                    <a:pt x="1" y="160"/>
                    <a:pt x="1" y="192"/>
                    <a:pt x="36" y="212"/>
                  </a:cubicBezTo>
                  <a:lnTo>
                    <a:pt x="836" y="676"/>
                  </a:lnTo>
                  <a:cubicBezTo>
                    <a:pt x="856" y="686"/>
                    <a:pt x="878" y="691"/>
                    <a:pt x="899" y="691"/>
                  </a:cubicBezTo>
                  <a:cubicBezTo>
                    <a:pt x="921" y="691"/>
                    <a:pt x="942" y="686"/>
                    <a:pt x="962" y="676"/>
                  </a:cubicBezTo>
                  <a:lnTo>
                    <a:pt x="1176" y="551"/>
                  </a:lnTo>
                  <a:cubicBezTo>
                    <a:pt x="1211" y="531"/>
                    <a:pt x="1211" y="498"/>
                    <a:pt x="1176" y="478"/>
                  </a:cubicBezTo>
                  <a:lnTo>
                    <a:pt x="376" y="15"/>
                  </a:lnTo>
                  <a:cubicBezTo>
                    <a:pt x="356" y="5"/>
                    <a:pt x="334" y="0"/>
                    <a:pt x="313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14"/>
            <p:cNvSpPr/>
            <p:nvPr/>
          </p:nvSpPr>
          <p:spPr>
            <a:xfrm>
              <a:off x="1010800" y="2728000"/>
              <a:ext cx="30300" cy="17275"/>
            </a:xfrm>
            <a:custGeom>
              <a:rect b="b" l="l" r="r" t="t"/>
              <a:pathLst>
                <a:path extrusionOk="0" h="691" w="1212">
                  <a:moveTo>
                    <a:pt x="313" y="0"/>
                  </a:moveTo>
                  <a:cubicBezTo>
                    <a:pt x="291" y="0"/>
                    <a:pt x="270" y="5"/>
                    <a:pt x="250" y="15"/>
                  </a:cubicBezTo>
                  <a:lnTo>
                    <a:pt x="35" y="140"/>
                  </a:lnTo>
                  <a:cubicBezTo>
                    <a:pt x="1" y="160"/>
                    <a:pt x="1" y="192"/>
                    <a:pt x="35" y="213"/>
                  </a:cubicBezTo>
                  <a:lnTo>
                    <a:pt x="837" y="676"/>
                  </a:lnTo>
                  <a:cubicBezTo>
                    <a:pt x="857" y="686"/>
                    <a:pt x="878" y="691"/>
                    <a:pt x="900" y="691"/>
                  </a:cubicBezTo>
                  <a:cubicBezTo>
                    <a:pt x="921" y="691"/>
                    <a:pt x="943" y="686"/>
                    <a:pt x="963" y="676"/>
                  </a:cubicBezTo>
                  <a:lnTo>
                    <a:pt x="1176" y="551"/>
                  </a:lnTo>
                  <a:cubicBezTo>
                    <a:pt x="1212" y="531"/>
                    <a:pt x="1212" y="498"/>
                    <a:pt x="1176" y="478"/>
                  </a:cubicBezTo>
                  <a:lnTo>
                    <a:pt x="376" y="15"/>
                  </a:lnTo>
                  <a:cubicBezTo>
                    <a:pt x="356" y="5"/>
                    <a:pt x="334" y="0"/>
                    <a:pt x="313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14"/>
            <p:cNvSpPr/>
            <p:nvPr/>
          </p:nvSpPr>
          <p:spPr>
            <a:xfrm>
              <a:off x="902725" y="2790800"/>
              <a:ext cx="30300" cy="17275"/>
            </a:xfrm>
            <a:custGeom>
              <a:rect b="b" l="l" r="r" t="t"/>
              <a:pathLst>
                <a:path extrusionOk="0" h="691" w="1212">
                  <a:moveTo>
                    <a:pt x="313" y="0"/>
                  </a:moveTo>
                  <a:cubicBezTo>
                    <a:pt x="291" y="0"/>
                    <a:pt x="270" y="6"/>
                    <a:pt x="250" y="16"/>
                  </a:cubicBezTo>
                  <a:lnTo>
                    <a:pt x="35" y="141"/>
                  </a:lnTo>
                  <a:cubicBezTo>
                    <a:pt x="1" y="159"/>
                    <a:pt x="1" y="193"/>
                    <a:pt x="35" y="213"/>
                  </a:cubicBezTo>
                  <a:lnTo>
                    <a:pt x="837" y="675"/>
                  </a:lnTo>
                  <a:cubicBezTo>
                    <a:pt x="857" y="685"/>
                    <a:pt x="878" y="690"/>
                    <a:pt x="900" y="690"/>
                  </a:cubicBezTo>
                  <a:cubicBezTo>
                    <a:pt x="921" y="690"/>
                    <a:pt x="943" y="685"/>
                    <a:pt x="963" y="675"/>
                  </a:cubicBezTo>
                  <a:lnTo>
                    <a:pt x="1176" y="551"/>
                  </a:lnTo>
                  <a:cubicBezTo>
                    <a:pt x="1212" y="531"/>
                    <a:pt x="1212" y="499"/>
                    <a:pt x="1176" y="479"/>
                  </a:cubicBezTo>
                  <a:lnTo>
                    <a:pt x="376" y="16"/>
                  </a:lnTo>
                  <a:cubicBezTo>
                    <a:pt x="356" y="6"/>
                    <a:pt x="334" y="0"/>
                    <a:pt x="313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14"/>
            <p:cNvSpPr/>
            <p:nvPr/>
          </p:nvSpPr>
          <p:spPr>
            <a:xfrm>
              <a:off x="918375" y="2781725"/>
              <a:ext cx="30275" cy="17275"/>
            </a:xfrm>
            <a:custGeom>
              <a:rect b="b" l="l" r="r" t="t"/>
              <a:pathLst>
                <a:path extrusionOk="0" h="691" w="1211">
                  <a:moveTo>
                    <a:pt x="312" y="0"/>
                  </a:moveTo>
                  <a:cubicBezTo>
                    <a:pt x="291" y="0"/>
                    <a:pt x="269" y="5"/>
                    <a:pt x="249" y="15"/>
                  </a:cubicBezTo>
                  <a:lnTo>
                    <a:pt x="34" y="140"/>
                  </a:lnTo>
                  <a:cubicBezTo>
                    <a:pt x="0" y="160"/>
                    <a:pt x="0" y="192"/>
                    <a:pt x="34" y="212"/>
                  </a:cubicBezTo>
                  <a:lnTo>
                    <a:pt x="836" y="676"/>
                  </a:lnTo>
                  <a:cubicBezTo>
                    <a:pt x="856" y="686"/>
                    <a:pt x="877" y="691"/>
                    <a:pt x="899" y="691"/>
                  </a:cubicBezTo>
                  <a:cubicBezTo>
                    <a:pt x="920" y="691"/>
                    <a:pt x="942" y="686"/>
                    <a:pt x="962" y="676"/>
                  </a:cubicBezTo>
                  <a:lnTo>
                    <a:pt x="1175" y="550"/>
                  </a:lnTo>
                  <a:cubicBezTo>
                    <a:pt x="1211" y="532"/>
                    <a:pt x="1211" y="498"/>
                    <a:pt x="1175" y="478"/>
                  </a:cubicBezTo>
                  <a:lnTo>
                    <a:pt x="375" y="15"/>
                  </a:lnTo>
                  <a:cubicBezTo>
                    <a:pt x="355" y="5"/>
                    <a:pt x="334" y="0"/>
                    <a:pt x="312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14"/>
            <p:cNvSpPr/>
            <p:nvPr/>
          </p:nvSpPr>
          <p:spPr>
            <a:xfrm>
              <a:off x="934000" y="2772625"/>
              <a:ext cx="30300" cy="17275"/>
            </a:xfrm>
            <a:custGeom>
              <a:rect b="b" l="l" r="r" t="t"/>
              <a:pathLst>
                <a:path extrusionOk="0" h="691" w="1212">
                  <a:moveTo>
                    <a:pt x="312" y="0"/>
                  </a:moveTo>
                  <a:cubicBezTo>
                    <a:pt x="290" y="0"/>
                    <a:pt x="269" y="5"/>
                    <a:pt x="249" y="15"/>
                  </a:cubicBezTo>
                  <a:lnTo>
                    <a:pt x="34" y="141"/>
                  </a:lnTo>
                  <a:cubicBezTo>
                    <a:pt x="0" y="160"/>
                    <a:pt x="0" y="193"/>
                    <a:pt x="34" y="213"/>
                  </a:cubicBezTo>
                  <a:lnTo>
                    <a:pt x="836" y="676"/>
                  </a:lnTo>
                  <a:cubicBezTo>
                    <a:pt x="855" y="686"/>
                    <a:pt x="877" y="691"/>
                    <a:pt x="898" y="691"/>
                  </a:cubicBezTo>
                  <a:cubicBezTo>
                    <a:pt x="920" y="691"/>
                    <a:pt x="941" y="686"/>
                    <a:pt x="961" y="676"/>
                  </a:cubicBezTo>
                  <a:lnTo>
                    <a:pt x="1176" y="551"/>
                  </a:lnTo>
                  <a:cubicBezTo>
                    <a:pt x="1211" y="531"/>
                    <a:pt x="1209" y="499"/>
                    <a:pt x="1176" y="479"/>
                  </a:cubicBezTo>
                  <a:lnTo>
                    <a:pt x="375" y="15"/>
                  </a:lnTo>
                  <a:cubicBezTo>
                    <a:pt x="355" y="5"/>
                    <a:pt x="333" y="0"/>
                    <a:pt x="312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14"/>
            <p:cNvSpPr/>
            <p:nvPr/>
          </p:nvSpPr>
          <p:spPr>
            <a:xfrm>
              <a:off x="1103600" y="2895975"/>
              <a:ext cx="82675" cy="50875"/>
            </a:xfrm>
            <a:custGeom>
              <a:rect b="b" l="l" r="r" t="t"/>
              <a:pathLst>
                <a:path extrusionOk="0" h="2035" w="3307">
                  <a:moveTo>
                    <a:pt x="3113" y="1"/>
                  </a:moveTo>
                  <a:cubicBezTo>
                    <a:pt x="3110" y="1"/>
                    <a:pt x="3108" y="1"/>
                    <a:pt x="3105" y="2"/>
                  </a:cubicBezTo>
                  <a:lnTo>
                    <a:pt x="3095" y="2"/>
                  </a:lnTo>
                  <a:lnTo>
                    <a:pt x="3087" y="3"/>
                  </a:lnTo>
                  <a:lnTo>
                    <a:pt x="3085" y="3"/>
                  </a:lnTo>
                  <a:cubicBezTo>
                    <a:pt x="3081" y="3"/>
                    <a:pt x="3078" y="5"/>
                    <a:pt x="3075" y="6"/>
                  </a:cubicBezTo>
                  <a:lnTo>
                    <a:pt x="3070" y="8"/>
                  </a:lnTo>
                  <a:lnTo>
                    <a:pt x="3068" y="8"/>
                  </a:lnTo>
                  <a:lnTo>
                    <a:pt x="3065" y="10"/>
                  </a:lnTo>
                  <a:cubicBezTo>
                    <a:pt x="3064" y="10"/>
                    <a:pt x="3062" y="10"/>
                    <a:pt x="3061" y="11"/>
                  </a:cubicBezTo>
                  <a:cubicBezTo>
                    <a:pt x="3056" y="13"/>
                    <a:pt x="3052" y="16"/>
                    <a:pt x="3047" y="17"/>
                  </a:cubicBezTo>
                  <a:lnTo>
                    <a:pt x="253" y="1641"/>
                  </a:lnTo>
                  <a:cubicBezTo>
                    <a:pt x="249" y="1643"/>
                    <a:pt x="246" y="1646"/>
                    <a:pt x="243" y="1649"/>
                  </a:cubicBezTo>
                  <a:lnTo>
                    <a:pt x="240" y="1652"/>
                  </a:lnTo>
                  <a:cubicBezTo>
                    <a:pt x="237" y="1653"/>
                    <a:pt x="236" y="1656"/>
                    <a:pt x="234" y="1658"/>
                  </a:cubicBezTo>
                  <a:lnTo>
                    <a:pt x="233" y="1659"/>
                  </a:lnTo>
                  <a:cubicBezTo>
                    <a:pt x="203" y="1698"/>
                    <a:pt x="174" y="1736"/>
                    <a:pt x="147" y="1775"/>
                  </a:cubicBezTo>
                  <a:lnTo>
                    <a:pt x="130" y="1799"/>
                  </a:lnTo>
                  <a:cubicBezTo>
                    <a:pt x="87" y="1855"/>
                    <a:pt x="45" y="1911"/>
                    <a:pt x="4" y="1968"/>
                  </a:cubicBezTo>
                  <a:lnTo>
                    <a:pt x="4" y="1970"/>
                  </a:lnTo>
                  <a:cubicBezTo>
                    <a:pt x="2" y="1971"/>
                    <a:pt x="2" y="1973"/>
                    <a:pt x="1" y="1974"/>
                  </a:cubicBezTo>
                  <a:lnTo>
                    <a:pt x="1" y="1976"/>
                  </a:lnTo>
                  <a:cubicBezTo>
                    <a:pt x="1" y="1977"/>
                    <a:pt x="1" y="1981"/>
                    <a:pt x="1" y="1984"/>
                  </a:cubicBezTo>
                  <a:cubicBezTo>
                    <a:pt x="2" y="2002"/>
                    <a:pt x="13" y="2021"/>
                    <a:pt x="30" y="2031"/>
                  </a:cubicBezTo>
                  <a:cubicBezTo>
                    <a:pt x="31" y="2033"/>
                    <a:pt x="34" y="2033"/>
                    <a:pt x="36" y="2034"/>
                  </a:cubicBezTo>
                  <a:lnTo>
                    <a:pt x="44" y="2034"/>
                  </a:lnTo>
                  <a:lnTo>
                    <a:pt x="426" y="1988"/>
                  </a:lnTo>
                  <a:lnTo>
                    <a:pt x="428" y="1988"/>
                  </a:lnTo>
                  <a:cubicBezTo>
                    <a:pt x="431" y="1988"/>
                    <a:pt x="434" y="1987"/>
                    <a:pt x="438" y="1987"/>
                  </a:cubicBezTo>
                  <a:lnTo>
                    <a:pt x="441" y="1985"/>
                  </a:lnTo>
                  <a:cubicBezTo>
                    <a:pt x="445" y="1984"/>
                    <a:pt x="449" y="1982"/>
                    <a:pt x="452" y="1981"/>
                  </a:cubicBezTo>
                  <a:lnTo>
                    <a:pt x="824" y="1764"/>
                  </a:lnTo>
                  <a:lnTo>
                    <a:pt x="1004" y="1659"/>
                  </a:lnTo>
                  <a:lnTo>
                    <a:pt x="1064" y="1626"/>
                  </a:lnTo>
                  <a:lnTo>
                    <a:pt x="1223" y="1532"/>
                  </a:lnTo>
                  <a:lnTo>
                    <a:pt x="1434" y="1409"/>
                  </a:lnTo>
                  <a:lnTo>
                    <a:pt x="1528" y="1355"/>
                  </a:lnTo>
                  <a:lnTo>
                    <a:pt x="1709" y="1249"/>
                  </a:lnTo>
                  <a:lnTo>
                    <a:pt x="1815" y="1188"/>
                  </a:lnTo>
                  <a:lnTo>
                    <a:pt x="1990" y="1086"/>
                  </a:lnTo>
                  <a:lnTo>
                    <a:pt x="2171" y="980"/>
                  </a:lnTo>
                  <a:lnTo>
                    <a:pt x="2265" y="927"/>
                  </a:lnTo>
                  <a:lnTo>
                    <a:pt x="2475" y="804"/>
                  </a:lnTo>
                  <a:lnTo>
                    <a:pt x="2635" y="712"/>
                  </a:lnTo>
                  <a:lnTo>
                    <a:pt x="2695" y="676"/>
                  </a:lnTo>
                  <a:lnTo>
                    <a:pt x="2873" y="573"/>
                  </a:lnTo>
                  <a:lnTo>
                    <a:pt x="3247" y="357"/>
                  </a:lnTo>
                  <a:cubicBezTo>
                    <a:pt x="3251" y="354"/>
                    <a:pt x="3256" y="351"/>
                    <a:pt x="3259" y="348"/>
                  </a:cubicBezTo>
                  <a:lnTo>
                    <a:pt x="3262" y="346"/>
                  </a:lnTo>
                  <a:lnTo>
                    <a:pt x="3264" y="344"/>
                  </a:lnTo>
                  <a:cubicBezTo>
                    <a:pt x="3265" y="344"/>
                    <a:pt x="3265" y="343"/>
                    <a:pt x="3267" y="341"/>
                  </a:cubicBezTo>
                  <a:cubicBezTo>
                    <a:pt x="3270" y="340"/>
                    <a:pt x="3273" y="337"/>
                    <a:pt x="3274" y="334"/>
                  </a:cubicBezTo>
                  <a:lnTo>
                    <a:pt x="3279" y="329"/>
                  </a:lnTo>
                  <a:cubicBezTo>
                    <a:pt x="3279" y="329"/>
                    <a:pt x="3279" y="328"/>
                    <a:pt x="3280" y="328"/>
                  </a:cubicBezTo>
                  <a:cubicBezTo>
                    <a:pt x="3282" y="326"/>
                    <a:pt x="3282" y="324"/>
                    <a:pt x="3284" y="323"/>
                  </a:cubicBezTo>
                  <a:lnTo>
                    <a:pt x="3287" y="320"/>
                  </a:lnTo>
                  <a:cubicBezTo>
                    <a:pt x="3288" y="317"/>
                    <a:pt x="3290" y="314"/>
                    <a:pt x="3291" y="311"/>
                  </a:cubicBezTo>
                  <a:cubicBezTo>
                    <a:pt x="3293" y="309"/>
                    <a:pt x="3294" y="308"/>
                    <a:pt x="3296" y="305"/>
                  </a:cubicBezTo>
                  <a:lnTo>
                    <a:pt x="3296" y="303"/>
                  </a:lnTo>
                  <a:cubicBezTo>
                    <a:pt x="3297" y="297"/>
                    <a:pt x="3300" y="291"/>
                    <a:pt x="3302" y="285"/>
                  </a:cubicBezTo>
                  <a:cubicBezTo>
                    <a:pt x="3304" y="278"/>
                    <a:pt x="3305" y="274"/>
                    <a:pt x="3307" y="268"/>
                  </a:cubicBezTo>
                  <a:lnTo>
                    <a:pt x="3307" y="263"/>
                  </a:lnTo>
                  <a:lnTo>
                    <a:pt x="3307" y="261"/>
                  </a:lnTo>
                  <a:lnTo>
                    <a:pt x="3307" y="257"/>
                  </a:lnTo>
                  <a:lnTo>
                    <a:pt x="3307" y="252"/>
                  </a:lnTo>
                  <a:lnTo>
                    <a:pt x="3307" y="245"/>
                  </a:lnTo>
                  <a:cubicBezTo>
                    <a:pt x="3307" y="243"/>
                    <a:pt x="3299" y="222"/>
                    <a:pt x="3299" y="215"/>
                  </a:cubicBezTo>
                  <a:lnTo>
                    <a:pt x="3299" y="203"/>
                  </a:lnTo>
                  <a:lnTo>
                    <a:pt x="3299" y="202"/>
                  </a:lnTo>
                  <a:cubicBezTo>
                    <a:pt x="3299" y="199"/>
                    <a:pt x="3299" y="194"/>
                    <a:pt x="3297" y="189"/>
                  </a:cubicBezTo>
                  <a:cubicBezTo>
                    <a:pt x="3297" y="188"/>
                    <a:pt x="3297" y="185"/>
                    <a:pt x="3297" y="183"/>
                  </a:cubicBezTo>
                  <a:cubicBezTo>
                    <a:pt x="3296" y="182"/>
                    <a:pt x="3296" y="180"/>
                    <a:pt x="3296" y="177"/>
                  </a:cubicBezTo>
                  <a:lnTo>
                    <a:pt x="3296" y="175"/>
                  </a:lnTo>
                  <a:cubicBezTo>
                    <a:pt x="3296" y="174"/>
                    <a:pt x="3294" y="172"/>
                    <a:pt x="3294" y="171"/>
                  </a:cubicBezTo>
                  <a:lnTo>
                    <a:pt x="3294" y="169"/>
                  </a:lnTo>
                  <a:cubicBezTo>
                    <a:pt x="3294" y="168"/>
                    <a:pt x="3294" y="166"/>
                    <a:pt x="3294" y="165"/>
                  </a:cubicBezTo>
                  <a:lnTo>
                    <a:pt x="3290" y="152"/>
                  </a:lnTo>
                  <a:lnTo>
                    <a:pt x="3290" y="151"/>
                  </a:lnTo>
                  <a:lnTo>
                    <a:pt x="3287" y="142"/>
                  </a:lnTo>
                  <a:cubicBezTo>
                    <a:pt x="3287" y="142"/>
                    <a:pt x="3287" y="140"/>
                    <a:pt x="3287" y="140"/>
                  </a:cubicBezTo>
                  <a:cubicBezTo>
                    <a:pt x="3287" y="139"/>
                    <a:pt x="3287" y="137"/>
                    <a:pt x="3285" y="136"/>
                  </a:cubicBezTo>
                  <a:cubicBezTo>
                    <a:pt x="3285" y="134"/>
                    <a:pt x="3284" y="132"/>
                    <a:pt x="3284" y="131"/>
                  </a:cubicBezTo>
                  <a:lnTo>
                    <a:pt x="3282" y="128"/>
                  </a:lnTo>
                  <a:cubicBezTo>
                    <a:pt x="3282" y="126"/>
                    <a:pt x="3282" y="126"/>
                    <a:pt x="3282" y="126"/>
                  </a:cubicBezTo>
                  <a:lnTo>
                    <a:pt x="3279" y="120"/>
                  </a:lnTo>
                  <a:cubicBezTo>
                    <a:pt x="3277" y="117"/>
                    <a:pt x="3276" y="114"/>
                    <a:pt x="3274" y="109"/>
                  </a:cubicBezTo>
                  <a:cubicBezTo>
                    <a:pt x="3271" y="105"/>
                    <a:pt x="3270" y="102"/>
                    <a:pt x="3267" y="97"/>
                  </a:cubicBezTo>
                  <a:cubicBezTo>
                    <a:pt x="3265" y="94"/>
                    <a:pt x="3264" y="93"/>
                    <a:pt x="3262" y="89"/>
                  </a:cubicBezTo>
                  <a:lnTo>
                    <a:pt x="3256" y="80"/>
                  </a:lnTo>
                  <a:cubicBezTo>
                    <a:pt x="3253" y="77"/>
                    <a:pt x="3251" y="74"/>
                    <a:pt x="3248" y="71"/>
                  </a:cubicBezTo>
                  <a:lnTo>
                    <a:pt x="3242" y="62"/>
                  </a:lnTo>
                  <a:lnTo>
                    <a:pt x="3242" y="60"/>
                  </a:lnTo>
                  <a:lnTo>
                    <a:pt x="3239" y="59"/>
                  </a:lnTo>
                  <a:lnTo>
                    <a:pt x="3239" y="57"/>
                  </a:lnTo>
                  <a:lnTo>
                    <a:pt x="3236" y="54"/>
                  </a:lnTo>
                  <a:lnTo>
                    <a:pt x="3233" y="51"/>
                  </a:lnTo>
                  <a:lnTo>
                    <a:pt x="3231" y="49"/>
                  </a:lnTo>
                  <a:lnTo>
                    <a:pt x="3227" y="45"/>
                  </a:lnTo>
                  <a:lnTo>
                    <a:pt x="3222" y="40"/>
                  </a:lnTo>
                  <a:lnTo>
                    <a:pt x="3217" y="37"/>
                  </a:lnTo>
                  <a:lnTo>
                    <a:pt x="3216" y="36"/>
                  </a:lnTo>
                  <a:lnTo>
                    <a:pt x="3208" y="30"/>
                  </a:lnTo>
                  <a:cubicBezTo>
                    <a:pt x="3208" y="30"/>
                    <a:pt x="3207" y="28"/>
                    <a:pt x="3207" y="28"/>
                  </a:cubicBezTo>
                  <a:lnTo>
                    <a:pt x="3202" y="25"/>
                  </a:lnTo>
                  <a:lnTo>
                    <a:pt x="3199" y="23"/>
                  </a:lnTo>
                  <a:lnTo>
                    <a:pt x="3198" y="23"/>
                  </a:lnTo>
                  <a:lnTo>
                    <a:pt x="3191" y="19"/>
                  </a:lnTo>
                  <a:lnTo>
                    <a:pt x="3190" y="19"/>
                  </a:lnTo>
                  <a:cubicBezTo>
                    <a:pt x="3184" y="14"/>
                    <a:pt x="3178" y="11"/>
                    <a:pt x="3171" y="10"/>
                  </a:cubicBezTo>
                  <a:lnTo>
                    <a:pt x="3168" y="8"/>
                  </a:lnTo>
                  <a:lnTo>
                    <a:pt x="3164" y="8"/>
                  </a:lnTo>
                  <a:lnTo>
                    <a:pt x="3158" y="6"/>
                  </a:lnTo>
                  <a:lnTo>
                    <a:pt x="3151" y="3"/>
                  </a:lnTo>
                  <a:lnTo>
                    <a:pt x="3142" y="3"/>
                  </a:lnTo>
                  <a:cubicBezTo>
                    <a:pt x="3139" y="2"/>
                    <a:pt x="3136" y="2"/>
                    <a:pt x="3133" y="2"/>
                  </a:cubicBezTo>
                  <a:lnTo>
                    <a:pt x="3122" y="2"/>
                  </a:lnTo>
                  <a:cubicBezTo>
                    <a:pt x="3119" y="1"/>
                    <a:pt x="3116" y="1"/>
                    <a:pt x="3113" y="1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14"/>
            <p:cNvSpPr/>
            <p:nvPr/>
          </p:nvSpPr>
          <p:spPr>
            <a:xfrm>
              <a:off x="1181750" y="2897125"/>
              <a:ext cx="3650" cy="4625"/>
            </a:xfrm>
            <a:custGeom>
              <a:rect b="b" l="l" r="r" t="t"/>
              <a:pathLst>
                <a:path extrusionOk="0" h="185" w="146">
                  <a:moveTo>
                    <a:pt x="41" y="0"/>
                  </a:moveTo>
                  <a:cubicBezTo>
                    <a:pt x="17" y="0"/>
                    <a:pt x="1" y="20"/>
                    <a:pt x="1" y="53"/>
                  </a:cubicBezTo>
                  <a:cubicBezTo>
                    <a:pt x="4" y="102"/>
                    <a:pt x="32" y="148"/>
                    <a:pt x="75" y="176"/>
                  </a:cubicBezTo>
                  <a:cubicBezTo>
                    <a:pt x="86" y="182"/>
                    <a:pt x="96" y="184"/>
                    <a:pt x="106" y="184"/>
                  </a:cubicBezTo>
                  <a:cubicBezTo>
                    <a:pt x="129" y="184"/>
                    <a:pt x="145" y="166"/>
                    <a:pt x="145" y="133"/>
                  </a:cubicBezTo>
                  <a:cubicBezTo>
                    <a:pt x="142" y="82"/>
                    <a:pt x="115" y="36"/>
                    <a:pt x="73" y="10"/>
                  </a:cubicBezTo>
                  <a:cubicBezTo>
                    <a:pt x="62" y="3"/>
                    <a:pt x="51" y="0"/>
                    <a:pt x="41" y="0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14"/>
            <p:cNvSpPr/>
            <p:nvPr/>
          </p:nvSpPr>
          <p:spPr>
            <a:xfrm>
              <a:off x="1178425" y="2895700"/>
              <a:ext cx="7700" cy="9200"/>
            </a:xfrm>
            <a:custGeom>
              <a:rect b="b" l="l" r="r" t="t"/>
              <a:pathLst>
                <a:path extrusionOk="0" h="368" w="308">
                  <a:moveTo>
                    <a:pt x="176" y="56"/>
                  </a:moveTo>
                  <a:cubicBezTo>
                    <a:pt x="185" y="56"/>
                    <a:pt x="195" y="59"/>
                    <a:pt x="206" y="65"/>
                  </a:cubicBezTo>
                  <a:cubicBezTo>
                    <a:pt x="249" y="93"/>
                    <a:pt x="275" y="139"/>
                    <a:pt x="278" y="190"/>
                  </a:cubicBezTo>
                  <a:cubicBezTo>
                    <a:pt x="279" y="223"/>
                    <a:pt x="263" y="241"/>
                    <a:pt x="239" y="241"/>
                  </a:cubicBezTo>
                  <a:cubicBezTo>
                    <a:pt x="229" y="241"/>
                    <a:pt x="219" y="239"/>
                    <a:pt x="208" y="233"/>
                  </a:cubicBezTo>
                  <a:cubicBezTo>
                    <a:pt x="166" y="205"/>
                    <a:pt x="138" y="159"/>
                    <a:pt x="135" y="110"/>
                  </a:cubicBezTo>
                  <a:cubicBezTo>
                    <a:pt x="135" y="76"/>
                    <a:pt x="152" y="56"/>
                    <a:pt x="176" y="56"/>
                  </a:cubicBezTo>
                  <a:close/>
                  <a:moveTo>
                    <a:pt x="108" y="1"/>
                  </a:moveTo>
                  <a:cubicBezTo>
                    <a:pt x="99" y="1"/>
                    <a:pt x="89" y="1"/>
                    <a:pt x="80" y="4"/>
                  </a:cubicBezTo>
                  <a:cubicBezTo>
                    <a:pt x="74" y="4"/>
                    <a:pt x="69" y="5"/>
                    <a:pt x="65" y="7"/>
                  </a:cubicBezTo>
                  <a:cubicBezTo>
                    <a:pt x="62" y="8"/>
                    <a:pt x="57" y="10"/>
                    <a:pt x="55" y="11"/>
                  </a:cubicBezTo>
                  <a:lnTo>
                    <a:pt x="40" y="17"/>
                  </a:lnTo>
                  <a:cubicBezTo>
                    <a:pt x="16" y="34"/>
                    <a:pt x="0" y="65"/>
                    <a:pt x="0" y="111"/>
                  </a:cubicBezTo>
                  <a:cubicBezTo>
                    <a:pt x="6" y="208"/>
                    <a:pt x="59" y="297"/>
                    <a:pt x="142" y="351"/>
                  </a:cubicBezTo>
                  <a:cubicBezTo>
                    <a:pt x="162" y="362"/>
                    <a:pt x="182" y="368"/>
                    <a:pt x="201" y="368"/>
                  </a:cubicBezTo>
                  <a:cubicBezTo>
                    <a:pt x="214" y="368"/>
                    <a:pt x="227" y="364"/>
                    <a:pt x="238" y="359"/>
                  </a:cubicBezTo>
                  <a:cubicBezTo>
                    <a:pt x="244" y="355"/>
                    <a:pt x="251" y="352"/>
                    <a:pt x="257" y="348"/>
                  </a:cubicBezTo>
                  <a:cubicBezTo>
                    <a:pt x="260" y="345"/>
                    <a:pt x="264" y="342"/>
                    <a:pt x="267" y="337"/>
                  </a:cubicBezTo>
                  <a:cubicBezTo>
                    <a:pt x="272" y="332"/>
                    <a:pt x="277" y="326"/>
                    <a:pt x="281" y="322"/>
                  </a:cubicBezTo>
                  <a:cubicBezTo>
                    <a:pt x="283" y="319"/>
                    <a:pt x="286" y="314"/>
                    <a:pt x="287" y="311"/>
                  </a:cubicBezTo>
                  <a:cubicBezTo>
                    <a:pt x="289" y="308"/>
                    <a:pt x="291" y="305"/>
                    <a:pt x="292" y="302"/>
                  </a:cubicBezTo>
                  <a:cubicBezTo>
                    <a:pt x="295" y="296"/>
                    <a:pt x="298" y="289"/>
                    <a:pt x="300" y="283"/>
                  </a:cubicBezTo>
                  <a:cubicBezTo>
                    <a:pt x="301" y="276"/>
                    <a:pt x="304" y="266"/>
                    <a:pt x="304" y="262"/>
                  </a:cubicBezTo>
                  <a:cubicBezTo>
                    <a:pt x="306" y="256"/>
                    <a:pt x="307" y="248"/>
                    <a:pt x="307" y="243"/>
                  </a:cubicBezTo>
                  <a:lnTo>
                    <a:pt x="307" y="228"/>
                  </a:lnTo>
                  <a:cubicBezTo>
                    <a:pt x="307" y="223"/>
                    <a:pt x="307" y="219"/>
                    <a:pt x="307" y="216"/>
                  </a:cubicBezTo>
                  <a:cubicBezTo>
                    <a:pt x="307" y="211"/>
                    <a:pt x="306" y="205"/>
                    <a:pt x="306" y="202"/>
                  </a:cubicBezTo>
                  <a:cubicBezTo>
                    <a:pt x="304" y="193"/>
                    <a:pt x="303" y="185"/>
                    <a:pt x="301" y="176"/>
                  </a:cubicBezTo>
                  <a:cubicBezTo>
                    <a:pt x="298" y="168"/>
                    <a:pt x="297" y="160"/>
                    <a:pt x="294" y="153"/>
                  </a:cubicBezTo>
                  <a:cubicBezTo>
                    <a:pt x="292" y="150"/>
                    <a:pt x="291" y="145"/>
                    <a:pt x="289" y="142"/>
                  </a:cubicBezTo>
                  <a:cubicBezTo>
                    <a:pt x="287" y="139"/>
                    <a:pt x="286" y="134"/>
                    <a:pt x="284" y="131"/>
                  </a:cubicBezTo>
                  <a:lnTo>
                    <a:pt x="278" y="120"/>
                  </a:lnTo>
                  <a:cubicBezTo>
                    <a:pt x="275" y="113"/>
                    <a:pt x="271" y="107"/>
                    <a:pt x="266" y="99"/>
                  </a:cubicBezTo>
                  <a:cubicBezTo>
                    <a:pt x="264" y="96"/>
                    <a:pt x="261" y="93"/>
                    <a:pt x="260" y="90"/>
                  </a:cubicBezTo>
                  <a:cubicBezTo>
                    <a:pt x="255" y="84"/>
                    <a:pt x="249" y="76"/>
                    <a:pt x="244" y="70"/>
                  </a:cubicBezTo>
                  <a:cubicBezTo>
                    <a:pt x="244" y="70"/>
                    <a:pt x="237" y="62"/>
                    <a:pt x="228" y="53"/>
                  </a:cubicBezTo>
                  <a:cubicBezTo>
                    <a:pt x="221" y="48"/>
                    <a:pt x="214" y="42"/>
                    <a:pt x="208" y="37"/>
                  </a:cubicBezTo>
                  <a:cubicBezTo>
                    <a:pt x="201" y="31"/>
                    <a:pt x="194" y="27"/>
                    <a:pt x="188" y="24"/>
                  </a:cubicBezTo>
                  <a:lnTo>
                    <a:pt x="175" y="16"/>
                  </a:lnTo>
                  <a:cubicBezTo>
                    <a:pt x="172" y="14"/>
                    <a:pt x="168" y="13"/>
                    <a:pt x="165" y="11"/>
                  </a:cubicBezTo>
                  <a:cubicBezTo>
                    <a:pt x="152" y="7"/>
                    <a:pt x="140" y="4"/>
                    <a:pt x="128" y="2"/>
                  </a:cubicBezTo>
                  <a:cubicBezTo>
                    <a:pt x="122" y="1"/>
                    <a:pt x="114" y="1"/>
                    <a:pt x="108" y="1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14"/>
            <p:cNvSpPr/>
            <p:nvPr/>
          </p:nvSpPr>
          <p:spPr>
            <a:xfrm>
              <a:off x="1184375" y="2901350"/>
              <a:ext cx="1700" cy="3275"/>
            </a:xfrm>
            <a:custGeom>
              <a:rect b="b" l="l" r="r" t="t"/>
              <a:pathLst>
                <a:path extrusionOk="0" h="131" w="68">
                  <a:moveTo>
                    <a:pt x="68" y="0"/>
                  </a:moveTo>
                  <a:cubicBezTo>
                    <a:pt x="66" y="17"/>
                    <a:pt x="56" y="33"/>
                    <a:pt x="40" y="39"/>
                  </a:cubicBezTo>
                  <a:cubicBezTo>
                    <a:pt x="42" y="81"/>
                    <a:pt x="27" y="112"/>
                    <a:pt x="4" y="128"/>
                  </a:cubicBezTo>
                  <a:lnTo>
                    <a:pt x="4" y="128"/>
                  </a:lnTo>
                  <a:cubicBezTo>
                    <a:pt x="7" y="126"/>
                    <a:pt x="10" y="124"/>
                    <a:pt x="13" y="122"/>
                  </a:cubicBezTo>
                  <a:cubicBezTo>
                    <a:pt x="19" y="117"/>
                    <a:pt x="25" y="113"/>
                    <a:pt x="29" y="108"/>
                  </a:cubicBezTo>
                  <a:cubicBezTo>
                    <a:pt x="34" y="103"/>
                    <a:pt x="39" y="97"/>
                    <a:pt x="42" y="91"/>
                  </a:cubicBezTo>
                  <a:cubicBezTo>
                    <a:pt x="46" y="86"/>
                    <a:pt x="49" y="80"/>
                    <a:pt x="53" y="74"/>
                  </a:cubicBezTo>
                  <a:cubicBezTo>
                    <a:pt x="56" y="68"/>
                    <a:pt x="59" y="62"/>
                    <a:pt x="60" y="56"/>
                  </a:cubicBezTo>
                  <a:cubicBezTo>
                    <a:pt x="62" y="51"/>
                    <a:pt x="63" y="43"/>
                    <a:pt x="65" y="39"/>
                  </a:cubicBezTo>
                  <a:cubicBezTo>
                    <a:pt x="66" y="34"/>
                    <a:pt x="66" y="31"/>
                    <a:pt x="68" y="23"/>
                  </a:cubicBezTo>
                  <a:cubicBezTo>
                    <a:pt x="68" y="17"/>
                    <a:pt x="68" y="8"/>
                    <a:pt x="68" y="0"/>
                  </a:cubicBezTo>
                  <a:close/>
                  <a:moveTo>
                    <a:pt x="4" y="128"/>
                  </a:moveTo>
                  <a:cubicBezTo>
                    <a:pt x="3" y="129"/>
                    <a:pt x="2" y="130"/>
                    <a:pt x="0" y="131"/>
                  </a:cubicBezTo>
                  <a:cubicBezTo>
                    <a:pt x="2" y="130"/>
                    <a:pt x="3" y="129"/>
                    <a:pt x="4" y="128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14"/>
            <p:cNvSpPr/>
            <p:nvPr/>
          </p:nvSpPr>
          <p:spPr>
            <a:xfrm>
              <a:off x="1179425" y="2895700"/>
              <a:ext cx="6700" cy="6675"/>
            </a:xfrm>
            <a:custGeom>
              <a:rect b="b" l="l" r="r" t="t"/>
              <a:pathLst>
                <a:path extrusionOk="0" h="267" w="268">
                  <a:moveTo>
                    <a:pt x="60" y="1"/>
                  </a:moveTo>
                  <a:cubicBezTo>
                    <a:pt x="51" y="1"/>
                    <a:pt x="43" y="2"/>
                    <a:pt x="34" y="5"/>
                  </a:cubicBezTo>
                  <a:cubicBezTo>
                    <a:pt x="29" y="5"/>
                    <a:pt x="25" y="7"/>
                    <a:pt x="20" y="10"/>
                  </a:cubicBezTo>
                  <a:cubicBezTo>
                    <a:pt x="12" y="11"/>
                    <a:pt x="6" y="14"/>
                    <a:pt x="0" y="19"/>
                  </a:cubicBezTo>
                  <a:cubicBezTo>
                    <a:pt x="11" y="12"/>
                    <a:pt x="23" y="9"/>
                    <a:pt x="37" y="9"/>
                  </a:cubicBezTo>
                  <a:cubicBezTo>
                    <a:pt x="55" y="9"/>
                    <a:pt x="76" y="15"/>
                    <a:pt x="98" y="27"/>
                  </a:cubicBezTo>
                  <a:cubicBezTo>
                    <a:pt x="181" y="79"/>
                    <a:pt x="234" y="168"/>
                    <a:pt x="240" y="266"/>
                  </a:cubicBezTo>
                  <a:cubicBezTo>
                    <a:pt x="255" y="260"/>
                    <a:pt x="266" y="245"/>
                    <a:pt x="267" y="228"/>
                  </a:cubicBezTo>
                  <a:cubicBezTo>
                    <a:pt x="267" y="219"/>
                    <a:pt x="267" y="211"/>
                    <a:pt x="266" y="202"/>
                  </a:cubicBezTo>
                  <a:cubicBezTo>
                    <a:pt x="264" y="193"/>
                    <a:pt x="263" y="185"/>
                    <a:pt x="261" y="177"/>
                  </a:cubicBezTo>
                  <a:cubicBezTo>
                    <a:pt x="257" y="163"/>
                    <a:pt x="254" y="156"/>
                    <a:pt x="254" y="153"/>
                  </a:cubicBezTo>
                  <a:lnTo>
                    <a:pt x="249" y="142"/>
                  </a:lnTo>
                  <a:lnTo>
                    <a:pt x="244" y="131"/>
                  </a:lnTo>
                  <a:cubicBezTo>
                    <a:pt x="243" y="128"/>
                    <a:pt x="240" y="123"/>
                    <a:pt x="238" y="120"/>
                  </a:cubicBezTo>
                  <a:cubicBezTo>
                    <a:pt x="235" y="113"/>
                    <a:pt x="231" y="107"/>
                    <a:pt x="226" y="100"/>
                  </a:cubicBezTo>
                  <a:cubicBezTo>
                    <a:pt x="224" y="97"/>
                    <a:pt x="221" y="93"/>
                    <a:pt x="220" y="90"/>
                  </a:cubicBezTo>
                  <a:cubicBezTo>
                    <a:pt x="215" y="84"/>
                    <a:pt x="209" y="76"/>
                    <a:pt x="204" y="71"/>
                  </a:cubicBezTo>
                  <a:cubicBezTo>
                    <a:pt x="198" y="64"/>
                    <a:pt x="192" y="57"/>
                    <a:pt x="186" y="51"/>
                  </a:cubicBezTo>
                  <a:cubicBezTo>
                    <a:pt x="180" y="45"/>
                    <a:pt x="174" y="41"/>
                    <a:pt x="168" y="36"/>
                  </a:cubicBezTo>
                  <a:cubicBezTo>
                    <a:pt x="160" y="30"/>
                    <a:pt x="152" y="25"/>
                    <a:pt x="145" y="22"/>
                  </a:cubicBezTo>
                  <a:cubicBezTo>
                    <a:pt x="137" y="17"/>
                    <a:pt x="129" y="13"/>
                    <a:pt x="120" y="10"/>
                  </a:cubicBezTo>
                  <a:cubicBezTo>
                    <a:pt x="114" y="7"/>
                    <a:pt x="106" y="5"/>
                    <a:pt x="100" y="4"/>
                  </a:cubicBezTo>
                  <a:cubicBezTo>
                    <a:pt x="92" y="2"/>
                    <a:pt x="85" y="1"/>
                    <a:pt x="78" y="1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14"/>
            <p:cNvSpPr/>
            <p:nvPr/>
          </p:nvSpPr>
          <p:spPr>
            <a:xfrm>
              <a:off x="1108600" y="2896125"/>
              <a:ext cx="75800" cy="49375"/>
            </a:xfrm>
            <a:custGeom>
              <a:rect b="b" l="l" r="r" t="t"/>
              <a:pathLst>
                <a:path extrusionOk="0" h="1975" w="3032">
                  <a:moveTo>
                    <a:pt x="2835" y="0"/>
                  </a:moveTo>
                  <a:lnTo>
                    <a:pt x="40" y="1624"/>
                  </a:lnTo>
                  <a:cubicBezTo>
                    <a:pt x="14" y="1640"/>
                    <a:pt x="0" y="1672"/>
                    <a:pt x="0" y="1716"/>
                  </a:cubicBezTo>
                  <a:cubicBezTo>
                    <a:pt x="0" y="1807"/>
                    <a:pt x="65" y="1913"/>
                    <a:pt x="142" y="1956"/>
                  </a:cubicBezTo>
                  <a:cubicBezTo>
                    <a:pt x="163" y="1969"/>
                    <a:pt x="183" y="1974"/>
                    <a:pt x="201" y="1974"/>
                  </a:cubicBezTo>
                  <a:cubicBezTo>
                    <a:pt x="214" y="1974"/>
                    <a:pt x="226" y="1971"/>
                    <a:pt x="237" y="1965"/>
                  </a:cubicBezTo>
                  <a:lnTo>
                    <a:pt x="3031" y="342"/>
                  </a:lnTo>
                  <a:lnTo>
                    <a:pt x="3031" y="342"/>
                  </a:lnTo>
                  <a:cubicBezTo>
                    <a:pt x="3021" y="347"/>
                    <a:pt x="3009" y="350"/>
                    <a:pt x="2996" y="350"/>
                  </a:cubicBezTo>
                  <a:cubicBezTo>
                    <a:pt x="2977" y="350"/>
                    <a:pt x="2957" y="345"/>
                    <a:pt x="2935" y="332"/>
                  </a:cubicBezTo>
                  <a:cubicBezTo>
                    <a:pt x="2858" y="291"/>
                    <a:pt x="2795" y="183"/>
                    <a:pt x="2793" y="94"/>
                  </a:cubicBezTo>
                  <a:cubicBezTo>
                    <a:pt x="2793" y="48"/>
                    <a:pt x="2809" y="16"/>
                    <a:pt x="2835" y="0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14"/>
            <p:cNvSpPr/>
            <p:nvPr/>
          </p:nvSpPr>
          <p:spPr>
            <a:xfrm>
              <a:off x="1114500" y="2902350"/>
              <a:ext cx="70925" cy="42925"/>
            </a:xfrm>
            <a:custGeom>
              <a:rect b="b" l="l" r="r" t="t"/>
              <a:pathLst>
                <a:path extrusionOk="0" h="1717" w="2837">
                  <a:moveTo>
                    <a:pt x="2835" y="0"/>
                  </a:moveTo>
                  <a:lnTo>
                    <a:pt x="41" y="1624"/>
                  </a:lnTo>
                  <a:cubicBezTo>
                    <a:pt x="42" y="1669"/>
                    <a:pt x="27" y="1701"/>
                    <a:pt x="1" y="1716"/>
                  </a:cubicBezTo>
                  <a:lnTo>
                    <a:pt x="2795" y="93"/>
                  </a:lnTo>
                  <a:cubicBezTo>
                    <a:pt x="2820" y="77"/>
                    <a:pt x="2837" y="45"/>
                    <a:pt x="2835" y="0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14"/>
            <p:cNvSpPr/>
            <p:nvPr/>
          </p:nvSpPr>
          <p:spPr>
            <a:xfrm>
              <a:off x="1109550" y="2895900"/>
              <a:ext cx="75850" cy="47075"/>
            </a:xfrm>
            <a:custGeom>
              <a:rect b="b" l="l" r="r" t="t"/>
              <a:pathLst>
                <a:path extrusionOk="0" h="1883" w="3034">
                  <a:moveTo>
                    <a:pt x="2831" y="1"/>
                  </a:moveTo>
                  <a:cubicBezTo>
                    <a:pt x="2818" y="1"/>
                    <a:pt x="2806" y="4"/>
                    <a:pt x="2795" y="9"/>
                  </a:cubicBezTo>
                  <a:lnTo>
                    <a:pt x="1" y="1633"/>
                  </a:lnTo>
                  <a:cubicBezTo>
                    <a:pt x="12" y="1628"/>
                    <a:pt x="25" y="1625"/>
                    <a:pt x="38" y="1625"/>
                  </a:cubicBezTo>
                  <a:cubicBezTo>
                    <a:pt x="56" y="1625"/>
                    <a:pt x="76" y="1630"/>
                    <a:pt x="97" y="1643"/>
                  </a:cubicBezTo>
                  <a:cubicBezTo>
                    <a:pt x="174" y="1686"/>
                    <a:pt x="237" y="1792"/>
                    <a:pt x="239" y="1882"/>
                  </a:cubicBezTo>
                  <a:lnTo>
                    <a:pt x="3033" y="258"/>
                  </a:lnTo>
                  <a:cubicBezTo>
                    <a:pt x="3027" y="160"/>
                    <a:pt x="2973" y="71"/>
                    <a:pt x="2892" y="19"/>
                  </a:cubicBezTo>
                  <a:cubicBezTo>
                    <a:pt x="2870" y="6"/>
                    <a:pt x="2849" y="1"/>
                    <a:pt x="2831" y="1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14"/>
            <p:cNvSpPr/>
            <p:nvPr/>
          </p:nvSpPr>
          <p:spPr>
            <a:xfrm>
              <a:off x="1103225" y="2937225"/>
              <a:ext cx="10650" cy="9400"/>
            </a:xfrm>
            <a:custGeom>
              <a:rect b="b" l="l" r="r" t="t"/>
              <a:pathLst>
                <a:path extrusionOk="0" h="376" w="426">
                  <a:moveTo>
                    <a:pt x="234" y="0"/>
                  </a:moveTo>
                  <a:cubicBezTo>
                    <a:pt x="233" y="1"/>
                    <a:pt x="233" y="1"/>
                    <a:pt x="233" y="2"/>
                  </a:cubicBezTo>
                  <a:lnTo>
                    <a:pt x="233" y="2"/>
                  </a:lnTo>
                  <a:cubicBezTo>
                    <a:pt x="233" y="1"/>
                    <a:pt x="233" y="1"/>
                    <a:pt x="234" y="0"/>
                  </a:cubicBezTo>
                  <a:close/>
                  <a:moveTo>
                    <a:pt x="426" y="329"/>
                  </a:moveTo>
                  <a:lnTo>
                    <a:pt x="425" y="329"/>
                  </a:lnTo>
                  <a:lnTo>
                    <a:pt x="425" y="329"/>
                  </a:lnTo>
                  <a:cubicBezTo>
                    <a:pt x="425" y="329"/>
                    <a:pt x="425" y="329"/>
                    <a:pt x="426" y="329"/>
                  </a:cubicBezTo>
                  <a:close/>
                  <a:moveTo>
                    <a:pt x="233" y="2"/>
                  </a:moveTo>
                  <a:cubicBezTo>
                    <a:pt x="230" y="6"/>
                    <a:pt x="224" y="11"/>
                    <a:pt x="221" y="16"/>
                  </a:cubicBezTo>
                  <a:lnTo>
                    <a:pt x="131" y="139"/>
                  </a:lnTo>
                  <a:lnTo>
                    <a:pt x="5" y="309"/>
                  </a:lnTo>
                  <a:cubicBezTo>
                    <a:pt x="2" y="314"/>
                    <a:pt x="0" y="318"/>
                    <a:pt x="0" y="324"/>
                  </a:cubicBezTo>
                  <a:cubicBezTo>
                    <a:pt x="2" y="343"/>
                    <a:pt x="12" y="361"/>
                    <a:pt x="29" y="372"/>
                  </a:cubicBezTo>
                  <a:cubicBezTo>
                    <a:pt x="32" y="374"/>
                    <a:pt x="39" y="375"/>
                    <a:pt x="43" y="375"/>
                  </a:cubicBezTo>
                  <a:lnTo>
                    <a:pt x="425" y="329"/>
                  </a:lnTo>
                  <a:lnTo>
                    <a:pt x="425" y="329"/>
                  </a:lnTo>
                  <a:cubicBezTo>
                    <a:pt x="421" y="330"/>
                    <a:pt x="417" y="330"/>
                    <a:pt x="413" y="330"/>
                  </a:cubicBezTo>
                  <a:cubicBezTo>
                    <a:pt x="393" y="330"/>
                    <a:pt x="373" y="324"/>
                    <a:pt x="355" y="312"/>
                  </a:cubicBezTo>
                  <a:cubicBezTo>
                    <a:pt x="272" y="260"/>
                    <a:pt x="220" y="171"/>
                    <a:pt x="214" y="72"/>
                  </a:cubicBezTo>
                  <a:cubicBezTo>
                    <a:pt x="212" y="48"/>
                    <a:pt x="218" y="23"/>
                    <a:pt x="233" y="2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14"/>
            <p:cNvSpPr/>
            <p:nvPr/>
          </p:nvSpPr>
          <p:spPr>
            <a:xfrm>
              <a:off x="1104300" y="2942950"/>
              <a:ext cx="11275" cy="3675"/>
            </a:xfrm>
            <a:custGeom>
              <a:rect b="b" l="l" r="r" t="t"/>
              <a:pathLst>
                <a:path extrusionOk="0" h="147" w="451">
                  <a:moveTo>
                    <a:pt x="450" y="0"/>
                  </a:moveTo>
                  <a:lnTo>
                    <a:pt x="13" y="128"/>
                  </a:lnTo>
                  <a:cubicBezTo>
                    <a:pt x="14" y="137"/>
                    <a:pt x="9" y="144"/>
                    <a:pt x="3" y="146"/>
                  </a:cubicBezTo>
                  <a:lnTo>
                    <a:pt x="3" y="146"/>
                  </a:lnTo>
                  <a:lnTo>
                    <a:pt x="383" y="102"/>
                  </a:lnTo>
                  <a:cubicBezTo>
                    <a:pt x="423" y="95"/>
                    <a:pt x="450" y="60"/>
                    <a:pt x="450" y="0"/>
                  </a:cubicBezTo>
                  <a:close/>
                  <a:moveTo>
                    <a:pt x="3" y="146"/>
                  </a:moveTo>
                  <a:lnTo>
                    <a:pt x="0" y="146"/>
                  </a:lnTo>
                  <a:cubicBezTo>
                    <a:pt x="1" y="146"/>
                    <a:pt x="2" y="146"/>
                    <a:pt x="3" y="146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14"/>
            <p:cNvSpPr/>
            <p:nvPr/>
          </p:nvSpPr>
          <p:spPr>
            <a:xfrm>
              <a:off x="1103225" y="2944800"/>
              <a:ext cx="1450" cy="1825"/>
            </a:xfrm>
            <a:custGeom>
              <a:rect b="b" l="l" r="r" t="t"/>
              <a:pathLst>
                <a:path extrusionOk="0" h="73" w="58">
                  <a:moveTo>
                    <a:pt x="16" y="1"/>
                  </a:moveTo>
                  <a:cubicBezTo>
                    <a:pt x="6" y="1"/>
                    <a:pt x="0" y="8"/>
                    <a:pt x="0" y="21"/>
                  </a:cubicBezTo>
                  <a:cubicBezTo>
                    <a:pt x="2" y="40"/>
                    <a:pt x="12" y="58"/>
                    <a:pt x="29" y="69"/>
                  </a:cubicBezTo>
                  <a:cubicBezTo>
                    <a:pt x="34" y="71"/>
                    <a:pt x="38" y="72"/>
                    <a:pt x="41" y="72"/>
                  </a:cubicBezTo>
                  <a:cubicBezTo>
                    <a:pt x="51" y="72"/>
                    <a:pt x="57" y="65"/>
                    <a:pt x="57" y="52"/>
                  </a:cubicBezTo>
                  <a:cubicBezTo>
                    <a:pt x="56" y="32"/>
                    <a:pt x="45" y="15"/>
                    <a:pt x="28" y="5"/>
                  </a:cubicBezTo>
                  <a:cubicBezTo>
                    <a:pt x="23" y="2"/>
                    <a:pt x="19" y="1"/>
                    <a:pt x="16" y="1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14"/>
            <p:cNvSpPr/>
            <p:nvPr/>
          </p:nvSpPr>
          <p:spPr>
            <a:xfrm>
              <a:off x="1103325" y="2936500"/>
              <a:ext cx="12250" cy="9625"/>
            </a:xfrm>
            <a:custGeom>
              <a:rect b="b" l="l" r="r" t="t"/>
              <a:pathLst>
                <a:path extrusionOk="0" h="385" w="490">
                  <a:moveTo>
                    <a:pt x="287" y="1"/>
                  </a:moveTo>
                  <a:cubicBezTo>
                    <a:pt x="263" y="1"/>
                    <a:pt x="243" y="11"/>
                    <a:pt x="230" y="29"/>
                  </a:cubicBezTo>
                  <a:lnTo>
                    <a:pt x="1" y="338"/>
                  </a:lnTo>
                  <a:cubicBezTo>
                    <a:pt x="3" y="335"/>
                    <a:pt x="7" y="333"/>
                    <a:pt x="12" y="333"/>
                  </a:cubicBezTo>
                  <a:cubicBezTo>
                    <a:pt x="16" y="333"/>
                    <a:pt x="20" y="334"/>
                    <a:pt x="24" y="337"/>
                  </a:cubicBezTo>
                  <a:cubicBezTo>
                    <a:pt x="41" y="347"/>
                    <a:pt x="52" y="364"/>
                    <a:pt x="53" y="384"/>
                  </a:cubicBezTo>
                  <a:lnTo>
                    <a:pt x="489" y="258"/>
                  </a:lnTo>
                  <a:cubicBezTo>
                    <a:pt x="488" y="169"/>
                    <a:pt x="425" y="62"/>
                    <a:pt x="348" y="19"/>
                  </a:cubicBezTo>
                  <a:cubicBezTo>
                    <a:pt x="326" y="7"/>
                    <a:pt x="306" y="1"/>
                    <a:pt x="287" y="1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14"/>
            <p:cNvSpPr/>
            <p:nvPr/>
          </p:nvSpPr>
          <p:spPr>
            <a:xfrm>
              <a:off x="1102075" y="2945100"/>
              <a:ext cx="2350" cy="2050"/>
            </a:xfrm>
            <a:custGeom>
              <a:rect b="b" l="l" r="r" t="t"/>
              <a:pathLst>
                <a:path extrusionOk="0" h="82" w="94">
                  <a:moveTo>
                    <a:pt x="67" y="1"/>
                  </a:moveTo>
                  <a:cubicBezTo>
                    <a:pt x="65" y="1"/>
                    <a:pt x="63" y="1"/>
                    <a:pt x="62" y="2"/>
                  </a:cubicBezTo>
                  <a:lnTo>
                    <a:pt x="6" y="34"/>
                  </a:lnTo>
                  <a:cubicBezTo>
                    <a:pt x="2" y="37"/>
                    <a:pt x="0" y="42"/>
                    <a:pt x="0" y="46"/>
                  </a:cubicBezTo>
                  <a:cubicBezTo>
                    <a:pt x="2" y="60"/>
                    <a:pt x="8" y="72"/>
                    <a:pt x="20" y="80"/>
                  </a:cubicBezTo>
                  <a:cubicBezTo>
                    <a:pt x="22" y="81"/>
                    <a:pt x="25" y="82"/>
                    <a:pt x="28" y="82"/>
                  </a:cubicBezTo>
                  <a:cubicBezTo>
                    <a:pt x="30" y="82"/>
                    <a:pt x="32" y="81"/>
                    <a:pt x="34" y="80"/>
                  </a:cubicBezTo>
                  <a:lnTo>
                    <a:pt x="89" y="48"/>
                  </a:lnTo>
                  <a:cubicBezTo>
                    <a:pt x="92" y="45"/>
                    <a:pt x="94" y="40"/>
                    <a:pt x="94" y="36"/>
                  </a:cubicBezTo>
                  <a:cubicBezTo>
                    <a:pt x="92" y="23"/>
                    <a:pt x="86" y="11"/>
                    <a:pt x="75" y="3"/>
                  </a:cubicBezTo>
                  <a:cubicBezTo>
                    <a:pt x="73" y="1"/>
                    <a:pt x="70" y="1"/>
                    <a:pt x="67" y="1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14"/>
            <p:cNvSpPr/>
            <p:nvPr/>
          </p:nvSpPr>
          <p:spPr>
            <a:xfrm>
              <a:off x="1102225" y="2945100"/>
              <a:ext cx="1750" cy="900"/>
            </a:xfrm>
            <a:custGeom>
              <a:rect b="b" l="l" r="r" t="t"/>
              <a:pathLst>
                <a:path extrusionOk="0" h="36" w="70">
                  <a:moveTo>
                    <a:pt x="1" y="35"/>
                  </a:moveTo>
                  <a:lnTo>
                    <a:pt x="1" y="35"/>
                  </a:lnTo>
                  <a:cubicBezTo>
                    <a:pt x="1" y="35"/>
                    <a:pt x="1" y="35"/>
                    <a:pt x="0" y="36"/>
                  </a:cubicBezTo>
                  <a:lnTo>
                    <a:pt x="1" y="35"/>
                  </a:lnTo>
                  <a:close/>
                  <a:moveTo>
                    <a:pt x="61" y="1"/>
                  </a:moveTo>
                  <a:cubicBezTo>
                    <a:pt x="59" y="1"/>
                    <a:pt x="57" y="1"/>
                    <a:pt x="56" y="2"/>
                  </a:cubicBezTo>
                  <a:lnTo>
                    <a:pt x="1" y="35"/>
                  </a:lnTo>
                  <a:lnTo>
                    <a:pt x="1" y="35"/>
                  </a:lnTo>
                  <a:cubicBezTo>
                    <a:pt x="3" y="34"/>
                    <a:pt x="5" y="33"/>
                    <a:pt x="7" y="33"/>
                  </a:cubicBezTo>
                  <a:cubicBezTo>
                    <a:pt x="9" y="33"/>
                    <a:pt x="12" y="34"/>
                    <a:pt x="14" y="36"/>
                  </a:cubicBezTo>
                  <a:lnTo>
                    <a:pt x="69" y="3"/>
                  </a:lnTo>
                  <a:cubicBezTo>
                    <a:pt x="67" y="1"/>
                    <a:pt x="64" y="1"/>
                    <a:pt x="61" y="1"/>
                  </a:cubicBezTo>
                  <a:close/>
                </a:path>
              </a:pathLst>
            </a:custGeom>
            <a:solidFill>
              <a:srgbClr val="B1C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14"/>
            <p:cNvSpPr/>
            <p:nvPr/>
          </p:nvSpPr>
          <p:spPr>
            <a:xfrm>
              <a:off x="1102525" y="2945175"/>
              <a:ext cx="1900" cy="1950"/>
            </a:xfrm>
            <a:custGeom>
              <a:rect b="b" l="l" r="r" t="t"/>
              <a:pathLst>
                <a:path extrusionOk="0" h="78" w="76">
                  <a:moveTo>
                    <a:pt x="56" y="0"/>
                  </a:moveTo>
                  <a:lnTo>
                    <a:pt x="1" y="33"/>
                  </a:lnTo>
                  <a:cubicBezTo>
                    <a:pt x="13" y="40"/>
                    <a:pt x="19" y="53"/>
                    <a:pt x="21" y="66"/>
                  </a:cubicBezTo>
                  <a:cubicBezTo>
                    <a:pt x="21" y="70"/>
                    <a:pt x="20" y="73"/>
                    <a:pt x="17" y="75"/>
                  </a:cubicBezTo>
                  <a:lnTo>
                    <a:pt x="17" y="75"/>
                  </a:lnTo>
                  <a:lnTo>
                    <a:pt x="70" y="45"/>
                  </a:lnTo>
                  <a:cubicBezTo>
                    <a:pt x="74" y="43"/>
                    <a:pt x="76" y="37"/>
                    <a:pt x="76" y="33"/>
                  </a:cubicBezTo>
                  <a:cubicBezTo>
                    <a:pt x="74" y="20"/>
                    <a:pt x="68" y="8"/>
                    <a:pt x="56" y="0"/>
                  </a:cubicBezTo>
                  <a:close/>
                  <a:moveTo>
                    <a:pt x="17" y="75"/>
                  </a:moveTo>
                  <a:lnTo>
                    <a:pt x="14" y="77"/>
                  </a:lnTo>
                  <a:cubicBezTo>
                    <a:pt x="16" y="77"/>
                    <a:pt x="17" y="76"/>
                    <a:pt x="17" y="75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14"/>
            <p:cNvSpPr/>
            <p:nvPr/>
          </p:nvSpPr>
          <p:spPr>
            <a:xfrm>
              <a:off x="1102075" y="2945925"/>
              <a:ext cx="975" cy="1250"/>
            </a:xfrm>
            <a:custGeom>
              <a:rect b="b" l="l" r="r" t="t"/>
              <a:pathLst>
                <a:path extrusionOk="0" h="50" w="39">
                  <a:moveTo>
                    <a:pt x="11" y="1"/>
                  </a:moveTo>
                  <a:cubicBezTo>
                    <a:pt x="5" y="1"/>
                    <a:pt x="0" y="6"/>
                    <a:pt x="0" y="15"/>
                  </a:cubicBezTo>
                  <a:cubicBezTo>
                    <a:pt x="0" y="27"/>
                    <a:pt x="8" y="39"/>
                    <a:pt x="20" y="47"/>
                  </a:cubicBezTo>
                  <a:cubicBezTo>
                    <a:pt x="23" y="49"/>
                    <a:pt x="26" y="50"/>
                    <a:pt x="29" y="50"/>
                  </a:cubicBezTo>
                  <a:cubicBezTo>
                    <a:pt x="35" y="50"/>
                    <a:pt x="39" y="45"/>
                    <a:pt x="39" y="36"/>
                  </a:cubicBezTo>
                  <a:cubicBezTo>
                    <a:pt x="37" y="23"/>
                    <a:pt x="31" y="10"/>
                    <a:pt x="20" y="4"/>
                  </a:cubicBezTo>
                  <a:cubicBezTo>
                    <a:pt x="17" y="2"/>
                    <a:pt x="14" y="1"/>
                    <a:pt x="11" y="1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14"/>
            <p:cNvSpPr/>
            <p:nvPr/>
          </p:nvSpPr>
          <p:spPr>
            <a:xfrm>
              <a:off x="1116275" y="2925475"/>
              <a:ext cx="16625" cy="9475"/>
            </a:xfrm>
            <a:custGeom>
              <a:rect b="b" l="l" r="r" t="t"/>
              <a:pathLst>
                <a:path extrusionOk="0" h="379" w="665">
                  <a:moveTo>
                    <a:pt x="299" y="151"/>
                  </a:moveTo>
                  <a:lnTo>
                    <a:pt x="265" y="171"/>
                  </a:lnTo>
                  <a:lnTo>
                    <a:pt x="265" y="171"/>
                  </a:lnTo>
                  <a:lnTo>
                    <a:pt x="265" y="171"/>
                  </a:lnTo>
                  <a:lnTo>
                    <a:pt x="299" y="151"/>
                  </a:lnTo>
                  <a:lnTo>
                    <a:pt x="299" y="151"/>
                  </a:lnTo>
                  <a:lnTo>
                    <a:pt x="299" y="151"/>
                  </a:lnTo>
                  <a:close/>
                  <a:moveTo>
                    <a:pt x="586" y="1"/>
                  </a:moveTo>
                  <a:cubicBezTo>
                    <a:pt x="569" y="1"/>
                    <a:pt x="552" y="5"/>
                    <a:pt x="537" y="12"/>
                  </a:cubicBezTo>
                  <a:lnTo>
                    <a:pt x="299" y="151"/>
                  </a:lnTo>
                  <a:lnTo>
                    <a:pt x="299" y="151"/>
                  </a:lnTo>
                  <a:lnTo>
                    <a:pt x="398" y="209"/>
                  </a:lnTo>
                  <a:lnTo>
                    <a:pt x="637" y="71"/>
                  </a:lnTo>
                  <a:cubicBezTo>
                    <a:pt x="664" y="54"/>
                    <a:pt x="663" y="29"/>
                    <a:pt x="637" y="12"/>
                  </a:cubicBezTo>
                  <a:cubicBezTo>
                    <a:pt x="620" y="5"/>
                    <a:pt x="603" y="1"/>
                    <a:pt x="586" y="1"/>
                  </a:cubicBezTo>
                  <a:close/>
                  <a:moveTo>
                    <a:pt x="265" y="171"/>
                  </a:moveTo>
                  <a:lnTo>
                    <a:pt x="28" y="309"/>
                  </a:lnTo>
                  <a:cubicBezTo>
                    <a:pt x="1" y="324"/>
                    <a:pt x="1" y="350"/>
                    <a:pt x="28" y="366"/>
                  </a:cubicBezTo>
                  <a:cubicBezTo>
                    <a:pt x="44" y="374"/>
                    <a:pt x="60" y="378"/>
                    <a:pt x="78" y="378"/>
                  </a:cubicBezTo>
                  <a:cubicBezTo>
                    <a:pt x="95" y="378"/>
                    <a:pt x="112" y="374"/>
                    <a:pt x="128" y="366"/>
                  </a:cubicBezTo>
                  <a:lnTo>
                    <a:pt x="365" y="228"/>
                  </a:lnTo>
                  <a:lnTo>
                    <a:pt x="265" y="171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14"/>
            <p:cNvSpPr/>
            <p:nvPr/>
          </p:nvSpPr>
          <p:spPr>
            <a:xfrm>
              <a:off x="1122875" y="2929225"/>
              <a:ext cx="3375" cy="1950"/>
            </a:xfrm>
            <a:custGeom>
              <a:rect b="b" l="l" r="r" t="t"/>
              <a:pathLst>
                <a:path extrusionOk="0" h="78" w="135">
                  <a:moveTo>
                    <a:pt x="35" y="1"/>
                  </a:moveTo>
                  <a:lnTo>
                    <a:pt x="1" y="21"/>
                  </a:lnTo>
                  <a:lnTo>
                    <a:pt x="102" y="78"/>
                  </a:lnTo>
                  <a:lnTo>
                    <a:pt x="134" y="59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1" name="Google Shape;2281;p14"/>
          <p:cNvGrpSpPr/>
          <p:nvPr/>
        </p:nvGrpSpPr>
        <p:grpSpPr>
          <a:xfrm>
            <a:off x="2560006" y="2342715"/>
            <a:ext cx="536967" cy="577794"/>
            <a:chOff x="1486550" y="2579925"/>
            <a:chExt cx="341300" cy="367250"/>
          </a:xfrm>
        </p:grpSpPr>
        <p:sp>
          <p:nvSpPr>
            <p:cNvPr id="2282" name="Google Shape;2282;p14"/>
            <p:cNvSpPr/>
            <p:nvPr/>
          </p:nvSpPr>
          <p:spPr>
            <a:xfrm>
              <a:off x="1487550" y="2579925"/>
              <a:ext cx="340300" cy="367250"/>
            </a:xfrm>
            <a:custGeom>
              <a:rect b="b" l="l" r="r" t="t"/>
              <a:pathLst>
                <a:path extrusionOk="0" h="14690" w="13612">
                  <a:moveTo>
                    <a:pt x="5999" y="1"/>
                  </a:moveTo>
                  <a:cubicBezTo>
                    <a:pt x="5972" y="1"/>
                    <a:pt x="5948" y="7"/>
                    <a:pt x="5927" y="19"/>
                  </a:cubicBezTo>
                  <a:lnTo>
                    <a:pt x="5798" y="93"/>
                  </a:lnTo>
                  <a:cubicBezTo>
                    <a:pt x="5749" y="122"/>
                    <a:pt x="5718" y="183"/>
                    <a:pt x="5718" y="271"/>
                  </a:cubicBezTo>
                  <a:lnTo>
                    <a:pt x="5700" y="6421"/>
                  </a:lnTo>
                  <a:cubicBezTo>
                    <a:pt x="5700" y="6596"/>
                    <a:pt x="5821" y="6806"/>
                    <a:pt x="5972" y="6895"/>
                  </a:cubicBezTo>
                  <a:cubicBezTo>
                    <a:pt x="5897" y="6854"/>
                    <a:pt x="5800" y="6834"/>
                    <a:pt x="5704" y="6834"/>
                  </a:cubicBezTo>
                  <a:cubicBezTo>
                    <a:pt x="5605" y="6834"/>
                    <a:pt x="5506" y="6856"/>
                    <a:pt x="5430" y="6900"/>
                  </a:cubicBezTo>
                  <a:lnTo>
                    <a:pt x="113" y="9991"/>
                  </a:lnTo>
                  <a:cubicBezTo>
                    <a:pt x="37" y="10034"/>
                    <a:pt x="1" y="10092"/>
                    <a:pt x="1" y="10149"/>
                  </a:cubicBezTo>
                  <a:lnTo>
                    <a:pt x="1" y="10298"/>
                  </a:lnTo>
                  <a:cubicBezTo>
                    <a:pt x="1" y="10355"/>
                    <a:pt x="39" y="10413"/>
                    <a:pt x="116" y="10458"/>
                  </a:cubicBezTo>
                  <a:lnTo>
                    <a:pt x="7327" y="14623"/>
                  </a:lnTo>
                  <a:cubicBezTo>
                    <a:pt x="7404" y="14667"/>
                    <a:pt x="7504" y="14689"/>
                    <a:pt x="7603" y="14689"/>
                  </a:cubicBezTo>
                  <a:cubicBezTo>
                    <a:pt x="7703" y="14689"/>
                    <a:pt x="7802" y="14667"/>
                    <a:pt x="7878" y="14623"/>
                  </a:cubicBezTo>
                  <a:lnTo>
                    <a:pt x="13195" y="11533"/>
                  </a:lnTo>
                  <a:cubicBezTo>
                    <a:pt x="13271" y="11489"/>
                    <a:pt x="13308" y="11432"/>
                    <a:pt x="13308" y="11373"/>
                  </a:cubicBezTo>
                  <a:lnTo>
                    <a:pt x="13308" y="11231"/>
                  </a:lnTo>
                  <a:cubicBezTo>
                    <a:pt x="13311" y="11174"/>
                    <a:pt x="13275" y="11115"/>
                    <a:pt x="13202" y="11071"/>
                  </a:cubicBezTo>
                  <a:lnTo>
                    <a:pt x="13202" y="11071"/>
                  </a:lnTo>
                  <a:cubicBezTo>
                    <a:pt x="13241" y="11091"/>
                    <a:pt x="13278" y="11101"/>
                    <a:pt x="13312" y="11101"/>
                  </a:cubicBezTo>
                  <a:cubicBezTo>
                    <a:pt x="13339" y="11101"/>
                    <a:pt x="13364" y="11094"/>
                    <a:pt x="13385" y="11082"/>
                  </a:cubicBezTo>
                  <a:lnTo>
                    <a:pt x="13385" y="11082"/>
                  </a:lnTo>
                  <a:cubicBezTo>
                    <a:pt x="13385" y="11082"/>
                    <a:pt x="13385" y="11083"/>
                    <a:pt x="13384" y="11083"/>
                  </a:cubicBezTo>
                  <a:lnTo>
                    <a:pt x="13513" y="11008"/>
                  </a:lnTo>
                  <a:cubicBezTo>
                    <a:pt x="13563" y="10979"/>
                    <a:pt x="13593" y="10917"/>
                    <a:pt x="13593" y="10831"/>
                  </a:cubicBezTo>
                  <a:lnTo>
                    <a:pt x="13612" y="4680"/>
                  </a:lnTo>
                  <a:cubicBezTo>
                    <a:pt x="13612" y="4505"/>
                    <a:pt x="13489" y="4293"/>
                    <a:pt x="13337" y="4204"/>
                  </a:cubicBezTo>
                  <a:lnTo>
                    <a:pt x="6124" y="39"/>
                  </a:lnTo>
                  <a:cubicBezTo>
                    <a:pt x="6079" y="13"/>
                    <a:pt x="6036" y="1"/>
                    <a:pt x="5999" y="1"/>
                  </a:cubicBez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14"/>
            <p:cNvSpPr/>
            <p:nvPr/>
          </p:nvSpPr>
          <p:spPr>
            <a:xfrm>
              <a:off x="1822175" y="2850700"/>
              <a:ext cx="5225" cy="6325"/>
            </a:xfrm>
            <a:custGeom>
              <a:rect b="b" l="l" r="r" t="t"/>
              <a:pathLst>
                <a:path extrusionOk="0" h="253" w="209">
                  <a:moveTo>
                    <a:pt x="208" y="0"/>
                  </a:moveTo>
                  <a:lnTo>
                    <a:pt x="81" y="74"/>
                  </a:lnTo>
                  <a:cubicBezTo>
                    <a:pt x="81" y="161"/>
                    <a:pt x="50" y="223"/>
                    <a:pt x="1" y="252"/>
                  </a:cubicBezTo>
                  <a:lnTo>
                    <a:pt x="128" y="177"/>
                  </a:lnTo>
                  <a:cubicBezTo>
                    <a:pt x="178" y="148"/>
                    <a:pt x="208" y="88"/>
                    <a:pt x="208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14"/>
            <p:cNvSpPr/>
            <p:nvPr/>
          </p:nvSpPr>
          <p:spPr>
            <a:xfrm>
              <a:off x="1824175" y="2696900"/>
              <a:ext cx="3675" cy="155650"/>
            </a:xfrm>
            <a:custGeom>
              <a:rect b="b" l="l" r="r" t="t"/>
              <a:pathLst>
                <a:path extrusionOk="0" h="6226" w="147">
                  <a:moveTo>
                    <a:pt x="147" y="1"/>
                  </a:moveTo>
                  <a:lnTo>
                    <a:pt x="18" y="76"/>
                  </a:lnTo>
                  <a:lnTo>
                    <a:pt x="1" y="6226"/>
                  </a:lnTo>
                  <a:lnTo>
                    <a:pt x="128" y="6152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14"/>
            <p:cNvSpPr/>
            <p:nvPr/>
          </p:nvSpPr>
          <p:spPr>
            <a:xfrm>
              <a:off x="1637400" y="2580875"/>
              <a:ext cx="183550" cy="106000"/>
            </a:xfrm>
            <a:custGeom>
              <a:rect b="b" l="l" r="r" t="t"/>
              <a:pathLst>
                <a:path extrusionOk="0" h="4240" w="7342">
                  <a:moveTo>
                    <a:pt x="130" y="1"/>
                  </a:moveTo>
                  <a:lnTo>
                    <a:pt x="1" y="75"/>
                  </a:lnTo>
                  <a:lnTo>
                    <a:pt x="7214" y="4239"/>
                  </a:lnTo>
                  <a:lnTo>
                    <a:pt x="7341" y="4166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14"/>
            <p:cNvSpPr/>
            <p:nvPr/>
          </p:nvSpPr>
          <p:spPr>
            <a:xfrm>
              <a:off x="1817725" y="2685000"/>
              <a:ext cx="10125" cy="13825"/>
            </a:xfrm>
            <a:custGeom>
              <a:rect b="b" l="l" r="r" t="t"/>
              <a:pathLst>
                <a:path extrusionOk="0" h="553" w="405">
                  <a:moveTo>
                    <a:pt x="128" y="1"/>
                  </a:moveTo>
                  <a:lnTo>
                    <a:pt x="1" y="74"/>
                  </a:lnTo>
                  <a:cubicBezTo>
                    <a:pt x="153" y="164"/>
                    <a:pt x="277" y="377"/>
                    <a:pt x="276" y="552"/>
                  </a:cubicBezTo>
                  <a:lnTo>
                    <a:pt x="405" y="477"/>
                  </a:lnTo>
                  <a:cubicBezTo>
                    <a:pt x="405" y="302"/>
                    <a:pt x="282" y="88"/>
                    <a:pt x="128" y="1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14"/>
            <p:cNvSpPr/>
            <p:nvPr/>
          </p:nvSpPr>
          <p:spPr>
            <a:xfrm>
              <a:off x="1630050" y="2581800"/>
              <a:ext cx="194625" cy="275650"/>
            </a:xfrm>
            <a:custGeom>
              <a:rect b="b" l="l" r="r" t="t"/>
              <a:pathLst>
                <a:path extrusionOk="0" h="11026" w="7785">
                  <a:moveTo>
                    <a:pt x="172" y="0"/>
                  </a:moveTo>
                  <a:cubicBezTo>
                    <a:pt x="81" y="0"/>
                    <a:pt x="18" y="72"/>
                    <a:pt x="18" y="196"/>
                  </a:cubicBezTo>
                  <a:lnTo>
                    <a:pt x="2" y="6346"/>
                  </a:lnTo>
                  <a:cubicBezTo>
                    <a:pt x="0" y="6521"/>
                    <a:pt x="123" y="6734"/>
                    <a:pt x="277" y="6823"/>
                  </a:cubicBezTo>
                  <a:lnTo>
                    <a:pt x="7489" y="10988"/>
                  </a:lnTo>
                  <a:cubicBezTo>
                    <a:pt x="7534" y="11014"/>
                    <a:pt x="7575" y="11026"/>
                    <a:pt x="7613" y="11026"/>
                  </a:cubicBezTo>
                  <a:cubicBezTo>
                    <a:pt x="7703" y="11026"/>
                    <a:pt x="7766" y="10954"/>
                    <a:pt x="7766" y="10830"/>
                  </a:cubicBezTo>
                  <a:lnTo>
                    <a:pt x="7783" y="4680"/>
                  </a:lnTo>
                  <a:cubicBezTo>
                    <a:pt x="7784" y="4505"/>
                    <a:pt x="7660" y="4292"/>
                    <a:pt x="7508" y="4202"/>
                  </a:cubicBezTo>
                  <a:lnTo>
                    <a:pt x="295" y="38"/>
                  </a:lnTo>
                  <a:cubicBezTo>
                    <a:pt x="251" y="12"/>
                    <a:pt x="209" y="0"/>
                    <a:pt x="172" y="0"/>
                  </a:cubicBez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14"/>
            <p:cNvSpPr/>
            <p:nvPr/>
          </p:nvSpPr>
          <p:spPr>
            <a:xfrm>
              <a:off x="1487500" y="2833625"/>
              <a:ext cx="2925" cy="7750"/>
            </a:xfrm>
            <a:custGeom>
              <a:rect b="b" l="l" r="r" t="t"/>
              <a:pathLst>
                <a:path extrusionOk="0" h="310" w="117">
                  <a:moveTo>
                    <a:pt x="1" y="1"/>
                  </a:moveTo>
                  <a:lnTo>
                    <a:pt x="1" y="148"/>
                  </a:lnTo>
                  <a:cubicBezTo>
                    <a:pt x="1" y="207"/>
                    <a:pt x="39" y="265"/>
                    <a:pt x="116" y="310"/>
                  </a:cubicBezTo>
                  <a:lnTo>
                    <a:pt x="116" y="161"/>
                  </a:lnTo>
                  <a:cubicBezTo>
                    <a:pt x="39" y="118"/>
                    <a:pt x="1" y="58"/>
                    <a:pt x="1" y="1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14"/>
            <p:cNvSpPr/>
            <p:nvPr/>
          </p:nvSpPr>
          <p:spPr>
            <a:xfrm>
              <a:off x="1817425" y="2860550"/>
              <a:ext cx="2875" cy="7725"/>
            </a:xfrm>
            <a:custGeom>
              <a:rect b="b" l="l" r="r" t="t"/>
              <a:pathLst>
                <a:path extrusionOk="0" h="309" w="115">
                  <a:moveTo>
                    <a:pt x="114" y="1"/>
                  </a:moveTo>
                  <a:cubicBezTo>
                    <a:pt x="114" y="58"/>
                    <a:pt x="76" y="116"/>
                    <a:pt x="0" y="159"/>
                  </a:cubicBezTo>
                  <a:lnTo>
                    <a:pt x="0" y="308"/>
                  </a:lnTo>
                  <a:cubicBezTo>
                    <a:pt x="76" y="265"/>
                    <a:pt x="114" y="207"/>
                    <a:pt x="114" y="150"/>
                  </a:cubicBezTo>
                  <a:lnTo>
                    <a:pt x="114" y="1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14"/>
            <p:cNvSpPr/>
            <p:nvPr/>
          </p:nvSpPr>
          <p:spPr>
            <a:xfrm>
              <a:off x="1684450" y="2864525"/>
              <a:ext cx="133000" cy="80975"/>
            </a:xfrm>
            <a:custGeom>
              <a:rect b="b" l="l" r="r" t="t"/>
              <a:pathLst>
                <a:path extrusionOk="0" h="3239" w="5320">
                  <a:moveTo>
                    <a:pt x="5319" y="0"/>
                  </a:moveTo>
                  <a:lnTo>
                    <a:pt x="2" y="3091"/>
                  </a:lnTo>
                  <a:lnTo>
                    <a:pt x="1" y="3239"/>
                  </a:lnTo>
                  <a:lnTo>
                    <a:pt x="1" y="3239"/>
                  </a:lnTo>
                  <a:lnTo>
                    <a:pt x="5319" y="149"/>
                  </a:lnTo>
                  <a:lnTo>
                    <a:pt x="5319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14"/>
            <p:cNvSpPr/>
            <p:nvPr/>
          </p:nvSpPr>
          <p:spPr>
            <a:xfrm>
              <a:off x="1490400" y="2837625"/>
              <a:ext cx="180325" cy="107875"/>
            </a:xfrm>
            <a:custGeom>
              <a:rect b="b" l="l" r="r" t="t"/>
              <a:pathLst>
                <a:path extrusionOk="0" h="4315" w="7213">
                  <a:moveTo>
                    <a:pt x="0" y="1"/>
                  </a:moveTo>
                  <a:lnTo>
                    <a:pt x="0" y="150"/>
                  </a:lnTo>
                  <a:lnTo>
                    <a:pt x="7213" y="4315"/>
                  </a:lnTo>
                  <a:lnTo>
                    <a:pt x="7213" y="41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14"/>
            <p:cNvSpPr/>
            <p:nvPr/>
          </p:nvSpPr>
          <p:spPr>
            <a:xfrm>
              <a:off x="1670700" y="2941800"/>
              <a:ext cx="13825" cy="5350"/>
            </a:xfrm>
            <a:custGeom>
              <a:rect b="b" l="l" r="r" t="t"/>
              <a:pathLst>
                <a:path extrusionOk="0" h="214" w="553">
                  <a:moveTo>
                    <a:pt x="1" y="0"/>
                  </a:moveTo>
                  <a:lnTo>
                    <a:pt x="1" y="148"/>
                  </a:lnTo>
                  <a:cubicBezTo>
                    <a:pt x="78" y="191"/>
                    <a:pt x="178" y="213"/>
                    <a:pt x="277" y="213"/>
                  </a:cubicBezTo>
                  <a:cubicBezTo>
                    <a:pt x="377" y="213"/>
                    <a:pt x="476" y="191"/>
                    <a:pt x="552" y="148"/>
                  </a:cubicBezTo>
                  <a:lnTo>
                    <a:pt x="552" y="0"/>
                  </a:lnTo>
                  <a:cubicBezTo>
                    <a:pt x="476" y="44"/>
                    <a:pt x="377" y="66"/>
                    <a:pt x="277" y="66"/>
                  </a:cubicBezTo>
                  <a:cubicBezTo>
                    <a:pt x="177" y="66"/>
                    <a:pt x="77" y="44"/>
                    <a:pt x="1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14"/>
            <p:cNvSpPr/>
            <p:nvPr/>
          </p:nvSpPr>
          <p:spPr>
            <a:xfrm>
              <a:off x="1486550" y="2750775"/>
              <a:ext cx="334700" cy="192675"/>
            </a:xfrm>
            <a:custGeom>
              <a:rect b="b" l="l" r="r" t="t"/>
              <a:pathLst>
                <a:path extrusionOk="0" h="7707" w="13388">
                  <a:moveTo>
                    <a:pt x="5746" y="0"/>
                  </a:moveTo>
                  <a:cubicBezTo>
                    <a:pt x="5646" y="0"/>
                    <a:pt x="5546" y="22"/>
                    <a:pt x="5471" y="66"/>
                  </a:cubicBezTo>
                  <a:lnTo>
                    <a:pt x="153" y="3157"/>
                  </a:lnTo>
                  <a:cubicBezTo>
                    <a:pt x="1" y="3244"/>
                    <a:pt x="1" y="3387"/>
                    <a:pt x="154" y="3475"/>
                  </a:cubicBezTo>
                  <a:lnTo>
                    <a:pt x="7367" y="7641"/>
                  </a:lnTo>
                  <a:cubicBezTo>
                    <a:pt x="7444" y="7685"/>
                    <a:pt x="7544" y="7707"/>
                    <a:pt x="7643" y="7707"/>
                  </a:cubicBezTo>
                  <a:cubicBezTo>
                    <a:pt x="7743" y="7707"/>
                    <a:pt x="7842" y="7685"/>
                    <a:pt x="7918" y="7641"/>
                  </a:cubicBezTo>
                  <a:lnTo>
                    <a:pt x="13235" y="4550"/>
                  </a:lnTo>
                  <a:cubicBezTo>
                    <a:pt x="13388" y="4463"/>
                    <a:pt x="13386" y="4320"/>
                    <a:pt x="13234" y="4232"/>
                  </a:cubicBezTo>
                  <a:lnTo>
                    <a:pt x="6021" y="66"/>
                  </a:lnTo>
                  <a:cubicBezTo>
                    <a:pt x="5945" y="22"/>
                    <a:pt x="5845" y="0"/>
                    <a:pt x="5746" y="0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14"/>
            <p:cNvSpPr/>
            <p:nvPr/>
          </p:nvSpPr>
          <p:spPr>
            <a:xfrm>
              <a:off x="1550300" y="2759175"/>
              <a:ext cx="256925" cy="147850"/>
            </a:xfrm>
            <a:custGeom>
              <a:rect b="b" l="l" r="r" t="t"/>
              <a:pathLst>
                <a:path extrusionOk="0" h="5914" w="10277">
                  <a:moveTo>
                    <a:pt x="3179" y="1"/>
                  </a:moveTo>
                  <a:cubicBezTo>
                    <a:pt x="3106" y="1"/>
                    <a:pt x="3033" y="17"/>
                    <a:pt x="2978" y="49"/>
                  </a:cubicBezTo>
                  <a:lnTo>
                    <a:pt x="111" y="1715"/>
                  </a:lnTo>
                  <a:cubicBezTo>
                    <a:pt x="1" y="1779"/>
                    <a:pt x="1" y="1884"/>
                    <a:pt x="111" y="1948"/>
                  </a:cubicBezTo>
                  <a:lnTo>
                    <a:pt x="6897" y="5866"/>
                  </a:lnTo>
                  <a:cubicBezTo>
                    <a:pt x="6953" y="5898"/>
                    <a:pt x="7026" y="5914"/>
                    <a:pt x="7099" y="5914"/>
                  </a:cubicBezTo>
                  <a:cubicBezTo>
                    <a:pt x="7172" y="5914"/>
                    <a:pt x="7244" y="5898"/>
                    <a:pt x="7300" y="5866"/>
                  </a:cubicBezTo>
                  <a:lnTo>
                    <a:pt x="10166" y="4199"/>
                  </a:lnTo>
                  <a:cubicBezTo>
                    <a:pt x="10277" y="4136"/>
                    <a:pt x="10277" y="4031"/>
                    <a:pt x="10165" y="3967"/>
                  </a:cubicBezTo>
                  <a:lnTo>
                    <a:pt x="10166" y="3967"/>
                  </a:lnTo>
                  <a:lnTo>
                    <a:pt x="3381" y="49"/>
                  </a:lnTo>
                  <a:cubicBezTo>
                    <a:pt x="3324" y="17"/>
                    <a:pt x="3251" y="1"/>
                    <a:pt x="3179" y="1"/>
                  </a:cubicBez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14"/>
            <p:cNvSpPr/>
            <p:nvPr/>
          </p:nvSpPr>
          <p:spPr>
            <a:xfrm>
              <a:off x="1554750" y="2841100"/>
              <a:ext cx="99625" cy="57125"/>
            </a:xfrm>
            <a:custGeom>
              <a:rect b="b" l="l" r="r" t="t"/>
              <a:pathLst>
                <a:path extrusionOk="0" h="2285" w="3985">
                  <a:moveTo>
                    <a:pt x="1694" y="0"/>
                  </a:moveTo>
                  <a:cubicBezTo>
                    <a:pt x="1647" y="0"/>
                    <a:pt x="1600" y="11"/>
                    <a:pt x="1557" y="32"/>
                  </a:cubicBezTo>
                  <a:lnTo>
                    <a:pt x="76" y="894"/>
                  </a:lnTo>
                  <a:cubicBezTo>
                    <a:pt x="1" y="937"/>
                    <a:pt x="1" y="1009"/>
                    <a:pt x="76" y="1052"/>
                  </a:cubicBezTo>
                  <a:lnTo>
                    <a:pt x="2155" y="2252"/>
                  </a:lnTo>
                  <a:cubicBezTo>
                    <a:pt x="2198" y="2274"/>
                    <a:pt x="2245" y="2284"/>
                    <a:pt x="2292" y="2284"/>
                  </a:cubicBezTo>
                  <a:cubicBezTo>
                    <a:pt x="2338" y="2284"/>
                    <a:pt x="2385" y="2274"/>
                    <a:pt x="2428" y="2252"/>
                  </a:cubicBezTo>
                  <a:lnTo>
                    <a:pt x="3909" y="1392"/>
                  </a:lnTo>
                  <a:cubicBezTo>
                    <a:pt x="3984" y="1347"/>
                    <a:pt x="3984" y="1277"/>
                    <a:pt x="3909" y="1234"/>
                  </a:cubicBezTo>
                  <a:lnTo>
                    <a:pt x="1831" y="32"/>
                  </a:lnTo>
                  <a:cubicBezTo>
                    <a:pt x="1788" y="11"/>
                    <a:pt x="1741" y="0"/>
                    <a:pt x="1694" y="0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14"/>
            <p:cNvSpPr/>
            <p:nvPr/>
          </p:nvSpPr>
          <p:spPr>
            <a:xfrm>
              <a:off x="1716600" y="2829175"/>
              <a:ext cx="77725" cy="48650"/>
            </a:xfrm>
            <a:custGeom>
              <a:rect b="b" l="l" r="r" t="t"/>
              <a:pathLst>
                <a:path extrusionOk="0" h="1946" w="3109">
                  <a:moveTo>
                    <a:pt x="1217" y="1"/>
                  </a:moveTo>
                  <a:lnTo>
                    <a:pt x="632" y="340"/>
                  </a:lnTo>
                  <a:lnTo>
                    <a:pt x="632" y="396"/>
                  </a:lnTo>
                  <a:lnTo>
                    <a:pt x="585" y="368"/>
                  </a:lnTo>
                  <a:lnTo>
                    <a:pt x="1" y="707"/>
                  </a:lnTo>
                  <a:lnTo>
                    <a:pt x="1" y="853"/>
                  </a:lnTo>
                  <a:lnTo>
                    <a:pt x="589" y="1193"/>
                  </a:lnTo>
                  <a:lnTo>
                    <a:pt x="652" y="1156"/>
                  </a:lnTo>
                  <a:lnTo>
                    <a:pt x="652" y="1230"/>
                  </a:lnTo>
                  <a:lnTo>
                    <a:pt x="1241" y="1569"/>
                  </a:lnTo>
                  <a:lnTo>
                    <a:pt x="1304" y="1532"/>
                  </a:lnTo>
                  <a:lnTo>
                    <a:pt x="1304" y="1606"/>
                  </a:lnTo>
                  <a:lnTo>
                    <a:pt x="1892" y="1946"/>
                  </a:lnTo>
                  <a:lnTo>
                    <a:pt x="2476" y="1606"/>
                  </a:lnTo>
                  <a:lnTo>
                    <a:pt x="2476" y="1551"/>
                  </a:lnTo>
                  <a:lnTo>
                    <a:pt x="2523" y="1579"/>
                  </a:lnTo>
                  <a:lnTo>
                    <a:pt x="3107" y="1239"/>
                  </a:lnTo>
                  <a:lnTo>
                    <a:pt x="3109" y="1093"/>
                  </a:lnTo>
                  <a:lnTo>
                    <a:pt x="2520" y="754"/>
                  </a:lnTo>
                  <a:lnTo>
                    <a:pt x="2456" y="790"/>
                  </a:lnTo>
                  <a:lnTo>
                    <a:pt x="2457" y="717"/>
                  </a:lnTo>
                  <a:lnTo>
                    <a:pt x="1869" y="377"/>
                  </a:lnTo>
                  <a:lnTo>
                    <a:pt x="1804" y="414"/>
                  </a:lnTo>
                  <a:lnTo>
                    <a:pt x="1804" y="340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14"/>
            <p:cNvSpPr/>
            <p:nvPr/>
          </p:nvSpPr>
          <p:spPr>
            <a:xfrm>
              <a:off x="1677125" y="2861325"/>
              <a:ext cx="61925" cy="39425"/>
            </a:xfrm>
            <a:custGeom>
              <a:rect b="b" l="l" r="r" t="t"/>
              <a:pathLst>
                <a:path extrusionOk="0" h="1577" w="2477">
                  <a:moveTo>
                    <a:pt x="584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9" y="826"/>
                  </a:lnTo>
                  <a:lnTo>
                    <a:pt x="652" y="787"/>
                  </a:lnTo>
                  <a:lnTo>
                    <a:pt x="652" y="861"/>
                  </a:lnTo>
                  <a:lnTo>
                    <a:pt x="1240" y="1200"/>
                  </a:lnTo>
                  <a:lnTo>
                    <a:pt x="1305" y="1164"/>
                  </a:lnTo>
                  <a:lnTo>
                    <a:pt x="1305" y="1237"/>
                  </a:lnTo>
                  <a:lnTo>
                    <a:pt x="1892" y="1577"/>
                  </a:lnTo>
                  <a:lnTo>
                    <a:pt x="2477" y="1237"/>
                  </a:lnTo>
                  <a:lnTo>
                    <a:pt x="2477" y="1091"/>
                  </a:lnTo>
                  <a:lnTo>
                    <a:pt x="1952" y="789"/>
                  </a:lnTo>
                  <a:lnTo>
                    <a:pt x="2472" y="486"/>
                  </a:lnTo>
                  <a:lnTo>
                    <a:pt x="2472" y="340"/>
                  </a:lnTo>
                  <a:lnTo>
                    <a:pt x="1884" y="1"/>
                  </a:lnTo>
                  <a:lnTo>
                    <a:pt x="1300" y="340"/>
                  </a:lnTo>
                  <a:lnTo>
                    <a:pt x="1300" y="412"/>
                  </a:lnTo>
                  <a:lnTo>
                    <a:pt x="1237" y="375"/>
                  </a:lnTo>
                  <a:lnTo>
                    <a:pt x="1173" y="412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14"/>
            <p:cNvSpPr/>
            <p:nvPr/>
          </p:nvSpPr>
          <p:spPr>
            <a:xfrm>
              <a:off x="1618375" y="2763350"/>
              <a:ext cx="110775" cy="67700"/>
            </a:xfrm>
            <a:custGeom>
              <a:rect b="b" l="l" r="r" t="t"/>
              <a:pathLst>
                <a:path extrusionOk="0" h="2708" w="4431">
                  <a:moveTo>
                    <a:pt x="585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8" y="826"/>
                  </a:lnTo>
                  <a:lnTo>
                    <a:pt x="651" y="789"/>
                  </a:lnTo>
                  <a:lnTo>
                    <a:pt x="651" y="862"/>
                  </a:lnTo>
                  <a:lnTo>
                    <a:pt x="1240" y="1202"/>
                  </a:lnTo>
                  <a:lnTo>
                    <a:pt x="1304" y="1165"/>
                  </a:lnTo>
                  <a:lnTo>
                    <a:pt x="1303" y="1239"/>
                  </a:lnTo>
                  <a:lnTo>
                    <a:pt x="1891" y="1578"/>
                  </a:lnTo>
                  <a:lnTo>
                    <a:pt x="1956" y="1542"/>
                  </a:lnTo>
                  <a:lnTo>
                    <a:pt x="1956" y="1615"/>
                  </a:lnTo>
                  <a:lnTo>
                    <a:pt x="2543" y="1955"/>
                  </a:lnTo>
                  <a:lnTo>
                    <a:pt x="2607" y="1918"/>
                  </a:lnTo>
                  <a:lnTo>
                    <a:pt x="2607" y="1992"/>
                  </a:lnTo>
                  <a:lnTo>
                    <a:pt x="3194" y="2331"/>
                  </a:lnTo>
                  <a:lnTo>
                    <a:pt x="3258" y="2294"/>
                  </a:lnTo>
                  <a:lnTo>
                    <a:pt x="3258" y="2368"/>
                  </a:lnTo>
                  <a:lnTo>
                    <a:pt x="3847" y="2708"/>
                  </a:lnTo>
                  <a:lnTo>
                    <a:pt x="4431" y="2368"/>
                  </a:lnTo>
                  <a:lnTo>
                    <a:pt x="4431" y="2221"/>
                  </a:lnTo>
                  <a:lnTo>
                    <a:pt x="3842" y="1883"/>
                  </a:lnTo>
                  <a:lnTo>
                    <a:pt x="3779" y="1919"/>
                  </a:lnTo>
                  <a:lnTo>
                    <a:pt x="3779" y="1846"/>
                  </a:lnTo>
                  <a:lnTo>
                    <a:pt x="3191" y="1506"/>
                  </a:lnTo>
                  <a:lnTo>
                    <a:pt x="3128" y="1543"/>
                  </a:lnTo>
                  <a:lnTo>
                    <a:pt x="3128" y="1469"/>
                  </a:lnTo>
                  <a:lnTo>
                    <a:pt x="2539" y="1130"/>
                  </a:lnTo>
                  <a:lnTo>
                    <a:pt x="2476" y="1167"/>
                  </a:lnTo>
                  <a:lnTo>
                    <a:pt x="2476" y="1093"/>
                  </a:lnTo>
                  <a:lnTo>
                    <a:pt x="1888" y="753"/>
                  </a:lnTo>
                  <a:lnTo>
                    <a:pt x="1825" y="790"/>
                  </a:lnTo>
                  <a:lnTo>
                    <a:pt x="1825" y="717"/>
                  </a:lnTo>
                  <a:lnTo>
                    <a:pt x="1237" y="377"/>
                  </a:lnTo>
                  <a:lnTo>
                    <a:pt x="1172" y="414"/>
                  </a:lnTo>
                  <a:lnTo>
                    <a:pt x="1174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14"/>
            <p:cNvSpPr/>
            <p:nvPr/>
          </p:nvSpPr>
          <p:spPr>
            <a:xfrm>
              <a:off x="1563125" y="2776675"/>
              <a:ext cx="143125" cy="86475"/>
            </a:xfrm>
            <a:custGeom>
              <a:rect b="b" l="l" r="r" t="t"/>
              <a:pathLst>
                <a:path extrusionOk="0" h="3459" w="5725">
                  <a:moveTo>
                    <a:pt x="1877" y="1"/>
                  </a:moveTo>
                  <a:lnTo>
                    <a:pt x="1294" y="340"/>
                  </a:lnTo>
                  <a:lnTo>
                    <a:pt x="1294" y="414"/>
                  </a:lnTo>
                  <a:lnTo>
                    <a:pt x="1231" y="377"/>
                  </a:lnTo>
                  <a:lnTo>
                    <a:pt x="648" y="717"/>
                  </a:lnTo>
                  <a:lnTo>
                    <a:pt x="648" y="789"/>
                  </a:lnTo>
                  <a:lnTo>
                    <a:pt x="585" y="753"/>
                  </a:lnTo>
                  <a:lnTo>
                    <a:pt x="1" y="1093"/>
                  </a:lnTo>
                  <a:lnTo>
                    <a:pt x="1" y="1239"/>
                  </a:lnTo>
                  <a:lnTo>
                    <a:pt x="588" y="1578"/>
                  </a:lnTo>
                  <a:lnTo>
                    <a:pt x="652" y="1542"/>
                  </a:lnTo>
                  <a:lnTo>
                    <a:pt x="652" y="1615"/>
                  </a:lnTo>
                  <a:lnTo>
                    <a:pt x="3195" y="3082"/>
                  </a:lnTo>
                  <a:lnTo>
                    <a:pt x="3259" y="3046"/>
                  </a:lnTo>
                  <a:lnTo>
                    <a:pt x="3259" y="3119"/>
                  </a:lnTo>
                  <a:lnTo>
                    <a:pt x="3846" y="3459"/>
                  </a:lnTo>
                  <a:lnTo>
                    <a:pt x="4431" y="3119"/>
                  </a:lnTo>
                  <a:lnTo>
                    <a:pt x="4431" y="3047"/>
                  </a:lnTo>
                  <a:lnTo>
                    <a:pt x="4494" y="3082"/>
                  </a:lnTo>
                  <a:lnTo>
                    <a:pt x="5077" y="2743"/>
                  </a:lnTo>
                  <a:lnTo>
                    <a:pt x="5077" y="2669"/>
                  </a:lnTo>
                  <a:lnTo>
                    <a:pt x="5140" y="2706"/>
                  </a:lnTo>
                  <a:lnTo>
                    <a:pt x="5725" y="2367"/>
                  </a:lnTo>
                  <a:lnTo>
                    <a:pt x="5725" y="2221"/>
                  </a:lnTo>
                  <a:lnTo>
                    <a:pt x="5137" y="1881"/>
                  </a:lnTo>
                  <a:lnTo>
                    <a:pt x="5072" y="1918"/>
                  </a:lnTo>
                  <a:lnTo>
                    <a:pt x="5072" y="1844"/>
                  </a:lnTo>
                  <a:lnTo>
                    <a:pt x="4485" y="1505"/>
                  </a:lnTo>
                  <a:lnTo>
                    <a:pt x="4421" y="1542"/>
                  </a:lnTo>
                  <a:lnTo>
                    <a:pt x="4421" y="1468"/>
                  </a:lnTo>
                  <a:lnTo>
                    <a:pt x="3832" y="1128"/>
                  </a:lnTo>
                  <a:lnTo>
                    <a:pt x="3769" y="1165"/>
                  </a:lnTo>
                  <a:lnTo>
                    <a:pt x="3769" y="1091"/>
                  </a:lnTo>
                  <a:lnTo>
                    <a:pt x="3181" y="752"/>
                  </a:lnTo>
                  <a:lnTo>
                    <a:pt x="3116" y="790"/>
                  </a:lnTo>
                  <a:lnTo>
                    <a:pt x="3116" y="717"/>
                  </a:lnTo>
                  <a:lnTo>
                    <a:pt x="2530" y="377"/>
                  </a:lnTo>
                  <a:lnTo>
                    <a:pt x="2465" y="414"/>
                  </a:lnTo>
                  <a:lnTo>
                    <a:pt x="2465" y="340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14"/>
            <p:cNvSpPr/>
            <p:nvPr/>
          </p:nvSpPr>
          <p:spPr>
            <a:xfrm>
              <a:off x="1747100" y="283767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4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14"/>
            <p:cNvSpPr/>
            <p:nvPr/>
          </p:nvSpPr>
          <p:spPr>
            <a:xfrm>
              <a:off x="1732400" y="283767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14"/>
            <p:cNvSpPr/>
            <p:nvPr/>
          </p:nvSpPr>
          <p:spPr>
            <a:xfrm>
              <a:off x="1732400" y="28291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2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14"/>
            <p:cNvSpPr/>
            <p:nvPr/>
          </p:nvSpPr>
          <p:spPr>
            <a:xfrm>
              <a:off x="1763375" y="2847075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14"/>
            <p:cNvSpPr/>
            <p:nvPr/>
          </p:nvSpPr>
          <p:spPr>
            <a:xfrm>
              <a:off x="1748675" y="28470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14"/>
            <p:cNvSpPr/>
            <p:nvPr/>
          </p:nvSpPr>
          <p:spPr>
            <a:xfrm>
              <a:off x="1748675" y="2838600"/>
              <a:ext cx="29375" cy="17000"/>
            </a:xfrm>
            <a:custGeom>
              <a:rect b="b" l="l" r="r" t="t"/>
              <a:pathLst>
                <a:path extrusionOk="0" h="680" w="1175">
                  <a:moveTo>
                    <a:pt x="586" y="0"/>
                  </a:moveTo>
                  <a:lnTo>
                    <a:pt x="1" y="340"/>
                  </a:lnTo>
                  <a:lnTo>
                    <a:pt x="589" y="679"/>
                  </a:lnTo>
                  <a:lnTo>
                    <a:pt x="1174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14"/>
            <p:cNvSpPr/>
            <p:nvPr/>
          </p:nvSpPr>
          <p:spPr>
            <a:xfrm>
              <a:off x="1779675" y="285650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14"/>
            <p:cNvSpPr/>
            <p:nvPr/>
          </p:nvSpPr>
          <p:spPr>
            <a:xfrm>
              <a:off x="1764950" y="2856500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2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14"/>
            <p:cNvSpPr/>
            <p:nvPr/>
          </p:nvSpPr>
          <p:spPr>
            <a:xfrm>
              <a:off x="1765000" y="28480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7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14"/>
            <p:cNvSpPr/>
            <p:nvPr/>
          </p:nvSpPr>
          <p:spPr>
            <a:xfrm>
              <a:off x="1731325" y="2846850"/>
              <a:ext cx="14600" cy="12150"/>
            </a:xfrm>
            <a:custGeom>
              <a:rect b="b" l="l" r="r" t="t"/>
              <a:pathLst>
                <a:path extrusionOk="0" h="486" w="584">
                  <a:moveTo>
                    <a:pt x="584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14"/>
            <p:cNvSpPr/>
            <p:nvPr/>
          </p:nvSpPr>
          <p:spPr>
            <a:xfrm>
              <a:off x="1716600" y="2846850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14"/>
            <p:cNvSpPr/>
            <p:nvPr/>
          </p:nvSpPr>
          <p:spPr>
            <a:xfrm>
              <a:off x="1716600" y="283835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14"/>
            <p:cNvSpPr/>
            <p:nvPr/>
          </p:nvSpPr>
          <p:spPr>
            <a:xfrm>
              <a:off x="1747600" y="2856250"/>
              <a:ext cx="14625" cy="12175"/>
            </a:xfrm>
            <a:custGeom>
              <a:rect b="b" l="l" r="r" t="t"/>
              <a:pathLst>
                <a:path extrusionOk="0" h="487" w="585">
                  <a:moveTo>
                    <a:pt x="584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14"/>
            <p:cNvSpPr/>
            <p:nvPr/>
          </p:nvSpPr>
          <p:spPr>
            <a:xfrm>
              <a:off x="1732900" y="2856250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14"/>
            <p:cNvSpPr/>
            <p:nvPr/>
          </p:nvSpPr>
          <p:spPr>
            <a:xfrm>
              <a:off x="1732900" y="28477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9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14"/>
            <p:cNvSpPr/>
            <p:nvPr/>
          </p:nvSpPr>
          <p:spPr>
            <a:xfrm>
              <a:off x="1763875" y="286567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14"/>
            <p:cNvSpPr/>
            <p:nvPr/>
          </p:nvSpPr>
          <p:spPr>
            <a:xfrm>
              <a:off x="1749175" y="286567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14"/>
            <p:cNvSpPr/>
            <p:nvPr/>
          </p:nvSpPr>
          <p:spPr>
            <a:xfrm>
              <a:off x="1749175" y="28571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14"/>
            <p:cNvSpPr/>
            <p:nvPr/>
          </p:nvSpPr>
          <p:spPr>
            <a:xfrm>
              <a:off x="1724300" y="2869825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5" y="0"/>
                  </a:moveTo>
                  <a:lnTo>
                    <a:pt x="2" y="340"/>
                  </a:lnTo>
                  <a:lnTo>
                    <a:pt x="0" y="486"/>
                  </a:lnTo>
                  <a:lnTo>
                    <a:pt x="0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14"/>
            <p:cNvSpPr/>
            <p:nvPr/>
          </p:nvSpPr>
          <p:spPr>
            <a:xfrm>
              <a:off x="1709625" y="286982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7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14"/>
            <p:cNvSpPr/>
            <p:nvPr/>
          </p:nvSpPr>
          <p:spPr>
            <a:xfrm>
              <a:off x="1709625" y="286132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2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14"/>
            <p:cNvSpPr/>
            <p:nvPr/>
          </p:nvSpPr>
          <p:spPr>
            <a:xfrm>
              <a:off x="1691825" y="286982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14"/>
            <p:cNvSpPr/>
            <p:nvPr/>
          </p:nvSpPr>
          <p:spPr>
            <a:xfrm>
              <a:off x="1677125" y="286982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14"/>
            <p:cNvSpPr/>
            <p:nvPr/>
          </p:nvSpPr>
          <p:spPr>
            <a:xfrm>
              <a:off x="1677125" y="286132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14"/>
            <p:cNvSpPr/>
            <p:nvPr/>
          </p:nvSpPr>
          <p:spPr>
            <a:xfrm>
              <a:off x="1708125" y="28791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14"/>
            <p:cNvSpPr/>
            <p:nvPr/>
          </p:nvSpPr>
          <p:spPr>
            <a:xfrm>
              <a:off x="1693400" y="28791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14"/>
            <p:cNvSpPr/>
            <p:nvPr/>
          </p:nvSpPr>
          <p:spPr>
            <a:xfrm>
              <a:off x="1693400" y="2870700"/>
              <a:ext cx="29375" cy="17000"/>
            </a:xfrm>
            <a:custGeom>
              <a:rect b="b" l="l" r="r" t="t"/>
              <a:pathLst>
                <a:path extrusionOk="0" h="680" w="1175">
                  <a:moveTo>
                    <a:pt x="586" y="0"/>
                  </a:moveTo>
                  <a:lnTo>
                    <a:pt x="1" y="340"/>
                  </a:lnTo>
                  <a:lnTo>
                    <a:pt x="589" y="679"/>
                  </a:lnTo>
                  <a:lnTo>
                    <a:pt x="1175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14"/>
            <p:cNvSpPr/>
            <p:nvPr/>
          </p:nvSpPr>
          <p:spPr>
            <a:xfrm>
              <a:off x="1724400" y="288860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14"/>
            <p:cNvSpPr/>
            <p:nvPr/>
          </p:nvSpPr>
          <p:spPr>
            <a:xfrm>
              <a:off x="1709700" y="288860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2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14"/>
            <p:cNvSpPr/>
            <p:nvPr/>
          </p:nvSpPr>
          <p:spPr>
            <a:xfrm>
              <a:off x="1709725" y="28801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1" y="340"/>
                  </a:lnTo>
                  <a:lnTo>
                    <a:pt x="588" y="680"/>
                  </a:lnTo>
                  <a:lnTo>
                    <a:pt x="1173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14"/>
            <p:cNvSpPr/>
            <p:nvPr/>
          </p:nvSpPr>
          <p:spPr>
            <a:xfrm>
              <a:off x="1633075" y="277185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14"/>
            <p:cNvSpPr/>
            <p:nvPr/>
          </p:nvSpPr>
          <p:spPr>
            <a:xfrm>
              <a:off x="1618375" y="27718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8" y="486"/>
                  </a:lnTo>
                  <a:lnTo>
                    <a:pt x="588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14"/>
            <p:cNvSpPr/>
            <p:nvPr/>
          </p:nvSpPr>
          <p:spPr>
            <a:xfrm>
              <a:off x="1618375" y="2763350"/>
              <a:ext cx="29350" cy="17000"/>
            </a:xfrm>
            <a:custGeom>
              <a:rect b="b" l="l" r="r" t="t"/>
              <a:pathLst>
                <a:path extrusionOk="0" h="680" w="1174">
                  <a:moveTo>
                    <a:pt x="585" y="1"/>
                  </a:moveTo>
                  <a:lnTo>
                    <a:pt x="0" y="340"/>
                  </a:lnTo>
                  <a:lnTo>
                    <a:pt x="588" y="680"/>
                  </a:lnTo>
                  <a:lnTo>
                    <a:pt x="1174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14"/>
            <p:cNvSpPr/>
            <p:nvPr/>
          </p:nvSpPr>
          <p:spPr>
            <a:xfrm>
              <a:off x="1649350" y="2781250"/>
              <a:ext cx="14675" cy="12150"/>
            </a:xfrm>
            <a:custGeom>
              <a:rect b="b" l="l" r="r" t="t"/>
              <a:pathLst>
                <a:path extrusionOk="0" h="486" w="587">
                  <a:moveTo>
                    <a:pt x="586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14"/>
            <p:cNvSpPr/>
            <p:nvPr/>
          </p:nvSpPr>
          <p:spPr>
            <a:xfrm>
              <a:off x="1634650" y="27812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2" y="1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14"/>
            <p:cNvSpPr/>
            <p:nvPr/>
          </p:nvSpPr>
          <p:spPr>
            <a:xfrm>
              <a:off x="1634675" y="2772775"/>
              <a:ext cx="29350" cy="17000"/>
            </a:xfrm>
            <a:custGeom>
              <a:rect b="b" l="l" r="r" t="t"/>
              <a:pathLst>
                <a:path extrusionOk="0" h="680" w="1174">
                  <a:moveTo>
                    <a:pt x="585" y="0"/>
                  </a:moveTo>
                  <a:lnTo>
                    <a:pt x="1" y="340"/>
                  </a:lnTo>
                  <a:lnTo>
                    <a:pt x="588" y="679"/>
                  </a:lnTo>
                  <a:lnTo>
                    <a:pt x="1173" y="34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14"/>
            <p:cNvSpPr/>
            <p:nvPr/>
          </p:nvSpPr>
          <p:spPr>
            <a:xfrm>
              <a:off x="1665650" y="2790650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5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5" y="147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14"/>
            <p:cNvSpPr/>
            <p:nvPr/>
          </p:nvSpPr>
          <p:spPr>
            <a:xfrm>
              <a:off x="1650925" y="2790650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2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14"/>
            <p:cNvSpPr/>
            <p:nvPr/>
          </p:nvSpPr>
          <p:spPr>
            <a:xfrm>
              <a:off x="1650975" y="27821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7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14"/>
            <p:cNvSpPr/>
            <p:nvPr/>
          </p:nvSpPr>
          <p:spPr>
            <a:xfrm>
              <a:off x="1681925" y="2800075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586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14"/>
            <p:cNvSpPr/>
            <p:nvPr/>
          </p:nvSpPr>
          <p:spPr>
            <a:xfrm>
              <a:off x="1667250" y="2800075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8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14"/>
            <p:cNvSpPr/>
            <p:nvPr/>
          </p:nvSpPr>
          <p:spPr>
            <a:xfrm>
              <a:off x="1667250" y="27915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14"/>
            <p:cNvSpPr/>
            <p:nvPr/>
          </p:nvSpPr>
          <p:spPr>
            <a:xfrm>
              <a:off x="1698200" y="2809475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1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14"/>
            <p:cNvSpPr/>
            <p:nvPr/>
          </p:nvSpPr>
          <p:spPr>
            <a:xfrm>
              <a:off x="1683550" y="28094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7" y="486"/>
                  </a:lnTo>
                  <a:lnTo>
                    <a:pt x="588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14"/>
            <p:cNvSpPr/>
            <p:nvPr/>
          </p:nvSpPr>
          <p:spPr>
            <a:xfrm>
              <a:off x="1683550" y="28010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8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14"/>
            <p:cNvSpPr/>
            <p:nvPr/>
          </p:nvSpPr>
          <p:spPr>
            <a:xfrm>
              <a:off x="1714525" y="2818850"/>
              <a:ext cx="14625" cy="12200"/>
            </a:xfrm>
            <a:custGeom>
              <a:rect b="b" l="l" r="r" t="t"/>
              <a:pathLst>
                <a:path extrusionOk="0" h="488" w="585">
                  <a:moveTo>
                    <a:pt x="585" y="1"/>
                  </a:moveTo>
                  <a:lnTo>
                    <a:pt x="1" y="342"/>
                  </a:lnTo>
                  <a:lnTo>
                    <a:pt x="1" y="488"/>
                  </a:lnTo>
                  <a:lnTo>
                    <a:pt x="585" y="148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14"/>
            <p:cNvSpPr/>
            <p:nvPr/>
          </p:nvSpPr>
          <p:spPr>
            <a:xfrm>
              <a:off x="1699825" y="2818850"/>
              <a:ext cx="14725" cy="12200"/>
            </a:xfrm>
            <a:custGeom>
              <a:rect b="b" l="l" r="r" t="t"/>
              <a:pathLst>
                <a:path extrusionOk="0" h="488" w="589">
                  <a:moveTo>
                    <a:pt x="0" y="1"/>
                  </a:moveTo>
                  <a:lnTo>
                    <a:pt x="0" y="148"/>
                  </a:lnTo>
                  <a:lnTo>
                    <a:pt x="589" y="488"/>
                  </a:lnTo>
                  <a:lnTo>
                    <a:pt x="589" y="3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14"/>
            <p:cNvSpPr/>
            <p:nvPr/>
          </p:nvSpPr>
          <p:spPr>
            <a:xfrm>
              <a:off x="1699825" y="28104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39"/>
                  </a:lnTo>
                  <a:lnTo>
                    <a:pt x="589" y="680"/>
                  </a:lnTo>
                  <a:lnTo>
                    <a:pt x="1173" y="339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14"/>
            <p:cNvSpPr/>
            <p:nvPr/>
          </p:nvSpPr>
          <p:spPr>
            <a:xfrm>
              <a:off x="1610175" y="278517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14"/>
            <p:cNvSpPr/>
            <p:nvPr/>
          </p:nvSpPr>
          <p:spPr>
            <a:xfrm>
              <a:off x="1595475" y="278517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14"/>
            <p:cNvSpPr/>
            <p:nvPr/>
          </p:nvSpPr>
          <p:spPr>
            <a:xfrm>
              <a:off x="1595475" y="27766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14"/>
            <p:cNvSpPr/>
            <p:nvPr/>
          </p:nvSpPr>
          <p:spPr>
            <a:xfrm>
              <a:off x="1626475" y="2794575"/>
              <a:ext cx="14600" cy="12175"/>
            </a:xfrm>
            <a:custGeom>
              <a:rect b="b" l="l" r="r" t="t"/>
              <a:pathLst>
                <a:path extrusionOk="0" h="487" w="584">
                  <a:moveTo>
                    <a:pt x="584" y="1"/>
                  </a:moveTo>
                  <a:lnTo>
                    <a:pt x="0" y="339"/>
                  </a:lnTo>
                  <a:lnTo>
                    <a:pt x="0" y="486"/>
                  </a:lnTo>
                  <a:lnTo>
                    <a:pt x="584" y="14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14"/>
            <p:cNvSpPr/>
            <p:nvPr/>
          </p:nvSpPr>
          <p:spPr>
            <a:xfrm>
              <a:off x="1611750" y="27945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14"/>
            <p:cNvSpPr/>
            <p:nvPr/>
          </p:nvSpPr>
          <p:spPr>
            <a:xfrm>
              <a:off x="1611750" y="2786100"/>
              <a:ext cx="29325" cy="16950"/>
            </a:xfrm>
            <a:custGeom>
              <a:rect b="b" l="l" r="r" t="t"/>
              <a:pathLst>
                <a:path extrusionOk="0" h="678" w="1173">
                  <a:moveTo>
                    <a:pt x="586" y="0"/>
                  </a:moveTo>
                  <a:lnTo>
                    <a:pt x="1" y="340"/>
                  </a:lnTo>
                  <a:lnTo>
                    <a:pt x="589" y="678"/>
                  </a:lnTo>
                  <a:lnTo>
                    <a:pt x="1173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14"/>
            <p:cNvSpPr/>
            <p:nvPr/>
          </p:nvSpPr>
          <p:spPr>
            <a:xfrm>
              <a:off x="1642750" y="280395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14"/>
            <p:cNvSpPr/>
            <p:nvPr/>
          </p:nvSpPr>
          <p:spPr>
            <a:xfrm>
              <a:off x="1628050" y="28039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14"/>
            <p:cNvSpPr/>
            <p:nvPr/>
          </p:nvSpPr>
          <p:spPr>
            <a:xfrm>
              <a:off x="1628050" y="2795450"/>
              <a:ext cx="29350" cy="17000"/>
            </a:xfrm>
            <a:custGeom>
              <a:rect b="b" l="l" r="r" t="t"/>
              <a:pathLst>
                <a:path extrusionOk="0" h="680" w="1174">
                  <a:moveTo>
                    <a:pt x="585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4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14"/>
            <p:cNvSpPr/>
            <p:nvPr/>
          </p:nvSpPr>
          <p:spPr>
            <a:xfrm>
              <a:off x="1659025" y="2813350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14"/>
            <p:cNvSpPr/>
            <p:nvPr/>
          </p:nvSpPr>
          <p:spPr>
            <a:xfrm>
              <a:off x="1644325" y="2813350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2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14"/>
            <p:cNvSpPr/>
            <p:nvPr/>
          </p:nvSpPr>
          <p:spPr>
            <a:xfrm>
              <a:off x="1644375" y="28048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7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14"/>
            <p:cNvSpPr/>
            <p:nvPr/>
          </p:nvSpPr>
          <p:spPr>
            <a:xfrm>
              <a:off x="1675325" y="2822775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2" y="340"/>
                  </a:lnTo>
                  <a:lnTo>
                    <a:pt x="0" y="486"/>
                  </a:lnTo>
                  <a:lnTo>
                    <a:pt x="586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14"/>
            <p:cNvSpPr/>
            <p:nvPr/>
          </p:nvSpPr>
          <p:spPr>
            <a:xfrm>
              <a:off x="1660600" y="2822775"/>
              <a:ext cx="14775" cy="12150"/>
            </a:xfrm>
            <a:custGeom>
              <a:rect b="b" l="l" r="r" t="t"/>
              <a:pathLst>
                <a:path extrusionOk="0" h="486" w="591">
                  <a:moveTo>
                    <a:pt x="2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91" y="34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14"/>
            <p:cNvSpPr/>
            <p:nvPr/>
          </p:nvSpPr>
          <p:spPr>
            <a:xfrm>
              <a:off x="1660650" y="28142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14"/>
            <p:cNvSpPr/>
            <p:nvPr/>
          </p:nvSpPr>
          <p:spPr>
            <a:xfrm>
              <a:off x="1691600" y="28321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14"/>
            <p:cNvSpPr/>
            <p:nvPr/>
          </p:nvSpPr>
          <p:spPr>
            <a:xfrm>
              <a:off x="1676925" y="28321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8" y="486"/>
                  </a:lnTo>
                  <a:lnTo>
                    <a:pt x="589" y="3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14"/>
            <p:cNvSpPr/>
            <p:nvPr/>
          </p:nvSpPr>
          <p:spPr>
            <a:xfrm>
              <a:off x="1676925" y="28237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0"/>
                  </a:moveTo>
                  <a:lnTo>
                    <a:pt x="1" y="340"/>
                  </a:lnTo>
                  <a:lnTo>
                    <a:pt x="589" y="679"/>
                  </a:lnTo>
                  <a:lnTo>
                    <a:pt x="1173" y="34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14"/>
            <p:cNvSpPr/>
            <p:nvPr/>
          </p:nvSpPr>
          <p:spPr>
            <a:xfrm>
              <a:off x="1593975" y="27945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2" y="339"/>
                  </a:lnTo>
                  <a:lnTo>
                    <a:pt x="0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14"/>
            <p:cNvSpPr/>
            <p:nvPr/>
          </p:nvSpPr>
          <p:spPr>
            <a:xfrm>
              <a:off x="1579300" y="27945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7" y="486"/>
                  </a:lnTo>
                  <a:lnTo>
                    <a:pt x="589" y="3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14"/>
            <p:cNvSpPr/>
            <p:nvPr/>
          </p:nvSpPr>
          <p:spPr>
            <a:xfrm>
              <a:off x="1579300" y="2786100"/>
              <a:ext cx="29325" cy="16950"/>
            </a:xfrm>
            <a:custGeom>
              <a:rect b="b" l="l" r="r" t="t"/>
              <a:pathLst>
                <a:path extrusionOk="0" h="678" w="1173">
                  <a:moveTo>
                    <a:pt x="584" y="0"/>
                  </a:moveTo>
                  <a:lnTo>
                    <a:pt x="1" y="340"/>
                  </a:lnTo>
                  <a:lnTo>
                    <a:pt x="589" y="678"/>
                  </a:lnTo>
                  <a:lnTo>
                    <a:pt x="1173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14"/>
            <p:cNvSpPr/>
            <p:nvPr/>
          </p:nvSpPr>
          <p:spPr>
            <a:xfrm>
              <a:off x="1610250" y="2803950"/>
              <a:ext cx="14675" cy="12150"/>
            </a:xfrm>
            <a:custGeom>
              <a:rect b="b" l="l" r="r" t="t"/>
              <a:pathLst>
                <a:path extrusionOk="0" h="486" w="587">
                  <a:moveTo>
                    <a:pt x="586" y="0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586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14"/>
            <p:cNvSpPr/>
            <p:nvPr/>
          </p:nvSpPr>
          <p:spPr>
            <a:xfrm>
              <a:off x="1595600" y="28039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7" y="486"/>
                  </a:lnTo>
                  <a:lnTo>
                    <a:pt x="588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14"/>
            <p:cNvSpPr/>
            <p:nvPr/>
          </p:nvSpPr>
          <p:spPr>
            <a:xfrm>
              <a:off x="1595600" y="279545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8" y="680"/>
                  </a:lnTo>
                  <a:lnTo>
                    <a:pt x="1172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14"/>
            <p:cNvSpPr/>
            <p:nvPr/>
          </p:nvSpPr>
          <p:spPr>
            <a:xfrm>
              <a:off x="1626575" y="2813350"/>
              <a:ext cx="14625" cy="12175"/>
            </a:xfrm>
            <a:custGeom>
              <a:rect b="b" l="l" r="r" t="t"/>
              <a:pathLst>
                <a:path extrusionOk="0" h="487" w="585">
                  <a:moveTo>
                    <a:pt x="585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14"/>
            <p:cNvSpPr/>
            <p:nvPr/>
          </p:nvSpPr>
          <p:spPr>
            <a:xfrm>
              <a:off x="1611875" y="2813350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14"/>
            <p:cNvSpPr/>
            <p:nvPr/>
          </p:nvSpPr>
          <p:spPr>
            <a:xfrm>
              <a:off x="1611875" y="28048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9" y="679"/>
                  </a:lnTo>
                  <a:lnTo>
                    <a:pt x="1173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14"/>
            <p:cNvSpPr/>
            <p:nvPr/>
          </p:nvSpPr>
          <p:spPr>
            <a:xfrm>
              <a:off x="1642875" y="2822775"/>
              <a:ext cx="14600" cy="12150"/>
            </a:xfrm>
            <a:custGeom>
              <a:rect b="b" l="l" r="r" t="t"/>
              <a:pathLst>
                <a:path extrusionOk="0" h="486" w="584">
                  <a:moveTo>
                    <a:pt x="584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14"/>
            <p:cNvSpPr/>
            <p:nvPr/>
          </p:nvSpPr>
          <p:spPr>
            <a:xfrm>
              <a:off x="1628150" y="2822775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14"/>
            <p:cNvSpPr/>
            <p:nvPr/>
          </p:nvSpPr>
          <p:spPr>
            <a:xfrm>
              <a:off x="1628150" y="28142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14"/>
            <p:cNvSpPr/>
            <p:nvPr/>
          </p:nvSpPr>
          <p:spPr>
            <a:xfrm>
              <a:off x="1659150" y="2832175"/>
              <a:ext cx="14625" cy="12175"/>
            </a:xfrm>
            <a:custGeom>
              <a:rect b="b" l="l" r="r" t="t"/>
              <a:pathLst>
                <a:path extrusionOk="0" h="487" w="585">
                  <a:moveTo>
                    <a:pt x="584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14"/>
            <p:cNvSpPr/>
            <p:nvPr/>
          </p:nvSpPr>
          <p:spPr>
            <a:xfrm>
              <a:off x="1644450" y="28321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14"/>
            <p:cNvSpPr/>
            <p:nvPr/>
          </p:nvSpPr>
          <p:spPr>
            <a:xfrm>
              <a:off x="1644450" y="28237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0"/>
                  </a:moveTo>
                  <a:lnTo>
                    <a:pt x="0" y="340"/>
                  </a:lnTo>
                  <a:lnTo>
                    <a:pt x="589" y="679"/>
                  </a:lnTo>
                  <a:lnTo>
                    <a:pt x="1172" y="34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14"/>
            <p:cNvSpPr/>
            <p:nvPr/>
          </p:nvSpPr>
          <p:spPr>
            <a:xfrm>
              <a:off x="1675425" y="2841575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1" y="341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14"/>
            <p:cNvSpPr/>
            <p:nvPr/>
          </p:nvSpPr>
          <p:spPr>
            <a:xfrm>
              <a:off x="1660725" y="28415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14"/>
            <p:cNvSpPr/>
            <p:nvPr/>
          </p:nvSpPr>
          <p:spPr>
            <a:xfrm>
              <a:off x="1660725" y="2833100"/>
              <a:ext cx="29375" cy="17000"/>
            </a:xfrm>
            <a:custGeom>
              <a:rect b="b" l="l" r="r" t="t"/>
              <a:pathLst>
                <a:path extrusionOk="0" h="680" w="1175">
                  <a:moveTo>
                    <a:pt x="586" y="0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4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14"/>
            <p:cNvSpPr/>
            <p:nvPr/>
          </p:nvSpPr>
          <p:spPr>
            <a:xfrm>
              <a:off x="1577800" y="2803950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14"/>
            <p:cNvSpPr/>
            <p:nvPr/>
          </p:nvSpPr>
          <p:spPr>
            <a:xfrm>
              <a:off x="1563100" y="28039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14"/>
            <p:cNvSpPr/>
            <p:nvPr/>
          </p:nvSpPr>
          <p:spPr>
            <a:xfrm>
              <a:off x="1563100" y="279545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14"/>
            <p:cNvSpPr/>
            <p:nvPr/>
          </p:nvSpPr>
          <p:spPr>
            <a:xfrm>
              <a:off x="1642950" y="28415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2" y="341"/>
                  </a:lnTo>
                  <a:lnTo>
                    <a:pt x="0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14"/>
            <p:cNvSpPr/>
            <p:nvPr/>
          </p:nvSpPr>
          <p:spPr>
            <a:xfrm>
              <a:off x="1579375" y="2813350"/>
              <a:ext cx="63625" cy="40400"/>
            </a:xfrm>
            <a:custGeom>
              <a:rect b="b" l="l" r="r" t="t"/>
              <a:pathLst>
                <a:path extrusionOk="0" h="1616" w="2545">
                  <a:moveTo>
                    <a:pt x="2" y="1"/>
                  </a:moveTo>
                  <a:lnTo>
                    <a:pt x="1" y="147"/>
                  </a:lnTo>
                  <a:lnTo>
                    <a:pt x="2543" y="1615"/>
                  </a:lnTo>
                  <a:lnTo>
                    <a:pt x="2545" y="147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14"/>
            <p:cNvSpPr/>
            <p:nvPr/>
          </p:nvSpPr>
          <p:spPr>
            <a:xfrm>
              <a:off x="1579425" y="2804875"/>
              <a:ext cx="78175" cy="45225"/>
            </a:xfrm>
            <a:custGeom>
              <a:rect b="b" l="l" r="r" t="t"/>
              <a:pathLst>
                <a:path extrusionOk="0" h="1809" w="3127">
                  <a:moveTo>
                    <a:pt x="584" y="0"/>
                  </a:moveTo>
                  <a:lnTo>
                    <a:pt x="0" y="340"/>
                  </a:lnTo>
                  <a:lnTo>
                    <a:pt x="2543" y="1809"/>
                  </a:lnTo>
                  <a:lnTo>
                    <a:pt x="3127" y="1469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14"/>
            <p:cNvSpPr/>
            <p:nvPr/>
          </p:nvSpPr>
          <p:spPr>
            <a:xfrm>
              <a:off x="1659275" y="2851000"/>
              <a:ext cx="14600" cy="12150"/>
            </a:xfrm>
            <a:custGeom>
              <a:rect b="b" l="l" r="r" t="t"/>
              <a:pathLst>
                <a:path extrusionOk="0" h="486" w="584">
                  <a:moveTo>
                    <a:pt x="584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14"/>
            <p:cNvSpPr/>
            <p:nvPr/>
          </p:nvSpPr>
          <p:spPr>
            <a:xfrm>
              <a:off x="1644550" y="2851000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14"/>
            <p:cNvSpPr/>
            <p:nvPr/>
          </p:nvSpPr>
          <p:spPr>
            <a:xfrm>
              <a:off x="1644550" y="28425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14"/>
            <p:cNvSpPr/>
            <p:nvPr/>
          </p:nvSpPr>
          <p:spPr>
            <a:xfrm>
              <a:off x="1643825" y="2627050"/>
              <a:ext cx="166900" cy="206125"/>
            </a:xfrm>
            <a:custGeom>
              <a:rect b="b" l="l" r="r" t="t"/>
              <a:pathLst>
                <a:path extrusionOk="0" h="8245" w="6676">
                  <a:moveTo>
                    <a:pt x="2182" y="1123"/>
                  </a:moveTo>
                  <a:lnTo>
                    <a:pt x="5766" y="3193"/>
                  </a:lnTo>
                  <a:lnTo>
                    <a:pt x="5757" y="6247"/>
                  </a:lnTo>
                  <a:lnTo>
                    <a:pt x="2173" y="4178"/>
                  </a:lnTo>
                  <a:lnTo>
                    <a:pt x="2182" y="1123"/>
                  </a:lnTo>
                  <a:close/>
                  <a:moveTo>
                    <a:pt x="1486" y="0"/>
                  </a:moveTo>
                  <a:lnTo>
                    <a:pt x="1472" y="5247"/>
                  </a:lnTo>
                  <a:lnTo>
                    <a:pt x="1" y="4397"/>
                  </a:lnTo>
                  <a:lnTo>
                    <a:pt x="1" y="4397"/>
                  </a:lnTo>
                  <a:lnTo>
                    <a:pt x="6662" y="8244"/>
                  </a:lnTo>
                  <a:lnTo>
                    <a:pt x="6676" y="2996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14"/>
            <p:cNvSpPr/>
            <p:nvPr/>
          </p:nvSpPr>
          <p:spPr>
            <a:xfrm>
              <a:off x="1643875" y="2605775"/>
              <a:ext cx="37150" cy="152425"/>
            </a:xfrm>
            <a:custGeom>
              <a:rect b="b" l="l" r="r" t="t"/>
              <a:pathLst>
                <a:path extrusionOk="0" h="6097" w="1486">
                  <a:moveTo>
                    <a:pt x="163" y="282"/>
                  </a:moveTo>
                  <a:lnTo>
                    <a:pt x="719" y="604"/>
                  </a:lnTo>
                  <a:lnTo>
                    <a:pt x="718" y="1222"/>
                  </a:lnTo>
                  <a:lnTo>
                    <a:pt x="160" y="899"/>
                  </a:lnTo>
                  <a:lnTo>
                    <a:pt x="163" y="282"/>
                  </a:lnTo>
                  <a:close/>
                  <a:moveTo>
                    <a:pt x="781" y="639"/>
                  </a:moveTo>
                  <a:lnTo>
                    <a:pt x="1337" y="961"/>
                  </a:lnTo>
                  <a:lnTo>
                    <a:pt x="1335" y="1578"/>
                  </a:lnTo>
                  <a:lnTo>
                    <a:pt x="779" y="1256"/>
                  </a:lnTo>
                  <a:lnTo>
                    <a:pt x="781" y="639"/>
                  </a:lnTo>
                  <a:close/>
                  <a:moveTo>
                    <a:pt x="160" y="970"/>
                  </a:moveTo>
                  <a:lnTo>
                    <a:pt x="718" y="1291"/>
                  </a:lnTo>
                  <a:lnTo>
                    <a:pt x="716" y="1908"/>
                  </a:lnTo>
                  <a:lnTo>
                    <a:pt x="158" y="1587"/>
                  </a:lnTo>
                  <a:lnTo>
                    <a:pt x="160" y="970"/>
                  </a:lnTo>
                  <a:close/>
                  <a:moveTo>
                    <a:pt x="779" y="1326"/>
                  </a:moveTo>
                  <a:lnTo>
                    <a:pt x="1335" y="1649"/>
                  </a:lnTo>
                  <a:lnTo>
                    <a:pt x="1334" y="2266"/>
                  </a:lnTo>
                  <a:lnTo>
                    <a:pt x="777" y="1944"/>
                  </a:lnTo>
                  <a:lnTo>
                    <a:pt x="779" y="1326"/>
                  </a:lnTo>
                  <a:close/>
                  <a:moveTo>
                    <a:pt x="158" y="1658"/>
                  </a:moveTo>
                  <a:lnTo>
                    <a:pt x="714" y="1979"/>
                  </a:lnTo>
                  <a:lnTo>
                    <a:pt x="713" y="2597"/>
                  </a:lnTo>
                  <a:lnTo>
                    <a:pt x="157" y="2274"/>
                  </a:lnTo>
                  <a:lnTo>
                    <a:pt x="158" y="1658"/>
                  </a:lnTo>
                  <a:close/>
                  <a:moveTo>
                    <a:pt x="776" y="2014"/>
                  </a:moveTo>
                  <a:lnTo>
                    <a:pt x="1334" y="2336"/>
                  </a:lnTo>
                  <a:lnTo>
                    <a:pt x="1332" y="2953"/>
                  </a:lnTo>
                  <a:lnTo>
                    <a:pt x="774" y="2632"/>
                  </a:lnTo>
                  <a:lnTo>
                    <a:pt x="776" y="2014"/>
                  </a:lnTo>
                  <a:close/>
                  <a:moveTo>
                    <a:pt x="157" y="2345"/>
                  </a:moveTo>
                  <a:lnTo>
                    <a:pt x="713" y="2667"/>
                  </a:lnTo>
                  <a:lnTo>
                    <a:pt x="711" y="3285"/>
                  </a:lnTo>
                  <a:lnTo>
                    <a:pt x="154" y="2962"/>
                  </a:lnTo>
                  <a:lnTo>
                    <a:pt x="157" y="2345"/>
                  </a:lnTo>
                  <a:close/>
                  <a:moveTo>
                    <a:pt x="774" y="2701"/>
                  </a:moveTo>
                  <a:lnTo>
                    <a:pt x="1332" y="3024"/>
                  </a:lnTo>
                  <a:lnTo>
                    <a:pt x="1329" y="3641"/>
                  </a:lnTo>
                  <a:lnTo>
                    <a:pt x="773" y="3319"/>
                  </a:lnTo>
                  <a:lnTo>
                    <a:pt x="774" y="2701"/>
                  </a:lnTo>
                  <a:close/>
                  <a:moveTo>
                    <a:pt x="154" y="3033"/>
                  </a:moveTo>
                  <a:lnTo>
                    <a:pt x="711" y="3354"/>
                  </a:lnTo>
                  <a:lnTo>
                    <a:pt x="710" y="3972"/>
                  </a:lnTo>
                  <a:lnTo>
                    <a:pt x="152" y="3651"/>
                  </a:lnTo>
                  <a:lnTo>
                    <a:pt x="154" y="3033"/>
                  </a:lnTo>
                  <a:close/>
                  <a:moveTo>
                    <a:pt x="773" y="3389"/>
                  </a:moveTo>
                  <a:lnTo>
                    <a:pt x="1329" y="3712"/>
                  </a:lnTo>
                  <a:lnTo>
                    <a:pt x="1327" y="4330"/>
                  </a:lnTo>
                  <a:lnTo>
                    <a:pt x="771" y="4007"/>
                  </a:lnTo>
                  <a:lnTo>
                    <a:pt x="773" y="3389"/>
                  </a:lnTo>
                  <a:close/>
                  <a:moveTo>
                    <a:pt x="876" y="4807"/>
                  </a:moveTo>
                  <a:lnTo>
                    <a:pt x="876" y="4992"/>
                  </a:lnTo>
                  <a:lnTo>
                    <a:pt x="714" y="4900"/>
                  </a:lnTo>
                  <a:lnTo>
                    <a:pt x="714" y="5084"/>
                  </a:lnTo>
                  <a:lnTo>
                    <a:pt x="1037" y="5270"/>
                  </a:lnTo>
                  <a:lnTo>
                    <a:pt x="1037" y="4900"/>
                  </a:lnTo>
                  <a:lnTo>
                    <a:pt x="876" y="4807"/>
                  </a:lnTo>
                  <a:close/>
                  <a:moveTo>
                    <a:pt x="321" y="4028"/>
                  </a:moveTo>
                  <a:lnTo>
                    <a:pt x="877" y="4351"/>
                  </a:lnTo>
                  <a:lnTo>
                    <a:pt x="877" y="4671"/>
                  </a:lnTo>
                  <a:lnTo>
                    <a:pt x="1155" y="4832"/>
                  </a:lnTo>
                  <a:lnTo>
                    <a:pt x="1154" y="5473"/>
                  </a:lnTo>
                  <a:lnTo>
                    <a:pt x="598" y="5150"/>
                  </a:lnTo>
                  <a:lnTo>
                    <a:pt x="599" y="4830"/>
                  </a:lnTo>
                  <a:lnTo>
                    <a:pt x="320" y="4669"/>
                  </a:lnTo>
                  <a:lnTo>
                    <a:pt x="318" y="4669"/>
                  </a:lnTo>
                  <a:lnTo>
                    <a:pt x="321" y="4028"/>
                  </a:lnTo>
                  <a:close/>
                  <a:moveTo>
                    <a:pt x="15" y="0"/>
                  </a:moveTo>
                  <a:lnTo>
                    <a:pt x="0" y="5247"/>
                  </a:lnTo>
                  <a:lnTo>
                    <a:pt x="1470" y="6096"/>
                  </a:lnTo>
                  <a:lnTo>
                    <a:pt x="1486" y="84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14"/>
            <p:cNvSpPr/>
            <p:nvPr/>
          </p:nvSpPr>
          <p:spPr>
            <a:xfrm>
              <a:off x="1647850" y="2612850"/>
              <a:ext cx="13975" cy="23475"/>
            </a:xfrm>
            <a:custGeom>
              <a:rect b="b" l="l" r="r" t="t"/>
              <a:pathLst>
                <a:path extrusionOk="0" h="939" w="559">
                  <a:moveTo>
                    <a:pt x="2" y="0"/>
                  </a:moveTo>
                  <a:lnTo>
                    <a:pt x="1" y="618"/>
                  </a:lnTo>
                  <a:lnTo>
                    <a:pt x="557" y="939"/>
                  </a:lnTo>
                  <a:lnTo>
                    <a:pt x="559" y="32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14"/>
            <p:cNvSpPr/>
            <p:nvPr/>
          </p:nvSpPr>
          <p:spPr>
            <a:xfrm>
              <a:off x="1663300" y="2621750"/>
              <a:ext cx="14000" cy="23525"/>
            </a:xfrm>
            <a:custGeom>
              <a:rect b="b" l="l" r="r" t="t"/>
              <a:pathLst>
                <a:path extrusionOk="0" h="941" w="560">
                  <a:moveTo>
                    <a:pt x="2" y="0"/>
                  </a:moveTo>
                  <a:lnTo>
                    <a:pt x="0" y="618"/>
                  </a:lnTo>
                  <a:lnTo>
                    <a:pt x="558" y="941"/>
                  </a:lnTo>
                  <a:lnTo>
                    <a:pt x="560" y="32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14"/>
            <p:cNvSpPr/>
            <p:nvPr/>
          </p:nvSpPr>
          <p:spPr>
            <a:xfrm>
              <a:off x="1647775" y="2630000"/>
              <a:ext cx="14000" cy="23525"/>
            </a:xfrm>
            <a:custGeom>
              <a:rect b="b" l="l" r="r" t="t"/>
              <a:pathLst>
                <a:path extrusionOk="0" h="941" w="560">
                  <a:moveTo>
                    <a:pt x="2" y="1"/>
                  </a:moveTo>
                  <a:lnTo>
                    <a:pt x="1" y="618"/>
                  </a:lnTo>
                  <a:lnTo>
                    <a:pt x="558" y="941"/>
                  </a:lnTo>
                  <a:lnTo>
                    <a:pt x="560" y="323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14"/>
            <p:cNvSpPr/>
            <p:nvPr/>
          </p:nvSpPr>
          <p:spPr>
            <a:xfrm>
              <a:off x="1663250" y="2638950"/>
              <a:ext cx="14025" cy="23500"/>
            </a:xfrm>
            <a:custGeom>
              <a:rect b="b" l="l" r="r" t="t"/>
              <a:pathLst>
                <a:path extrusionOk="0" h="940" w="561">
                  <a:moveTo>
                    <a:pt x="2" y="1"/>
                  </a:moveTo>
                  <a:lnTo>
                    <a:pt x="1" y="618"/>
                  </a:lnTo>
                  <a:lnTo>
                    <a:pt x="557" y="939"/>
                  </a:lnTo>
                  <a:lnTo>
                    <a:pt x="560" y="32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14"/>
            <p:cNvSpPr/>
            <p:nvPr/>
          </p:nvSpPr>
          <p:spPr>
            <a:xfrm>
              <a:off x="1647750" y="2647225"/>
              <a:ext cx="14000" cy="23475"/>
            </a:xfrm>
            <a:custGeom>
              <a:rect b="b" l="l" r="r" t="t"/>
              <a:pathLst>
                <a:path extrusionOk="0" h="939" w="560">
                  <a:moveTo>
                    <a:pt x="2" y="0"/>
                  </a:moveTo>
                  <a:lnTo>
                    <a:pt x="0" y="618"/>
                  </a:lnTo>
                  <a:lnTo>
                    <a:pt x="558" y="939"/>
                  </a:lnTo>
                  <a:lnTo>
                    <a:pt x="559" y="32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14"/>
            <p:cNvSpPr/>
            <p:nvPr/>
          </p:nvSpPr>
          <p:spPr>
            <a:xfrm>
              <a:off x="1663175" y="2656125"/>
              <a:ext cx="14025" cy="23525"/>
            </a:xfrm>
            <a:custGeom>
              <a:rect b="b" l="l" r="r" t="t"/>
              <a:pathLst>
                <a:path extrusionOk="0" h="941" w="561">
                  <a:moveTo>
                    <a:pt x="4" y="0"/>
                  </a:moveTo>
                  <a:lnTo>
                    <a:pt x="1" y="618"/>
                  </a:lnTo>
                  <a:lnTo>
                    <a:pt x="558" y="941"/>
                  </a:lnTo>
                  <a:lnTo>
                    <a:pt x="560" y="32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14"/>
            <p:cNvSpPr/>
            <p:nvPr/>
          </p:nvSpPr>
          <p:spPr>
            <a:xfrm>
              <a:off x="1647700" y="2664425"/>
              <a:ext cx="14000" cy="23475"/>
            </a:xfrm>
            <a:custGeom>
              <a:rect b="b" l="l" r="r" t="t"/>
              <a:pathLst>
                <a:path extrusionOk="0" h="939" w="560">
                  <a:moveTo>
                    <a:pt x="2" y="0"/>
                  </a:moveTo>
                  <a:lnTo>
                    <a:pt x="1" y="618"/>
                  </a:lnTo>
                  <a:lnTo>
                    <a:pt x="557" y="939"/>
                  </a:lnTo>
                  <a:lnTo>
                    <a:pt x="560" y="32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14"/>
            <p:cNvSpPr/>
            <p:nvPr/>
          </p:nvSpPr>
          <p:spPr>
            <a:xfrm>
              <a:off x="1663150" y="2673325"/>
              <a:ext cx="14000" cy="23500"/>
            </a:xfrm>
            <a:custGeom>
              <a:rect b="b" l="l" r="r" t="t"/>
              <a:pathLst>
                <a:path extrusionOk="0" h="940" w="560">
                  <a:moveTo>
                    <a:pt x="2" y="1"/>
                  </a:moveTo>
                  <a:lnTo>
                    <a:pt x="0" y="618"/>
                  </a:lnTo>
                  <a:lnTo>
                    <a:pt x="558" y="939"/>
                  </a:lnTo>
                  <a:lnTo>
                    <a:pt x="559" y="323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14"/>
            <p:cNvSpPr/>
            <p:nvPr/>
          </p:nvSpPr>
          <p:spPr>
            <a:xfrm>
              <a:off x="1647625" y="2681575"/>
              <a:ext cx="14000" cy="23550"/>
            </a:xfrm>
            <a:custGeom>
              <a:rect b="b" l="l" r="r" t="t"/>
              <a:pathLst>
                <a:path extrusionOk="0" h="942" w="560">
                  <a:moveTo>
                    <a:pt x="4" y="1"/>
                  </a:moveTo>
                  <a:lnTo>
                    <a:pt x="1" y="619"/>
                  </a:lnTo>
                  <a:lnTo>
                    <a:pt x="558" y="941"/>
                  </a:lnTo>
                  <a:lnTo>
                    <a:pt x="560" y="32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14"/>
            <p:cNvSpPr/>
            <p:nvPr/>
          </p:nvSpPr>
          <p:spPr>
            <a:xfrm>
              <a:off x="1663100" y="2690525"/>
              <a:ext cx="14000" cy="23500"/>
            </a:xfrm>
            <a:custGeom>
              <a:rect b="b" l="l" r="r" t="t"/>
              <a:pathLst>
                <a:path extrusionOk="0" h="940" w="560">
                  <a:moveTo>
                    <a:pt x="2" y="1"/>
                  </a:moveTo>
                  <a:lnTo>
                    <a:pt x="1" y="618"/>
                  </a:lnTo>
                  <a:lnTo>
                    <a:pt x="558" y="940"/>
                  </a:lnTo>
                  <a:lnTo>
                    <a:pt x="560" y="32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14"/>
            <p:cNvSpPr/>
            <p:nvPr/>
          </p:nvSpPr>
          <p:spPr>
            <a:xfrm>
              <a:off x="1658775" y="2722575"/>
              <a:ext cx="14000" cy="20025"/>
            </a:xfrm>
            <a:custGeom>
              <a:rect b="b" l="l" r="r" t="t"/>
              <a:pathLst>
                <a:path extrusionOk="0" h="801" w="560">
                  <a:moveTo>
                    <a:pt x="281" y="0"/>
                  </a:moveTo>
                  <a:lnTo>
                    <a:pt x="280" y="135"/>
                  </a:lnTo>
                  <a:lnTo>
                    <a:pt x="441" y="228"/>
                  </a:lnTo>
                  <a:lnTo>
                    <a:pt x="440" y="598"/>
                  </a:lnTo>
                  <a:lnTo>
                    <a:pt x="118" y="412"/>
                  </a:lnTo>
                  <a:lnTo>
                    <a:pt x="118" y="228"/>
                  </a:lnTo>
                  <a:lnTo>
                    <a:pt x="2" y="160"/>
                  </a:lnTo>
                  <a:lnTo>
                    <a:pt x="0" y="479"/>
                  </a:lnTo>
                  <a:lnTo>
                    <a:pt x="558" y="801"/>
                  </a:lnTo>
                  <a:lnTo>
                    <a:pt x="559" y="161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14"/>
            <p:cNvSpPr/>
            <p:nvPr/>
          </p:nvSpPr>
          <p:spPr>
            <a:xfrm>
              <a:off x="1651825" y="2706500"/>
              <a:ext cx="14000" cy="24075"/>
            </a:xfrm>
            <a:custGeom>
              <a:rect b="b" l="l" r="r" t="t"/>
              <a:pathLst>
                <a:path extrusionOk="0" h="963" w="560">
                  <a:moveTo>
                    <a:pt x="3" y="1"/>
                  </a:moveTo>
                  <a:lnTo>
                    <a:pt x="0" y="642"/>
                  </a:lnTo>
                  <a:lnTo>
                    <a:pt x="280" y="803"/>
                  </a:lnTo>
                  <a:lnTo>
                    <a:pt x="396" y="871"/>
                  </a:lnTo>
                  <a:lnTo>
                    <a:pt x="558" y="963"/>
                  </a:lnTo>
                  <a:lnTo>
                    <a:pt x="558" y="778"/>
                  </a:lnTo>
                  <a:lnTo>
                    <a:pt x="559" y="643"/>
                  </a:lnTo>
                  <a:lnTo>
                    <a:pt x="559" y="322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14"/>
            <p:cNvSpPr/>
            <p:nvPr/>
          </p:nvSpPr>
          <p:spPr>
            <a:xfrm>
              <a:off x="1698175" y="2655175"/>
              <a:ext cx="89825" cy="128050"/>
            </a:xfrm>
            <a:custGeom>
              <a:rect b="b" l="l" r="r" t="t"/>
              <a:pathLst>
                <a:path extrusionOk="0" h="5122" w="3593">
                  <a:moveTo>
                    <a:pt x="767" y="1435"/>
                  </a:moveTo>
                  <a:cubicBezTo>
                    <a:pt x="779" y="1435"/>
                    <a:pt x="792" y="1439"/>
                    <a:pt x="805" y="1447"/>
                  </a:cubicBezTo>
                  <a:cubicBezTo>
                    <a:pt x="851" y="1478"/>
                    <a:pt x="882" y="1527"/>
                    <a:pt x="890" y="1582"/>
                  </a:cubicBezTo>
                  <a:lnTo>
                    <a:pt x="1699" y="2049"/>
                  </a:lnTo>
                  <a:lnTo>
                    <a:pt x="1699" y="1951"/>
                  </a:lnTo>
                  <a:lnTo>
                    <a:pt x="1895" y="2065"/>
                  </a:lnTo>
                  <a:lnTo>
                    <a:pt x="1895" y="2163"/>
                  </a:lnTo>
                  <a:lnTo>
                    <a:pt x="2646" y="2596"/>
                  </a:lnTo>
                  <a:cubicBezTo>
                    <a:pt x="2650" y="2566"/>
                    <a:pt x="2668" y="2549"/>
                    <a:pt x="2692" y="2549"/>
                  </a:cubicBezTo>
                  <a:cubicBezTo>
                    <a:pt x="2703" y="2549"/>
                    <a:pt x="2716" y="2553"/>
                    <a:pt x="2730" y="2561"/>
                  </a:cubicBezTo>
                  <a:cubicBezTo>
                    <a:pt x="2781" y="2593"/>
                    <a:pt x="2813" y="2649"/>
                    <a:pt x="2816" y="2708"/>
                  </a:cubicBezTo>
                  <a:cubicBezTo>
                    <a:pt x="2816" y="2715"/>
                    <a:pt x="2815" y="2721"/>
                    <a:pt x="2815" y="2725"/>
                  </a:cubicBezTo>
                  <a:lnTo>
                    <a:pt x="3031" y="2934"/>
                  </a:lnTo>
                  <a:lnTo>
                    <a:pt x="2879" y="2917"/>
                  </a:lnTo>
                  <a:lnTo>
                    <a:pt x="2816" y="3056"/>
                  </a:lnTo>
                  <a:lnTo>
                    <a:pt x="2746" y="2765"/>
                  </a:lnTo>
                  <a:cubicBezTo>
                    <a:pt x="2740" y="2764"/>
                    <a:pt x="2735" y="2761"/>
                    <a:pt x="2730" y="2758"/>
                  </a:cubicBezTo>
                  <a:cubicBezTo>
                    <a:pt x="2683" y="2727"/>
                    <a:pt x="2652" y="2678"/>
                    <a:pt x="2646" y="2622"/>
                  </a:cubicBezTo>
                  <a:lnTo>
                    <a:pt x="2008" y="2255"/>
                  </a:lnTo>
                  <a:lnTo>
                    <a:pt x="2008" y="2255"/>
                  </a:lnTo>
                  <a:cubicBezTo>
                    <a:pt x="2375" y="2569"/>
                    <a:pt x="2658" y="3086"/>
                    <a:pt x="2704" y="3553"/>
                  </a:cubicBezTo>
                  <a:lnTo>
                    <a:pt x="2798" y="3607"/>
                  </a:lnTo>
                  <a:lnTo>
                    <a:pt x="2798" y="3831"/>
                  </a:lnTo>
                  <a:lnTo>
                    <a:pt x="2601" y="3718"/>
                  </a:lnTo>
                  <a:lnTo>
                    <a:pt x="2601" y="3493"/>
                  </a:lnTo>
                  <a:lnTo>
                    <a:pt x="2680" y="3538"/>
                  </a:lnTo>
                  <a:cubicBezTo>
                    <a:pt x="2629" y="3042"/>
                    <a:pt x="2303" y="2483"/>
                    <a:pt x="1895" y="2195"/>
                  </a:cubicBezTo>
                  <a:lnTo>
                    <a:pt x="1895" y="2289"/>
                  </a:lnTo>
                  <a:lnTo>
                    <a:pt x="1699" y="2175"/>
                  </a:lnTo>
                  <a:lnTo>
                    <a:pt x="1699" y="2083"/>
                  </a:lnTo>
                  <a:cubicBezTo>
                    <a:pt x="1592" y="2035"/>
                    <a:pt x="1491" y="2012"/>
                    <a:pt x="1398" y="2012"/>
                  </a:cubicBezTo>
                  <a:cubicBezTo>
                    <a:pt x="1138" y="2012"/>
                    <a:pt x="949" y="2195"/>
                    <a:pt x="910" y="2516"/>
                  </a:cubicBezTo>
                  <a:lnTo>
                    <a:pt x="987" y="2561"/>
                  </a:lnTo>
                  <a:lnTo>
                    <a:pt x="987" y="2785"/>
                  </a:lnTo>
                  <a:lnTo>
                    <a:pt x="790" y="2673"/>
                  </a:lnTo>
                  <a:lnTo>
                    <a:pt x="790" y="2447"/>
                  </a:lnTo>
                  <a:lnTo>
                    <a:pt x="885" y="2503"/>
                  </a:lnTo>
                  <a:cubicBezTo>
                    <a:pt x="925" y="2169"/>
                    <a:pt x="1119" y="1979"/>
                    <a:pt x="1388" y="1979"/>
                  </a:cubicBezTo>
                  <a:cubicBezTo>
                    <a:pt x="1451" y="1979"/>
                    <a:pt x="1518" y="1990"/>
                    <a:pt x="1587" y="2011"/>
                  </a:cubicBezTo>
                  <a:lnTo>
                    <a:pt x="890" y="1610"/>
                  </a:lnTo>
                  <a:cubicBezTo>
                    <a:pt x="886" y="1639"/>
                    <a:pt x="868" y="1657"/>
                    <a:pt x="843" y="1657"/>
                  </a:cubicBezTo>
                  <a:cubicBezTo>
                    <a:pt x="832" y="1657"/>
                    <a:pt x="819" y="1653"/>
                    <a:pt x="805" y="1645"/>
                  </a:cubicBezTo>
                  <a:cubicBezTo>
                    <a:pt x="755" y="1612"/>
                    <a:pt x="722" y="1558"/>
                    <a:pt x="719" y="1496"/>
                  </a:cubicBezTo>
                  <a:cubicBezTo>
                    <a:pt x="719" y="1458"/>
                    <a:pt x="739" y="1435"/>
                    <a:pt x="767" y="1435"/>
                  </a:cubicBezTo>
                  <a:close/>
                  <a:moveTo>
                    <a:pt x="8" y="0"/>
                  </a:moveTo>
                  <a:lnTo>
                    <a:pt x="0" y="3053"/>
                  </a:lnTo>
                  <a:lnTo>
                    <a:pt x="3583" y="5122"/>
                  </a:lnTo>
                  <a:lnTo>
                    <a:pt x="3592" y="206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14"/>
            <p:cNvSpPr/>
            <p:nvPr/>
          </p:nvSpPr>
          <p:spPr>
            <a:xfrm>
              <a:off x="1716150" y="2691075"/>
              <a:ext cx="4275" cy="5550"/>
            </a:xfrm>
            <a:custGeom>
              <a:rect b="b" l="l" r="r" t="t"/>
              <a:pathLst>
                <a:path extrusionOk="0" h="222" w="171">
                  <a:moveTo>
                    <a:pt x="47" y="1"/>
                  </a:moveTo>
                  <a:cubicBezTo>
                    <a:pt x="19" y="1"/>
                    <a:pt x="0" y="23"/>
                    <a:pt x="0" y="62"/>
                  </a:cubicBezTo>
                  <a:cubicBezTo>
                    <a:pt x="3" y="122"/>
                    <a:pt x="34" y="177"/>
                    <a:pt x="85" y="209"/>
                  </a:cubicBezTo>
                  <a:cubicBezTo>
                    <a:pt x="99" y="217"/>
                    <a:pt x="112" y="221"/>
                    <a:pt x="124" y="221"/>
                  </a:cubicBezTo>
                  <a:cubicBezTo>
                    <a:pt x="148" y="221"/>
                    <a:pt x="167" y="204"/>
                    <a:pt x="171" y="174"/>
                  </a:cubicBezTo>
                  <a:lnTo>
                    <a:pt x="85" y="125"/>
                  </a:lnTo>
                  <a:lnTo>
                    <a:pt x="85" y="97"/>
                  </a:lnTo>
                  <a:lnTo>
                    <a:pt x="171" y="145"/>
                  </a:lnTo>
                  <a:cubicBezTo>
                    <a:pt x="163" y="91"/>
                    <a:pt x="132" y="42"/>
                    <a:pt x="86" y="11"/>
                  </a:cubicBezTo>
                  <a:lnTo>
                    <a:pt x="86" y="13"/>
                  </a:lnTo>
                  <a:cubicBezTo>
                    <a:pt x="72" y="5"/>
                    <a:pt x="59" y="1"/>
                    <a:pt x="47" y="1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14"/>
            <p:cNvSpPr/>
            <p:nvPr/>
          </p:nvSpPr>
          <p:spPr>
            <a:xfrm>
              <a:off x="1764300" y="2718875"/>
              <a:ext cx="4300" cy="5450"/>
            </a:xfrm>
            <a:custGeom>
              <a:rect b="b" l="l" r="r" t="t"/>
              <a:pathLst>
                <a:path extrusionOk="0" h="218" w="172">
                  <a:moveTo>
                    <a:pt x="47" y="1"/>
                  </a:moveTo>
                  <a:cubicBezTo>
                    <a:pt x="23" y="1"/>
                    <a:pt x="5" y="18"/>
                    <a:pt x="1" y="48"/>
                  </a:cubicBezTo>
                  <a:lnTo>
                    <a:pt x="68" y="87"/>
                  </a:lnTo>
                  <a:lnTo>
                    <a:pt x="68" y="87"/>
                  </a:lnTo>
                  <a:lnTo>
                    <a:pt x="65" y="77"/>
                  </a:lnTo>
                  <a:lnTo>
                    <a:pt x="87" y="96"/>
                  </a:lnTo>
                  <a:lnTo>
                    <a:pt x="104" y="107"/>
                  </a:lnTo>
                  <a:lnTo>
                    <a:pt x="104" y="113"/>
                  </a:lnTo>
                  <a:lnTo>
                    <a:pt x="170" y="176"/>
                  </a:lnTo>
                  <a:cubicBezTo>
                    <a:pt x="170" y="170"/>
                    <a:pt x="171" y="165"/>
                    <a:pt x="171" y="159"/>
                  </a:cubicBezTo>
                  <a:cubicBezTo>
                    <a:pt x="168" y="99"/>
                    <a:pt x="136" y="44"/>
                    <a:pt x="85" y="11"/>
                  </a:cubicBezTo>
                  <a:lnTo>
                    <a:pt x="85" y="13"/>
                  </a:lnTo>
                  <a:cubicBezTo>
                    <a:pt x="71" y="5"/>
                    <a:pt x="58" y="1"/>
                    <a:pt x="47" y="1"/>
                  </a:cubicBezTo>
                  <a:close/>
                  <a:moveTo>
                    <a:pt x="1" y="76"/>
                  </a:moveTo>
                  <a:lnTo>
                    <a:pt x="1" y="76"/>
                  </a:lnTo>
                  <a:cubicBezTo>
                    <a:pt x="8" y="131"/>
                    <a:pt x="39" y="179"/>
                    <a:pt x="85" y="210"/>
                  </a:cubicBezTo>
                  <a:cubicBezTo>
                    <a:pt x="90" y="213"/>
                    <a:pt x="95" y="216"/>
                    <a:pt x="101" y="217"/>
                  </a:cubicBezTo>
                  <a:lnTo>
                    <a:pt x="76" y="120"/>
                  </a:lnTo>
                  <a:lnTo>
                    <a:pt x="78" y="120"/>
                  </a:lnTo>
                  <a:lnTo>
                    <a:pt x="1" y="76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14"/>
            <p:cNvSpPr/>
            <p:nvPr/>
          </p:nvSpPr>
          <p:spPr>
            <a:xfrm>
              <a:off x="1766925" y="2722500"/>
              <a:ext cx="5275" cy="7125"/>
            </a:xfrm>
            <a:custGeom>
              <a:rect b="b" l="l" r="r" t="t"/>
              <a:pathLst>
                <a:path extrusionOk="0" h="285" w="211">
                  <a:moveTo>
                    <a:pt x="0" y="0"/>
                  </a:moveTo>
                  <a:lnTo>
                    <a:pt x="69" y="284"/>
                  </a:lnTo>
                  <a:lnTo>
                    <a:pt x="111" y="192"/>
                  </a:lnTo>
                  <a:lnTo>
                    <a:pt x="211" y="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14"/>
            <p:cNvSpPr/>
            <p:nvPr/>
          </p:nvSpPr>
          <p:spPr>
            <a:xfrm>
              <a:off x="1765925" y="2720800"/>
              <a:ext cx="8050" cy="10825"/>
            </a:xfrm>
            <a:custGeom>
              <a:rect b="b" l="l" r="r" t="t"/>
              <a:pathLst>
                <a:path extrusionOk="0" h="433" w="322">
                  <a:moveTo>
                    <a:pt x="0" y="0"/>
                  </a:moveTo>
                  <a:lnTo>
                    <a:pt x="3" y="11"/>
                  </a:lnTo>
                  <a:lnTo>
                    <a:pt x="23" y="22"/>
                  </a:lnTo>
                  <a:lnTo>
                    <a:pt x="2" y="2"/>
                  </a:lnTo>
                  <a:lnTo>
                    <a:pt x="0" y="0"/>
                  </a:lnTo>
                  <a:close/>
                  <a:moveTo>
                    <a:pt x="40" y="68"/>
                  </a:moveTo>
                  <a:lnTo>
                    <a:pt x="251" y="271"/>
                  </a:lnTo>
                  <a:lnTo>
                    <a:pt x="151" y="260"/>
                  </a:lnTo>
                  <a:lnTo>
                    <a:pt x="109" y="352"/>
                  </a:lnTo>
                  <a:lnTo>
                    <a:pt x="40" y="68"/>
                  </a:lnTo>
                  <a:close/>
                  <a:moveTo>
                    <a:pt x="39" y="37"/>
                  </a:moveTo>
                  <a:lnTo>
                    <a:pt x="39" y="60"/>
                  </a:lnTo>
                  <a:lnTo>
                    <a:pt x="11" y="43"/>
                  </a:lnTo>
                  <a:lnTo>
                    <a:pt x="36" y="140"/>
                  </a:lnTo>
                  <a:lnTo>
                    <a:pt x="106" y="432"/>
                  </a:lnTo>
                  <a:lnTo>
                    <a:pt x="169" y="292"/>
                  </a:lnTo>
                  <a:lnTo>
                    <a:pt x="321" y="309"/>
                  </a:lnTo>
                  <a:lnTo>
                    <a:pt x="105" y="100"/>
                  </a:lnTo>
                  <a:lnTo>
                    <a:pt x="39" y="37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14"/>
            <p:cNvSpPr/>
            <p:nvPr/>
          </p:nvSpPr>
          <p:spPr>
            <a:xfrm>
              <a:off x="1718300" y="2693500"/>
              <a:ext cx="48650" cy="28825"/>
            </a:xfrm>
            <a:custGeom>
              <a:rect b="b" l="l" r="r" t="t"/>
              <a:pathLst>
                <a:path extrusionOk="0" h="1153" w="1946">
                  <a:moveTo>
                    <a:pt x="0" y="0"/>
                  </a:moveTo>
                  <a:lnTo>
                    <a:pt x="0" y="28"/>
                  </a:lnTo>
                  <a:lnTo>
                    <a:pt x="85" y="77"/>
                  </a:lnTo>
                  <a:lnTo>
                    <a:pt x="781" y="480"/>
                  </a:lnTo>
                  <a:cubicBezTo>
                    <a:pt x="819" y="492"/>
                    <a:pt x="858" y="506"/>
                    <a:pt x="894" y="523"/>
                  </a:cubicBezTo>
                  <a:lnTo>
                    <a:pt x="894" y="516"/>
                  </a:lnTo>
                  <a:lnTo>
                    <a:pt x="85" y="49"/>
                  </a:lnTo>
                  <a:lnTo>
                    <a:pt x="0" y="0"/>
                  </a:lnTo>
                  <a:close/>
                  <a:moveTo>
                    <a:pt x="1090" y="630"/>
                  </a:moveTo>
                  <a:lnTo>
                    <a:pt x="1090" y="636"/>
                  </a:lnTo>
                  <a:cubicBezTo>
                    <a:pt x="1128" y="664"/>
                    <a:pt x="1166" y="693"/>
                    <a:pt x="1203" y="724"/>
                  </a:cubicBezTo>
                  <a:lnTo>
                    <a:pt x="1841" y="1092"/>
                  </a:lnTo>
                  <a:lnTo>
                    <a:pt x="1918" y="1135"/>
                  </a:lnTo>
                  <a:lnTo>
                    <a:pt x="1945" y="1152"/>
                  </a:lnTo>
                  <a:lnTo>
                    <a:pt x="1945" y="1123"/>
                  </a:lnTo>
                  <a:lnTo>
                    <a:pt x="1927" y="1112"/>
                  </a:lnTo>
                  <a:lnTo>
                    <a:pt x="1908" y="1102"/>
                  </a:lnTo>
                  <a:lnTo>
                    <a:pt x="1841" y="1063"/>
                  </a:lnTo>
                  <a:lnTo>
                    <a:pt x="1090" y="63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14"/>
            <p:cNvSpPr/>
            <p:nvPr/>
          </p:nvSpPr>
          <p:spPr>
            <a:xfrm>
              <a:off x="1720300" y="2704675"/>
              <a:ext cx="45500" cy="39350"/>
            </a:xfrm>
            <a:custGeom>
              <a:rect b="b" l="l" r="r" t="t"/>
              <a:pathLst>
                <a:path extrusionOk="0" h="1574" w="1820">
                  <a:moveTo>
                    <a:pt x="501" y="1"/>
                  </a:moveTo>
                  <a:cubicBezTo>
                    <a:pt x="233" y="1"/>
                    <a:pt x="39" y="190"/>
                    <a:pt x="0" y="524"/>
                  </a:cubicBezTo>
                  <a:lnTo>
                    <a:pt x="25" y="538"/>
                  </a:lnTo>
                  <a:cubicBezTo>
                    <a:pt x="63" y="215"/>
                    <a:pt x="253" y="32"/>
                    <a:pt x="513" y="32"/>
                  </a:cubicBezTo>
                  <a:cubicBezTo>
                    <a:pt x="606" y="32"/>
                    <a:pt x="707" y="55"/>
                    <a:pt x="814" y="103"/>
                  </a:cubicBezTo>
                  <a:lnTo>
                    <a:pt x="814" y="76"/>
                  </a:lnTo>
                  <a:cubicBezTo>
                    <a:pt x="778" y="59"/>
                    <a:pt x="739" y="45"/>
                    <a:pt x="701" y="33"/>
                  </a:cubicBezTo>
                  <a:cubicBezTo>
                    <a:pt x="631" y="11"/>
                    <a:pt x="564" y="1"/>
                    <a:pt x="501" y="1"/>
                  </a:cubicBezTo>
                  <a:close/>
                  <a:moveTo>
                    <a:pt x="1010" y="189"/>
                  </a:moveTo>
                  <a:lnTo>
                    <a:pt x="1010" y="217"/>
                  </a:lnTo>
                  <a:cubicBezTo>
                    <a:pt x="1418" y="506"/>
                    <a:pt x="1744" y="1062"/>
                    <a:pt x="1795" y="1560"/>
                  </a:cubicBezTo>
                  <a:lnTo>
                    <a:pt x="1819" y="1573"/>
                  </a:lnTo>
                  <a:cubicBezTo>
                    <a:pt x="1773" y="1108"/>
                    <a:pt x="1490" y="589"/>
                    <a:pt x="1123" y="277"/>
                  </a:cubicBezTo>
                  <a:cubicBezTo>
                    <a:pt x="1086" y="245"/>
                    <a:pt x="1048" y="215"/>
                    <a:pt x="1010" y="189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14"/>
            <p:cNvSpPr/>
            <p:nvPr/>
          </p:nvSpPr>
          <p:spPr>
            <a:xfrm>
              <a:off x="1741225" y="2705025"/>
              <a:ext cx="3750" cy="6350"/>
            </a:xfrm>
            <a:custGeom>
              <a:rect b="b" l="l" r="r" t="t"/>
              <a:pathLst>
                <a:path extrusionOk="0" h="254" w="150">
                  <a:moveTo>
                    <a:pt x="2" y="0"/>
                  </a:moveTo>
                  <a:lnTo>
                    <a:pt x="1" y="169"/>
                  </a:lnTo>
                  <a:lnTo>
                    <a:pt x="148" y="254"/>
                  </a:lnTo>
                  <a:lnTo>
                    <a:pt x="150" y="8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14"/>
            <p:cNvSpPr/>
            <p:nvPr/>
          </p:nvSpPr>
          <p:spPr>
            <a:xfrm>
              <a:off x="1740675" y="2703950"/>
              <a:ext cx="4925" cy="8475"/>
            </a:xfrm>
            <a:custGeom>
              <a:rect b="b" l="l" r="r" t="t"/>
              <a:pathLst>
                <a:path extrusionOk="0" h="339" w="197">
                  <a:moveTo>
                    <a:pt x="24" y="43"/>
                  </a:moveTo>
                  <a:lnTo>
                    <a:pt x="170" y="128"/>
                  </a:lnTo>
                  <a:lnTo>
                    <a:pt x="170" y="297"/>
                  </a:lnTo>
                  <a:lnTo>
                    <a:pt x="24" y="212"/>
                  </a:lnTo>
                  <a:lnTo>
                    <a:pt x="24" y="43"/>
                  </a:lnTo>
                  <a:close/>
                  <a:moveTo>
                    <a:pt x="1" y="0"/>
                  </a:moveTo>
                  <a:lnTo>
                    <a:pt x="1" y="98"/>
                  </a:lnTo>
                  <a:lnTo>
                    <a:pt x="1" y="134"/>
                  </a:lnTo>
                  <a:lnTo>
                    <a:pt x="1" y="226"/>
                  </a:lnTo>
                  <a:lnTo>
                    <a:pt x="196" y="338"/>
                  </a:lnTo>
                  <a:lnTo>
                    <a:pt x="196" y="1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14"/>
            <p:cNvSpPr/>
            <p:nvPr/>
          </p:nvSpPr>
          <p:spPr>
            <a:xfrm>
              <a:off x="1718500" y="2717425"/>
              <a:ext cx="3700" cy="6400"/>
            </a:xfrm>
            <a:custGeom>
              <a:rect b="b" l="l" r="r" t="t"/>
              <a:pathLst>
                <a:path extrusionOk="0" h="256" w="148">
                  <a:moveTo>
                    <a:pt x="2" y="0"/>
                  </a:moveTo>
                  <a:lnTo>
                    <a:pt x="0" y="169"/>
                  </a:lnTo>
                  <a:lnTo>
                    <a:pt x="148" y="255"/>
                  </a:lnTo>
                  <a:lnTo>
                    <a:pt x="148" y="8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14"/>
            <p:cNvSpPr/>
            <p:nvPr/>
          </p:nvSpPr>
          <p:spPr>
            <a:xfrm>
              <a:off x="1717900" y="2716375"/>
              <a:ext cx="4950" cy="8475"/>
            </a:xfrm>
            <a:custGeom>
              <a:rect b="b" l="l" r="r" t="t"/>
              <a:pathLst>
                <a:path extrusionOk="0" h="339" w="198">
                  <a:moveTo>
                    <a:pt x="24" y="42"/>
                  </a:moveTo>
                  <a:lnTo>
                    <a:pt x="172" y="128"/>
                  </a:lnTo>
                  <a:lnTo>
                    <a:pt x="172" y="297"/>
                  </a:lnTo>
                  <a:lnTo>
                    <a:pt x="24" y="211"/>
                  </a:lnTo>
                  <a:lnTo>
                    <a:pt x="24" y="42"/>
                  </a:lnTo>
                  <a:close/>
                  <a:moveTo>
                    <a:pt x="1" y="1"/>
                  </a:moveTo>
                  <a:lnTo>
                    <a:pt x="1" y="225"/>
                  </a:lnTo>
                  <a:lnTo>
                    <a:pt x="198" y="339"/>
                  </a:lnTo>
                  <a:lnTo>
                    <a:pt x="198" y="114"/>
                  </a:lnTo>
                  <a:lnTo>
                    <a:pt x="121" y="70"/>
                  </a:lnTo>
                  <a:lnTo>
                    <a:pt x="96" y="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14"/>
            <p:cNvSpPr/>
            <p:nvPr/>
          </p:nvSpPr>
          <p:spPr>
            <a:xfrm>
              <a:off x="1763800" y="2743575"/>
              <a:ext cx="3725" cy="6350"/>
            </a:xfrm>
            <a:custGeom>
              <a:rect b="b" l="l" r="r" t="t"/>
              <a:pathLst>
                <a:path extrusionOk="0" h="254" w="149">
                  <a:moveTo>
                    <a:pt x="1" y="0"/>
                  </a:moveTo>
                  <a:lnTo>
                    <a:pt x="1" y="169"/>
                  </a:lnTo>
                  <a:lnTo>
                    <a:pt x="147" y="254"/>
                  </a:lnTo>
                  <a:lnTo>
                    <a:pt x="148" y="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14"/>
            <p:cNvSpPr/>
            <p:nvPr/>
          </p:nvSpPr>
          <p:spPr>
            <a:xfrm>
              <a:off x="1763225" y="2742550"/>
              <a:ext cx="4950" cy="8450"/>
            </a:xfrm>
            <a:custGeom>
              <a:rect b="b" l="l" r="r" t="t"/>
              <a:pathLst>
                <a:path extrusionOk="0" h="338" w="198">
                  <a:moveTo>
                    <a:pt x="24" y="41"/>
                  </a:moveTo>
                  <a:lnTo>
                    <a:pt x="171" y="126"/>
                  </a:lnTo>
                  <a:lnTo>
                    <a:pt x="171" y="295"/>
                  </a:lnTo>
                  <a:lnTo>
                    <a:pt x="24" y="210"/>
                  </a:lnTo>
                  <a:lnTo>
                    <a:pt x="24" y="41"/>
                  </a:lnTo>
                  <a:close/>
                  <a:moveTo>
                    <a:pt x="1" y="0"/>
                  </a:moveTo>
                  <a:lnTo>
                    <a:pt x="1" y="224"/>
                  </a:lnTo>
                  <a:lnTo>
                    <a:pt x="197" y="338"/>
                  </a:lnTo>
                  <a:lnTo>
                    <a:pt x="197" y="112"/>
                  </a:lnTo>
                  <a:lnTo>
                    <a:pt x="104" y="58"/>
                  </a:lnTo>
                  <a:lnTo>
                    <a:pt x="79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0" name="Google Shape;2420;p14"/>
          <p:cNvSpPr/>
          <p:nvPr/>
        </p:nvSpPr>
        <p:spPr>
          <a:xfrm>
            <a:off x="497489" y="131674"/>
            <a:ext cx="420699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3600" u="none" cap="none" strike="noStrike">
                <a:solidFill>
                  <a:srgbClr val="90C4FE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GESTIONE REGISTRO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3600" u="none" cap="none" strike="noStrike">
                <a:solidFill>
                  <a:srgbClr val="90C4FE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DI TIROCINIO</a:t>
            </a:r>
            <a:endParaRPr/>
          </a:p>
        </p:txBody>
      </p:sp>
      <p:sp>
        <p:nvSpPr>
          <p:cNvPr id="2421" name="Google Shape;2421;p14"/>
          <p:cNvSpPr txBox="1"/>
          <p:nvPr/>
        </p:nvSpPr>
        <p:spPr>
          <a:xfrm flipH="1">
            <a:off x="5736409" y="3315739"/>
            <a:ext cx="1715861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16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Rifiutare attività registro formativo</a:t>
            </a:r>
            <a:endParaRPr/>
          </a:p>
        </p:txBody>
      </p:sp>
      <p:sp>
        <p:nvSpPr>
          <p:cNvPr id="2422" name="Google Shape;2422;p14"/>
          <p:cNvSpPr/>
          <p:nvPr/>
        </p:nvSpPr>
        <p:spPr>
          <a:xfrm>
            <a:off x="6047371" y="2148552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3" name="Google Shape;2423;p14"/>
          <p:cNvSpPr txBox="1"/>
          <p:nvPr/>
        </p:nvSpPr>
        <p:spPr>
          <a:xfrm flipH="1">
            <a:off x="7362302" y="3284852"/>
            <a:ext cx="1859094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16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Approvare registro di Tirocinio</a:t>
            </a:r>
            <a:endParaRPr b="0" i="0" sz="1600" u="none" cap="none" strike="noStrike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2424" name="Google Shape;2424;p14"/>
          <p:cNvSpPr/>
          <p:nvPr/>
        </p:nvSpPr>
        <p:spPr>
          <a:xfrm>
            <a:off x="7902357" y="2148552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5" name="Google Shape;242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6" name="Google Shape;2426;p14"/>
          <p:cNvGrpSpPr/>
          <p:nvPr/>
        </p:nvGrpSpPr>
        <p:grpSpPr>
          <a:xfrm>
            <a:off x="7947184" y="647154"/>
            <a:ext cx="889215" cy="889215"/>
            <a:chOff x="3312675" y="2145325"/>
            <a:chExt cx="368475" cy="258800"/>
          </a:xfrm>
        </p:grpSpPr>
        <p:sp>
          <p:nvSpPr>
            <p:cNvPr id="2427" name="Google Shape;2427;p14"/>
            <p:cNvSpPr/>
            <p:nvPr/>
          </p:nvSpPr>
          <p:spPr>
            <a:xfrm>
              <a:off x="3326725" y="2237150"/>
              <a:ext cx="290225" cy="166975"/>
            </a:xfrm>
            <a:custGeom>
              <a:rect b="b" l="l" r="r" t="t"/>
              <a:pathLst>
                <a:path extrusionOk="0" h="6679" w="11609">
                  <a:moveTo>
                    <a:pt x="3003" y="0"/>
                  </a:moveTo>
                  <a:cubicBezTo>
                    <a:pt x="2918" y="0"/>
                    <a:pt x="2834" y="19"/>
                    <a:pt x="2770" y="56"/>
                  </a:cubicBezTo>
                  <a:lnTo>
                    <a:pt x="2569" y="173"/>
                  </a:lnTo>
                  <a:cubicBezTo>
                    <a:pt x="2581" y="173"/>
                    <a:pt x="2593" y="176"/>
                    <a:pt x="2606" y="177"/>
                  </a:cubicBezTo>
                  <a:lnTo>
                    <a:pt x="2967" y="228"/>
                  </a:lnTo>
                  <a:lnTo>
                    <a:pt x="3400" y="151"/>
                  </a:lnTo>
                  <a:lnTo>
                    <a:pt x="3237" y="56"/>
                  </a:lnTo>
                  <a:cubicBezTo>
                    <a:pt x="3172" y="19"/>
                    <a:pt x="3087" y="0"/>
                    <a:pt x="3003" y="0"/>
                  </a:cubicBezTo>
                  <a:close/>
                  <a:moveTo>
                    <a:pt x="991" y="1090"/>
                  </a:moveTo>
                  <a:lnTo>
                    <a:pt x="992" y="1090"/>
                  </a:lnTo>
                  <a:lnTo>
                    <a:pt x="992" y="1090"/>
                  </a:lnTo>
                  <a:lnTo>
                    <a:pt x="993" y="1090"/>
                  </a:lnTo>
                  <a:close/>
                  <a:moveTo>
                    <a:pt x="992" y="1090"/>
                  </a:moveTo>
                  <a:lnTo>
                    <a:pt x="129" y="1592"/>
                  </a:lnTo>
                  <a:cubicBezTo>
                    <a:pt x="0" y="1666"/>
                    <a:pt x="2" y="1787"/>
                    <a:pt x="131" y="1862"/>
                  </a:cubicBezTo>
                  <a:lnTo>
                    <a:pt x="1417" y="2604"/>
                  </a:lnTo>
                  <a:cubicBezTo>
                    <a:pt x="1341" y="2560"/>
                    <a:pt x="1306" y="2494"/>
                    <a:pt x="1334" y="2428"/>
                  </a:cubicBezTo>
                  <a:lnTo>
                    <a:pt x="1497" y="2033"/>
                  </a:lnTo>
                  <a:lnTo>
                    <a:pt x="992" y="1090"/>
                  </a:lnTo>
                  <a:close/>
                  <a:moveTo>
                    <a:pt x="1429" y="2611"/>
                  </a:moveTo>
                  <a:lnTo>
                    <a:pt x="2029" y="2958"/>
                  </a:lnTo>
                  <a:lnTo>
                    <a:pt x="2029" y="2958"/>
                  </a:lnTo>
                  <a:cubicBezTo>
                    <a:pt x="1998" y="2940"/>
                    <a:pt x="1971" y="2914"/>
                    <a:pt x="1953" y="2882"/>
                  </a:cubicBezTo>
                  <a:lnTo>
                    <a:pt x="1855" y="2697"/>
                  </a:lnTo>
                  <a:lnTo>
                    <a:pt x="1580" y="2658"/>
                  </a:lnTo>
                  <a:cubicBezTo>
                    <a:pt x="1526" y="2652"/>
                    <a:pt x="1475" y="2635"/>
                    <a:pt x="1429" y="2611"/>
                  </a:cubicBezTo>
                  <a:close/>
                  <a:moveTo>
                    <a:pt x="2029" y="2958"/>
                  </a:moveTo>
                  <a:lnTo>
                    <a:pt x="2029" y="2958"/>
                  </a:lnTo>
                  <a:cubicBezTo>
                    <a:pt x="2030" y="2958"/>
                    <a:pt x="2030" y="2959"/>
                    <a:pt x="2031" y="2959"/>
                  </a:cubicBezTo>
                  <a:lnTo>
                    <a:pt x="2029" y="2958"/>
                  </a:lnTo>
                  <a:close/>
                  <a:moveTo>
                    <a:pt x="3117" y="2876"/>
                  </a:moveTo>
                  <a:lnTo>
                    <a:pt x="2365" y="3010"/>
                  </a:lnTo>
                  <a:cubicBezTo>
                    <a:pt x="2332" y="3016"/>
                    <a:pt x="2300" y="3019"/>
                    <a:pt x="2267" y="3019"/>
                  </a:cubicBezTo>
                  <a:cubicBezTo>
                    <a:pt x="2181" y="3019"/>
                    <a:pt x="2099" y="2999"/>
                    <a:pt x="2037" y="2965"/>
                  </a:cubicBezTo>
                  <a:lnTo>
                    <a:pt x="2037" y="2965"/>
                  </a:lnTo>
                  <a:lnTo>
                    <a:pt x="8371" y="6622"/>
                  </a:lnTo>
                  <a:cubicBezTo>
                    <a:pt x="8436" y="6659"/>
                    <a:pt x="8520" y="6678"/>
                    <a:pt x="8605" y="6678"/>
                  </a:cubicBezTo>
                  <a:cubicBezTo>
                    <a:pt x="8689" y="6678"/>
                    <a:pt x="8774" y="6659"/>
                    <a:pt x="8838" y="6622"/>
                  </a:cubicBezTo>
                  <a:lnTo>
                    <a:pt x="11481" y="5085"/>
                  </a:lnTo>
                  <a:cubicBezTo>
                    <a:pt x="11608" y="5012"/>
                    <a:pt x="11608" y="4890"/>
                    <a:pt x="11479" y="4815"/>
                  </a:cubicBezTo>
                  <a:lnTo>
                    <a:pt x="9732" y="3807"/>
                  </a:lnTo>
                  <a:lnTo>
                    <a:pt x="3117" y="2876"/>
                  </a:lnTo>
                  <a:close/>
                </a:path>
              </a:pathLst>
            </a:custGeom>
            <a:solidFill>
              <a:srgbClr val="716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14"/>
            <p:cNvSpPr/>
            <p:nvPr/>
          </p:nvSpPr>
          <p:spPr>
            <a:xfrm>
              <a:off x="3359400" y="2241400"/>
              <a:ext cx="321750" cy="102075"/>
            </a:xfrm>
            <a:custGeom>
              <a:rect b="b" l="l" r="r" t="t"/>
              <a:pathLst>
                <a:path extrusionOk="0" h="4083" w="12870">
                  <a:moveTo>
                    <a:pt x="1222" y="1"/>
                  </a:moveTo>
                  <a:cubicBezTo>
                    <a:pt x="1073" y="1"/>
                    <a:pt x="939" y="60"/>
                    <a:pt x="902" y="147"/>
                  </a:cubicBezTo>
                  <a:lnTo>
                    <a:pt x="882" y="196"/>
                  </a:lnTo>
                  <a:lnTo>
                    <a:pt x="1661" y="58"/>
                  </a:lnTo>
                  <a:lnTo>
                    <a:pt x="1300" y="7"/>
                  </a:lnTo>
                  <a:cubicBezTo>
                    <a:pt x="1288" y="4"/>
                    <a:pt x="1276" y="4"/>
                    <a:pt x="1263" y="3"/>
                  </a:cubicBezTo>
                  <a:cubicBezTo>
                    <a:pt x="1249" y="1"/>
                    <a:pt x="1235" y="1"/>
                    <a:pt x="1222" y="1"/>
                  </a:cubicBezTo>
                  <a:close/>
                  <a:moveTo>
                    <a:pt x="191" y="1863"/>
                  </a:moveTo>
                  <a:lnTo>
                    <a:pt x="28" y="2258"/>
                  </a:lnTo>
                  <a:cubicBezTo>
                    <a:pt x="1" y="2324"/>
                    <a:pt x="36" y="2390"/>
                    <a:pt x="111" y="2434"/>
                  </a:cubicBezTo>
                  <a:lnTo>
                    <a:pt x="116" y="2437"/>
                  </a:lnTo>
                  <a:lnTo>
                    <a:pt x="122" y="2441"/>
                  </a:lnTo>
                  <a:cubicBezTo>
                    <a:pt x="168" y="2465"/>
                    <a:pt x="219" y="2482"/>
                    <a:pt x="271" y="2488"/>
                  </a:cubicBezTo>
                  <a:lnTo>
                    <a:pt x="548" y="2527"/>
                  </a:lnTo>
                  <a:lnTo>
                    <a:pt x="191" y="1863"/>
                  </a:lnTo>
                  <a:close/>
                  <a:moveTo>
                    <a:pt x="10046" y="1238"/>
                  </a:moveTo>
                  <a:lnTo>
                    <a:pt x="1812" y="2705"/>
                  </a:lnTo>
                  <a:lnTo>
                    <a:pt x="8427" y="3636"/>
                  </a:lnTo>
                  <a:lnTo>
                    <a:pt x="11570" y="4077"/>
                  </a:lnTo>
                  <a:cubicBezTo>
                    <a:pt x="11597" y="4081"/>
                    <a:pt x="11624" y="4082"/>
                    <a:pt x="11650" y="4082"/>
                  </a:cubicBezTo>
                  <a:cubicBezTo>
                    <a:pt x="11799" y="4082"/>
                    <a:pt x="11933" y="4023"/>
                    <a:pt x="11968" y="3937"/>
                  </a:cubicBezTo>
                  <a:lnTo>
                    <a:pt x="12842" y="1828"/>
                  </a:lnTo>
                  <a:cubicBezTo>
                    <a:pt x="12870" y="1760"/>
                    <a:pt x="12833" y="1692"/>
                    <a:pt x="12755" y="1646"/>
                  </a:cubicBezTo>
                  <a:lnTo>
                    <a:pt x="12755" y="1648"/>
                  </a:lnTo>
                  <a:cubicBezTo>
                    <a:pt x="12705" y="1622"/>
                    <a:pt x="12653" y="1603"/>
                    <a:pt x="12598" y="1597"/>
                  </a:cubicBezTo>
                  <a:lnTo>
                    <a:pt x="10046" y="1238"/>
                  </a:lnTo>
                  <a:close/>
                </a:path>
              </a:pathLst>
            </a:custGeom>
            <a:solidFill>
              <a:srgbClr val="FBC9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14"/>
            <p:cNvSpPr/>
            <p:nvPr/>
          </p:nvSpPr>
          <p:spPr>
            <a:xfrm>
              <a:off x="3346375" y="2201725"/>
              <a:ext cx="323725" cy="110875"/>
            </a:xfrm>
            <a:custGeom>
              <a:rect b="b" l="l" r="r" t="t"/>
              <a:pathLst>
                <a:path extrusionOk="0" h="4435" w="12949">
                  <a:moveTo>
                    <a:pt x="11464" y="0"/>
                  </a:moveTo>
                  <a:cubicBezTo>
                    <a:pt x="11433" y="0"/>
                    <a:pt x="11401" y="3"/>
                    <a:pt x="11369" y="9"/>
                  </a:cubicBezTo>
                  <a:lnTo>
                    <a:pt x="2616" y="1568"/>
                  </a:lnTo>
                  <a:lnTo>
                    <a:pt x="2182" y="1645"/>
                  </a:lnTo>
                  <a:lnTo>
                    <a:pt x="1403" y="1783"/>
                  </a:lnTo>
                  <a:lnTo>
                    <a:pt x="273" y="1984"/>
                  </a:lnTo>
                  <a:cubicBezTo>
                    <a:pt x="99" y="2015"/>
                    <a:pt x="1" y="2123"/>
                    <a:pt x="56" y="2224"/>
                  </a:cubicBezTo>
                  <a:lnTo>
                    <a:pt x="207" y="2507"/>
                  </a:lnTo>
                  <a:lnTo>
                    <a:pt x="712" y="3450"/>
                  </a:lnTo>
                  <a:lnTo>
                    <a:pt x="1069" y="4114"/>
                  </a:lnTo>
                  <a:lnTo>
                    <a:pt x="1167" y="4299"/>
                  </a:lnTo>
                  <a:cubicBezTo>
                    <a:pt x="1185" y="4330"/>
                    <a:pt x="1213" y="4358"/>
                    <a:pt x="1245" y="4376"/>
                  </a:cubicBezTo>
                  <a:lnTo>
                    <a:pt x="1250" y="4378"/>
                  </a:lnTo>
                  <a:lnTo>
                    <a:pt x="1254" y="4381"/>
                  </a:lnTo>
                  <a:cubicBezTo>
                    <a:pt x="1316" y="4414"/>
                    <a:pt x="1398" y="4434"/>
                    <a:pt x="1484" y="4434"/>
                  </a:cubicBezTo>
                  <a:cubicBezTo>
                    <a:pt x="1516" y="4434"/>
                    <a:pt x="1549" y="4431"/>
                    <a:pt x="1582" y="4425"/>
                  </a:cubicBezTo>
                  <a:lnTo>
                    <a:pt x="2333" y="4292"/>
                  </a:lnTo>
                  <a:lnTo>
                    <a:pt x="10569" y="2825"/>
                  </a:lnTo>
                  <a:lnTo>
                    <a:pt x="12678" y="2450"/>
                  </a:lnTo>
                  <a:cubicBezTo>
                    <a:pt x="12852" y="2419"/>
                    <a:pt x="12948" y="2312"/>
                    <a:pt x="12895" y="2210"/>
                  </a:cubicBezTo>
                  <a:lnTo>
                    <a:pt x="11782" y="136"/>
                  </a:lnTo>
                  <a:cubicBezTo>
                    <a:pt x="11762" y="102"/>
                    <a:pt x="11735" y="75"/>
                    <a:pt x="11699" y="56"/>
                  </a:cubicBezTo>
                  <a:cubicBezTo>
                    <a:pt x="11637" y="21"/>
                    <a:pt x="11553" y="0"/>
                    <a:pt x="11464" y="0"/>
                  </a:cubicBezTo>
                  <a:close/>
                </a:path>
              </a:pathLst>
            </a:custGeom>
            <a:solidFill>
              <a:srgbClr val="E31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14"/>
            <p:cNvSpPr/>
            <p:nvPr/>
          </p:nvSpPr>
          <p:spPr>
            <a:xfrm>
              <a:off x="3313500" y="2145325"/>
              <a:ext cx="287800" cy="170650"/>
            </a:xfrm>
            <a:custGeom>
              <a:rect b="b" l="l" r="r" t="t"/>
              <a:pathLst>
                <a:path extrusionOk="0" h="6826" w="11512">
                  <a:moveTo>
                    <a:pt x="8518" y="0"/>
                  </a:moveTo>
                  <a:cubicBezTo>
                    <a:pt x="8434" y="0"/>
                    <a:pt x="8350" y="19"/>
                    <a:pt x="8286" y="56"/>
                  </a:cubicBezTo>
                  <a:lnTo>
                    <a:pt x="96" y="4815"/>
                  </a:lnTo>
                  <a:cubicBezTo>
                    <a:pt x="33" y="4852"/>
                    <a:pt x="1" y="4901"/>
                    <a:pt x="1" y="4949"/>
                  </a:cubicBezTo>
                  <a:lnTo>
                    <a:pt x="1" y="5102"/>
                  </a:lnTo>
                  <a:cubicBezTo>
                    <a:pt x="1" y="5151"/>
                    <a:pt x="33" y="5202"/>
                    <a:pt x="98" y="5239"/>
                  </a:cubicBezTo>
                  <a:lnTo>
                    <a:pt x="2757" y="6775"/>
                  </a:lnTo>
                  <a:cubicBezTo>
                    <a:pt x="2765" y="6780"/>
                    <a:pt x="2772" y="6784"/>
                    <a:pt x="2781" y="6787"/>
                  </a:cubicBezTo>
                  <a:lnTo>
                    <a:pt x="2789" y="6792"/>
                  </a:lnTo>
                  <a:cubicBezTo>
                    <a:pt x="2795" y="6794"/>
                    <a:pt x="2800" y="6797"/>
                    <a:pt x="2804" y="6798"/>
                  </a:cubicBezTo>
                  <a:lnTo>
                    <a:pt x="2806" y="6798"/>
                  </a:lnTo>
                  <a:cubicBezTo>
                    <a:pt x="2818" y="6803"/>
                    <a:pt x="2829" y="6806"/>
                    <a:pt x="2841" y="6810"/>
                  </a:cubicBezTo>
                  <a:lnTo>
                    <a:pt x="2844" y="6810"/>
                  </a:lnTo>
                  <a:lnTo>
                    <a:pt x="2854" y="6812"/>
                  </a:lnTo>
                  <a:cubicBezTo>
                    <a:pt x="2860" y="6814"/>
                    <a:pt x="2866" y="6815"/>
                    <a:pt x="2874" y="6817"/>
                  </a:cubicBezTo>
                  <a:lnTo>
                    <a:pt x="2878" y="6818"/>
                  </a:lnTo>
                  <a:lnTo>
                    <a:pt x="2887" y="6820"/>
                  </a:lnTo>
                  <a:cubicBezTo>
                    <a:pt x="2894" y="6821"/>
                    <a:pt x="2898" y="6821"/>
                    <a:pt x="2904" y="6823"/>
                  </a:cubicBezTo>
                  <a:lnTo>
                    <a:pt x="2912" y="6824"/>
                  </a:lnTo>
                  <a:lnTo>
                    <a:pt x="2920" y="6824"/>
                  </a:lnTo>
                  <a:lnTo>
                    <a:pt x="2935" y="6826"/>
                  </a:lnTo>
                  <a:lnTo>
                    <a:pt x="3015" y="6826"/>
                  </a:lnTo>
                  <a:lnTo>
                    <a:pt x="3038" y="6824"/>
                  </a:lnTo>
                  <a:lnTo>
                    <a:pt x="3049" y="6824"/>
                  </a:lnTo>
                  <a:cubicBezTo>
                    <a:pt x="3063" y="6823"/>
                    <a:pt x="3075" y="6821"/>
                    <a:pt x="3087" y="6820"/>
                  </a:cubicBezTo>
                  <a:lnTo>
                    <a:pt x="3089" y="6820"/>
                  </a:lnTo>
                  <a:lnTo>
                    <a:pt x="3099" y="6817"/>
                  </a:lnTo>
                  <a:cubicBezTo>
                    <a:pt x="3106" y="6815"/>
                    <a:pt x="3112" y="6815"/>
                    <a:pt x="3118" y="6814"/>
                  </a:cubicBezTo>
                  <a:cubicBezTo>
                    <a:pt x="3124" y="6812"/>
                    <a:pt x="3126" y="6810"/>
                    <a:pt x="3130" y="6809"/>
                  </a:cubicBezTo>
                  <a:lnTo>
                    <a:pt x="3147" y="6804"/>
                  </a:lnTo>
                  <a:lnTo>
                    <a:pt x="3152" y="6804"/>
                  </a:lnTo>
                  <a:lnTo>
                    <a:pt x="3158" y="6801"/>
                  </a:lnTo>
                  <a:cubicBezTo>
                    <a:pt x="3165" y="6798"/>
                    <a:pt x="3175" y="6795"/>
                    <a:pt x="3182" y="6792"/>
                  </a:cubicBezTo>
                  <a:lnTo>
                    <a:pt x="3192" y="6787"/>
                  </a:lnTo>
                  <a:cubicBezTo>
                    <a:pt x="3202" y="6783"/>
                    <a:pt x="3213" y="6778"/>
                    <a:pt x="3224" y="6772"/>
                  </a:cubicBezTo>
                  <a:lnTo>
                    <a:pt x="11412" y="2013"/>
                  </a:lnTo>
                  <a:lnTo>
                    <a:pt x="11417" y="2011"/>
                  </a:lnTo>
                  <a:cubicBezTo>
                    <a:pt x="11420" y="2008"/>
                    <a:pt x="11421" y="2007"/>
                    <a:pt x="11424" y="2005"/>
                  </a:cubicBezTo>
                  <a:cubicBezTo>
                    <a:pt x="11427" y="2004"/>
                    <a:pt x="11434" y="1999"/>
                    <a:pt x="11437" y="1997"/>
                  </a:cubicBezTo>
                  <a:cubicBezTo>
                    <a:pt x="11440" y="1994"/>
                    <a:pt x="11443" y="1993"/>
                    <a:pt x="11446" y="1990"/>
                  </a:cubicBezTo>
                  <a:cubicBezTo>
                    <a:pt x="11449" y="1987"/>
                    <a:pt x="11454" y="1984"/>
                    <a:pt x="11457" y="1982"/>
                  </a:cubicBezTo>
                  <a:lnTo>
                    <a:pt x="11458" y="1979"/>
                  </a:lnTo>
                  <a:cubicBezTo>
                    <a:pt x="11463" y="1976"/>
                    <a:pt x="11466" y="1971"/>
                    <a:pt x="11471" y="1968"/>
                  </a:cubicBezTo>
                  <a:lnTo>
                    <a:pt x="11472" y="1965"/>
                  </a:lnTo>
                  <a:cubicBezTo>
                    <a:pt x="11475" y="1962"/>
                    <a:pt x="11477" y="1961"/>
                    <a:pt x="11478" y="1957"/>
                  </a:cubicBezTo>
                  <a:cubicBezTo>
                    <a:pt x="11481" y="1954"/>
                    <a:pt x="11480" y="1956"/>
                    <a:pt x="11481" y="1954"/>
                  </a:cubicBezTo>
                  <a:cubicBezTo>
                    <a:pt x="11484" y="1950"/>
                    <a:pt x="11486" y="1947"/>
                    <a:pt x="11489" y="1942"/>
                  </a:cubicBezTo>
                  <a:cubicBezTo>
                    <a:pt x="11492" y="1939"/>
                    <a:pt x="11490" y="1939"/>
                    <a:pt x="11492" y="1937"/>
                  </a:cubicBezTo>
                  <a:cubicBezTo>
                    <a:pt x="11492" y="1937"/>
                    <a:pt x="11494" y="1936"/>
                    <a:pt x="11494" y="1936"/>
                  </a:cubicBezTo>
                  <a:cubicBezTo>
                    <a:pt x="11495" y="1931"/>
                    <a:pt x="11497" y="1928"/>
                    <a:pt x="11498" y="1925"/>
                  </a:cubicBezTo>
                  <a:cubicBezTo>
                    <a:pt x="11500" y="1922"/>
                    <a:pt x="11500" y="1921"/>
                    <a:pt x="11501" y="1919"/>
                  </a:cubicBezTo>
                  <a:cubicBezTo>
                    <a:pt x="11501" y="1918"/>
                    <a:pt x="11501" y="1918"/>
                    <a:pt x="11501" y="1918"/>
                  </a:cubicBezTo>
                  <a:cubicBezTo>
                    <a:pt x="11501" y="1914"/>
                    <a:pt x="11503" y="1911"/>
                    <a:pt x="11503" y="1907"/>
                  </a:cubicBezTo>
                  <a:cubicBezTo>
                    <a:pt x="11503" y="1905"/>
                    <a:pt x="11504" y="1902"/>
                    <a:pt x="11506" y="1901"/>
                  </a:cubicBezTo>
                  <a:cubicBezTo>
                    <a:pt x="11506" y="1901"/>
                    <a:pt x="11506" y="1899"/>
                    <a:pt x="11506" y="1899"/>
                  </a:cubicBezTo>
                  <a:cubicBezTo>
                    <a:pt x="11506" y="1896"/>
                    <a:pt x="11506" y="1891"/>
                    <a:pt x="11506" y="1888"/>
                  </a:cubicBezTo>
                  <a:lnTo>
                    <a:pt x="11506" y="1882"/>
                  </a:lnTo>
                  <a:cubicBezTo>
                    <a:pt x="11507" y="1881"/>
                    <a:pt x="11507" y="1879"/>
                    <a:pt x="11506" y="1879"/>
                  </a:cubicBezTo>
                  <a:lnTo>
                    <a:pt x="11506" y="1725"/>
                  </a:lnTo>
                  <a:cubicBezTo>
                    <a:pt x="11507" y="1730"/>
                    <a:pt x="11507" y="1733"/>
                    <a:pt x="11507" y="1736"/>
                  </a:cubicBezTo>
                  <a:cubicBezTo>
                    <a:pt x="11512" y="1684"/>
                    <a:pt x="11480" y="1630"/>
                    <a:pt x="11411" y="1592"/>
                  </a:cubicBezTo>
                  <a:lnTo>
                    <a:pt x="8751" y="56"/>
                  </a:lnTo>
                  <a:cubicBezTo>
                    <a:pt x="8687" y="19"/>
                    <a:pt x="8602" y="0"/>
                    <a:pt x="8518" y="0"/>
                  </a:cubicBez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14"/>
            <p:cNvSpPr/>
            <p:nvPr/>
          </p:nvSpPr>
          <p:spPr>
            <a:xfrm>
              <a:off x="3601175" y="2188500"/>
              <a:ext cx="25" cy="3925"/>
            </a:xfrm>
            <a:custGeom>
              <a:rect b="b" l="l" r="r" t="t"/>
              <a:pathLst>
                <a:path extrusionOk="0" h="157" w="1">
                  <a:moveTo>
                    <a:pt x="0" y="0"/>
                  </a:moveTo>
                  <a:lnTo>
                    <a:pt x="0" y="154"/>
                  </a:lnTo>
                  <a:lnTo>
                    <a:pt x="0" y="157"/>
                  </a:lnTo>
                  <a:lnTo>
                    <a:pt x="0" y="3"/>
                  </a:lnTo>
                  <a:cubicBezTo>
                    <a:pt x="0" y="2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687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14"/>
            <p:cNvSpPr/>
            <p:nvPr/>
          </p:nvSpPr>
          <p:spPr>
            <a:xfrm>
              <a:off x="3598800" y="2188575"/>
              <a:ext cx="2400" cy="7150"/>
            </a:xfrm>
            <a:custGeom>
              <a:rect b="b" l="l" r="r" t="t"/>
              <a:pathLst>
                <a:path extrusionOk="0" h="286" w="96">
                  <a:moveTo>
                    <a:pt x="95" y="0"/>
                  </a:moveTo>
                  <a:cubicBezTo>
                    <a:pt x="95" y="6"/>
                    <a:pt x="95" y="12"/>
                    <a:pt x="94" y="19"/>
                  </a:cubicBezTo>
                  <a:cubicBezTo>
                    <a:pt x="92" y="26"/>
                    <a:pt x="91" y="32"/>
                    <a:pt x="88" y="39"/>
                  </a:cubicBezTo>
                  <a:cubicBezTo>
                    <a:pt x="86" y="45"/>
                    <a:pt x="83" y="51"/>
                    <a:pt x="80" y="57"/>
                  </a:cubicBezTo>
                  <a:cubicBezTo>
                    <a:pt x="75" y="65"/>
                    <a:pt x="71" y="71"/>
                    <a:pt x="66" y="77"/>
                  </a:cubicBezTo>
                  <a:cubicBezTo>
                    <a:pt x="60" y="85"/>
                    <a:pt x="54" y="92"/>
                    <a:pt x="46" y="98"/>
                  </a:cubicBezTo>
                  <a:cubicBezTo>
                    <a:pt x="32" y="111"/>
                    <a:pt x="19" y="121"/>
                    <a:pt x="5" y="129"/>
                  </a:cubicBezTo>
                  <a:lnTo>
                    <a:pt x="0" y="132"/>
                  </a:lnTo>
                  <a:lnTo>
                    <a:pt x="0" y="286"/>
                  </a:lnTo>
                  <a:lnTo>
                    <a:pt x="5" y="283"/>
                  </a:lnTo>
                  <a:cubicBezTo>
                    <a:pt x="19" y="275"/>
                    <a:pt x="32" y="264"/>
                    <a:pt x="46" y="252"/>
                  </a:cubicBezTo>
                  <a:cubicBezTo>
                    <a:pt x="54" y="246"/>
                    <a:pt x="60" y="238"/>
                    <a:pt x="66" y="231"/>
                  </a:cubicBezTo>
                  <a:cubicBezTo>
                    <a:pt x="71" y="224"/>
                    <a:pt x="75" y="218"/>
                    <a:pt x="80" y="211"/>
                  </a:cubicBezTo>
                  <a:cubicBezTo>
                    <a:pt x="83" y="204"/>
                    <a:pt x="86" y="198"/>
                    <a:pt x="88" y="192"/>
                  </a:cubicBezTo>
                  <a:cubicBezTo>
                    <a:pt x="91" y="186"/>
                    <a:pt x="92" y="180"/>
                    <a:pt x="94" y="172"/>
                  </a:cubicBezTo>
                  <a:cubicBezTo>
                    <a:pt x="95" y="166"/>
                    <a:pt x="95" y="160"/>
                    <a:pt x="95" y="154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14"/>
            <p:cNvSpPr/>
            <p:nvPr/>
          </p:nvSpPr>
          <p:spPr>
            <a:xfrm>
              <a:off x="3312675" y="2145325"/>
              <a:ext cx="289375" cy="166900"/>
            </a:xfrm>
            <a:custGeom>
              <a:rect b="b" l="l" r="r" t="t"/>
              <a:pathLst>
                <a:path extrusionOk="0" h="6676" w="11575">
                  <a:moveTo>
                    <a:pt x="3019" y="5971"/>
                  </a:moveTo>
                  <a:cubicBezTo>
                    <a:pt x="3092" y="5971"/>
                    <a:pt x="3165" y="5987"/>
                    <a:pt x="3220" y="6019"/>
                  </a:cubicBezTo>
                  <a:cubicBezTo>
                    <a:pt x="3332" y="6084"/>
                    <a:pt x="3332" y="6188"/>
                    <a:pt x="3222" y="6253"/>
                  </a:cubicBezTo>
                  <a:cubicBezTo>
                    <a:pt x="3166" y="6285"/>
                    <a:pt x="3094" y="6301"/>
                    <a:pt x="3021" y="6301"/>
                  </a:cubicBezTo>
                  <a:cubicBezTo>
                    <a:pt x="2948" y="6301"/>
                    <a:pt x="2875" y="6285"/>
                    <a:pt x="2819" y="6253"/>
                  </a:cubicBezTo>
                  <a:lnTo>
                    <a:pt x="2818" y="6253"/>
                  </a:lnTo>
                  <a:cubicBezTo>
                    <a:pt x="2707" y="6188"/>
                    <a:pt x="2705" y="6084"/>
                    <a:pt x="2818" y="6019"/>
                  </a:cubicBezTo>
                  <a:cubicBezTo>
                    <a:pt x="2873" y="5987"/>
                    <a:pt x="2946" y="5971"/>
                    <a:pt x="3019" y="5971"/>
                  </a:cubicBezTo>
                  <a:close/>
                  <a:moveTo>
                    <a:pt x="8551" y="0"/>
                  </a:moveTo>
                  <a:cubicBezTo>
                    <a:pt x="8466" y="0"/>
                    <a:pt x="8382" y="19"/>
                    <a:pt x="8317" y="56"/>
                  </a:cubicBezTo>
                  <a:lnTo>
                    <a:pt x="129" y="4815"/>
                  </a:lnTo>
                  <a:cubicBezTo>
                    <a:pt x="0" y="4890"/>
                    <a:pt x="0" y="5010"/>
                    <a:pt x="131" y="5085"/>
                  </a:cubicBezTo>
                  <a:lnTo>
                    <a:pt x="2790" y="6620"/>
                  </a:lnTo>
                  <a:cubicBezTo>
                    <a:pt x="2854" y="6657"/>
                    <a:pt x="2939" y="6675"/>
                    <a:pt x="3023" y="6675"/>
                  </a:cubicBezTo>
                  <a:cubicBezTo>
                    <a:pt x="3107" y="6675"/>
                    <a:pt x="3192" y="6657"/>
                    <a:pt x="3255" y="6620"/>
                  </a:cubicBezTo>
                  <a:lnTo>
                    <a:pt x="11445" y="1861"/>
                  </a:lnTo>
                  <a:cubicBezTo>
                    <a:pt x="11574" y="1785"/>
                    <a:pt x="11573" y="1666"/>
                    <a:pt x="11444" y="1590"/>
                  </a:cubicBezTo>
                  <a:lnTo>
                    <a:pt x="8784" y="56"/>
                  </a:lnTo>
                  <a:cubicBezTo>
                    <a:pt x="8720" y="19"/>
                    <a:pt x="8635" y="0"/>
                    <a:pt x="8551" y="0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14"/>
            <p:cNvSpPr/>
            <p:nvPr/>
          </p:nvSpPr>
          <p:spPr>
            <a:xfrm>
              <a:off x="3380325" y="2294625"/>
              <a:ext cx="15675" cy="8250"/>
            </a:xfrm>
            <a:custGeom>
              <a:rect b="b" l="l" r="r" t="t"/>
              <a:pathLst>
                <a:path extrusionOk="0" h="330" w="627">
                  <a:moveTo>
                    <a:pt x="313" y="0"/>
                  </a:moveTo>
                  <a:cubicBezTo>
                    <a:pt x="240" y="0"/>
                    <a:pt x="167" y="17"/>
                    <a:pt x="112" y="49"/>
                  </a:cubicBezTo>
                  <a:cubicBezTo>
                    <a:pt x="1" y="112"/>
                    <a:pt x="2" y="216"/>
                    <a:pt x="113" y="281"/>
                  </a:cubicBezTo>
                  <a:cubicBezTo>
                    <a:pt x="169" y="313"/>
                    <a:pt x="242" y="329"/>
                    <a:pt x="315" y="329"/>
                  </a:cubicBezTo>
                  <a:cubicBezTo>
                    <a:pt x="388" y="329"/>
                    <a:pt x="460" y="313"/>
                    <a:pt x="516" y="281"/>
                  </a:cubicBezTo>
                  <a:cubicBezTo>
                    <a:pt x="626" y="216"/>
                    <a:pt x="626" y="112"/>
                    <a:pt x="514" y="49"/>
                  </a:cubicBezTo>
                  <a:cubicBezTo>
                    <a:pt x="459" y="17"/>
                    <a:pt x="386" y="0"/>
                    <a:pt x="313" y="0"/>
                  </a:cubicBezTo>
                  <a:close/>
                </a:path>
              </a:pathLst>
            </a:custGeom>
            <a:solidFill>
              <a:srgbClr val="7A8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14"/>
            <p:cNvSpPr/>
            <p:nvPr/>
          </p:nvSpPr>
          <p:spPr>
            <a:xfrm>
              <a:off x="3380675" y="2294625"/>
              <a:ext cx="15000" cy="5150"/>
            </a:xfrm>
            <a:custGeom>
              <a:rect b="b" l="l" r="r" t="t"/>
              <a:pathLst>
                <a:path extrusionOk="0" h="206" w="600">
                  <a:moveTo>
                    <a:pt x="300" y="0"/>
                  </a:moveTo>
                  <a:cubicBezTo>
                    <a:pt x="227" y="0"/>
                    <a:pt x="154" y="16"/>
                    <a:pt x="99" y="47"/>
                  </a:cubicBezTo>
                  <a:cubicBezTo>
                    <a:pt x="25" y="90"/>
                    <a:pt x="1" y="150"/>
                    <a:pt x="24" y="204"/>
                  </a:cubicBezTo>
                  <a:cubicBezTo>
                    <a:pt x="41" y="172"/>
                    <a:pt x="67" y="146"/>
                    <a:pt x="99" y="129"/>
                  </a:cubicBezTo>
                  <a:cubicBezTo>
                    <a:pt x="154" y="96"/>
                    <a:pt x="227" y="80"/>
                    <a:pt x="300" y="80"/>
                  </a:cubicBezTo>
                  <a:cubicBezTo>
                    <a:pt x="372" y="80"/>
                    <a:pt x="445" y="96"/>
                    <a:pt x="502" y="129"/>
                  </a:cubicBezTo>
                  <a:cubicBezTo>
                    <a:pt x="534" y="146"/>
                    <a:pt x="560" y="172"/>
                    <a:pt x="577" y="206"/>
                  </a:cubicBezTo>
                  <a:cubicBezTo>
                    <a:pt x="600" y="150"/>
                    <a:pt x="575" y="90"/>
                    <a:pt x="502" y="47"/>
                  </a:cubicBezTo>
                  <a:cubicBezTo>
                    <a:pt x="446" y="16"/>
                    <a:pt x="373" y="0"/>
                    <a:pt x="300" y="0"/>
                  </a:cubicBez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14"/>
            <p:cNvSpPr/>
            <p:nvPr/>
          </p:nvSpPr>
          <p:spPr>
            <a:xfrm>
              <a:off x="3394050" y="2191825"/>
              <a:ext cx="204775" cy="122850"/>
            </a:xfrm>
            <a:custGeom>
              <a:rect b="b" l="l" r="r" t="t"/>
              <a:pathLst>
                <a:path extrusionOk="0" h="4914" w="8191">
                  <a:moveTo>
                    <a:pt x="8190" y="1"/>
                  </a:moveTo>
                  <a:lnTo>
                    <a:pt x="0" y="4760"/>
                  </a:lnTo>
                  <a:lnTo>
                    <a:pt x="0" y="4914"/>
                  </a:lnTo>
                  <a:lnTo>
                    <a:pt x="8190" y="156"/>
                  </a:lnTo>
                  <a:lnTo>
                    <a:pt x="8190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14"/>
            <p:cNvSpPr/>
            <p:nvPr/>
          </p:nvSpPr>
          <p:spPr>
            <a:xfrm>
              <a:off x="3315925" y="2272450"/>
              <a:ext cx="66500" cy="42225"/>
            </a:xfrm>
            <a:custGeom>
              <a:rect b="b" l="l" r="r" t="t"/>
              <a:pathLst>
                <a:path extrusionOk="0" h="1689" w="2660">
                  <a:moveTo>
                    <a:pt x="1" y="0"/>
                  </a:moveTo>
                  <a:lnTo>
                    <a:pt x="1" y="154"/>
                  </a:lnTo>
                  <a:lnTo>
                    <a:pt x="2658" y="1689"/>
                  </a:lnTo>
                  <a:lnTo>
                    <a:pt x="2660" y="15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14"/>
            <p:cNvSpPr/>
            <p:nvPr/>
          </p:nvSpPr>
          <p:spPr>
            <a:xfrm>
              <a:off x="3382375" y="2310800"/>
              <a:ext cx="11700" cy="5300"/>
            </a:xfrm>
            <a:custGeom>
              <a:rect b="b" l="l" r="r" t="t"/>
              <a:pathLst>
                <a:path extrusionOk="0" h="212" w="468">
                  <a:moveTo>
                    <a:pt x="0" y="1"/>
                  </a:moveTo>
                  <a:lnTo>
                    <a:pt x="0" y="155"/>
                  </a:lnTo>
                  <a:cubicBezTo>
                    <a:pt x="16" y="164"/>
                    <a:pt x="33" y="172"/>
                    <a:pt x="48" y="178"/>
                  </a:cubicBezTo>
                  <a:cubicBezTo>
                    <a:pt x="62" y="182"/>
                    <a:pt x="76" y="187"/>
                    <a:pt x="89" y="191"/>
                  </a:cubicBezTo>
                  <a:cubicBezTo>
                    <a:pt x="103" y="195"/>
                    <a:pt x="111" y="198"/>
                    <a:pt x="123" y="199"/>
                  </a:cubicBezTo>
                  <a:cubicBezTo>
                    <a:pt x="136" y="202"/>
                    <a:pt x="145" y="204"/>
                    <a:pt x="155" y="205"/>
                  </a:cubicBezTo>
                  <a:cubicBezTo>
                    <a:pt x="168" y="207"/>
                    <a:pt x="177" y="208"/>
                    <a:pt x="188" y="208"/>
                  </a:cubicBezTo>
                  <a:cubicBezTo>
                    <a:pt x="198" y="210"/>
                    <a:pt x="209" y="210"/>
                    <a:pt x="220" y="211"/>
                  </a:cubicBezTo>
                  <a:lnTo>
                    <a:pt x="254" y="211"/>
                  </a:lnTo>
                  <a:cubicBezTo>
                    <a:pt x="266" y="211"/>
                    <a:pt x="278" y="210"/>
                    <a:pt x="291" y="208"/>
                  </a:cubicBezTo>
                  <a:cubicBezTo>
                    <a:pt x="303" y="207"/>
                    <a:pt x="320" y="205"/>
                    <a:pt x="334" y="202"/>
                  </a:cubicBezTo>
                  <a:cubicBezTo>
                    <a:pt x="354" y="199"/>
                    <a:pt x="375" y="193"/>
                    <a:pt x="395" y="187"/>
                  </a:cubicBezTo>
                  <a:cubicBezTo>
                    <a:pt x="420" y="179"/>
                    <a:pt x="444" y="168"/>
                    <a:pt x="467" y="155"/>
                  </a:cubicBezTo>
                  <a:lnTo>
                    <a:pt x="467" y="1"/>
                  </a:lnTo>
                  <a:cubicBezTo>
                    <a:pt x="444" y="15"/>
                    <a:pt x="420" y="26"/>
                    <a:pt x="395" y="33"/>
                  </a:cubicBezTo>
                  <a:cubicBezTo>
                    <a:pt x="375" y="39"/>
                    <a:pt x="354" y="46"/>
                    <a:pt x="332" y="49"/>
                  </a:cubicBezTo>
                  <a:cubicBezTo>
                    <a:pt x="318" y="52"/>
                    <a:pt x="304" y="53"/>
                    <a:pt x="291" y="55"/>
                  </a:cubicBezTo>
                  <a:cubicBezTo>
                    <a:pt x="278" y="56"/>
                    <a:pt x="266" y="56"/>
                    <a:pt x="254" y="58"/>
                  </a:cubicBezTo>
                  <a:lnTo>
                    <a:pt x="220" y="58"/>
                  </a:lnTo>
                  <a:cubicBezTo>
                    <a:pt x="209" y="58"/>
                    <a:pt x="198" y="58"/>
                    <a:pt x="188" y="55"/>
                  </a:cubicBezTo>
                  <a:cubicBezTo>
                    <a:pt x="177" y="53"/>
                    <a:pt x="166" y="53"/>
                    <a:pt x="155" y="52"/>
                  </a:cubicBezTo>
                  <a:cubicBezTo>
                    <a:pt x="145" y="50"/>
                    <a:pt x="134" y="49"/>
                    <a:pt x="123" y="46"/>
                  </a:cubicBezTo>
                  <a:cubicBezTo>
                    <a:pt x="112" y="44"/>
                    <a:pt x="100" y="41"/>
                    <a:pt x="88" y="38"/>
                  </a:cubicBezTo>
                  <a:cubicBezTo>
                    <a:pt x="77" y="35"/>
                    <a:pt x="62" y="29"/>
                    <a:pt x="48" y="24"/>
                  </a:cubicBezTo>
                  <a:cubicBezTo>
                    <a:pt x="33" y="18"/>
                    <a:pt x="16" y="10"/>
                    <a:pt x="0" y="1"/>
                  </a:cubicBez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9" name="Google Shape;2439;p14"/>
          <p:cNvGrpSpPr/>
          <p:nvPr/>
        </p:nvGrpSpPr>
        <p:grpSpPr>
          <a:xfrm>
            <a:off x="8116874" y="2408518"/>
            <a:ext cx="581739" cy="509536"/>
            <a:chOff x="5760275" y="2725250"/>
            <a:chExt cx="374275" cy="221900"/>
          </a:xfrm>
        </p:grpSpPr>
        <p:sp>
          <p:nvSpPr>
            <p:cNvPr id="2440" name="Google Shape;2440;p14"/>
            <p:cNvSpPr/>
            <p:nvPr/>
          </p:nvSpPr>
          <p:spPr>
            <a:xfrm>
              <a:off x="5763800" y="2725250"/>
              <a:ext cx="367425" cy="221900"/>
            </a:xfrm>
            <a:custGeom>
              <a:rect b="b" l="l" r="r" t="t"/>
              <a:pathLst>
                <a:path extrusionOk="0" h="8876" w="14697">
                  <a:moveTo>
                    <a:pt x="9825" y="1"/>
                  </a:moveTo>
                  <a:cubicBezTo>
                    <a:pt x="9458" y="1"/>
                    <a:pt x="9091" y="82"/>
                    <a:pt x="8812" y="245"/>
                  </a:cubicBezTo>
                  <a:lnTo>
                    <a:pt x="418" y="5123"/>
                  </a:lnTo>
                  <a:cubicBezTo>
                    <a:pt x="141" y="5284"/>
                    <a:pt x="1" y="5495"/>
                    <a:pt x="2" y="5707"/>
                  </a:cubicBezTo>
                  <a:lnTo>
                    <a:pt x="2" y="5707"/>
                  </a:lnTo>
                  <a:lnTo>
                    <a:pt x="0" y="6063"/>
                  </a:lnTo>
                  <a:cubicBezTo>
                    <a:pt x="0" y="6276"/>
                    <a:pt x="140" y="6491"/>
                    <a:pt x="423" y="6654"/>
                  </a:cubicBezTo>
                  <a:lnTo>
                    <a:pt x="3849" y="8633"/>
                  </a:lnTo>
                  <a:cubicBezTo>
                    <a:pt x="4129" y="8795"/>
                    <a:pt x="4496" y="8876"/>
                    <a:pt x="4863" y="8876"/>
                  </a:cubicBezTo>
                  <a:cubicBezTo>
                    <a:pt x="5230" y="8876"/>
                    <a:pt x="5597" y="8795"/>
                    <a:pt x="5877" y="8633"/>
                  </a:cubicBezTo>
                  <a:lnTo>
                    <a:pt x="14271" y="3755"/>
                  </a:lnTo>
                  <a:cubicBezTo>
                    <a:pt x="14547" y="3594"/>
                    <a:pt x="14686" y="3382"/>
                    <a:pt x="14687" y="3172"/>
                  </a:cubicBezTo>
                  <a:lnTo>
                    <a:pt x="14689" y="2814"/>
                  </a:lnTo>
                  <a:cubicBezTo>
                    <a:pt x="14689" y="2820"/>
                    <a:pt x="14689" y="2826"/>
                    <a:pt x="14689" y="2832"/>
                  </a:cubicBezTo>
                  <a:cubicBezTo>
                    <a:pt x="14696" y="2612"/>
                    <a:pt x="14557" y="2390"/>
                    <a:pt x="14266" y="2222"/>
                  </a:cubicBezTo>
                  <a:lnTo>
                    <a:pt x="10840" y="245"/>
                  </a:lnTo>
                  <a:cubicBezTo>
                    <a:pt x="10559" y="82"/>
                    <a:pt x="10192" y="1"/>
                    <a:pt x="9825" y="1"/>
                  </a:cubicBezTo>
                  <a:close/>
                </a:path>
              </a:pathLst>
            </a:custGeom>
            <a:solidFill>
              <a:srgbClr val="E7A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14"/>
            <p:cNvSpPr/>
            <p:nvPr/>
          </p:nvSpPr>
          <p:spPr>
            <a:xfrm>
              <a:off x="6120550" y="2795575"/>
              <a:ext cx="10475" cy="23525"/>
            </a:xfrm>
            <a:custGeom>
              <a:rect b="b" l="l" r="r" t="t"/>
              <a:pathLst>
                <a:path extrusionOk="0" h="941" w="419">
                  <a:moveTo>
                    <a:pt x="419" y="1"/>
                  </a:moveTo>
                  <a:lnTo>
                    <a:pt x="419" y="5"/>
                  </a:lnTo>
                  <a:lnTo>
                    <a:pt x="419" y="5"/>
                  </a:lnTo>
                  <a:cubicBezTo>
                    <a:pt x="419" y="3"/>
                    <a:pt x="419" y="2"/>
                    <a:pt x="419" y="1"/>
                  </a:cubicBezTo>
                  <a:close/>
                  <a:moveTo>
                    <a:pt x="419" y="5"/>
                  </a:moveTo>
                  <a:lnTo>
                    <a:pt x="419" y="5"/>
                  </a:lnTo>
                  <a:cubicBezTo>
                    <a:pt x="417" y="214"/>
                    <a:pt x="277" y="424"/>
                    <a:pt x="2" y="584"/>
                  </a:cubicBezTo>
                  <a:lnTo>
                    <a:pt x="1" y="941"/>
                  </a:lnTo>
                  <a:cubicBezTo>
                    <a:pt x="279" y="781"/>
                    <a:pt x="417" y="569"/>
                    <a:pt x="417" y="359"/>
                  </a:cubicBezTo>
                  <a:lnTo>
                    <a:pt x="419" y="5"/>
                  </a:lnTo>
                  <a:close/>
                </a:path>
              </a:pathLst>
            </a:custGeom>
            <a:solidFill>
              <a:srgbClr val="F9B0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14"/>
            <p:cNvSpPr/>
            <p:nvPr/>
          </p:nvSpPr>
          <p:spPr>
            <a:xfrm>
              <a:off x="5763750" y="2867900"/>
              <a:ext cx="10675" cy="23750"/>
            </a:xfrm>
            <a:custGeom>
              <a:rect b="b" l="l" r="r" t="t"/>
              <a:pathLst>
                <a:path extrusionOk="0" h="950" w="427">
                  <a:moveTo>
                    <a:pt x="4" y="0"/>
                  </a:moveTo>
                  <a:lnTo>
                    <a:pt x="2" y="358"/>
                  </a:lnTo>
                  <a:cubicBezTo>
                    <a:pt x="1" y="572"/>
                    <a:pt x="142" y="785"/>
                    <a:pt x="426" y="950"/>
                  </a:cubicBezTo>
                  <a:lnTo>
                    <a:pt x="426" y="592"/>
                  </a:lnTo>
                  <a:cubicBezTo>
                    <a:pt x="144" y="427"/>
                    <a:pt x="4" y="214"/>
                    <a:pt x="4" y="0"/>
                  </a:cubicBezTo>
                  <a:close/>
                </a:path>
              </a:pathLst>
            </a:custGeom>
            <a:solidFill>
              <a:srgbClr val="E7A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14"/>
            <p:cNvSpPr/>
            <p:nvPr/>
          </p:nvSpPr>
          <p:spPr>
            <a:xfrm>
              <a:off x="5910700" y="2810175"/>
              <a:ext cx="209925" cy="130900"/>
            </a:xfrm>
            <a:custGeom>
              <a:rect b="b" l="l" r="r" t="t"/>
              <a:pathLst>
                <a:path extrusionOk="0" h="5236" w="8397">
                  <a:moveTo>
                    <a:pt x="8396" y="0"/>
                  </a:moveTo>
                  <a:lnTo>
                    <a:pt x="2" y="4878"/>
                  </a:lnTo>
                  <a:lnTo>
                    <a:pt x="1" y="5236"/>
                  </a:lnTo>
                  <a:lnTo>
                    <a:pt x="8395" y="357"/>
                  </a:lnTo>
                  <a:lnTo>
                    <a:pt x="8396" y="0"/>
                  </a:lnTo>
                  <a:close/>
                </a:path>
              </a:pathLst>
            </a:custGeom>
            <a:solidFill>
              <a:srgbClr val="E7A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14"/>
            <p:cNvSpPr/>
            <p:nvPr/>
          </p:nvSpPr>
          <p:spPr>
            <a:xfrm>
              <a:off x="5774350" y="2882675"/>
              <a:ext cx="85725" cy="58400"/>
            </a:xfrm>
            <a:custGeom>
              <a:rect b="b" l="l" r="r" t="t"/>
              <a:pathLst>
                <a:path extrusionOk="0" h="2336" w="3429">
                  <a:moveTo>
                    <a:pt x="2" y="1"/>
                  </a:moveTo>
                  <a:lnTo>
                    <a:pt x="1" y="359"/>
                  </a:lnTo>
                  <a:lnTo>
                    <a:pt x="3427" y="2336"/>
                  </a:lnTo>
                  <a:lnTo>
                    <a:pt x="3428" y="197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9B0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14"/>
            <p:cNvSpPr/>
            <p:nvPr/>
          </p:nvSpPr>
          <p:spPr>
            <a:xfrm>
              <a:off x="5860050" y="2932100"/>
              <a:ext cx="50725" cy="15050"/>
            </a:xfrm>
            <a:custGeom>
              <a:rect b="b" l="l" r="r" t="t"/>
              <a:pathLst>
                <a:path extrusionOk="0" h="602" w="2029">
                  <a:moveTo>
                    <a:pt x="2" y="1"/>
                  </a:moveTo>
                  <a:lnTo>
                    <a:pt x="0" y="359"/>
                  </a:lnTo>
                  <a:cubicBezTo>
                    <a:pt x="281" y="521"/>
                    <a:pt x="649" y="602"/>
                    <a:pt x="1016" y="602"/>
                  </a:cubicBezTo>
                  <a:cubicBezTo>
                    <a:pt x="1383" y="602"/>
                    <a:pt x="1749" y="521"/>
                    <a:pt x="2028" y="359"/>
                  </a:cubicBezTo>
                  <a:lnTo>
                    <a:pt x="2028" y="1"/>
                  </a:lnTo>
                  <a:cubicBezTo>
                    <a:pt x="1749" y="164"/>
                    <a:pt x="1382" y="245"/>
                    <a:pt x="1015" y="245"/>
                  </a:cubicBezTo>
                  <a:cubicBezTo>
                    <a:pt x="648" y="245"/>
                    <a:pt x="281" y="164"/>
                    <a:pt x="2" y="1"/>
                  </a:cubicBezTo>
                  <a:close/>
                </a:path>
              </a:pathLst>
            </a:custGeom>
            <a:solidFill>
              <a:srgbClr val="F9BA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14"/>
            <p:cNvSpPr/>
            <p:nvPr/>
          </p:nvSpPr>
          <p:spPr>
            <a:xfrm>
              <a:off x="5760275" y="2725250"/>
              <a:ext cx="374275" cy="212975"/>
            </a:xfrm>
            <a:custGeom>
              <a:rect b="b" l="l" r="r" t="t"/>
              <a:pathLst>
                <a:path extrusionOk="0" h="8519" w="14971">
                  <a:moveTo>
                    <a:pt x="9966" y="0"/>
                  </a:moveTo>
                  <a:cubicBezTo>
                    <a:pt x="9599" y="0"/>
                    <a:pt x="9232" y="81"/>
                    <a:pt x="8953" y="243"/>
                  </a:cubicBezTo>
                  <a:lnTo>
                    <a:pt x="559" y="5121"/>
                  </a:lnTo>
                  <a:cubicBezTo>
                    <a:pt x="0" y="5447"/>
                    <a:pt x="3" y="5972"/>
                    <a:pt x="565" y="6296"/>
                  </a:cubicBezTo>
                  <a:lnTo>
                    <a:pt x="3991" y="8275"/>
                  </a:lnTo>
                  <a:cubicBezTo>
                    <a:pt x="4272" y="8437"/>
                    <a:pt x="4639" y="8518"/>
                    <a:pt x="5006" y="8518"/>
                  </a:cubicBezTo>
                  <a:cubicBezTo>
                    <a:pt x="5373" y="8518"/>
                    <a:pt x="5740" y="8437"/>
                    <a:pt x="6019" y="8275"/>
                  </a:cubicBezTo>
                  <a:lnTo>
                    <a:pt x="14413" y="3397"/>
                  </a:lnTo>
                  <a:cubicBezTo>
                    <a:pt x="14971" y="3072"/>
                    <a:pt x="14968" y="2546"/>
                    <a:pt x="14407" y="2222"/>
                  </a:cubicBezTo>
                  <a:lnTo>
                    <a:pt x="10981" y="243"/>
                  </a:lnTo>
                  <a:cubicBezTo>
                    <a:pt x="10700" y="81"/>
                    <a:pt x="10333" y="0"/>
                    <a:pt x="9966" y="0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14"/>
            <p:cNvSpPr/>
            <p:nvPr/>
          </p:nvSpPr>
          <p:spPr>
            <a:xfrm>
              <a:off x="5788850" y="2741075"/>
              <a:ext cx="313075" cy="181350"/>
            </a:xfrm>
            <a:custGeom>
              <a:rect b="b" l="l" r="r" t="t"/>
              <a:pathLst>
                <a:path extrusionOk="0" h="7254" w="12523">
                  <a:moveTo>
                    <a:pt x="8044" y="1"/>
                  </a:moveTo>
                  <a:lnTo>
                    <a:pt x="0" y="4675"/>
                  </a:lnTo>
                  <a:lnTo>
                    <a:pt x="4478" y="7253"/>
                  </a:lnTo>
                  <a:lnTo>
                    <a:pt x="12522" y="2578"/>
                  </a:lnTo>
                  <a:lnTo>
                    <a:pt x="80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14"/>
            <p:cNvSpPr/>
            <p:nvPr/>
          </p:nvSpPr>
          <p:spPr>
            <a:xfrm>
              <a:off x="5899425" y="2769400"/>
              <a:ext cx="143800" cy="82400"/>
            </a:xfrm>
            <a:custGeom>
              <a:rect b="b" l="l" r="r" t="t"/>
              <a:pathLst>
                <a:path extrusionOk="0" h="3296" w="5752">
                  <a:moveTo>
                    <a:pt x="3431" y="1"/>
                  </a:moveTo>
                  <a:cubicBezTo>
                    <a:pt x="3321" y="1"/>
                    <a:pt x="3209" y="11"/>
                    <a:pt x="3097" y="35"/>
                  </a:cubicBezTo>
                  <a:cubicBezTo>
                    <a:pt x="2861" y="84"/>
                    <a:pt x="2670" y="186"/>
                    <a:pt x="2596" y="329"/>
                  </a:cubicBezTo>
                  <a:cubicBezTo>
                    <a:pt x="2529" y="461"/>
                    <a:pt x="2578" y="604"/>
                    <a:pt x="2665" y="730"/>
                  </a:cubicBezTo>
                  <a:cubicBezTo>
                    <a:pt x="2768" y="877"/>
                    <a:pt x="2931" y="1009"/>
                    <a:pt x="3099" y="1135"/>
                  </a:cubicBezTo>
                  <a:cubicBezTo>
                    <a:pt x="3291" y="1281"/>
                    <a:pt x="3503" y="1416"/>
                    <a:pt x="3702" y="1558"/>
                  </a:cubicBezTo>
                  <a:cubicBezTo>
                    <a:pt x="4036" y="1796"/>
                    <a:pt x="4371" y="2074"/>
                    <a:pt x="4421" y="2389"/>
                  </a:cubicBezTo>
                  <a:cubicBezTo>
                    <a:pt x="4466" y="2661"/>
                    <a:pt x="4305" y="2948"/>
                    <a:pt x="3867" y="3082"/>
                  </a:cubicBezTo>
                  <a:cubicBezTo>
                    <a:pt x="3692" y="3134"/>
                    <a:pt x="3502" y="3158"/>
                    <a:pt x="3312" y="3158"/>
                  </a:cubicBezTo>
                  <a:cubicBezTo>
                    <a:pt x="3024" y="3158"/>
                    <a:pt x="2735" y="3103"/>
                    <a:pt x="2493" y="3011"/>
                  </a:cubicBezTo>
                  <a:cubicBezTo>
                    <a:pt x="2397" y="2974"/>
                    <a:pt x="2303" y="2929"/>
                    <a:pt x="2214" y="2877"/>
                  </a:cubicBezTo>
                  <a:cubicBezTo>
                    <a:pt x="1939" y="2721"/>
                    <a:pt x="1713" y="2492"/>
                    <a:pt x="1561" y="2215"/>
                  </a:cubicBezTo>
                  <a:cubicBezTo>
                    <a:pt x="1476" y="2057"/>
                    <a:pt x="1407" y="1893"/>
                    <a:pt x="1355" y="1722"/>
                  </a:cubicBezTo>
                  <a:cubicBezTo>
                    <a:pt x="1301" y="1559"/>
                    <a:pt x="1266" y="1384"/>
                    <a:pt x="1105" y="1243"/>
                  </a:cubicBezTo>
                  <a:cubicBezTo>
                    <a:pt x="1069" y="1210"/>
                    <a:pt x="1029" y="1183"/>
                    <a:pt x="988" y="1160"/>
                  </a:cubicBezTo>
                  <a:cubicBezTo>
                    <a:pt x="844" y="1078"/>
                    <a:pt x="682" y="1035"/>
                    <a:pt x="516" y="1035"/>
                  </a:cubicBezTo>
                  <a:cubicBezTo>
                    <a:pt x="513" y="1035"/>
                    <a:pt x="510" y="1035"/>
                    <a:pt x="507" y="1035"/>
                  </a:cubicBezTo>
                  <a:cubicBezTo>
                    <a:pt x="284" y="1037"/>
                    <a:pt x="83" y="1129"/>
                    <a:pt x="26" y="1253"/>
                  </a:cubicBezTo>
                  <a:cubicBezTo>
                    <a:pt x="0" y="1313"/>
                    <a:pt x="12" y="1375"/>
                    <a:pt x="63" y="1429"/>
                  </a:cubicBezTo>
                  <a:cubicBezTo>
                    <a:pt x="69" y="1435"/>
                    <a:pt x="77" y="1441"/>
                    <a:pt x="85" y="1445"/>
                  </a:cubicBezTo>
                  <a:cubicBezTo>
                    <a:pt x="106" y="1458"/>
                    <a:pt x="132" y="1464"/>
                    <a:pt x="159" y="1464"/>
                  </a:cubicBezTo>
                  <a:cubicBezTo>
                    <a:pt x="239" y="1464"/>
                    <a:pt x="321" y="1414"/>
                    <a:pt x="270" y="1361"/>
                  </a:cubicBezTo>
                  <a:cubicBezTo>
                    <a:pt x="204" y="1289"/>
                    <a:pt x="326" y="1192"/>
                    <a:pt x="461" y="1177"/>
                  </a:cubicBezTo>
                  <a:cubicBezTo>
                    <a:pt x="481" y="1175"/>
                    <a:pt x="500" y="1174"/>
                    <a:pt x="520" y="1174"/>
                  </a:cubicBezTo>
                  <a:cubicBezTo>
                    <a:pt x="623" y="1174"/>
                    <a:pt x="724" y="1201"/>
                    <a:pt x="814" y="1253"/>
                  </a:cubicBezTo>
                  <a:cubicBezTo>
                    <a:pt x="862" y="1280"/>
                    <a:pt x="905" y="1315"/>
                    <a:pt x="942" y="1355"/>
                  </a:cubicBezTo>
                  <a:cubicBezTo>
                    <a:pt x="1069" y="1495"/>
                    <a:pt x="1091" y="1665"/>
                    <a:pt x="1145" y="1817"/>
                  </a:cubicBezTo>
                  <a:cubicBezTo>
                    <a:pt x="1198" y="1983"/>
                    <a:pt x="1269" y="2143"/>
                    <a:pt x="1355" y="2295"/>
                  </a:cubicBezTo>
                  <a:cubicBezTo>
                    <a:pt x="1522" y="2579"/>
                    <a:pt x="1762" y="2813"/>
                    <a:pt x="2049" y="2976"/>
                  </a:cubicBezTo>
                  <a:cubicBezTo>
                    <a:pt x="2128" y="3020"/>
                    <a:pt x="2208" y="3060"/>
                    <a:pt x="2291" y="3095"/>
                  </a:cubicBezTo>
                  <a:cubicBezTo>
                    <a:pt x="2585" y="3223"/>
                    <a:pt x="2942" y="3296"/>
                    <a:pt x="3303" y="3296"/>
                  </a:cubicBezTo>
                  <a:cubicBezTo>
                    <a:pt x="3435" y="3296"/>
                    <a:pt x="3567" y="3286"/>
                    <a:pt x="3696" y="3266"/>
                  </a:cubicBezTo>
                  <a:cubicBezTo>
                    <a:pt x="4176" y="3192"/>
                    <a:pt x="4526" y="2972"/>
                    <a:pt x="4630" y="2691"/>
                  </a:cubicBezTo>
                  <a:cubicBezTo>
                    <a:pt x="4741" y="2395"/>
                    <a:pt x="4593" y="2094"/>
                    <a:pt x="4334" y="1836"/>
                  </a:cubicBezTo>
                  <a:cubicBezTo>
                    <a:pt x="4040" y="1545"/>
                    <a:pt x="3623" y="1306"/>
                    <a:pt x="3271" y="1040"/>
                  </a:cubicBezTo>
                  <a:cubicBezTo>
                    <a:pt x="3116" y="923"/>
                    <a:pt x="2959" y="797"/>
                    <a:pt x="2871" y="656"/>
                  </a:cubicBezTo>
                  <a:cubicBezTo>
                    <a:pt x="2802" y="545"/>
                    <a:pt x="2764" y="418"/>
                    <a:pt x="2865" y="310"/>
                  </a:cubicBezTo>
                  <a:cubicBezTo>
                    <a:pt x="2965" y="203"/>
                    <a:pt x="3180" y="147"/>
                    <a:pt x="3386" y="140"/>
                  </a:cubicBezTo>
                  <a:cubicBezTo>
                    <a:pt x="3400" y="139"/>
                    <a:pt x="3414" y="139"/>
                    <a:pt x="3429" y="139"/>
                  </a:cubicBezTo>
                  <a:cubicBezTo>
                    <a:pt x="3670" y="139"/>
                    <a:pt x="3892" y="200"/>
                    <a:pt x="4086" y="281"/>
                  </a:cubicBezTo>
                  <a:cubicBezTo>
                    <a:pt x="4199" y="327"/>
                    <a:pt x="4308" y="382"/>
                    <a:pt x="4414" y="444"/>
                  </a:cubicBezTo>
                  <a:cubicBezTo>
                    <a:pt x="4509" y="498"/>
                    <a:pt x="4598" y="556"/>
                    <a:pt x="4686" y="613"/>
                  </a:cubicBezTo>
                  <a:cubicBezTo>
                    <a:pt x="4881" y="737"/>
                    <a:pt x="5067" y="872"/>
                    <a:pt x="5245" y="1020"/>
                  </a:cubicBezTo>
                  <a:cubicBezTo>
                    <a:pt x="5329" y="1091"/>
                    <a:pt x="5411" y="1163"/>
                    <a:pt x="5488" y="1238"/>
                  </a:cubicBezTo>
                  <a:cubicBezTo>
                    <a:pt x="5494" y="1243"/>
                    <a:pt x="5500" y="1247"/>
                    <a:pt x="5507" y="1252"/>
                  </a:cubicBezTo>
                  <a:cubicBezTo>
                    <a:pt x="5530" y="1265"/>
                    <a:pt x="5558" y="1271"/>
                    <a:pt x="5586" y="1271"/>
                  </a:cubicBezTo>
                  <a:cubicBezTo>
                    <a:pt x="5669" y="1271"/>
                    <a:pt x="5751" y="1222"/>
                    <a:pt x="5696" y="1169"/>
                  </a:cubicBezTo>
                  <a:cubicBezTo>
                    <a:pt x="5366" y="859"/>
                    <a:pt x="5001" y="588"/>
                    <a:pt x="4607" y="362"/>
                  </a:cubicBezTo>
                  <a:cubicBezTo>
                    <a:pt x="4584" y="349"/>
                    <a:pt x="4561" y="336"/>
                    <a:pt x="4537" y="322"/>
                  </a:cubicBezTo>
                  <a:cubicBezTo>
                    <a:pt x="4237" y="156"/>
                    <a:pt x="3848" y="1"/>
                    <a:pt x="3431" y="1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14"/>
            <p:cNvSpPr/>
            <p:nvPr/>
          </p:nvSpPr>
          <p:spPr>
            <a:xfrm>
              <a:off x="5871425" y="2846450"/>
              <a:ext cx="43100" cy="22750"/>
            </a:xfrm>
            <a:custGeom>
              <a:rect b="b" l="l" r="r" t="t"/>
              <a:pathLst>
                <a:path extrusionOk="0" h="910" w="1724">
                  <a:moveTo>
                    <a:pt x="861" y="146"/>
                  </a:moveTo>
                  <a:cubicBezTo>
                    <a:pt x="997" y="146"/>
                    <a:pt x="1134" y="176"/>
                    <a:pt x="1238" y="236"/>
                  </a:cubicBezTo>
                  <a:cubicBezTo>
                    <a:pt x="1447" y="358"/>
                    <a:pt x="1450" y="553"/>
                    <a:pt x="1241" y="674"/>
                  </a:cubicBezTo>
                  <a:cubicBezTo>
                    <a:pt x="1137" y="735"/>
                    <a:pt x="1000" y="765"/>
                    <a:pt x="863" y="765"/>
                  </a:cubicBezTo>
                  <a:cubicBezTo>
                    <a:pt x="727" y="765"/>
                    <a:pt x="590" y="735"/>
                    <a:pt x="486" y="674"/>
                  </a:cubicBezTo>
                  <a:cubicBezTo>
                    <a:pt x="277" y="553"/>
                    <a:pt x="275" y="358"/>
                    <a:pt x="484" y="236"/>
                  </a:cubicBezTo>
                  <a:cubicBezTo>
                    <a:pt x="588" y="176"/>
                    <a:pt x="724" y="146"/>
                    <a:pt x="861" y="146"/>
                  </a:cubicBezTo>
                  <a:close/>
                  <a:moveTo>
                    <a:pt x="860" y="1"/>
                  </a:moveTo>
                  <a:cubicBezTo>
                    <a:pt x="659" y="1"/>
                    <a:pt x="459" y="45"/>
                    <a:pt x="306" y="133"/>
                  </a:cubicBezTo>
                  <a:cubicBezTo>
                    <a:pt x="0" y="311"/>
                    <a:pt x="2" y="599"/>
                    <a:pt x="309" y="777"/>
                  </a:cubicBezTo>
                  <a:cubicBezTo>
                    <a:pt x="462" y="865"/>
                    <a:pt x="664" y="909"/>
                    <a:pt x="865" y="909"/>
                  </a:cubicBezTo>
                  <a:cubicBezTo>
                    <a:pt x="1065" y="909"/>
                    <a:pt x="1266" y="865"/>
                    <a:pt x="1418" y="777"/>
                  </a:cubicBezTo>
                  <a:cubicBezTo>
                    <a:pt x="1724" y="599"/>
                    <a:pt x="1722" y="311"/>
                    <a:pt x="1415" y="135"/>
                  </a:cubicBezTo>
                  <a:lnTo>
                    <a:pt x="1415" y="133"/>
                  </a:lnTo>
                  <a:cubicBezTo>
                    <a:pt x="1261" y="45"/>
                    <a:pt x="1060" y="1"/>
                    <a:pt x="860" y="1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14"/>
            <p:cNvSpPr/>
            <p:nvPr/>
          </p:nvSpPr>
          <p:spPr>
            <a:xfrm>
              <a:off x="5906475" y="2839975"/>
              <a:ext cx="17275" cy="9975"/>
            </a:xfrm>
            <a:custGeom>
              <a:rect b="b" l="l" r="r" t="t"/>
              <a:pathLst>
                <a:path extrusionOk="0" h="399" w="691">
                  <a:moveTo>
                    <a:pt x="345" y="0"/>
                  </a:moveTo>
                  <a:lnTo>
                    <a:pt x="1" y="200"/>
                  </a:lnTo>
                  <a:lnTo>
                    <a:pt x="346" y="398"/>
                  </a:lnTo>
                  <a:lnTo>
                    <a:pt x="690" y="200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14"/>
            <p:cNvSpPr/>
            <p:nvPr/>
          </p:nvSpPr>
          <p:spPr>
            <a:xfrm>
              <a:off x="5918350" y="2853350"/>
              <a:ext cx="17275" cy="10000"/>
            </a:xfrm>
            <a:custGeom>
              <a:rect b="b" l="l" r="r" t="t"/>
              <a:pathLst>
                <a:path extrusionOk="0" h="400" w="691">
                  <a:moveTo>
                    <a:pt x="345" y="0"/>
                  </a:moveTo>
                  <a:lnTo>
                    <a:pt x="0" y="200"/>
                  </a:lnTo>
                  <a:lnTo>
                    <a:pt x="346" y="400"/>
                  </a:lnTo>
                  <a:lnTo>
                    <a:pt x="690" y="200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14"/>
            <p:cNvSpPr/>
            <p:nvPr/>
          </p:nvSpPr>
          <p:spPr>
            <a:xfrm>
              <a:off x="5884400" y="2833725"/>
              <a:ext cx="17225" cy="10000"/>
            </a:xfrm>
            <a:custGeom>
              <a:rect b="b" l="l" r="r" t="t"/>
              <a:pathLst>
                <a:path extrusionOk="0" h="400" w="689">
                  <a:moveTo>
                    <a:pt x="343" y="0"/>
                  </a:moveTo>
                  <a:lnTo>
                    <a:pt x="0" y="200"/>
                  </a:lnTo>
                  <a:lnTo>
                    <a:pt x="346" y="399"/>
                  </a:lnTo>
                  <a:lnTo>
                    <a:pt x="689" y="20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14"/>
            <p:cNvSpPr/>
            <p:nvPr/>
          </p:nvSpPr>
          <p:spPr>
            <a:xfrm>
              <a:off x="5886550" y="2871825"/>
              <a:ext cx="17275" cy="10000"/>
            </a:xfrm>
            <a:custGeom>
              <a:rect b="b" l="l" r="r" t="t"/>
              <a:pathLst>
                <a:path extrusionOk="0" h="400" w="691">
                  <a:moveTo>
                    <a:pt x="344" y="0"/>
                  </a:moveTo>
                  <a:lnTo>
                    <a:pt x="0" y="200"/>
                  </a:lnTo>
                  <a:lnTo>
                    <a:pt x="346" y="399"/>
                  </a:lnTo>
                  <a:lnTo>
                    <a:pt x="690" y="200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14"/>
            <p:cNvSpPr/>
            <p:nvPr/>
          </p:nvSpPr>
          <p:spPr>
            <a:xfrm>
              <a:off x="5852550" y="2852225"/>
              <a:ext cx="17275" cy="9975"/>
            </a:xfrm>
            <a:custGeom>
              <a:rect b="b" l="l" r="r" t="t"/>
              <a:pathLst>
                <a:path extrusionOk="0" h="399" w="691">
                  <a:moveTo>
                    <a:pt x="345" y="1"/>
                  </a:moveTo>
                  <a:lnTo>
                    <a:pt x="1" y="199"/>
                  </a:lnTo>
                  <a:lnTo>
                    <a:pt x="346" y="398"/>
                  </a:lnTo>
                  <a:lnTo>
                    <a:pt x="691" y="199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14"/>
            <p:cNvSpPr/>
            <p:nvPr/>
          </p:nvSpPr>
          <p:spPr>
            <a:xfrm>
              <a:off x="5862200" y="2865700"/>
              <a:ext cx="17275" cy="10025"/>
            </a:xfrm>
            <a:custGeom>
              <a:rect b="b" l="l" r="r" t="t"/>
              <a:pathLst>
                <a:path extrusionOk="0" h="401" w="691">
                  <a:moveTo>
                    <a:pt x="345" y="1"/>
                  </a:moveTo>
                  <a:lnTo>
                    <a:pt x="0" y="200"/>
                  </a:lnTo>
                  <a:lnTo>
                    <a:pt x="346" y="400"/>
                  </a:lnTo>
                  <a:lnTo>
                    <a:pt x="690" y="200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14"/>
            <p:cNvSpPr/>
            <p:nvPr/>
          </p:nvSpPr>
          <p:spPr>
            <a:xfrm>
              <a:off x="5906625" y="2865700"/>
              <a:ext cx="17275" cy="10025"/>
            </a:xfrm>
            <a:custGeom>
              <a:rect b="b" l="l" r="r" t="t"/>
              <a:pathLst>
                <a:path extrusionOk="0" h="401" w="691">
                  <a:moveTo>
                    <a:pt x="345" y="1"/>
                  </a:moveTo>
                  <a:lnTo>
                    <a:pt x="1" y="200"/>
                  </a:lnTo>
                  <a:lnTo>
                    <a:pt x="346" y="400"/>
                  </a:lnTo>
                  <a:lnTo>
                    <a:pt x="691" y="200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14"/>
            <p:cNvSpPr/>
            <p:nvPr/>
          </p:nvSpPr>
          <p:spPr>
            <a:xfrm>
              <a:off x="5862075" y="2839975"/>
              <a:ext cx="17225" cy="9975"/>
            </a:xfrm>
            <a:custGeom>
              <a:rect b="b" l="l" r="r" t="t"/>
              <a:pathLst>
                <a:path extrusionOk="0" h="399" w="689">
                  <a:moveTo>
                    <a:pt x="343" y="0"/>
                  </a:moveTo>
                  <a:lnTo>
                    <a:pt x="1" y="200"/>
                  </a:lnTo>
                  <a:lnTo>
                    <a:pt x="346" y="398"/>
                  </a:lnTo>
                  <a:lnTo>
                    <a:pt x="689" y="20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14"/>
            <p:cNvSpPr/>
            <p:nvPr/>
          </p:nvSpPr>
          <p:spPr>
            <a:xfrm>
              <a:off x="6038175" y="2753575"/>
              <a:ext cx="40700" cy="23125"/>
            </a:xfrm>
            <a:custGeom>
              <a:rect b="b" l="l" r="r" t="t"/>
              <a:pathLst>
                <a:path extrusionOk="0" h="925" w="1628">
                  <a:moveTo>
                    <a:pt x="154" y="0"/>
                  </a:moveTo>
                  <a:cubicBezTo>
                    <a:pt x="120" y="0"/>
                    <a:pt x="86" y="8"/>
                    <a:pt x="54" y="24"/>
                  </a:cubicBezTo>
                  <a:cubicBezTo>
                    <a:pt x="1" y="55"/>
                    <a:pt x="1" y="107"/>
                    <a:pt x="54" y="140"/>
                  </a:cubicBezTo>
                  <a:lnTo>
                    <a:pt x="1374" y="902"/>
                  </a:lnTo>
                  <a:cubicBezTo>
                    <a:pt x="1405" y="917"/>
                    <a:pt x="1440" y="925"/>
                    <a:pt x="1474" y="925"/>
                  </a:cubicBezTo>
                  <a:cubicBezTo>
                    <a:pt x="1508" y="925"/>
                    <a:pt x="1542" y="917"/>
                    <a:pt x="1574" y="902"/>
                  </a:cubicBezTo>
                  <a:cubicBezTo>
                    <a:pt x="1627" y="869"/>
                    <a:pt x="1627" y="817"/>
                    <a:pt x="1574" y="786"/>
                  </a:cubicBezTo>
                  <a:lnTo>
                    <a:pt x="254" y="24"/>
                  </a:lnTo>
                  <a:cubicBezTo>
                    <a:pt x="222" y="8"/>
                    <a:pt x="188" y="0"/>
                    <a:pt x="154" y="0"/>
                  </a:cubicBezTo>
                  <a:close/>
                </a:path>
              </a:pathLst>
            </a:custGeom>
            <a:solidFill>
              <a:srgbClr val="F9B0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14"/>
            <p:cNvSpPr/>
            <p:nvPr/>
          </p:nvSpPr>
          <p:spPr>
            <a:xfrm>
              <a:off x="5808775" y="2886375"/>
              <a:ext cx="40700" cy="23125"/>
            </a:xfrm>
            <a:custGeom>
              <a:rect b="b" l="l" r="r" t="t"/>
              <a:pathLst>
                <a:path extrusionOk="0" h="925" w="1628">
                  <a:moveTo>
                    <a:pt x="154" y="0"/>
                  </a:moveTo>
                  <a:cubicBezTo>
                    <a:pt x="120" y="0"/>
                    <a:pt x="86" y="8"/>
                    <a:pt x="54" y="23"/>
                  </a:cubicBezTo>
                  <a:cubicBezTo>
                    <a:pt x="0" y="56"/>
                    <a:pt x="0" y="108"/>
                    <a:pt x="54" y="139"/>
                  </a:cubicBezTo>
                  <a:lnTo>
                    <a:pt x="1374" y="901"/>
                  </a:lnTo>
                  <a:cubicBezTo>
                    <a:pt x="1405" y="917"/>
                    <a:pt x="1440" y="925"/>
                    <a:pt x="1474" y="925"/>
                  </a:cubicBezTo>
                  <a:cubicBezTo>
                    <a:pt x="1508" y="925"/>
                    <a:pt x="1542" y="917"/>
                    <a:pt x="1574" y="901"/>
                  </a:cubicBezTo>
                  <a:cubicBezTo>
                    <a:pt x="1627" y="870"/>
                    <a:pt x="1627" y="818"/>
                    <a:pt x="1574" y="785"/>
                  </a:cubicBezTo>
                  <a:lnTo>
                    <a:pt x="254" y="23"/>
                  </a:lnTo>
                  <a:cubicBezTo>
                    <a:pt x="222" y="8"/>
                    <a:pt x="188" y="0"/>
                    <a:pt x="154" y="0"/>
                  </a:cubicBezTo>
                  <a:close/>
                </a:path>
              </a:pathLst>
            </a:custGeom>
            <a:solidFill>
              <a:srgbClr val="F9B0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14"/>
            <p:cNvSpPr/>
            <p:nvPr/>
          </p:nvSpPr>
          <p:spPr>
            <a:xfrm>
              <a:off x="6068400" y="2823275"/>
              <a:ext cx="34550" cy="23325"/>
            </a:xfrm>
            <a:custGeom>
              <a:rect b="b" l="l" r="r" t="t"/>
              <a:pathLst>
                <a:path extrusionOk="0" h="933" w="1382">
                  <a:moveTo>
                    <a:pt x="1329" y="1"/>
                  </a:moveTo>
                  <a:cubicBezTo>
                    <a:pt x="1316" y="1"/>
                    <a:pt x="1302" y="5"/>
                    <a:pt x="1286" y="14"/>
                  </a:cubicBezTo>
                  <a:lnTo>
                    <a:pt x="97" y="698"/>
                  </a:lnTo>
                  <a:cubicBezTo>
                    <a:pt x="40" y="735"/>
                    <a:pt x="5" y="796"/>
                    <a:pt x="1" y="864"/>
                  </a:cubicBezTo>
                  <a:cubicBezTo>
                    <a:pt x="1" y="907"/>
                    <a:pt x="23" y="932"/>
                    <a:pt x="54" y="932"/>
                  </a:cubicBezTo>
                  <a:cubicBezTo>
                    <a:pt x="67" y="932"/>
                    <a:pt x="82" y="928"/>
                    <a:pt x="97" y="919"/>
                  </a:cubicBezTo>
                  <a:lnTo>
                    <a:pt x="1286" y="235"/>
                  </a:lnTo>
                  <a:cubicBezTo>
                    <a:pt x="1343" y="198"/>
                    <a:pt x="1379" y="137"/>
                    <a:pt x="1382" y="69"/>
                  </a:cubicBezTo>
                  <a:cubicBezTo>
                    <a:pt x="1382" y="26"/>
                    <a:pt x="1360" y="1"/>
                    <a:pt x="1329" y="1"/>
                  </a:cubicBezTo>
                  <a:close/>
                </a:path>
              </a:pathLst>
            </a:custGeom>
            <a:solidFill>
              <a:srgbClr val="D697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14"/>
            <p:cNvSpPr/>
            <p:nvPr/>
          </p:nvSpPr>
          <p:spPr>
            <a:xfrm>
              <a:off x="6079800" y="2777525"/>
              <a:ext cx="9050" cy="4800"/>
            </a:xfrm>
            <a:custGeom>
              <a:rect b="b" l="l" r="r" t="t"/>
              <a:pathLst>
                <a:path extrusionOk="0" h="192" w="362">
                  <a:moveTo>
                    <a:pt x="182" y="1"/>
                  </a:moveTo>
                  <a:cubicBezTo>
                    <a:pt x="142" y="1"/>
                    <a:pt x="102" y="11"/>
                    <a:pt x="65" y="30"/>
                  </a:cubicBezTo>
                  <a:cubicBezTo>
                    <a:pt x="1" y="67"/>
                    <a:pt x="2" y="126"/>
                    <a:pt x="65" y="163"/>
                  </a:cubicBezTo>
                  <a:cubicBezTo>
                    <a:pt x="102" y="182"/>
                    <a:pt x="142" y="191"/>
                    <a:pt x="182" y="191"/>
                  </a:cubicBezTo>
                  <a:cubicBezTo>
                    <a:pt x="222" y="191"/>
                    <a:pt x="262" y="182"/>
                    <a:pt x="299" y="163"/>
                  </a:cubicBezTo>
                  <a:cubicBezTo>
                    <a:pt x="362" y="126"/>
                    <a:pt x="362" y="67"/>
                    <a:pt x="299" y="30"/>
                  </a:cubicBezTo>
                  <a:cubicBezTo>
                    <a:pt x="262" y="11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2" name="Google Shape;2462;p14"/>
          <p:cNvGrpSpPr/>
          <p:nvPr/>
        </p:nvGrpSpPr>
        <p:grpSpPr>
          <a:xfrm>
            <a:off x="6315224" y="2519554"/>
            <a:ext cx="496683" cy="291447"/>
            <a:chOff x="2713475" y="3319075"/>
            <a:chExt cx="373850" cy="218300"/>
          </a:xfrm>
        </p:grpSpPr>
        <p:sp>
          <p:nvSpPr>
            <p:cNvPr id="2463" name="Google Shape;2463;p14"/>
            <p:cNvSpPr/>
            <p:nvPr/>
          </p:nvSpPr>
          <p:spPr>
            <a:xfrm>
              <a:off x="2903550" y="3319075"/>
              <a:ext cx="83500" cy="95625"/>
            </a:xfrm>
            <a:custGeom>
              <a:rect b="b" l="l" r="r" t="t"/>
              <a:pathLst>
                <a:path extrusionOk="0" h="3825" w="3340">
                  <a:moveTo>
                    <a:pt x="3338" y="1023"/>
                  </a:moveTo>
                  <a:cubicBezTo>
                    <a:pt x="3338" y="1027"/>
                    <a:pt x="3338" y="1030"/>
                    <a:pt x="3338" y="1034"/>
                  </a:cubicBezTo>
                  <a:lnTo>
                    <a:pt x="3338" y="1034"/>
                  </a:lnTo>
                  <a:cubicBezTo>
                    <a:pt x="3338" y="1030"/>
                    <a:pt x="3339" y="1026"/>
                    <a:pt x="3338" y="1023"/>
                  </a:cubicBezTo>
                  <a:close/>
                  <a:moveTo>
                    <a:pt x="3338" y="1034"/>
                  </a:moveTo>
                  <a:cubicBezTo>
                    <a:pt x="3338" y="1034"/>
                    <a:pt x="3338" y="1035"/>
                    <a:pt x="3338" y="1035"/>
                  </a:cubicBezTo>
                  <a:cubicBezTo>
                    <a:pt x="3338" y="1035"/>
                    <a:pt x="3338" y="1034"/>
                    <a:pt x="3338" y="1034"/>
                  </a:cubicBezTo>
                  <a:close/>
                  <a:moveTo>
                    <a:pt x="1470" y="856"/>
                  </a:moveTo>
                  <a:cubicBezTo>
                    <a:pt x="1729" y="856"/>
                    <a:pt x="1990" y="904"/>
                    <a:pt x="2210" y="1004"/>
                  </a:cubicBezTo>
                  <a:cubicBezTo>
                    <a:pt x="2248" y="1021"/>
                    <a:pt x="2282" y="1040"/>
                    <a:pt x="2316" y="1058"/>
                  </a:cubicBezTo>
                  <a:cubicBezTo>
                    <a:pt x="2419" y="1115"/>
                    <a:pt x="2508" y="1192"/>
                    <a:pt x="2579" y="1287"/>
                  </a:cubicBezTo>
                  <a:cubicBezTo>
                    <a:pt x="2533" y="1349"/>
                    <a:pt x="2477" y="1404"/>
                    <a:pt x="2414" y="1448"/>
                  </a:cubicBezTo>
                  <a:cubicBezTo>
                    <a:pt x="2180" y="1621"/>
                    <a:pt x="1830" y="1712"/>
                    <a:pt x="1477" y="1712"/>
                  </a:cubicBezTo>
                  <a:cubicBezTo>
                    <a:pt x="1218" y="1712"/>
                    <a:pt x="958" y="1664"/>
                    <a:pt x="738" y="1564"/>
                  </a:cubicBezTo>
                  <a:cubicBezTo>
                    <a:pt x="700" y="1547"/>
                    <a:pt x="664" y="1528"/>
                    <a:pt x="632" y="1510"/>
                  </a:cubicBezTo>
                  <a:cubicBezTo>
                    <a:pt x="529" y="1453"/>
                    <a:pt x="440" y="1375"/>
                    <a:pt x="369" y="1281"/>
                  </a:cubicBezTo>
                  <a:cubicBezTo>
                    <a:pt x="416" y="1218"/>
                    <a:pt x="471" y="1164"/>
                    <a:pt x="534" y="1120"/>
                  </a:cubicBezTo>
                  <a:cubicBezTo>
                    <a:pt x="768" y="946"/>
                    <a:pt x="1117" y="856"/>
                    <a:pt x="1470" y="856"/>
                  </a:cubicBezTo>
                  <a:close/>
                  <a:moveTo>
                    <a:pt x="1626" y="1"/>
                  </a:moveTo>
                  <a:cubicBezTo>
                    <a:pt x="832" y="1"/>
                    <a:pt x="1" y="292"/>
                    <a:pt x="7" y="892"/>
                  </a:cubicBezTo>
                  <a:cubicBezTo>
                    <a:pt x="18" y="1842"/>
                    <a:pt x="21" y="2975"/>
                    <a:pt x="21" y="2975"/>
                  </a:cubicBezTo>
                  <a:lnTo>
                    <a:pt x="19" y="3501"/>
                  </a:lnTo>
                  <a:lnTo>
                    <a:pt x="731" y="3825"/>
                  </a:lnTo>
                  <a:lnTo>
                    <a:pt x="2892" y="2232"/>
                  </a:lnTo>
                  <a:cubicBezTo>
                    <a:pt x="2903" y="2224"/>
                    <a:pt x="2914" y="2217"/>
                    <a:pt x="2924" y="2209"/>
                  </a:cubicBezTo>
                  <a:cubicBezTo>
                    <a:pt x="2935" y="2201"/>
                    <a:pt x="2944" y="2195"/>
                    <a:pt x="2953" y="2187"/>
                  </a:cubicBezTo>
                  <a:cubicBezTo>
                    <a:pt x="3210" y="1998"/>
                    <a:pt x="3334" y="1773"/>
                    <a:pt x="3336" y="1548"/>
                  </a:cubicBezTo>
                  <a:lnTo>
                    <a:pt x="3338" y="1023"/>
                  </a:lnTo>
                  <a:cubicBezTo>
                    <a:pt x="3338" y="1023"/>
                    <a:pt x="3338" y="1023"/>
                    <a:pt x="3338" y="1023"/>
                  </a:cubicBezTo>
                  <a:lnTo>
                    <a:pt x="3338" y="1023"/>
                  </a:lnTo>
                  <a:cubicBezTo>
                    <a:pt x="3340" y="752"/>
                    <a:pt x="3159" y="484"/>
                    <a:pt x="2811" y="282"/>
                  </a:cubicBezTo>
                  <a:cubicBezTo>
                    <a:pt x="2760" y="253"/>
                    <a:pt x="2706" y="226"/>
                    <a:pt x="2649" y="201"/>
                  </a:cubicBezTo>
                  <a:lnTo>
                    <a:pt x="2611" y="183"/>
                  </a:lnTo>
                  <a:cubicBezTo>
                    <a:pt x="2347" y="62"/>
                    <a:pt x="1990" y="1"/>
                    <a:pt x="1626" y="1"/>
                  </a:cubicBezTo>
                  <a:close/>
                </a:path>
              </a:pathLst>
            </a:custGeom>
            <a:solidFill>
              <a:srgbClr val="E7A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14"/>
            <p:cNvSpPr/>
            <p:nvPr/>
          </p:nvSpPr>
          <p:spPr>
            <a:xfrm>
              <a:off x="2936325" y="3376950"/>
              <a:ext cx="144425" cy="65300"/>
            </a:xfrm>
            <a:custGeom>
              <a:rect b="b" l="l" r="r" t="t"/>
              <a:pathLst>
                <a:path extrusionOk="0" h="2612" w="5777">
                  <a:moveTo>
                    <a:pt x="3923" y="914"/>
                  </a:moveTo>
                  <a:cubicBezTo>
                    <a:pt x="4232" y="914"/>
                    <a:pt x="4539" y="984"/>
                    <a:pt x="4770" y="1117"/>
                  </a:cubicBezTo>
                  <a:cubicBezTo>
                    <a:pt x="4803" y="1135"/>
                    <a:pt x="4833" y="1157"/>
                    <a:pt x="4864" y="1178"/>
                  </a:cubicBezTo>
                  <a:cubicBezTo>
                    <a:pt x="4930" y="1224"/>
                    <a:pt x="4987" y="1281"/>
                    <a:pt x="5035" y="1346"/>
                  </a:cubicBezTo>
                  <a:cubicBezTo>
                    <a:pt x="4959" y="1452"/>
                    <a:pt x="4838" y="1547"/>
                    <a:pt x="4674" y="1624"/>
                  </a:cubicBezTo>
                  <a:cubicBezTo>
                    <a:pt x="4455" y="1723"/>
                    <a:pt x="4194" y="1772"/>
                    <a:pt x="3936" y="1772"/>
                  </a:cubicBezTo>
                  <a:cubicBezTo>
                    <a:pt x="3627" y="1772"/>
                    <a:pt x="3321" y="1703"/>
                    <a:pt x="3091" y="1570"/>
                  </a:cubicBezTo>
                  <a:cubicBezTo>
                    <a:pt x="3057" y="1551"/>
                    <a:pt x="3027" y="1530"/>
                    <a:pt x="2996" y="1508"/>
                  </a:cubicBezTo>
                  <a:cubicBezTo>
                    <a:pt x="2930" y="1462"/>
                    <a:pt x="2873" y="1405"/>
                    <a:pt x="2825" y="1339"/>
                  </a:cubicBezTo>
                  <a:cubicBezTo>
                    <a:pt x="2901" y="1235"/>
                    <a:pt x="3022" y="1138"/>
                    <a:pt x="3186" y="1063"/>
                  </a:cubicBezTo>
                  <a:cubicBezTo>
                    <a:pt x="3405" y="963"/>
                    <a:pt x="3665" y="914"/>
                    <a:pt x="3923" y="914"/>
                  </a:cubicBezTo>
                  <a:close/>
                  <a:moveTo>
                    <a:pt x="3932" y="0"/>
                  </a:moveTo>
                  <a:cubicBezTo>
                    <a:pt x="3543" y="0"/>
                    <a:pt x="3151" y="73"/>
                    <a:pt x="2822" y="224"/>
                  </a:cubicBezTo>
                  <a:cubicBezTo>
                    <a:pt x="2809" y="230"/>
                    <a:pt x="2796" y="235"/>
                    <a:pt x="2784" y="241"/>
                  </a:cubicBezTo>
                  <a:cubicBezTo>
                    <a:pt x="2770" y="247"/>
                    <a:pt x="2758" y="253"/>
                    <a:pt x="2746" y="261"/>
                  </a:cubicBezTo>
                  <a:lnTo>
                    <a:pt x="2" y="1518"/>
                  </a:lnTo>
                  <a:lnTo>
                    <a:pt x="0" y="2043"/>
                  </a:lnTo>
                  <a:lnTo>
                    <a:pt x="562" y="2455"/>
                  </a:lnTo>
                  <a:cubicBezTo>
                    <a:pt x="562" y="2455"/>
                    <a:pt x="2339" y="2612"/>
                    <a:pt x="3663" y="2612"/>
                  </a:cubicBezTo>
                  <a:cubicBezTo>
                    <a:pt x="4241" y="2612"/>
                    <a:pt x="4733" y="2582"/>
                    <a:pt x="4955" y="2496"/>
                  </a:cubicBezTo>
                  <a:cubicBezTo>
                    <a:pt x="5492" y="2289"/>
                    <a:pt x="5773" y="1952"/>
                    <a:pt x="5773" y="1611"/>
                  </a:cubicBezTo>
                  <a:lnTo>
                    <a:pt x="5775" y="1084"/>
                  </a:lnTo>
                  <a:cubicBezTo>
                    <a:pt x="5777" y="852"/>
                    <a:pt x="5646" y="616"/>
                    <a:pt x="5376" y="419"/>
                  </a:cubicBezTo>
                  <a:lnTo>
                    <a:pt x="5345" y="396"/>
                  </a:lnTo>
                  <a:cubicBezTo>
                    <a:pt x="5300" y="364"/>
                    <a:pt x="5253" y="332"/>
                    <a:pt x="5204" y="304"/>
                  </a:cubicBezTo>
                  <a:cubicBezTo>
                    <a:pt x="4857" y="104"/>
                    <a:pt x="4396" y="0"/>
                    <a:pt x="3932" y="0"/>
                  </a:cubicBezTo>
                  <a:close/>
                </a:path>
              </a:pathLst>
            </a:custGeom>
            <a:solidFill>
              <a:srgbClr val="D697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14"/>
            <p:cNvSpPr/>
            <p:nvPr/>
          </p:nvSpPr>
          <p:spPr>
            <a:xfrm>
              <a:off x="2904025" y="3393400"/>
              <a:ext cx="17850" cy="21275"/>
            </a:xfrm>
            <a:custGeom>
              <a:rect b="b" l="l" r="r" t="t"/>
              <a:pathLst>
                <a:path extrusionOk="0" h="851" w="714">
                  <a:moveTo>
                    <a:pt x="2" y="1"/>
                  </a:moveTo>
                  <a:lnTo>
                    <a:pt x="0" y="528"/>
                  </a:lnTo>
                  <a:lnTo>
                    <a:pt x="712" y="850"/>
                  </a:lnTo>
                  <a:lnTo>
                    <a:pt x="713" y="32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7A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14"/>
            <p:cNvSpPr/>
            <p:nvPr/>
          </p:nvSpPr>
          <p:spPr>
            <a:xfrm>
              <a:off x="2921850" y="3344625"/>
              <a:ext cx="65200" cy="70075"/>
            </a:xfrm>
            <a:custGeom>
              <a:rect b="b" l="l" r="r" t="t"/>
              <a:pathLst>
                <a:path extrusionOk="0" h="2803" w="2608">
                  <a:moveTo>
                    <a:pt x="2607" y="1"/>
                  </a:moveTo>
                  <a:lnTo>
                    <a:pt x="2607" y="1"/>
                  </a:lnTo>
                  <a:cubicBezTo>
                    <a:pt x="2606" y="225"/>
                    <a:pt x="2481" y="449"/>
                    <a:pt x="2225" y="638"/>
                  </a:cubicBezTo>
                  <a:cubicBezTo>
                    <a:pt x="2215" y="646"/>
                    <a:pt x="2206" y="654"/>
                    <a:pt x="2195" y="660"/>
                  </a:cubicBezTo>
                  <a:cubicBezTo>
                    <a:pt x="2186" y="668"/>
                    <a:pt x="2174" y="675"/>
                    <a:pt x="2163" y="683"/>
                  </a:cubicBezTo>
                  <a:lnTo>
                    <a:pt x="2" y="2278"/>
                  </a:lnTo>
                  <a:lnTo>
                    <a:pt x="0" y="2803"/>
                  </a:lnTo>
                  <a:lnTo>
                    <a:pt x="2162" y="1210"/>
                  </a:lnTo>
                  <a:cubicBezTo>
                    <a:pt x="2172" y="1202"/>
                    <a:pt x="2185" y="1195"/>
                    <a:pt x="2194" y="1187"/>
                  </a:cubicBezTo>
                  <a:cubicBezTo>
                    <a:pt x="2205" y="1179"/>
                    <a:pt x="2214" y="1173"/>
                    <a:pt x="2223" y="1165"/>
                  </a:cubicBezTo>
                  <a:cubicBezTo>
                    <a:pt x="2480" y="976"/>
                    <a:pt x="2606" y="751"/>
                    <a:pt x="2606" y="526"/>
                  </a:cubicBezTo>
                  <a:lnTo>
                    <a:pt x="2607" y="1"/>
                  </a:lnTo>
                  <a:close/>
                </a:path>
              </a:pathLst>
            </a:custGeom>
            <a:solidFill>
              <a:srgbClr val="D697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14"/>
            <p:cNvSpPr/>
            <p:nvPr/>
          </p:nvSpPr>
          <p:spPr>
            <a:xfrm>
              <a:off x="2987025" y="3344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9BA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14"/>
            <p:cNvSpPr/>
            <p:nvPr/>
          </p:nvSpPr>
          <p:spPr>
            <a:xfrm>
              <a:off x="2903550" y="3319075"/>
              <a:ext cx="83650" cy="82475"/>
            </a:xfrm>
            <a:custGeom>
              <a:rect b="b" l="l" r="r" t="t"/>
              <a:pathLst>
                <a:path extrusionOk="0" h="3299" w="3346">
                  <a:moveTo>
                    <a:pt x="1473" y="329"/>
                  </a:moveTo>
                  <a:cubicBezTo>
                    <a:pt x="1732" y="329"/>
                    <a:pt x="1992" y="378"/>
                    <a:pt x="2211" y="477"/>
                  </a:cubicBezTo>
                  <a:cubicBezTo>
                    <a:pt x="2250" y="494"/>
                    <a:pt x="2285" y="513"/>
                    <a:pt x="2317" y="533"/>
                  </a:cubicBezTo>
                  <a:cubicBezTo>
                    <a:pt x="2740" y="777"/>
                    <a:pt x="2792" y="1170"/>
                    <a:pt x="2416" y="1448"/>
                  </a:cubicBezTo>
                  <a:cubicBezTo>
                    <a:pt x="2181" y="1622"/>
                    <a:pt x="1832" y="1712"/>
                    <a:pt x="1479" y="1712"/>
                  </a:cubicBezTo>
                  <a:cubicBezTo>
                    <a:pt x="1221" y="1712"/>
                    <a:pt x="960" y="1664"/>
                    <a:pt x="740" y="1564"/>
                  </a:cubicBezTo>
                  <a:cubicBezTo>
                    <a:pt x="701" y="1547"/>
                    <a:pt x="666" y="1528"/>
                    <a:pt x="634" y="1510"/>
                  </a:cubicBezTo>
                  <a:cubicBezTo>
                    <a:pt x="211" y="1266"/>
                    <a:pt x="159" y="871"/>
                    <a:pt x="535" y="593"/>
                  </a:cubicBezTo>
                  <a:cubicBezTo>
                    <a:pt x="771" y="420"/>
                    <a:pt x="1120" y="329"/>
                    <a:pt x="1473" y="329"/>
                  </a:cubicBezTo>
                  <a:close/>
                  <a:moveTo>
                    <a:pt x="1624" y="0"/>
                  </a:moveTo>
                  <a:cubicBezTo>
                    <a:pt x="831" y="0"/>
                    <a:pt x="1" y="291"/>
                    <a:pt x="7" y="891"/>
                  </a:cubicBezTo>
                  <a:cubicBezTo>
                    <a:pt x="18" y="1842"/>
                    <a:pt x="21" y="2974"/>
                    <a:pt x="21" y="2974"/>
                  </a:cubicBezTo>
                  <a:lnTo>
                    <a:pt x="732" y="3298"/>
                  </a:lnTo>
                  <a:lnTo>
                    <a:pt x="2895" y="1705"/>
                  </a:lnTo>
                  <a:cubicBezTo>
                    <a:pt x="2906" y="1697"/>
                    <a:pt x="2917" y="1691"/>
                    <a:pt x="2927" y="1682"/>
                  </a:cubicBezTo>
                  <a:cubicBezTo>
                    <a:pt x="2938" y="1674"/>
                    <a:pt x="2946" y="1668"/>
                    <a:pt x="2957" y="1660"/>
                  </a:cubicBezTo>
                  <a:cubicBezTo>
                    <a:pt x="3209" y="1474"/>
                    <a:pt x="3333" y="1253"/>
                    <a:pt x="3338" y="1034"/>
                  </a:cubicBezTo>
                  <a:cubicBezTo>
                    <a:pt x="3345" y="760"/>
                    <a:pt x="3164" y="485"/>
                    <a:pt x="2811" y="281"/>
                  </a:cubicBezTo>
                  <a:cubicBezTo>
                    <a:pt x="2760" y="253"/>
                    <a:pt x="2706" y="226"/>
                    <a:pt x="2649" y="199"/>
                  </a:cubicBezTo>
                  <a:lnTo>
                    <a:pt x="2611" y="183"/>
                  </a:lnTo>
                  <a:cubicBezTo>
                    <a:pt x="2346" y="62"/>
                    <a:pt x="1989" y="0"/>
                    <a:pt x="1624" y="0"/>
                  </a:cubicBezTo>
                  <a:close/>
                </a:path>
              </a:pathLst>
            </a:custGeom>
            <a:solidFill>
              <a:srgbClr val="F9BA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14"/>
            <p:cNvSpPr/>
            <p:nvPr/>
          </p:nvSpPr>
          <p:spPr>
            <a:xfrm>
              <a:off x="2936325" y="3414875"/>
              <a:ext cx="14125" cy="23450"/>
            </a:xfrm>
            <a:custGeom>
              <a:rect b="b" l="l" r="r" t="t"/>
              <a:pathLst>
                <a:path extrusionOk="0" h="938" w="565">
                  <a:moveTo>
                    <a:pt x="2" y="1"/>
                  </a:moveTo>
                  <a:lnTo>
                    <a:pt x="0" y="526"/>
                  </a:lnTo>
                  <a:lnTo>
                    <a:pt x="562" y="938"/>
                  </a:lnTo>
                  <a:lnTo>
                    <a:pt x="564" y="41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7A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14"/>
            <p:cNvSpPr/>
            <p:nvPr/>
          </p:nvSpPr>
          <p:spPr>
            <a:xfrm>
              <a:off x="2936350" y="3376950"/>
              <a:ext cx="150975" cy="52175"/>
            </a:xfrm>
            <a:custGeom>
              <a:rect b="b" l="l" r="r" t="t"/>
              <a:pathLst>
                <a:path extrusionOk="0" h="2087" w="6039">
                  <a:moveTo>
                    <a:pt x="3927" y="388"/>
                  </a:moveTo>
                  <a:cubicBezTo>
                    <a:pt x="4235" y="388"/>
                    <a:pt x="4541" y="457"/>
                    <a:pt x="4771" y="590"/>
                  </a:cubicBezTo>
                  <a:cubicBezTo>
                    <a:pt x="4803" y="610"/>
                    <a:pt x="4834" y="630"/>
                    <a:pt x="4865" y="651"/>
                  </a:cubicBezTo>
                  <a:cubicBezTo>
                    <a:pt x="5275" y="951"/>
                    <a:pt x="5189" y="1387"/>
                    <a:pt x="4673" y="1624"/>
                  </a:cubicBezTo>
                  <a:cubicBezTo>
                    <a:pt x="4454" y="1723"/>
                    <a:pt x="4193" y="1772"/>
                    <a:pt x="3935" y="1772"/>
                  </a:cubicBezTo>
                  <a:cubicBezTo>
                    <a:pt x="3626" y="1772"/>
                    <a:pt x="3320" y="1703"/>
                    <a:pt x="3090" y="1570"/>
                  </a:cubicBezTo>
                  <a:cubicBezTo>
                    <a:pt x="3058" y="1551"/>
                    <a:pt x="3026" y="1530"/>
                    <a:pt x="2995" y="1508"/>
                  </a:cubicBezTo>
                  <a:cubicBezTo>
                    <a:pt x="2585" y="1209"/>
                    <a:pt x="2671" y="774"/>
                    <a:pt x="3187" y="538"/>
                  </a:cubicBezTo>
                  <a:cubicBezTo>
                    <a:pt x="3406" y="437"/>
                    <a:pt x="3667" y="388"/>
                    <a:pt x="3927" y="388"/>
                  </a:cubicBezTo>
                  <a:close/>
                  <a:moveTo>
                    <a:pt x="3931" y="0"/>
                  </a:moveTo>
                  <a:cubicBezTo>
                    <a:pt x="3542" y="0"/>
                    <a:pt x="3150" y="73"/>
                    <a:pt x="2821" y="224"/>
                  </a:cubicBezTo>
                  <a:cubicBezTo>
                    <a:pt x="2808" y="230"/>
                    <a:pt x="2795" y="235"/>
                    <a:pt x="2783" y="241"/>
                  </a:cubicBezTo>
                  <a:cubicBezTo>
                    <a:pt x="2769" y="247"/>
                    <a:pt x="2757" y="253"/>
                    <a:pt x="2745" y="259"/>
                  </a:cubicBezTo>
                  <a:lnTo>
                    <a:pt x="1" y="1518"/>
                  </a:lnTo>
                  <a:lnTo>
                    <a:pt x="563" y="1928"/>
                  </a:lnTo>
                  <a:cubicBezTo>
                    <a:pt x="563" y="1928"/>
                    <a:pt x="2344" y="2086"/>
                    <a:pt x="3670" y="2086"/>
                  </a:cubicBezTo>
                  <a:cubicBezTo>
                    <a:pt x="4245" y="2086"/>
                    <a:pt x="4734" y="2056"/>
                    <a:pt x="4955" y="1971"/>
                  </a:cubicBezTo>
                  <a:cubicBezTo>
                    <a:pt x="5860" y="1621"/>
                    <a:pt x="6038" y="905"/>
                    <a:pt x="5375" y="419"/>
                  </a:cubicBezTo>
                  <a:lnTo>
                    <a:pt x="5345" y="396"/>
                  </a:lnTo>
                  <a:cubicBezTo>
                    <a:pt x="5299" y="362"/>
                    <a:pt x="5252" y="332"/>
                    <a:pt x="5203" y="304"/>
                  </a:cubicBezTo>
                  <a:cubicBezTo>
                    <a:pt x="4856" y="104"/>
                    <a:pt x="4395" y="0"/>
                    <a:pt x="3931" y="0"/>
                  </a:cubicBezTo>
                  <a:close/>
                </a:path>
              </a:pathLst>
            </a:custGeom>
            <a:solidFill>
              <a:srgbClr val="F9BA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14"/>
            <p:cNvSpPr/>
            <p:nvPr/>
          </p:nvSpPr>
          <p:spPr>
            <a:xfrm>
              <a:off x="2753075" y="3399550"/>
              <a:ext cx="167475" cy="137825"/>
            </a:xfrm>
            <a:custGeom>
              <a:rect b="b" l="l" r="r" t="t"/>
              <a:pathLst>
                <a:path extrusionOk="0" h="5513" w="6699">
                  <a:moveTo>
                    <a:pt x="6181" y="1"/>
                  </a:moveTo>
                  <a:lnTo>
                    <a:pt x="1" y="5425"/>
                  </a:lnTo>
                  <a:lnTo>
                    <a:pt x="1" y="5513"/>
                  </a:lnTo>
                  <a:cubicBezTo>
                    <a:pt x="1340" y="5101"/>
                    <a:pt x="2516" y="4531"/>
                    <a:pt x="3451" y="3840"/>
                  </a:cubicBezTo>
                  <a:lnTo>
                    <a:pt x="6352" y="1558"/>
                  </a:lnTo>
                  <a:lnTo>
                    <a:pt x="6352" y="1471"/>
                  </a:lnTo>
                  <a:lnTo>
                    <a:pt x="6296" y="678"/>
                  </a:lnTo>
                  <a:lnTo>
                    <a:pt x="6699" y="325"/>
                  </a:lnTo>
                  <a:lnTo>
                    <a:pt x="6699" y="237"/>
                  </a:lnTo>
                  <a:lnTo>
                    <a:pt x="6181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14"/>
            <p:cNvSpPr/>
            <p:nvPr/>
          </p:nvSpPr>
          <p:spPr>
            <a:xfrm>
              <a:off x="2753075" y="3399550"/>
              <a:ext cx="167475" cy="135650"/>
            </a:xfrm>
            <a:custGeom>
              <a:rect b="b" l="l" r="r" t="t"/>
              <a:pathLst>
                <a:path extrusionOk="0" h="5426" w="6699">
                  <a:moveTo>
                    <a:pt x="6180" y="1"/>
                  </a:moveTo>
                  <a:lnTo>
                    <a:pt x="1" y="5425"/>
                  </a:lnTo>
                  <a:cubicBezTo>
                    <a:pt x="1339" y="5013"/>
                    <a:pt x="2514" y="4444"/>
                    <a:pt x="3451" y="3752"/>
                  </a:cubicBezTo>
                  <a:lnTo>
                    <a:pt x="6350" y="1471"/>
                  </a:lnTo>
                  <a:lnTo>
                    <a:pt x="6290" y="597"/>
                  </a:lnTo>
                  <a:lnTo>
                    <a:pt x="6699" y="237"/>
                  </a:lnTo>
                  <a:lnTo>
                    <a:pt x="6180" y="1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14"/>
            <p:cNvSpPr/>
            <p:nvPr/>
          </p:nvSpPr>
          <p:spPr>
            <a:xfrm>
              <a:off x="2713475" y="3420875"/>
              <a:ext cx="233700" cy="99650"/>
            </a:xfrm>
            <a:custGeom>
              <a:rect b="b" l="l" r="r" t="t"/>
              <a:pathLst>
                <a:path extrusionOk="0" h="3986" w="9348">
                  <a:moveTo>
                    <a:pt x="8937" y="0"/>
                  </a:moveTo>
                  <a:lnTo>
                    <a:pt x="8318" y="238"/>
                  </a:lnTo>
                  <a:lnTo>
                    <a:pt x="6808" y="206"/>
                  </a:lnTo>
                  <a:lnTo>
                    <a:pt x="2880" y="1893"/>
                  </a:lnTo>
                  <a:cubicBezTo>
                    <a:pt x="1689" y="2438"/>
                    <a:pt x="709" y="3120"/>
                    <a:pt x="1" y="3898"/>
                  </a:cubicBezTo>
                  <a:lnTo>
                    <a:pt x="1" y="3985"/>
                  </a:lnTo>
                  <a:lnTo>
                    <a:pt x="9347" y="387"/>
                  </a:lnTo>
                  <a:lnTo>
                    <a:pt x="9347" y="300"/>
                  </a:lnTo>
                  <a:lnTo>
                    <a:pt x="8937" y="0"/>
                  </a:lnTo>
                  <a:close/>
                </a:path>
              </a:pathLst>
            </a:custGeom>
            <a:solidFill>
              <a:srgbClr val="B1C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14"/>
            <p:cNvSpPr/>
            <p:nvPr/>
          </p:nvSpPr>
          <p:spPr>
            <a:xfrm>
              <a:off x="2713475" y="3428350"/>
              <a:ext cx="233700" cy="92175"/>
            </a:xfrm>
            <a:custGeom>
              <a:rect b="b" l="l" r="r" t="t"/>
              <a:pathLst>
                <a:path extrusionOk="0" h="3687" w="9348">
                  <a:moveTo>
                    <a:pt x="9347" y="1"/>
                  </a:moveTo>
                  <a:lnTo>
                    <a:pt x="1" y="3599"/>
                  </a:lnTo>
                  <a:lnTo>
                    <a:pt x="1" y="3686"/>
                  </a:lnTo>
                  <a:lnTo>
                    <a:pt x="9347" y="88"/>
                  </a:lnTo>
                  <a:lnTo>
                    <a:pt x="9347" y="1"/>
                  </a:ln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14"/>
            <p:cNvSpPr/>
            <p:nvPr/>
          </p:nvSpPr>
          <p:spPr>
            <a:xfrm>
              <a:off x="2880475" y="3429925"/>
              <a:ext cx="13325" cy="9600"/>
            </a:xfrm>
            <a:custGeom>
              <a:rect b="b" l="l" r="r" t="t"/>
              <a:pathLst>
                <a:path extrusionOk="0" h="384" w="533">
                  <a:moveTo>
                    <a:pt x="266" y="0"/>
                  </a:moveTo>
                  <a:cubicBezTo>
                    <a:pt x="198" y="0"/>
                    <a:pt x="130" y="15"/>
                    <a:pt x="79" y="45"/>
                  </a:cubicBezTo>
                  <a:cubicBezTo>
                    <a:pt x="28" y="75"/>
                    <a:pt x="2" y="113"/>
                    <a:pt x="2" y="153"/>
                  </a:cubicBezTo>
                  <a:lnTo>
                    <a:pt x="1" y="230"/>
                  </a:lnTo>
                  <a:cubicBezTo>
                    <a:pt x="1" y="268"/>
                    <a:pt x="27" y="308"/>
                    <a:pt x="79" y="339"/>
                  </a:cubicBezTo>
                  <a:cubicBezTo>
                    <a:pt x="130" y="369"/>
                    <a:pt x="198" y="384"/>
                    <a:pt x="266" y="384"/>
                  </a:cubicBezTo>
                  <a:cubicBezTo>
                    <a:pt x="333" y="384"/>
                    <a:pt x="401" y="369"/>
                    <a:pt x="452" y="339"/>
                  </a:cubicBezTo>
                  <a:cubicBezTo>
                    <a:pt x="503" y="308"/>
                    <a:pt x="529" y="270"/>
                    <a:pt x="529" y="231"/>
                  </a:cubicBezTo>
                  <a:cubicBezTo>
                    <a:pt x="529" y="231"/>
                    <a:pt x="530" y="158"/>
                    <a:pt x="531" y="158"/>
                  </a:cubicBezTo>
                  <a:cubicBezTo>
                    <a:pt x="531" y="158"/>
                    <a:pt x="531" y="158"/>
                    <a:pt x="531" y="158"/>
                  </a:cubicBezTo>
                  <a:cubicBezTo>
                    <a:pt x="532" y="116"/>
                    <a:pt x="506" y="76"/>
                    <a:pt x="452" y="45"/>
                  </a:cubicBezTo>
                  <a:cubicBezTo>
                    <a:pt x="401" y="15"/>
                    <a:pt x="333" y="0"/>
                    <a:pt x="266" y="0"/>
                  </a:cubicBez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14"/>
            <p:cNvSpPr/>
            <p:nvPr/>
          </p:nvSpPr>
          <p:spPr>
            <a:xfrm>
              <a:off x="2879850" y="3429925"/>
              <a:ext cx="14550" cy="7650"/>
            </a:xfrm>
            <a:custGeom>
              <a:rect b="b" l="l" r="r" t="t"/>
              <a:pathLst>
                <a:path extrusionOk="0" h="306" w="582">
                  <a:moveTo>
                    <a:pt x="291" y="0"/>
                  </a:moveTo>
                  <a:cubicBezTo>
                    <a:pt x="223" y="0"/>
                    <a:pt x="155" y="15"/>
                    <a:pt x="104" y="45"/>
                  </a:cubicBezTo>
                  <a:cubicBezTo>
                    <a:pt x="1" y="104"/>
                    <a:pt x="1" y="202"/>
                    <a:pt x="105" y="260"/>
                  </a:cubicBezTo>
                  <a:cubicBezTo>
                    <a:pt x="157" y="290"/>
                    <a:pt x="224" y="305"/>
                    <a:pt x="292" y="305"/>
                  </a:cubicBezTo>
                  <a:cubicBezTo>
                    <a:pt x="360" y="305"/>
                    <a:pt x="427" y="290"/>
                    <a:pt x="479" y="260"/>
                  </a:cubicBezTo>
                  <a:cubicBezTo>
                    <a:pt x="582" y="202"/>
                    <a:pt x="580" y="104"/>
                    <a:pt x="477" y="45"/>
                  </a:cubicBezTo>
                  <a:cubicBezTo>
                    <a:pt x="426" y="15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15"/>
          <p:cNvSpPr txBox="1"/>
          <p:nvPr>
            <p:ph idx="6" type="title"/>
          </p:nvPr>
        </p:nvSpPr>
        <p:spPr>
          <a:xfrm>
            <a:off x="5797812" y="925222"/>
            <a:ext cx="215803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2400">
                <a:solidFill>
                  <a:srgbClr val="122571"/>
                </a:solidFill>
              </a:rPr>
              <a:t>REQUISITI FUNZIONALI</a:t>
            </a:r>
            <a:endParaRPr/>
          </a:p>
        </p:txBody>
      </p:sp>
      <p:sp>
        <p:nvSpPr>
          <p:cNvPr id="2482" name="Google Shape;2482;p15"/>
          <p:cNvSpPr txBox="1"/>
          <p:nvPr>
            <p:ph type="ctrTitle"/>
          </p:nvPr>
        </p:nvSpPr>
        <p:spPr>
          <a:xfrm flipH="1">
            <a:off x="3797189" y="3320050"/>
            <a:ext cx="1786861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1600"/>
              <a:t>Approvare richieste di riconoscimento</a:t>
            </a:r>
            <a:endParaRPr sz="1600"/>
          </a:p>
        </p:txBody>
      </p:sp>
      <p:sp>
        <p:nvSpPr>
          <p:cNvPr id="2483" name="Google Shape;2483;p15"/>
          <p:cNvSpPr txBox="1"/>
          <p:nvPr>
            <p:ph idx="2" type="ctrTitle"/>
          </p:nvPr>
        </p:nvSpPr>
        <p:spPr>
          <a:xfrm flipH="1">
            <a:off x="1792234" y="3320664"/>
            <a:ext cx="1907688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1600"/>
              <a:t>Visualizzare richieste di riconoscimento</a:t>
            </a:r>
            <a:endParaRPr sz="1600"/>
          </a:p>
        </p:txBody>
      </p:sp>
      <p:sp>
        <p:nvSpPr>
          <p:cNvPr id="2484" name="Google Shape;2484;p15"/>
          <p:cNvSpPr txBox="1"/>
          <p:nvPr>
            <p:ph idx="4" type="ctrTitle"/>
          </p:nvPr>
        </p:nvSpPr>
        <p:spPr>
          <a:xfrm flipH="1">
            <a:off x="-2" y="3239924"/>
            <a:ext cx="1779689" cy="79105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1300"/>
              <a:t>Compilare modulo di riconoscimento attività lavorativa</a:t>
            </a:r>
            <a:endParaRPr sz="1300"/>
          </a:p>
        </p:txBody>
      </p:sp>
      <p:sp>
        <p:nvSpPr>
          <p:cNvPr id="2485" name="Google Shape;2485;p15"/>
          <p:cNvSpPr/>
          <p:nvPr/>
        </p:nvSpPr>
        <p:spPr>
          <a:xfrm>
            <a:off x="469788" y="2148552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6" name="Google Shape;2486;p15"/>
          <p:cNvSpPr/>
          <p:nvPr/>
        </p:nvSpPr>
        <p:spPr>
          <a:xfrm>
            <a:off x="2252168" y="2148552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7" name="Google Shape;2487;p15"/>
          <p:cNvSpPr/>
          <p:nvPr/>
        </p:nvSpPr>
        <p:spPr>
          <a:xfrm>
            <a:off x="4162498" y="2145321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8" name="Google Shape;2488;p15"/>
          <p:cNvGrpSpPr/>
          <p:nvPr/>
        </p:nvGrpSpPr>
        <p:grpSpPr>
          <a:xfrm>
            <a:off x="780257" y="2356163"/>
            <a:ext cx="393961" cy="599678"/>
            <a:chOff x="5224875" y="2579925"/>
            <a:chExt cx="241250" cy="367225"/>
          </a:xfrm>
        </p:grpSpPr>
        <p:sp>
          <p:nvSpPr>
            <p:cNvPr id="2489" name="Google Shape;2489;p15"/>
            <p:cNvSpPr/>
            <p:nvPr/>
          </p:nvSpPr>
          <p:spPr>
            <a:xfrm>
              <a:off x="5270325" y="2784200"/>
              <a:ext cx="139500" cy="162950"/>
            </a:xfrm>
            <a:custGeom>
              <a:rect b="b" l="l" r="r" t="t"/>
              <a:pathLst>
                <a:path extrusionOk="0" h="6518" w="5580">
                  <a:moveTo>
                    <a:pt x="1297" y="1"/>
                  </a:moveTo>
                  <a:lnTo>
                    <a:pt x="986" y="265"/>
                  </a:lnTo>
                  <a:lnTo>
                    <a:pt x="1678" y="3150"/>
                  </a:lnTo>
                  <a:lnTo>
                    <a:pt x="0" y="4120"/>
                  </a:lnTo>
                  <a:lnTo>
                    <a:pt x="0" y="4487"/>
                  </a:lnTo>
                  <a:lnTo>
                    <a:pt x="3497" y="6518"/>
                  </a:lnTo>
                  <a:lnTo>
                    <a:pt x="5580" y="5315"/>
                  </a:lnTo>
                  <a:lnTo>
                    <a:pt x="4793" y="203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15"/>
            <p:cNvSpPr/>
            <p:nvPr/>
          </p:nvSpPr>
          <p:spPr>
            <a:xfrm>
              <a:off x="5270325" y="2887175"/>
              <a:ext cx="87425" cy="59975"/>
            </a:xfrm>
            <a:custGeom>
              <a:rect b="b" l="l" r="r" t="t"/>
              <a:pathLst>
                <a:path extrusionOk="0" h="2399" w="3497">
                  <a:moveTo>
                    <a:pt x="0" y="1"/>
                  </a:moveTo>
                  <a:lnTo>
                    <a:pt x="0" y="368"/>
                  </a:lnTo>
                  <a:lnTo>
                    <a:pt x="3497" y="2399"/>
                  </a:lnTo>
                  <a:lnTo>
                    <a:pt x="3495" y="20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15"/>
            <p:cNvSpPr/>
            <p:nvPr/>
          </p:nvSpPr>
          <p:spPr>
            <a:xfrm>
              <a:off x="5294975" y="2790825"/>
              <a:ext cx="104675" cy="122925"/>
            </a:xfrm>
            <a:custGeom>
              <a:rect b="b" l="l" r="r" t="t"/>
              <a:pathLst>
                <a:path extrusionOk="0" h="4917" w="4187">
                  <a:moveTo>
                    <a:pt x="0" y="0"/>
                  </a:moveTo>
                  <a:lnTo>
                    <a:pt x="692" y="2885"/>
                  </a:lnTo>
                  <a:lnTo>
                    <a:pt x="4187" y="4916"/>
                  </a:lnTo>
                  <a:lnTo>
                    <a:pt x="3495" y="2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15"/>
            <p:cNvSpPr/>
            <p:nvPr/>
          </p:nvSpPr>
          <p:spPr>
            <a:xfrm>
              <a:off x="5294975" y="2784200"/>
              <a:ext cx="95150" cy="57400"/>
            </a:xfrm>
            <a:custGeom>
              <a:rect b="b" l="l" r="r" t="t"/>
              <a:pathLst>
                <a:path extrusionOk="0" h="2296" w="3806">
                  <a:moveTo>
                    <a:pt x="311" y="1"/>
                  </a:moveTo>
                  <a:lnTo>
                    <a:pt x="0" y="265"/>
                  </a:lnTo>
                  <a:lnTo>
                    <a:pt x="3495" y="2296"/>
                  </a:lnTo>
                  <a:lnTo>
                    <a:pt x="3806" y="203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15"/>
            <p:cNvSpPr/>
            <p:nvPr/>
          </p:nvSpPr>
          <p:spPr>
            <a:xfrm>
              <a:off x="5357700" y="2834975"/>
              <a:ext cx="52125" cy="112175"/>
            </a:xfrm>
            <a:custGeom>
              <a:rect b="b" l="l" r="r" t="t"/>
              <a:pathLst>
                <a:path extrusionOk="0" h="4487" w="2085">
                  <a:moveTo>
                    <a:pt x="1297" y="1"/>
                  </a:moveTo>
                  <a:lnTo>
                    <a:pt x="986" y="265"/>
                  </a:lnTo>
                  <a:lnTo>
                    <a:pt x="1678" y="3150"/>
                  </a:lnTo>
                  <a:lnTo>
                    <a:pt x="0" y="4119"/>
                  </a:lnTo>
                  <a:lnTo>
                    <a:pt x="2" y="4487"/>
                  </a:lnTo>
                  <a:lnTo>
                    <a:pt x="2085" y="3284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15"/>
            <p:cNvSpPr/>
            <p:nvPr/>
          </p:nvSpPr>
          <p:spPr>
            <a:xfrm>
              <a:off x="5224875" y="2579925"/>
              <a:ext cx="241250" cy="353050"/>
            </a:xfrm>
            <a:custGeom>
              <a:rect b="b" l="l" r="r" t="t"/>
              <a:pathLst>
                <a:path extrusionOk="0" h="14122" w="9650">
                  <a:moveTo>
                    <a:pt x="1976" y="1266"/>
                  </a:moveTo>
                  <a:lnTo>
                    <a:pt x="8968" y="5101"/>
                  </a:lnTo>
                  <a:lnTo>
                    <a:pt x="9103" y="5055"/>
                  </a:lnTo>
                  <a:lnTo>
                    <a:pt x="8965" y="5102"/>
                  </a:lnTo>
                  <a:lnTo>
                    <a:pt x="8965" y="5101"/>
                  </a:lnTo>
                  <a:lnTo>
                    <a:pt x="1976" y="1266"/>
                  </a:lnTo>
                  <a:close/>
                  <a:moveTo>
                    <a:pt x="835" y="1"/>
                  </a:moveTo>
                  <a:lnTo>
                    <a:pt x="1" y="183"/>
                  </a:lnTo>
                  <a:lnTo>
                    <a:pt x="1" y="7799"/>
                  </a:lnTo>
                  <a:lnTo>
                    <a:pt x="1" y="8820"/>
                  </a:lnTo>
                  <a:lnTo>
                    <a:pt x="8965" y="14122"/>
                  </a:lnTo>
                  <a:lnTo>
                    <a:pt x="8965" y="14119"/>
                  </a:lnTo>
                  <a:lnTo>
                    <a:pt x="9642" y="13753"/>
                  </a:lnTo>
                  <a:lnTo>
                    <a:pt x="9644" y="4867"/>
                  </a:lnTo>
                  <a:lnTo>
                    <a:pt x="9650" y="4866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15"/>
            <p:cNvSpPr/>
            <p:nvPr/>
          </p:nvSpPr>
          <p:spPr>
            <a:xfrm>
              <a:off x="5448975" y="2701550"/>
              <a:ext cx="17000" cy="231350"/>
            </a:xfrm>
            <a:custGeom>
              <a:rect b="b" l="l" r="r" t="t"/>
              <a:pathLst>
                <a:path extrusionOk="0" h="9254" w="680">
                  <a:moveTo>
                    <a:pt x="680" y="1"/>
                  </a:moveTo>
                  <a:lnTo>
                    <a:pt x="1" y="237"/>
                  </a:lnTo>
                  <a:lnTo>
                    <a:pt x="1" y="9254"/>
                  </a:lnTo>
                  <a:lnTo>
                    <a:pt x="678" y="8888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15"/>
            <p:cNvSpPr/>
            <p:nvPr/>
          </p:nvSpPr>
          <p:spPr>
            <a:xfrm>
              <a:off x="5224875" y="2579925"/>
              <a:ext cx="241250" cy="127525"/>
            </a:xfrm>
            <a:custGeom>
              <a:rect b="b" l="l" r="r" t="t"/>
              <a:pathLst>
                <a:path extrusionOk="0" h="5101" w="9650">
                  <a:moveTo>
                    <a:pt x="835" y="1"/>
                  </a:moveTo>
                  <a:lnTo>
                    <a:pt x="1" y="183"/>
                  </a:lnTo>
                  <a:lnTo>
                    <a:pt x="8968" y="5101"/>
                  </a:lnTo>
                  <a:lnTo>
                    <a:pt x="9650" y="4866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rgbClr val="B1C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15"/>
            <p:cNvSpPr/>
            <p:nvPr/>
          </p:nvSpPr>
          <p:spPr>
            <a:xfrm>
              <a:off x="5224875" y="2579925"/>
              <a:ext cx="241250" cy="127525"/>
            </a:xfrm>
            <a:custGeom>
              <a:rect b="b" l="l" r="r" t="t"/>
              <a:pathLst>
                <a:path extrusionOk="0" h="5101" w="9650">
                  <a:moveTo>
                    <a:pt x="835" y="1"/>
                  </a:moveTo>
                  <a:lnTo>
                    <a:pt x="1" y="183"/>
                  </a:lnTo>
                  <a:lnTo>
                    <a:pt x="8968" y="5101"/>
                  </a:lnTo>
                  <a:lnTo>
                    <a:pt x="9650" y="4866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rgbClr val="A8B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15"/>
            <p:cNvSpPr/>
            <p:nvPr/>
          </p:nvSpPr>
          <p:spPr>
            <a:xfrm>
              <a:off x="5224875" y="2584500"/>
              <a:ext cx="224125" cy="319650"/>
            </a:xfrm>
            <a:custGeom>
              <a:rect b="b" l="l" r="r" t="t"/>
              <a:pathLst>
                <a:path extrusionOk="0" h="12786" w="8965">
                  <a:moveTo>
                    <a:pt x="1" y="0"/>
                  </a:moveTo>
                  <a:lnTo>
                    <a:pt x="1" y="7616"/>
                  </a:lnTo>
                  <a:lnTo>
                    <a:pt x="8965" y="12785"/>
                  </a:lnTo>
                  <a:lnTo>
                    <a:pt x="8965" y="49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15"/>
            <p:cNvSpPr/>
            <p:nvPr/>
          </p:nvSpPr>
          <p:spPr>
            <a:xfrm>
              <a:off x="5278425" y="2626850"/>
              <a:ext cx="160625" cy="254400"/>
            </a:xfrm>
            <a:custGeom>
              <a:rect b="b" l="l" r="r" t="t"/>
              <a:pathLst>
                <a:path extrusionOk="0" h="10176" w="6425">
                  <a:moveTo>
                    <a:pt x="877" y="1390"/>
                  </a:moveTo>
                  <a:lnTo>
                    <a:pt x="5300" y="3944"/>
                  </a:lnTo>
                  <a:lnTo>
                    <a:pt x="5290" y="7713"/>
                  </a:lnTo>
                  <a:lnTo>
                    <a:pt x="867" y="5158"/>
                  </a:lnTo>
                  <a:lnTo>
                    <a:pt x="877" y="1390"/>
                  </a:lnTo>
                  <a:close/>
                  <a:moveTo>
                    <a:pt x="19" y="1"/>
                  </a:moveTo>
                  <a:lnTo>
                    <a:pt x="0" y="6478"/>
                  </a:lnTo>
                  <a:lnTo>
                    <a:pt x="6406" y="10175"/>
                  </a:lnTo>
                  <a:lnTo>
                    <a:pt x="6425" y="369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15"/>
            <p:cNvSpPr/>
            <p:nvPr/>
          </p:nvSpPr>
          <p:spPr>
            <a:xfrm>
              <a:off x="5233025" y="2600675"/>
              <a:ext cx="45875" cy="188175"/>
            </a:xfrm>
            <a:custGeom>
              <a:rect b="b" l="l" r="r" t="t"/>
              <a:pathLst>
                <a:path extrusionOk="0" h="7527" w="1835">
                  <a:moveTo>
                    <a:pt x="200" y="347"/>
                  </a:moveTo>
                  <a:lnTo>
                    <a:pt x="888" y="745"/>
                  </a:lnTo>
                  <a:lnTo>
                    <a:pt x="885" y="1507"/>
                  </a:lnTo>
                  <a:lnTo>
                    <a:pt x="199" y="1109"/>
                  </a:lnTo>
                  <a:lnTo>
                    <a:pt x="200" y="347"/>
                  </a:lnTo>
                  <a:close/>
                  <a:moveTo>
                    <a:pt x="964" y="790"/>
                  </a:moveTo>
                  <a:lnTo>
                    <a:pt x="1652" y="1186"/>
                  </a:lnTo>
                  <a:lnTo>
                    <a:pt x="1649" y="1948"/>
                  </a:lnTo>
                  <a:lnTo>
                    <a:pt x="962" y="1552"/>
                  </a:lnTo>
                  <a:lnTo>
                    <a:pt x="964" y="790"/>
                  </a:lnTo>
                  <a:close/>
                  <a:moveTo>
                    <a:pt x="199" y="1195"/>
                  </a:moveTo>
                  <a:lnTo>
                    <a:pt x="885" y="1593"/>
                  </a:lnTo>
                  <a:lnTo>
                    <a:pt x="884" y="2355"/>
                  </a:lnTo>
                  <a:lnTo>
                    <a:pt x="196" y="1957"/>
                  </a:lnTo>
                  <a:lnTo>
                    <a:pt x="199" y="1195"/>
                  </a:lnTo>
                  <a:close/>
                  <a:moveTo>
                    <a:pt x="962" y="1638"/>
                  </a:moveTo>
                  <a:lnTo>
                    <a:pt x="1649" y="2034"/>
                  </a:lnTo>
                  <a:lnTo>
                    <a:pt x="1647" y="2796"/>
                  </a:lnTo>
                  <a:lnTo>
                    <a:pt x="959" y="2400"/>
                  </a:lnTo>
                  <a:lnTo>
                    <a:pt x="962" y="1638"/>
                  </a:lnTo>
                  <a:close/>
                  <a:moveTo>
                    <a:pt x="196" y="2045"/>
                  </a:moveTo>
                  <a:lnTo>
                    <a:pt x="884" y="2441"/>
                  </a:lnTo>
                  <a:lnTo>
                    <a:pt x="881" y="3203"/>
                  </a:lnTo>
                  <a:lnTo>
                    <a:pt x="194" y="2807"/>
                  </a:lnTo>
                  <a:lnTo>
                    <a:pt x="196" y="2045"/>
                  </a:lnTo>
                  <a:close/>
                  <a:moveTo>
                    <a:pt x="959" y="2486"/>
                  </a:moveTo>
                  <a:lnTo>
                    <a:pt x="1647" y="2882"/>
                  </a:lnTo>
                  <a:lnTo>
                    <a:pt x="1644" y="3644"/>
                  </a:lnTo>
                  <a:lnTo>
                    <a:pt x="958" y="3248"/>
                  </a:lnTo>
                  <a:lnTo>
                    <a:pt x="959" y="2486"/>
                  </a:lnTo>
                  <a:close/>
                  <a:moveTo>
                    <a:pt x="194" y="2893"/>
                  </a:moveTo>
                  <a:lnTo>
                    <a:pt x="882" y="3291"/>
                  </a:lnTo>
                  <a:lnTo>
                    <a:pt x="881" y="4053"/>
                  </a:lnTo>
                  <a:lnTo>
                    <a:pt x="192" y="3655"/>
                  </a:lnTo>
                  <a:lnTo>
                    <a:pt x="194" y="2893"/>
                  </a:lnTo>
                  <a:close/>
                  <a:moveTo>
                    <a:pt x="958" y="3335"/>
                  </a:moveTo>
                  <a:lnTo>
                    <a:pt x="1646" y="3732"/>
                  </a:lnTo>
                  <a:lnTo>
                    <a:pt x="1643" y="4494"/>
                  </a:lnTo>
                  <a:lnTo>
                    <a:pt x="954" y="4097"/>
                  </a:lnTo>
                  <a:lnTo>
                    <a:pt x="956" y="4097"/>
                  </a:lnTo>
                  <a:lnTo>
                    <a:pt x="958" y="3335"/>
                  </a:lnTo>
                  <a:close/>
                  <a:moveTo>
                    <a:pt x="192" y="3742"/>
                  </a:moveTo>
                  <a:lnTo>
                    <a:pt x="879" y="4139"/>
                  </a:lnTo>
                  <a:lnTo>
                    <a:pt x="878" y="4901"/>
                  </a:lnTo>
                  <a:lnTo>
                    <a:pt x="189" y="4504"/>
                  </a:lnTo>
                  <a:lnTo>
                    <a:pt x="192" y="3742"/>
                  </a:lnTo>
                  <a:close/>
                  <a:moveTo>
                    <a:pt x="956" y="4183"/>
                  </a:moveTo>
                  <a:lnTo>
                    <a:pt x="1643" y="4580"/>
                  </a:lnTo>
                  <a:lnTo>
                    <a:pt x="1641" y="5342"/>
                  </a:lnTo>
                  <a:lnTo>
                    <a:pt x="953" y="4945"/>
                  </a:lnTo>
                  <a:lnTo>
                    <a:pt x="956" y="4183"/>
                  </a:lnTo>
                  <a:close/>
                  <a:moveTo>
                    <a:pt x="1083" y="5932"/>
                  </a:moveTo>
                  <a:lnTo>
                    <a:pt x="1083" y="6160"/>
                  </a:lnTo>
                  <a:lnTo>
                    <a:pt x="885" y="6045"/>
                  </a:lnTo>
                  <a:lnTo>
                    <a:pt x="885" y="6273"/>
                  </a:lnTo>
                  <a:lnTo>
                    <a:pt x="1282" y="6503"/>
                  </a:lnTo>
                  <a:lnTo>
                    <a:pt x="1283" y="6045"/>
                  </a:lnTo>
                  <a:lnTo>
                    <a:pt x="1282" y="6047"/>
                  </a:lnTo>
                  <a:lnTo>
                    <a:pt x="1083" y="5932"/>
                  </a:lnTo>
                  <a:close/>
                  <a:moveTo>
                    <a:pt x="398" y="4973"/>
                  </a:moveTo>
                  <a:lnTo>
                    <a:pt x="1087" y="5369"/>
                  </a:lnTo>
                  <a:lnTo>
                    <a:pt x="1085" y="5764"/>
                  </a:lnTo>
                  <a:lnTo>
                    <a:pt x="1429" y="5962"/>
                  </a:lnTo>
                  <a:lnTo>
                    <a:pt x="1428" y="6753"/>
                  </a:lnTo>
                  <a:lnTo>
                    <a:pt x="739" y="6356"/>
                  </a:lnTo>
                  <a:lnTo>
                    <a:pt x="741" y="5961"/>
                  </a:lnTo>
                  <a:lnTo>
                    <a:pt x="397" y="5763"/>
                  </a:lnTo>
                  <a:lnTo>
                    <a:pt x="398" y="4973"/>
                  </a:lnTo>
                  <a:close/>
                  <a:moveTo>
                    <a:pt x="19" y="0"/>
                  </a:moveTo>
                  <a:lnTo>
                    <a:pt x="0" y="6478"/>
                  </a:lnTo>
                  <a:lnTo>
                    <a:pt x="1816" y="7526"/>
                  </a:lnTo>
                  <a:lnTo>
                    <a:pt x="1835" y="104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15"/>
            <p:cNvSpPr/>
            <p:nvPr/>
          </p:nvSpPr>
          <p:spPr>
            <a:xfrm>
              <a:off x="5237975" y="2609350"/>
              <a:ext cx="17275" cy="29025"/>
            </a:xfrm>
            <a:custGeom>
              <a:rect b="b" l="l" r="r" t="t"/>
              <a:pathLst>
                <a:path extrusionOk="0" h="1161" w="691">
                  <a:moveTo>
                    <a:pt x="2" y="0"/>
                  </a:moveTo>
                  <a:lnTo>
                    <a:pt x="1" y="762"/>
                  </a:lnTo>
                  <a:lnTo>
                    <a:pt x="689" y="1160"/>
                  </a:lnTo>
                  <a:lnTo>
                    <a:pt x="690" y="39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15"/>
            <p:cNvSpPr/>
            <p:nvPr/>
          </p:nvSpPr>
          <p:spPr>
            <a:xfrm>
              <a:off x="5257075" y="2620375"/>
              <a:ext cx="17250" cy="29025"/>
            </a:xfrm>
            <a:custGeom>
              <a:rect b="b" l="l" r="r" t="t"/>
              <a:pathLst>
                <a:path extrusionOk="0" h="1161" w="690">
                  <a:moveTo>
                    <a:pt x="2" y="0"/>
                  </a:moveTo>
                  <a:lnTo>
                    <a:pt x="0" y="762"/>
                  </a:lnTo>
                  <a:lnTo>
                    <a:pt x="687" y="1160"/>
                  </a:lnTo>
                  <a:lnTo>
                    <a:pt x="690" y="39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15"/>
            <p:cNvSpPr/>
            <p:nvPr/>
          </p:nvSpPr>
          <p:spPr>
            <a:xfrm>
              <a:off x="5237900" y="2630575"/>
              <a:ext cx="17275" cy="29000"/>
            </a:xfrm>
            <a:custGeom>
              <a:rect b="b" l="l" r="r" t="t"/>
              <a:pathLst>
                <a:path extrusionOk="0" h="1160" w="691">
                  <a:moveTo>
                    <a:pt x="4" y="1"/>
                  </a:moveTo>
                  <a:lnTo>
                    <a:pt x="1" y="763"/>
                  </a:lnTo>
                  <a:lnTo>
                    <a:pt x="689" y="1159"/>
                  </a:lnTo>
                  <a:lnTo>
                    <a:pt x="690" y="39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15"/>
            <p:cNvSpPr/>
            <p:nvPr/>
          </p:nvSpPr>
          <p:spPr>
            <a:xfrm>
              <a:off x="5257000" y="2641575"/>
              <a:ext cx="17250" cy="29025"/>
            </a:xfrm>
            <a:custGeom>
              <a:rect b="b" l="l" r="r" t="t"/>
              <a:pathLst>
                <a:path extrusionOk="0" h="1161" w="690">
                  <a:moveTo>
                    <a:pt x="3" y="0"/>
                  </a:moveTo>
                  <a:lnTo>
                    <a:pt x="0" y="764"/>
                  </a:lnTo>
                  <a:lnTo>
                    <a:pt x="688" y="1160"/>
                  </a:lnTo>
                  <a:lnTo>
                    <a:pt x="690" y="39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15"/>
            <p:cNvSpPr/>
            <p:nvPr/>
          </p:nvSpPr>
          <p:spPr>
            <a:xfrm>
              <a:off x="5237850" y="2651775"/>
              <a:ext cx="17275" cy="29025"/>
            </a:xfrm>
            <a:custGeom>
              <a:rect b="b" l="l" r="r" t="t"/>
              <a:pathLst>
                <a:path extrusionOk="0" h="1161" w="691">
                  <a:moveTo>
                    <a:pt x="3" y="1"/>
                  </a:moveTo>
                  <a:lnTo>
                    <a:pt x="1" y="763"/>
                  </a:lnTo>
                  <a:lnTo>
                    <a:pt x="688" y="1161"/>
                  </a:lnTo>
                  <a:lnTo>
                    <a:pt x="691" y="39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15"/>
            <p:cNvSpPr/>
            <p:nvPr/>
          </p:nvSpPr>
          <p:spPr>
            <a:xfrm>
              <a:off x="5256950" y="2662800"/>
              <a:ext cx="17275" cy="29025"/>
            </a:xfrm>
            <a:custGeom>
              <a:rect b="b" l="l" r="r" t="t"/>
              <a:pathLst>
                <a:path extrusionOk="0" h="1161" w="691">
                  <a:moveTo>
                    <a:pt x="2" y="1"/>
                  </a:moveTo>
                  <a:lnTo>
                    <a:pt x="1" y="763"/>
                  </a:lnTo>
                  <a:lnTo>
                    <a:pt x="687" y="1161"/>
                  </a:lnTo>
                  <a:lnTo>
                    <a:pt x="690" y="39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15"/>
            <p:cNvSpPr/>
            <p:nvPr/>
          </p:nvSpPr>
          <p:spPr>
            <a:xfrm>
              <a:off x="5237775" y="2673025"/>
              <a:ext cx="17275" cy="28975"/>
            </a:xfrm>
            <a:custGeom>
              <a:rect b="b" l="l" r="r" t="t"/>
              <a:pathLst>
                <a:path extrusionOk="0" h="1159" w="691">
                  <a:moveTo>
                    <a:pt x="4" y="0"/>
                  </a:moveTo>
                  <a:lnTo>
                    <a:pt x="1" y="762"/>
                  </a:lnTo>
                  <a:lnTo>
                    <a:pt x="689" y="1159"/>
                  </a:lnTo>
                  <a:lnTo>
                    <a:pt x="691" y="39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15"/>
            <p:cNvSpPr/>
            <p:nvPr/>
          </p:nvSpPr>
          <p:spPr>
            <a:xfrm>
              <a:off x="5256875" y="2684050"/>
              <a:ext cx="17275" cy="28975"/>
            </a:xfrm>
            <a:custGeom>
              <a:rect b="b" l="l" r="r" t="t"/>
              <a:pathLst>
                <a:path extrusionOk="0" h="1159" w="691">
                  <a:moveTo>
                    <a:pt x="4" y="0"/>
                  </a:moveTo>
                  <a:lnTo>
                    <a:pt x="0" y="762"/>
                  </a:lnTo>
                  <a:lnTo>
                    <a:pt x="689" y="1159"/>
                  </a:lnTo>
                  <a:lnTo>
                    <a:pt x="690" y="39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15"/>
            <p:cNvSpPr/>
            <p:nvPr/>
          </p:nvSpPr>
          <p:spPr>
            <a:xfrm>
              <a:off x="5237750" y="2694225"/>
              <a:ext cx="17275" cy="29025"/>
            </a:xfrm>
            <a:custGeom>
              <a:rect b="b" l="l" r="r" t="t"/>
              <a:pathLst>
                <a:path extrusionOk="0" h="1161" w="691">
                  <a:moveTo>
                    <a:pt x="2" y="0"/>
                  </a:moveTo>
                  <a:lnTo>
                    <a:pt x="0" y="764"/>
                  </a:lnTo>
                  <a:lnTo>
                    <a:pt x="687" y="1160"/>
                  </a:lnTo>
                  <a:lnTo>
                    <a:pt x="690" y="39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15"/>
            <p:cNvSpPr/>
            <p:nvPr/>
          </p:nvSpPr>
          <p:spPr>
            <a:xfrm>
              <a:off x="5256800" y="2705250"/>
              <a:ext cx="17300" cy="29025"/>
            </a:xfrm>
            <a:custGeom>
              <a:rect b="b" l="l" r="r" t="t"/>
              <a:pathLst>
                <a:path extrusionOk="0" h="1161" w="692">
                  <a:moveTo>
                    <a:pt x="3" y="0"/>
                  </a:moveTo>
                  <a:lnTo>
                    <a:pt x="0" y="762"/>
                  </a:lnTo>
                  <a:lnTo>
                    <a:pt x="689" y="1160"/>
                  </a:lnTo>
                  <a:lnTo>
                    <a:pt x="692" y="39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15"/>
            <p:cNvSpPr/>
            <p:nvPr/>
          </p:nvSpPr>
          <p:spPr>
            <a:xfrm>
              <a:off x="5251450" y="2744800"/>
              <a:ext cx="17275" cy="24725"/>
            </a:xfrm>
            <a:custGeom>
              <a:rect b="b" l="l" r="r" t="t"/>
              <a:pathLst>
                <a:path extrusionOk="0" h="989" w="691">
                  <a:moveTo>
                    <a:pt x="346" y="1"/>
                  </a:moveTo>
                  <a:lnTo>
                    <a:pt x="346" y="167"/>
                  </a:lnTo>
                  <a:lnTo>
                    <a:pt x="546" y="282"/>
                  </a:lnTo>
                  <a:lnTo>
                    <a:pt x="545" y="738"/>
                  </a:lnTo>
                  <a:lnTo>
                    <a:pt x="147" y="509"/>
                  </a:lnTo>
                  <a:lnTo>
                    <a:pt x="147" y="280"/>
                  </a:lnTo>
                  <a:lnTo>
                    <a:pt x="2" y="197"/>
                  </a:lnTo>
                  <a:lnTo>
                    <a:pt x="1" y="592"/>
                  </a:lnTo>
                  <a:lnTo>
                    <a:pt x="689" y="988"/>
                  </a:lnTo>
                  <a:lnTo>
                    <a:pt x="691" y="199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15"/>
            <p:cNvSpPr/>
            <p:nvPr/>
          </p:nvSpPr>
          <p:spPr>
            <a:xfrm>
              <a:off x="5242900" y="2724975"/>
              <a:ext cx="17250" cy="29725"/>
            </a:xfrm>
            <a:custGeom>
              <a:rect b="b" l="l" r="r" t="t"/>
              <a:pathLst>
                <a:path extrusionOk="0" h="1189" w="690">
                  <a:moveTo>
                    <a:pt x="2" y="1"/>
                  </a:moveTo>
                  <a:lnTo>
                    <a:pt x="0" y="792"/>
                  </a:lnTo>
                  <a:lnTo>
                    <a:pt x="344" y="990"/>
                  </a:lnTo>
                  <a:lnTo>
                    <a:pt x="489" y="1073"/>
                  </a:lnTo>
                  <a:lnTo>
                    <a:pt x="688" y="1188"/>
                  </a:lnTo>
                  <a:lnTo>
                    <a:pt x="688" y="960"/>
                  </a:lnTo>
                  <a:lnTo>
                    <a:pt x="688" y="794"/>
                  </a:lnTo>
                  <a:lnTo>
                    <a:pt x="690" y="39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15"/>
            <p:cNvSpPr/>
            <p:nvPr/>
          </p:nvSpPr>
          <p:spPr>
            <a:xfrm>
              <a:off x="5300075" y="2661575"/>
              <a:ext cx="110875" cy="158075"/>
            </a:xfrm>
            <a:custGeom>
              <a:rect b="b" l="l" r="r" t="t"/>
              <a:pathLst>
                <a:path extrusionOk="0" h="6323" w="4435">
                  <a:moveTo>
                    <a:pt x="1651" y="1721"/>
                  </a:moveTo>
                  <a:lnTo>
                    <a:pt x="1878" y="1852"/>
                  </a:lnTo>
                  <a:lnTo>
                    <a:pt x="1878" y="1950"/>
                  </a:lnTo>
                  <a:lnTo>
                    <a:pt x="1651" y="1818"/>
                  </a:lnTo>
                  <a:lnTo>
                    <a:pt x="1651" y="1721"/>
                  </a:lnTo>
                  <a:close/>
                  <a:moveTo>
                    <a:pt x="2107" y="1984"/>
                  </a:moveTo>
                  <a:lnTo>
                    <a:pt x="2334" y="2116"/>
                  </a:lnTo>
                  <a:lnTo>
                    <a:pt x="2334" y="2213"/>
                  </a:lnTo>
                  <a:lnTo>
                    <a:pt x="2107" y="2081"/>
                  </a:lnTo>
                  <a:lnTo>
                    <a:pt x="2107" y="1984"/>
                  </a:lnTo>
                  <a:close/>
                  <a:moveTo>
                    <a:pt x="1250" y="1949"/>
                  </a:moveTo>
                  <a:lnTo>
                    <a:pt x="1336" y="1998"/>
                  </a:lnTo>
                  <a:lnTo>
                    <a:pt x="1336" y="2259"/>
                  </a:lnTo>
                  <a:lnTo>
                    <a:pt x="1250" y="2210"/>
                  </a:lnTo>
                  <a:lnTo>
                    <a:pt x="1250" y="1949"/>
                  </a:lnTo>
                  <a:close/>
                  <a:moveTo>
                    <a:pt x="2563" y="2247"/>
                  </a:moveTo>
                  <a:lnTo>
                    <a:pt x="2791" y="2379"/>
                  </a:lnTo>
                  <a:lnTo>
                    <a:pt x="2791" y="2477"/>
                  </a:lnTo>
                  <a:lnTo>
                    <a:pt x="2562" y="2345"/>
                  </a:lnTo>
                  <a:lnTo>
                    <a:pt x="2563" y="2345"/>
                  </a:lnTo>
                  <a:lnTo>
                    <a:pt x="2563" y="2247"/>
                  </a:lnTo>
                  <a:close/>
                  <a:moveTo>
                    <a:pt x="1250" y="2472"/>
                  </a:moveTo>
                  <a:lnTo>
                    <a:pt x="1334" y="2522"/>
                  </a:lnTo>
                  <a:lnTo>
                    <a:pt x="1334" y="2783"/>
                  </a:lnTo>
                  <a:lnTo>
                    <a:pt x="1250" y="2734"/>
                  </a:lnTo>
                  <a:lnTo>
                    <a:pt x="1250" y="2472"/>
                  </a:lnTo>
                  <a:close/>
                  <a:moveTo>
                    <a:pt x="1248" y="2996"/>
                  </a:moveTo>
                  <a:lnTo>
                    <a:pt x="1333" y="3045"/>
                  </a:lnTo>
                  <a:lnTo>
                    <a:pt x="1333" y="3308"/>
                  </a:lnTo>
                  <a:lnTo>
                    <a:pt x="1248" y="3259"/>
                  </a:lnTo>
                  <a:lnTo>
                    <a:pt x="1248" y="2996"/>
                  </a:lnTo>
                  <a:close/>
                  <a:moveTo>
                    <a:pt x="3102" y="3016"/>
                  </a:moveTo>
                  <a:lnTo>
                    <a:pt x="3187" y="3065"/>
                  </a:lnTo>
                  <a:lnTo>
                    <a:pt x="3187" y="3328"/>
                  </a:lnTo>
                  <a:lnTo>
                    <a:pt x="3102" y="3279"/>
                  </a:lnTo>
                  <a:lnTo>
                    <a:pt x="3102" y="3016"/>
                  </a:lnTo>
                  <a:close/>
                  <a:moveTo>
                    <a:pt x="3101" y="3542"/>
                  </a:moveTo>
                  <a:lnTo>
                    <a:pt x="3185" y="3591"/>
                  </a:lnTo>
                  <a:lnTo>
                    <a:pt x="3185" y="3852"/>
                  </a:lnTo>
                  <a:lnTo>
                    <a:pt x="3101" y="3803"/>
                  </a:lnTo>
                  <a:lnTo>
                    <a:pt x="3101" y="3542"/>
                  </a:lnTo>
                  <a:close/>
                  <a:moveTo>
                    <a:pt x="1645" y="3849"/>
                  </a:moveTo>
                  <a:lnTo>
                    <a:pt x="1872" y="3979"/>
                  </a:lnTo>
                  <a:lnTo>
                    <a:pt x="1872" y="4078"/>
                  </a:lnTo>
                  <a:lnTo>
                    <a:pt x="1645" y="3946"/>
                  </a:lnTo>
                  <a:lnTo>
                    <a:pt x="1645" y="3849"/>
                  </a:lnTo>
                  <a:close/>
                  <a:moveTo>
                    <a:pt x="2101" y="4112"/>
                  </a:moveTo>
                  <a:lnTo>
                    <a:pt x="2328" y="4244"/>
                  </a:lnTo>
                  <a:lnTo>
                    <a:pt x="2328" y="4340"/>
                  </a:lnTo>
                  <a:lnTo>
                    <a:pt x="2101" y="4208"/>
                  </a:lnTo>
                  <a:lnTo>
                    <a:pt x="2101" y="4112"/>
                  </a:lnTo>
                  <a:close/>
                  <a:moveTo>
                    <a:pt x="3099" y="4066"/>
                  </a:moveTo>
                  <a:lnTo>
                    <a:pt x="3184" y="4115"/>
                  </a:lnTo>
                  <a:lnTo>
                    <a:pt x="3184" y="4376"/>
                  </a:lnTo>
                  <a:lnTo>
                    <a:pt x="3099" y="4327"/>
                  </a:lnTo>
                  <a:lnTo>
                    <a:pt x="3099" y="4066"/>
                  </a:lnTo>
                  <a:close/>
                  <a:moveTo>
                    <a:pt x="2556" y="4374"/>
                  </a:moveTo>
                  <a:lnTo>
                    <a:pt x="2784" y="4506"/>
                  </a:lnTo>
                  <a:lnTo>
                    <a:pt x="2784" y="4605"/>
                  </a:lnTo>
                  <a:lnTo>
                    <a:pt x="2557" y="4473"/>
                  </a:lnTo>
                  <a:lnTo>
                    <a:pt x="2556" y="4473"/>
                  </a:lnTo>
                  <a:lnTo>
                    <a:pt x="2556" y="4374"/>
                  </a:lnTo>
                  <a:close/>
                  <a:moveTo>
                    <a:pt x="11" y="1"/>
                  </a:moveTo>
                  <a:lnTo>
                    <a:pt x="1" y="3769"/>
                  </a:lnTo>
                  <a:lnTo>
                    <a:pt x="4424" y="6322"/>
                  </a:lnTo>
                  <a:lnTo>
                    <a:pt x="4434" y="255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15"/>
            <p:cNvSpPr/>
            <p:nvPr/>
          </p:nvSpPr>
          <p:spPr>
            <a:xfrm>
              <a:off x="5341175" y="2757750"/>
              <a:ext cx="28525" cy="18925"/>
            </a:xfrm>
            <a:custGeom>
              <a:rect b="b" l="l" r="r" t="t"/>
              <a:pathLst>
                <a:path extrusionOk="0" h="757" w="1141">
                  <a:moveTo>
                    <a:pt x="1" y="0"/>
                  </a:moveTo>
                  <a:lnTo>
                    <a:pt x="1" y="99"/>
                  </a:lnTo>
                  <a:lnTo>
                    <a:pt x="228" y="231"/>
                  </a:lnTo>
                  <a:lnTo>
                    <a:pt x="228" y="132"/>
                  </a:lnTo>
                  <a:lnTo>
                    <a:pt x="1" y="0"/>
                  </a:lnTo>
                  <a:close/>
                  <a:moveTo>
                    <a:pt x="457" y="265"/>
                  </a:moveTo>
                  <a:lnTo>
                    <a:pt x="457" y="361"/>
                  </a:lnTo>
                  <a:lnTo>
                    <a:pt x="684" y="493"/>
                  </a:lnTo>
                  <a:lnTo>
                    <a:pt x="684" y="397"/>
                  </a:lnTo>
                  <a:lnTo>
                    <a:pt x="457" y="265"/>
                  </a:lnTo>
                  <a:close/>
                  <a:moveTo>
                    <a:pt x="913" y="527"/>
                  </a:moveTo>
                  <a:lnTo>
                    <a:pt x="913" y="626"/>
                  </a:lnTo>
                  <a:lnTo>
                    <a:pt x="1140" y="756"/>
                  </a:lnTo>
                  <a:lnTo>
                    <a:pt x="1140" y="659"/>
                  </a:lnTo>
                  <a:lnTo>
                    <a:pt x="913" y="527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15"/>
            <p:cNvSpPr/>
            <p:nvPr/>
          </p:nvSpPr>
          <p:spPr>
            <a:xfrm>
              <a:off x="5331275" y="2710275"/>
              <a:ext cx="2200" cy="33975"/>
            </a:xfrm>
            <a:custGeom>
              <a:rect b="b" l="l" r="r" t="t"/>
              <a:pathLst>
                <a:path extrusionOk="0" h="1359" w="88">
                  <a:moveTo>
                    <a:pt x="3" y="1"/>
                  </a:moveTo>
                  <a:lnTo>
                    <a:pt x="3" y="262"/>
                  </a:lnTo>
                  <a:lnTo>
                    <a:pt x="88" y="311"/>
                  </a:lnTo>
                  <a:lnTo>
                    <a:pt x="88" y="50"/>
                  </a:lnTo>
                  <a:lnTo>
                    <a:pt x="3" y="1"/>
                  </a:lnTo>
                  <a:close/>
                  <a:moveTo>
                    <a:pt x="2" y="524"/>
                  </a:moveTo>
                  <a:lnTo>
                    <a:pt x="2" y="786"/>
                  </a:lnTo>
                  <a:lnTo>
                    <a:pt x="86" y="835"/>
                  </a:lnTo>
                  <a:lnTo>
                    <a:pt x="86" y="574"/>
                  </a:lnTo>
                  <a:lnTo>
                    <a:pt x="2" y="524"/>
                  </a:lnTo>
                  <a:close/>
                  <a:moveTo>
                    <a:pt x="0" y="1048"/>
                  </a:moveTo>
                  <a:lnTo>
                    <a:pt x="0" y="1309"/>
                  </a:lnTo>
                  <a:lnTo>
                    <a:pt x="85" y="1359"/>
                  </a:lnTo>
                  <a:lnTo>
                    <a:pt x="85" y="1097"/>
                  </a:lnTo>
                  <a:lnTo>
                    <a:pt x="0" y="1048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15"/>
            <p:cNvSpPr/>
            <p:nvPr/>
          </p:nvSpPr>
          <p:spPr>
            <a:xfrm>
              <a:off x="5341325" y="2704600"/>
              <a:ext cx="28525" cy="18925"/>
            </a:xfrm>
            <a:custGeom>
              <a:rect b="b" l="l" r="r" t="t"/>
              <a:pathLst>
                <a:path extrusionOk="0" h="757" w="1141">
                  <a:moveTo>
                    <a:pt x="1" y="0"/>
                  </a:moveTo>
                  <a:lnTo>
                    <a:pt x="1" y="97"/>
                  </a:lnTo>
                  <a:lnTo>
                    <a:pt x="228" y="229"/>
                  </a:lnTo>
                  <a:lnTo>
                    <a:pt x="228" y="132"/>
                  </a:lnTo>
                  <a:lnTo>
                    <a:pt x="1" y="0"/>
                  </a:lnTo>
                  <a:close/>
                  <a:moveTo>
                    <a:pt x="457" y="263"/>
                  </a:moveTo>
                  <a:lnTo>
                    <a:pt x="457" y="361"/>
                  </a:lnTo>
                  <a:lnTo>
                    <a:pt x="684" y="492"/>
                  </a:lnTo>
                  <a:lnTo>
                    <a:pt x="684" y="395"/>
                  </a:lnTo>
                  <a:lnTo>
                    <a:pt x="457" y="263"/>
                  </a:lnTo>
                  <a:close/>
                  <a:moveTo>
                    <a:pt x="913" y="527"/>
                  </a:moveTo>
                  <a:lnTo>
                    <a:pt x="913" y="624"/>
                  </a:lnTo>
                  <a:lnTo>
                    <a:pt x="1141" y="756"/>
                  </a:lnTo>
                  <a:lnTo>
                    <a:pt x="1141" y="658"/>
                  </a:lnTo>
                  <a:lnTo>
                    <a:pt x="913" y="527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15"/>
            <p:cNvSpPr/>
            <p:nvPr/>
          </p:nvSpPr>
          <p:spPr>
            <a:xfrm>
              <a:off x="5377550" y="2736975"/>
              <a:ext cx="2200" cy="34000"/>
            </a:xfrm>
            <a:custGeom>
              <a:rect b="b" l="l" r="r" t="t"/>
              <a:pathLst>
                <a:path extrusionOk="0" h="1360" w="88">
                  <a:moveTo>
                    <a:pt x="3" y="0"/>
                  </a:moveTo>
                  <a:lnTo>
                    <a:pt x="3" y="263"/>
                  </a:lnTo>
                  <a:lnTo>
                    <a:pt x="88" y="312"/>
                  </a:lnTo>
                  <a:lnTo>
                    <a:pt x="88" y="49"/>
                  </a:lnTo>
                  <a:lnTo>
                    <a:pt x="3" y="0"/>
                  </a:lnTo>
                  <a:close/>
                  <a:moveTo>
                    <a:pt x="2" y="526"/>
                  </a:moveTo>
                  <a:lnTo>
                    <a:pt x="2" y="787"/>
                  </a:lnTo>
                  <a:lnTo>
                    <a:pt x="86" y="836"/>
                  </a:lnTo>
                  <a:lnTo>
                    <a:pt x="86" y="575"/>
                  </a:lnTo>
                  <a:lnTo>
                    <a:pt x="2" y="526"/>
                  </a:lnTo>
                  <a:close/>
                  <a:moveTo>
                    <a:pt x="0" y="1050"/>
                  </a:moveTo>
                  <a:lnTo>
                    <a:pt x="0" y="1311"/>
                  </a:lnTo>
                  <a:lnTo>
                    <a:pt x="85" y="1360"/>
                  </a:lnTo>
                  <a:lnTo>
                    <a:pt x="85" y="1099"/>
                  </a:lnTo>
                  <a:lnTo>
                    <a:pt x="0" y="105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15"/>
            <p:cNvSpPr/>
            <p:nvPr/>
          </p:nvSpPr>
          <p:spPr>
            <a:xfrm>
              <a:off x="5376050" y="2722825"/>
              <a:ext cx="5350" cy="9125"/>
            </a:xfrm>
            <a:custGeom>
              <a:rect b="b" l="l" r="r" t="t"/>
              <a:pathLst>
                <a:path extrusionOk="0" h="365" w="214">
                  <a:moveTo>
                    <a:pt x="2" y="1"/>
                  </a:moveTo>
                  <a:lnTo>
                    <a:pt x="2" y="73"/>
                  </a:lnTo>
                  <a:lnTo>
                    <a:pt x="0" y="170"/>
                  </a:lnTo>
                  <a:lnTo>
                    <a:pt x="0" y="244"/>
                  </a:lnTo>
                  <a:lnTo>
                    <a:pt x="65" y="281"/>
                  </a:lnTo>
                  <a:lnTo>
                    <a:pt x="149" y="328"/>
                  </a:lnTo>
                  <a:lnTo>
                    <a:pt x="212" y="365"/>
                  </a:lnTo>
                  <a:lnTo>
                    <a:pt x="214" y="12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15"/>
            <p:cNvSpPr/>
            <p:nvPr/>
          </p:nvSpPr>
          <p:spPr>
            <a:xfrm>
              <a:off x="5375900" y="2776000"/>
              <a:ext cx="5350" cy="7975"/>
            </a:xfrm>
            <a:custGeom>
              <a:rect b="b" l="l" r="r" t="t"/>
              <a:pathLst>
                <a:path extrusionOk="0" h="319" w="214">
                  <a:moveTo>
                    <a:pt x="2" y="0"/>
                  </a:moveTo>
                  <a:lnTo>
                    <a:pt x="2" y="72"/>
                  </a:lnTo>
                  <a:lnTo>
                    <a:pt x="2" y="171"/>
                  </a:lnTo>
                  <a:lnTo>
                    <a:pt x="0" y="244"/>
                  </a:lnTo>
                  <a:lnTo>
                    <a:pt x="131" y="318"/>
                  </a:lnTo>
                  <a:lnTo>
                    <a:pt x="91" y="154"/>
                  </a:lnTo>
                  <a:lnTo>
                    <a:pt x="212" y="272"/>
                  </a:lnTo>
                  <a:lnTo>
                    <a:pt x="214" y="123"/>
                  </a:lnTo>
                  <a:lnTo>
                    <a:pt x="149" y="86"/>
                  </a:lnTo>
                  <a:lnTo>
                    <a:pt x="65" y="3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15"/>
            <p:cNvSpPr/>
            <p:nvPr/>
          </p:nvSpPr>
          <p:spPr>
            <a:xfrm>
              <a:off x="5329625" y="2749250"/>
              <a:ext cx="5350" cy="9175"/>
            </a:xfrm>
            <a:custGeom>
              <a:rect b="b" l="l" r="r" t="t"/>
              <a:pathLst>
                <a:path extrusionOk="0" h="367" w="214">
                  <a:moveTo>
                    <a:pt x="2" y="1"/>
                  </a:moveTo>
                  <a:lnTo>
                    <a:pt x="0" y="245"/>
                  </a:lnTo>
                  <a:lnTo>
                    <a:pt x="212" y="366"/>
                  </a:lnTo>
                  <a:lnTo>
                    <a:pt x="212" y="294"/>
                  </a:lnTo>
                  <a:lnTo>
                    <a:pt x="212" y="196"/>
                  </a:lnTo>
                  <a:lnTo>
                    <a:pt x="214" y="124"/>
                  </a:lnTo>
                  <a:lnTo>
                    <a:pt x="149" y="87"/>
                  </a:lnTo>
                  <a:lnTo>
                    <a:pt x="65" y="3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15"/>
            <p:cNvSpPr/>
            <p:nvPr/>
          </p:nvSpPr>
          <p:spPr>
            <a:xfrm>
              <a:off x="5329775" y="2696100"/>
              <a:ext cx="5325" cy="9175"/>
            </a:xfrm>
            <a:custGeom>
              <a:rect b="b" l="l" r="r" t="t"/>
              <a:pathLst>
                <a:path extrusionOk="0" h="367" w="213">
                  <a:moveTo>
                    <a:pt x="2" y="1"/>
                  </a:moveTo>
                  <a:lnTo>
                    <a:pt x="0" y="243"/>
                  </a:lnTo>
                  <a:lnTo>
                    <a:pt x="63" y="280"/>
                  </a:lnTo>
                  <a:lnTo>
                    <a:pt x="149" y="329"/>
                  </a:lnTo>
                  <a:lnTo>
                    <a:pt x="212" y="366"/>
                  </a:lnTo>
                  <a:lnTo>
                    <a:pt x="212" y="293"/>
                  </a:lnTo>
                  <a:lnTo>
                    <a:pt x="212" y="196"/>
                  </a:lnTo>
                  <a:lnTo>
                    <a:pt x="212" y="12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15"/>
            <p:cNvSpPr/>
            <p:nvPr/>
          </p:nvSpPr>
          <p:spPr>
            <a:xfrm>
              <a:off x="5378975" y="2781300"/>
              <a:ext cx="7050" cy="9450"/>
            </a:xfrm>
            <a:custGeom>
              <a:rect b="b" l="l" r="r" t="t"/>
              <a:pathLst>
                <a:path extrusionOk="0" h="378" w="282">
                  <a:moveTo>
                    <a:pt x="0" y="0"/>
                  </a:moveTo>
                  <a:lnTo>
                    <a:pt x="94" y="378"/>
                  </a:lnTo>
                  <a:lnTo>
                    <a:pt x="149" y="255"/>
                  </a:lnTo>
                  <a:lnTo>
                    <a:pt x="281" y="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15"/>
            <p:cNvSpPr/>
            <p:nvPr/>
          </p:nvSpPr>
          <p:spPr>
            <a:xfrm>
              <a:off x="5378125" y="2779825"/>
              <a:ext cx="9425" cy="12675"/>
            </a:xfrm>
            <a:custGeom>
              <a:rect b="b" l="l" r="r" t="t"/>
              <a:pathLst>
                <a:path extrusionOk="0" h="507" w="377">
                  <a:moveTo>
                    <a:pt x="34" y="59"/>
                  </a:moveTo>
                  <a:lnTo>
                    <a:pt x="317" y="329"/>
                  </a:lnTo>
                  <a:lnTo>
                    <a:pt x="317" y="329"/>
                  </a:lnTo>
                  <a:lnTo>
                    <a:pt x="182" y="314"/>
                  </a:lnTo>
                  <a:lnTo>
                    <a:pt x="127" y="435"/>
                  </a:lnTo>
                  <a:lnTo>
                    <a:pt x="127" y="435"/>
                  </a:lnTo>
                  <a:lnTo>
                    <a:pt x="34" y="59"/>
                  </a:lnTo>
                  <a:close/>
                  <a:moveTo>
                    <a:pt x="0" y="1"/>
                  </a:moveTo>
                  <a:lnTo>
                    <a:pt x="40" y="165"/>
                  </a:lnTo>
                  <a:lnTo>
                    <a:pt x="125" y="506"/>
                  </a:lnTo>
                  <a:lnTo>
                    <a:pt x="199" y="343"/>
                  </a:lnTo>
                  <a:lnTo>
                    <a:pt x="377" y="362"/>
                  </a:lnTo>
                  <a:lnTo>
                    <a:pt x="125" y="11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4" name="Google Shape;2524;p15"/>
          <p:cNvGrpSpPr/>
          <p:nvPr/>
        </p:nvGrpSpPr>
        <p:grpSpPr>
          <a:xfrm>
            <a:off x="4323734" y="2436695"/>
            <a:ext cx="661013" cy="415983"/>
            <a:chOff x="875700" y="2714925"/>
            <a:chExt cx="369075" cy="232250"/>
          </a:xfrm>
        </p:grpSpPr>
        <p:sp>
          <p:nvSpPr>
            <p:cNvPr id="2525" name="Google Shape;2525;p15"/>
            <p:cNvSpPr/>
            <p:nvPr/>
          </p:nvSpPr>
          <p:spPr>
            <a:xfrm>
              <a:off x="876625" y="2714925"/>
              <a:ext cx="367300" cy="215550"/>
            </a:xfrm>
            <a:custGeom>
              <a:rect b="b" l="l" r="r" t="t"/>
              <a:pathLst>
                <a:path extrusionOk="0" h="8622" w="14692">
                  <a:moveTo>
                    <a:pt x="14685" y="4921"/>
                  </a:moveTo>
                  <a:cubicBezTo>
                    <a:pt x="14685" y="4923"/>
                    <a:pt x="14685" y="4926"/>
                    <a:pt x="14684" y="4927"/>
                  </a:cubicBezTo>
                  <a:cubicBezTo>
                    <a:pt x="14684" y="4924"/>
                    <a:pt x="14685" y="4923"/>
                    <a:pt x="14685" y="4921"/>
                  </a:cubicBezTo>
                  <a:close/>
                  <a:moveTo>
                    <a:pt x="14679" y="4943"/>
                  </a:moveTo>
                  <a:cubicBezTo>
                    <a:pt x="14679" y="4945"/>
                    <a:pt x="14677" y="4946"/>
                    <a:pt x="14676" y="4947"/>
                  </a:cubicBezTo>
                  <a:cubicBezTo>
                    <a:pt x="14678" y="4944"/>
                    <a:pt x="14678" y="4943"/>
                    <a:pt x="14679" y="4943"/>
                  </a:cubicBezTo>
                  <a:close/>
                  <a:moveTo>
                    <a:pt x="14668" y="4961"/>
                  </a:moveTo>
                  <a:cubicBezTo>
                    <a:pt x="14668" y="4964"/>
                    <a:pt x="14667" y="4966"/>
                    <a:pt x="14665" y="4967"/>
                  </a:cubicBezTo>
                  <a:cubicBezTo>
                    <a:pt x="14665" y="4964"/>
                    <a:pt x="14667" y="4963"/>
                    <a:pt x="14668" y="4961"/>
                  </a:cubicBezTo>
                  <a:close/>
                  <a:moveTo>
                    <a:pt x="6220" y="0"/>
                  </a:moveTo>
                  <a:cubicBezTo>
                    <a:pt x="6125" y="0"/>
                    <a:pt x="6030" y="21"/>
                    <a:pt x="5958" y="63"/>
                  </a:cubicBezTo>
                  <a:lnTo>
                    <a:pt x="109" y="3462"/>
                  </a:lnTo>
                  <a:cubicBezTo>
                    <a:pt x="37" y="3505"/>
                    <a:pt x="0" y="3558"/>
                    <a:pt x="0" y="3614"/>
                  </a:cubicBezTo>
                  <a:lnTo>
                    <a:pt x="0" y="3618"/>
                  </a:lnTo>
                  <a:lnTo>
                    <a:pt x="2" y="3618"/>
                  </a:lnTo>
                  <a:cubicBezTo>
                    <a:pt x="2" y="3620"/>
                    <a:pt x="2" y="3623"/>
                    <a:pt x="2" y="3624"/>
                  </a:cubicBezTo>
                  <a:cubicBezTo>
                    <a:pt x="0" y="3621"/>
                    <a:pt x="0" y="3620"/>
                    <a:pt x="0" y="3618"/>
                  </a:cubicBezTo>
                  <a:lnTo>
                    <a:pt x="0" y="3730"/>
                  </a:lnTo>
                  <a:cubicBezTo>
                    <a:pt x="0" y="3786"/>
                    <a:pt x="37" y="3841"/>
                    <a:pt x="111" y="3884"/>
                  </a:cubicBezTo>
                  <a:lnTo>
                    <a:pt x="8207" y="8559"/>
                  </a:lnTo>
                  <a:cubicBezTo>
                    <a:pt x="8280" y="8600"/>
                    <a:pt x="8375" y="8621"/>
                    <a:pt x="8470" y="8621"/>
                  </a:cubicBezTo>
                  <a:cubicBezTo>
                    <a:pt x="8565" y="8621"/>
                    <a:pt x="8660" y="8600"/>
                    <a:pt x="8732" y="8559"/>
                  </a:cubicBezTo>
                  <a:lnTo>
                    <a:pt x="14581" y="5159"/>
                  </a:lnTo>
                  <a:cubicBezTo>
                    <a:pt x="14653" y="5118"/>
                    <a:pt x="14688" y="5064"/>
                    <a:pt x="14688" y="5009"/>
                  </a:cubicBezTo>
                  <a:lnTo>
                    <a:pt x="14688" y="4912"/>
                  </a:lnTo>
                  <a:cubicBezTo>
                    <a:pt x="14687" y="4913"/>
                    <a:pt x="14687" y="4915"/>
                    <a:pt x="14687" y="4916"/>
                  </a:cubicBezTo>
                  <a:cubicBezTo>
                    <a:pt x="14687" y="4915"/>
                    <a:pt x="14687" y="4912"/>
                    <a:pt x="14687" y="4910"/>
                  </a:cubicBezTo>
                  <a:lnTo>
                    <a:pt x="14688" y="4912"/>
                  </a:lnTo>
                  <a:lnTo>
                    <a:pt x="14688" y="4895"/>
                  </a:lnTo>
                  <a:cubicBezTo>
                    <a:pt x="14692" y="4838"/>
                    <a:pt x="14655" y="4780"/>
                    <a:pt x="14579" y="4737"/>
                  </a:cubicBezTo>
                  <a:lnTo>
                    <a:pt x="6483" y="63"/>
                  </a:lnTo>
                  <a:cubicBezTo>
                    <a:pt x="6410" y="21"/>
                    <a:pt x="6315" y="0"/>
                    <a:pt x="6220" y="0"/>
                  </a:cubicBez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15"/>
            <p:cNvSpPr/>
            <p:nvPr/>
          </p:nvSpPr>
          <p:spPr>
            <a:xfrm>
              <a:off x="876625" y="2805250"/>
              <a:ext cx="2750" cy="6800"/>
            </a:xfrm>
            <a:custGeom>
              <a:rect b="b" l="l" r="r" t="t"/>
              <a:pathLst>
                <a:path extrusionOk="0" h="272" w="110">
                  <a:moveTo>
                    <a:pt x="0" y="1"/>
                  </a:moveTo>
                  <a:lnTo>
                    <a:pt x="0" y="117"/>
                  </a:lnTo>
                  <a:cubicBezTo>
                    <a:pt x="0" y="173"/>
                    <a:pt x="37" y="228"/>
                    <a:pt x="109" y="271"/>
                  </a:cubicBezTo>
                  <a:lnTo>
                    <a:pt x="109" y="154"/>
                  </a:lnTo>
                  <a:cubicBezTo>
                    <a:pt x="37" y="111"/>
                    <a:pt x="0" y="56"/>
                    <a:pt x="0" y="1"/>
                  </a:cubicBez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15"/>
            <p:cNvSpPr/>
            <p:nvPr/>
          </p:nvSpPr>
          <p:spPr>
            <a:xfrm>
              <a:off x="1241125" y="2837175"/>
              <a:ext cx="2725" cy="6750"/>
            </a:xfrm>
            <a:custGeom>
              <a:rect b="b" l="l" r="r" t="t"/>
              <a:pathLst>
                <a:path extrusionOk="0" h="270" w="109">
                  <a:moveTo>
                    <a:pt x="108" y="0"/>
                  </a:moveTo>
                  <a:cubicBezTo>
                    <a:pt x="108" y="56"/>
                    <a:pt x="73" y="109"/>
                    <a:pt x="1" y="152"/>
                  </a:cubicBezTo>
                  <a:lnTo>
                    <a:pt x="1" y="269"/>
                  </a:lnTo>
                  <a:cubicBezTo>
                    <a:pt x="73" y="226"/>
                    <a:pt x="108" y="172"/>
                    <a:pt x="108" y="11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15"/>
            <p:cNvSpPr/>
            <p:nvPr/>
          </p:nvSpPr>
          <p:spPr>
            <a:xfrm>
              <a:off x="1094925" y="2840975"/>
              <a:ext cx="146225" cy="87900"/>
            </a:xfrm>
            <a:custGeom>
              <a:rect b="b" l="l" r="r" t="t"/>
              <a:pathLst>
                <a:path extrusionOk="0" h="3516" w="5849">
                  <a:moveTo>
                    <a:pt x="5849" y="0"/>
                  </a:moveTo>
                  <a:lnTo>
                    <a:pt x="0" y="3399"/>
                  </a:lnTo>
                  <a:lnTo>
                    <a:pt x="0" y="3515"/>
                  </a:lnTo>
                  <a:lnTo>
                    <a:pt x="5849" y="117"/>
                  </a:lnTo>
                  <a:lnTo>
                    <a:pt x="5849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15"/>
            <p:cNvSpPr/>
            <p:nvPr/>
          </p:nvSpPr>
          <p:spPr>
            <a:xfrm>
              <a:off x="879375" y="2809050"/>
              <a:ext cx="202425" cy="119825"/>
            </a:xfrm>
            <a:custGeom>
              <a:rect b="b" l="l" r="r" t="t"/>
              <a:pathLst>
                <a:path extrusionOk="0" h="4793" w="8097">
                  <a:moveTo>
                    <a:pt x="1" y="1"/>
                  </a:moveTo>
                  <a:lnTo>
                    <a:pt x="1" y="118"/>
                  </a:lnTo>
                  <a:lnTo>
                    <a:pt x="8097" y="4792"/>
                  </a:lnTo>
                  <a:lnTo>
                    <a:pt x="8097" y="46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15"/>
            <p:cNvSpPr/>
            <p:nvPr/>
          </p:nvSpPr>
          <p:spPr>
            <a:xfrm>
              <a:off x="1081775" y="2925925"/>
              <a:ext cx="13175" cy="4525"/>
            </a:xfrm>
            <a:custGeom>
              <a:rect b="b" l="l" r="r" t="t"/>
              <a:pathLst>
                <a:path extrusionOk="0" h="181" w="527">
                  <a:moveTo>
                    <a:pt x="1" y="1"/>
                  </a:moveTo>
                  <a:lnTo>
                    <a:pt x="1" y="117"/>
                  </a:lnTo>
                  <a:cubicBezTo>
                    <a:pt x="74" y="160"/>
                    <a:pt x="169" y="181"/>
                    <a:pt x="264" y="181"/>
                  </a:cubicBezTo>
                  <a:cubicBezTo>
                    <a:pt x="359" y="181"/>
                    <a:pt x="454" y="160"/>
                    <a:pt x="526" y="117"/>
                  </a:cubicBezTo>
                  <a:lnTo>
                    <a:pt x="526" y="1"/>
                  </a:lnTo>
                  <a:cubicBezTo>
                    <a:pt x="454" y="43"/>
                    <a:pt x="359" y="64"/>
                    <a:pt x="264" y="64"/>
                  </a:cubicBezTo>
                  <a:cubicBezTo>
                    <a:pt x="169" y="64"/>
                    <a:pt x="74" y="43"/>
                    <a:pt x="1" y="1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15"/>
            <p:cNvSpPr/>
            <p:nvPr/>
          </p:nvSpPr>
          <p:spPr>
            <a:xfrm>
              <a:off x="875700" y="2714925"/>
              <a:ext cx="369075" cy="212600"/>
            </a:xfrm>
            <a:custGeom>
              <a:rect b="b" l="l" r="r" t="t"/>
              <a:pathLst>
                <a:path extrusionOk="0" h="8504" w="14763">
                  <a:moveTo>
                    <a:pt x="6257" y="0"/>
                  </a:moveTo>
                  <a:cubicBezTo>
                    <a:pt x="6162" y="0"/>
                    <a:pt x="6067" y="21"/>
                    <a:pt x="5995" y="63"/>
                  </a:cubicBezTo>
                  <a:lnTo>
                    <a:pt x="146" y="3462"/>
                  </a:lnTo>
                  <a:cubicBezTo>
                    <a:pt x="0" y="3546"/>
                    <a:pt x="2" y="3683"/>
                    <a:pt x="148" y="3766"/>
                  </a:cubicBezTo>
                  <a:lnTo>
                    <a:pt x="8244" y="8441"/>
                  </a:lnTo>
                  <a:cubicBezTo>
                    <a:pt x="8317" y="8483"/>
                    <a:pt x="8412" y="8504"/>
                    <a:pt x="8507" y="8504"/>
                  </a:cubicBezTo>
                  <a:cubicBezTo>
                    <a:pt x="8602" y="8504"/>
                    <a:pt x="8697" y="8483"/>
                    <a:pt x="8769" y="8441"/>
                  </a:cubicBezTo>
                  <a:lnTo>
                    <a:pt x="14618" y="5042"/>
                  </a:lnTo>
                  <a:cubicBezTo>
                    <a:pt x="14762" y="4958"/>
                    <a:pt x="14762" y="4821"/>
                    <a:pt x="14616" y="4737"/>
                  </a:cubicBezTo>
                  <a:lnTo>
                    <a:pt x="6520" y="63"/>
                  </a:lnTo>
                  <a:cubicBezTo>
                    <a:pt x="6447" y="21"/>
                    <a:pt x="6352" y="0"/>
                    <a:pt x="6257" y="0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15"/>
            <p:cNvSpPr/>
            <p:nvPr/>
          </p:nvSpPr>
          <p:spPr>
            <a:xfrm>
              <a:off x="934075" y="2768125"/>
              <a:ext cx="276700" cy="139200"/>
            </a:xfrm>
            <a:custGeom>
              <a:rect b="b" l="l" r="r" t="t"/>
              <a:pathLst>
                <a:path extrusionOk="0" h="5568" w="11068">
                  <a:moveTo>
                    <a:pt x="6010" y="756"/>
                  </a:moveTo>
                  <a:lnTo>
                    <a:pt x="9551" y="2801"/>
                  </a:lnTo>
                  <a:lnTo>
                    <a:pt x="6943" y="4319"/>
                  </a:lnTo>
                  <a:lnTo>
                    <a:pt x="3400" y="2274"/>
                  </a:lnTo>
                  <a:lnTo>
                    <a:pt x="3402" y="2274"/>
                  </a:lnTo>
                  <a:lnTo>
                    <a:pt x="6010" y="756"/>
                  </a:lnTo>
                  <a:close/>
                  <a:moveTo>
                    <a:pt x="5938" y="0"/>
                  </a:moveTo>
                  <a:lnTo>
                    <a:pt x="1454" y="2606"/>
                  </a:lnTo>
                  <a:lnTo>
                    <a:pt x="1" y="1767"/>
                  </a:lnTo>
                  <a:lnTo>
                    <a:pt x="1" y="1767"/>
                  </a:lnTo>
                  <a:lnTo>
                    <a:pt x="6583" y="5568"/>
                  </a:lnTo>
                  <a:lnTo>
                    <a:pt x="11068" y="2962"/>
                  </a:lnTo>
                  <a:lnTo>
                    <a:pt x="59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15"/>
            <p:cNvSpPr/>
            <p:nvPr/>
          </p:nvSpPr>
          <p:spPr>
            <a:xfrm>
              <a:off x="934125" y="2747150"/>
              <a:ext cx="148450" cy="86125"/>
            </a:xfrm>
            <a:custGeom>
              <a:rect b="b" l="l" r="r" t="t"/>
              <a:pathLst>
                <a:path extrusionOk="0" h="3445" w="5938">
                  <a:moveTo>
                    <a:pt x="4461" y="182"/>
                  </a:moveTo>
                  <a:lnTo>
                    <a:pt x="5013" y="500"/>
                  </a:lnTo>
                  <a:lnTo>
                    <a:pt x="4484" y="807"/>
                  </a:lnTo>
                  <a:lnTo>
                    <a:pt x="3934" y="489"/>
                  </a:lnTo>
                  <a:lnTo>
                    <a:pt x="4461" y="182"/>
                  </a:lnTo>
                  <a:close/>
                  <a:moveTo>
                    <a:pt x="3874" y="523"/>
                  </a:moveTo>
                  <a:lnTo>
                    <a:pt x="4424" y="841"/>
                  </a:lnTo>
                  <a:lnTo>
                    <a:pt x="3898" y="1148"/>
                  </a:lnTo>
                  <a:lnTo>
                    <a:pt x="3346" y="830"/>
                  </a:lnTo>
                  <a:lnTo>
                    <a:pt x="3874" y="523"/>
                  </a:lnTo>
                  <a:close/>
                  <a:moveTo>
                    <a:pt x="5073" y="535"/>
                  </a:moveTo>
                  <a:lnTo>
                    <a:pt x="5623" y="853"/>
                  </a:lnTo>
                  <a:lnTo>
                    <a:pt x="5096" y="1160"/>
                  </a:lnTo>
                  <a:lnTo>
                    <a:pt x="4544" y="842"/>
                  </a:lnTo>
                  <a:lnTo>
                    <a:pt x="5073" y="535"/>
                  </a:lnTo>
                  <a:close/>
                  <a:moveTo>
                    <a:pt x="3286" y="864"/>
                  </a:moveTo>
                  <a:lnTo>
                    <a:pt x="3836" y="1182"/>
                  </a:lnTo>
                  <a:lnTo>
                    <a:pt x="3309" y="1489"/>
                  </a:lnTo>
                  <a:lnTo>
                    <a:pt x="2758" y="1171"/>
                  </a:lnTo>
                  <a:lnTo>
                    <a:pt x="3286" y="864"/>
                  </a:lnTo>
                  <a:close/>
                  <a:moveTo>
                    <a:pt x="4484" y="876"/>
                  </a:moveTo>
                  <a:lnTo>
                    <a:pt x="5036" y="1194"/>
                  </a:lnTo>
                  <a:lnTo>
                    <a:pt x="4507" y="1501"/>
                  </a:lnTo>
                  <a:lnTo>
                    <a:pt x="3957" y="1183"/>
                  </a:lnTo>
                  <a:lnTo>
                    <a:pt x="4484" y="876"/>
                  </a:lnTo>
                  <a:close/>
                  <a:moveTo>
                    <a:pt x="2698" y="1206"/>
                  </a:moveTo>
                  <a:lnTo>
                    <a:pt x="3249" y="1524"/>
                  </a:lnTo>
                  <a:lnTo>
                    <a:pt x="2721" y="1832"/>
                  </a:lnTo>
                  <a:lnTo>
                    <a:pt x="2171" y="1514"/>
                  </a:lnTo>
                  <a:lnTo>
                    <a:pt x="2698" y="1206"/>
                  </a:lnTo>
                  <a:close/>
                  <a:moveTo>
                    <a:pt x="3898" y="1217"/>
                  </a:moveTo>
                  <a:lnTo>
                    <a:pt x="4448" y="1535"/>
                  </a:lnTo>
                  <a:lnTo>
                    <a:pt x="3921" y="1842"/>
                  </a:lnTo>
                  <a:lnTo>
                    <a:pt x="3369" y="1524"/>
                  </a:lnTo>
                  <a:lnTo>
                    <a:pt x="3898" y="1217"/>
                  </a:lnTo>
                  <a:close/>
                  <a:moveTo>
                    <a:pt x="2109" y="1547"/>
                  </a:moveTo>
                  <a:lnTo>
                    <a:pt x="2661" y="1865"/>
                  </a:lnTo>
                  <a:lnTo>
                    <a:pt x="2132" y="2173"/>
                  </a:lnTo>
                  <a:lnTo>
                    <a:pt x="1582" y="1855"/>
                  </a:lnTo>
                  <a:lnTo>
                    <a:pt x="2109" y="1547"/>
                  </a:lnTo>
                  <a:close/>
                  <a:moveTo>
                    <a:pt x="3309" y="1558"/>
                  </a:moveTo>
                  <a:lnTo>
                    <a:pt x="3861" y="1876"/>
                  </a:lnTo>
                  <a:lnTo>
                    <a:pt x="3332" y="2183"/>
                  </a:lnTo>
                  <a:lnTo>
                    <a:pt x="2782" y="1865"/>
                  </a:lnTo>
                  <a:lnTo>
                    <a:pt x="3309" y="1558"/>
                  </a:lnTo>
                  <a:close/>
                  <a:moveTo>
                    <a:pt x="2721" y="1901"/>
                  </a:moveTo>
                  <a:lnTo>
                    <a:pt x="3272" y="2217"/>
                  </a:lnTo>
                  <a:lnTo>
                    <a:pt x="2744" y="2524"/>
                  </a:lnTo>
                  <a:lnTo>
                    <a:pt x="2194" y="2208"/>
                  </a:lnTo>
                  <a:lnTo>
                    <a:pt x="2721" y="1901"/>
                  </a:lnTo>
                  <a:close/>
                  <a:moveTo>
                    <a:pt x="1355" y="2635"/>
                  </a:moveTo>
                  <a:lnTo>
                    <a:pt x="1197" y="2727"/>
                  </a:lnTo>
                  <a:lnTo>
                    <a:pt x="1515" y="2910"/>
                  </a:lnTo>
                  <a:lnTo>
                    <a:pt x="1831" y="2727"/>
                  </a:lnTo>
                  <a:lnTo>
                    <a:pt x="1672" y="2635"/>
                  </a:lnTo>
                  <a:lnTo>
                    <a:pt x="1513" y="2727"/>
                  </a:lnTo>
                  <a:lnTo>
                    <a:pt x="1355" y="2635"/>
                  </a:lnTo>
                  <a:close/>
                  <a:moveTo>
                    <a:pt x="1510" y="2091"/>
                  </a:moveTo>
                  <a:lnTo>
                    <a:pt x="2060" y="2409"/>
                  </a:lnTo>
                  <a:lnTo>
                    <a:pt x="1787" y="2567"/>
                  </a:lnTo>
                  <a:lnTo>
                    <a:pt x="2062" y="2727"/>
                  </a:lnTo>
                  <a:lnTo>
                    <a:pt x="1515" y="3045"/>
                  </a:lnTo>
                  <a:lnTo>
                    <a:pt x="965" y="2727"/>
                  </a:lnTo>
                  <a:lnTo>
                    <a:pt x="1238" y="2567"/>
                  </a:lnTo>
                  <a:lnTo>
                    <a:pt x="963" y="2409"/>
                  </a:lnTo>
                  <a:lnTo>
                    <a:pt x="1510" y="2091"/>
                  </a:lnTo>
                  <a:close/>
                  <a:moveTo>
                    <a:pt x="4484" y="0"/>
                  </a:moveTo>
                  <a:lnTo>
                    <a:pt x="0" y="2606"/>
                  </a:lnTo>
                  <a:lnTo>
                    <a:pt x="1453" y="3445"/>
                  </a:lnTo>
                  <a:lnTo>
                    <a:pt x="5938" y="839"/>
                  </a:lnTo>
                  <a:lnTo>
                    <a:pt x="4484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15"/>
            <p:cNvSpPr/>
            <p:nvPr/>
          </p:nvSpPr>
          <p:spPr>
            <a:xfrm>
              <a:off x="1032425" y="2751675"/>
              <a:ext cx="27000" cy="15650"/>
            </a:xfrm>
            <a:custGeom>
              <a:rect b="b" l="l" r="r" t="t"/>
              <a:pathLst>
                <a:path extrusionOk="0" h="626" w="1080">
                  <a:moveTo>
                    <a:pt x="528" y="1"/>
                  </a:moveTo>
                  <a:lnTo>
                    <a:pt x="1" y="308"/>
                  </a:lnTo>
                  <a:lnTo>
                    <a:pt x="551" y="626"/>
                  </a:lnTo>
                  <a:lnTo>
                    <a:pt x="1079" y="319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15"/>
            <p:cNvSpPr/>
            <p:nvPr/>
          </p:nvSpPr>
          <p:spPr>
            <a:xfrm>
              <a:off x="1047725" y="2760500"/>
              <a:ext cx="26975" cy="15625"/>
            </a:xfrm>
            <a:custGeom>
              <a:rect b="b" l="l" r="r" t="t"/>
              <a:pathLst>
                <a:path extrusionOk="0" h="625" w="1079">
                  <a:moveTo>
                    <a:pt x="527" y="1"/>
                  </a:moveTo>
                  <a:lnTo>
                    <a:pt x="0" y="307"/>
                  </a:lnTo>
                  <a:lnTo>
                    <a:pt x="550" y="625"/>
                  </a:lnTo>
                  <a:lnTo>
                    <a:pt x="1079" y="319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15"/>
            <p:cNvSpPr/>
            <p:nvPr/>
          </p:nvSpPr>
          <p:spPr>
            <a:xfrm>
              <a:off x="1017725" y="2760200"/>
              <a:ext cx="26975" cy="15650"/>
            </a:xfrm>
            <a:custGeom>
              <a:rect b="b" l="l" r="r" t="t"/>
              <a:pathLst>
                <a:path extrusionOk="0" h="626" w="1079">
                  <a:moveTo>
                    <a:pt x="529" y="1"/>
                  </a:moveTo>
                  <a:lnTo>
                    <a:pt x="0" y="308"/>
                  </a:lnTo>
                  <a:lnTo>
                    <a:pt x="552" y="626"/>
                  </a:lnTo>
                  <a:lnTo>
                    <a:pt x="1079" y="319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15"/>
            <p:cNvSpPr/>
            <p:nvPr/>
          </p:nvSpPr>
          <p:spPr>
            <a:xfrm>
              <a:off x="1033000" y="2769050"/>
              <a:ext cx="27000" cy="15650"/>
            </a:xfrm>
            <a:custGeom>
              <a:rect b="b" l="l" r="r" t="t"/>
              <a:pathLst>
                <a:path extrusionOk="0" h="626" w="1080">
                  <a:moveTo>
                    <a:pt x="529" y="0"/>
                  </a:moveTo>
                  <a:lnTo>
                    <a:pt x="1" y="307"/>
                  </a:lnTo>
                  <a:lnTo>
                    <a:pt x="552" y="625"/>
                  </a:lnTo>
                  <a:lnTo>
                    <a:pt x="1079" y="318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15"/>
            <p:cNvSpPr/>
            <p:nvPr/>
          </p:nvSpPr>
          <p:spPr>
            <a:xfrm>
              <a:off x="1003050" y="2768775"/>
              <a:ext cx="27000" cy="15600"/>
            </a:xfrm>
            <a:custGeom>
              <a:rect b="b" l="l" r="r" t="t"/>
              <a:pathLst>
                <a:path extrusionOk="0" h="624" w="1080">
                  <a:moveTo>
                    <a:pt x="528" y="0"/>
                  </a:moveTo>
                  <a:lnTo>
                    <a:pt x="1" y="306"/>
                  </a:lnTo>
                  <a:lnTo>
                    <a:pt x="551" y="624"/>
                  </a:lnTo>
                  <a:lnTo>
                    <a:pt x="1079" y="318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15"/>
            <p:cNvSpPr/>
            <p:nvPr/>
          </p:nvSpPr>
          <p:spPr>
            <a:xfrm>
              <a:off x="1018350" y="2777575"/>
              <a:ext cx="26975" cy="15650"/>
            </a:xfrm>
            <a:custGeom>
              <a:rect b="b" l="l" r="r" t="t"/>
              <a:pathLst>
                <a:path extrusionOk="0" h="626" w="1079">
                  <a:moveTo>
                    <a:pt x="527" y="0"/>
                  </a:moveTo>
                  <a:lnTo>
                    <a:pt x="0" y="307"/>
                  </a:lnTo>
                  <a:lnTo>
                    <a:pt x="550" y="625"/>
                  </a:lnTo>
                  <a:lnTo>
                    <a:pt x="1079" y="318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15"/>
            <p:cNvSpPr/>
            <p:nvPr/>
          </p:nvSpPr>
          <p:spPr>
            <a:xfrm>
              <a:off x="988350" y="2777300"/>
              <a:ext cx="26975" cy="15650"/>
            </a:xfrm>
            <a:custGeom>
              <a:rect b="b" l="l" r="r" t="t"/>
              <a:pathLst>
                <a:path extrusionOk="0" h="626" w="1079">
                  <a:moveTo>
                    <a:pt x="529" y="0"/>
                  </a:moveTo>
                  <a:lnTo>
                    <a:pt x="0" y="308"/>
                  </a:lnTo>
                  <a:lnTo>
                    <a:pt x="552" y="626"/>
                  </a:lnTo>
                  <a:lnTo>
                    <a:pt x="1079" y="318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15"/>
            <p:cNvSpPr/>
            <p:nvPr/>
          </p:nvSpPr>
          <p:spPr>
            <a:xfrm>
              <a:off x="1003625" y="2786125"/>
              <a:ext cx="27000" cy="15625"/>
            </a:xfrm>
            <a:custGeom>
              <a:rect b="b" l="l" r="r" t="t"/>
              <a:pathLst>
                <a:path extrusionOk="0" h="625" w="1080">
                  <a:moveTo>
                    <a:pt x="529" y="1"/>
                  </a:moveTo>
                  <a:lnTo>
                    <a:pt x="1" y="306"/>
                  </a:lnTo>
                  <a:lnTo>
                    <a:pt x="552" y="624"/>
                  </a:lnTo>
                  <a:lnTo>
                    <a:pt x="1079" y="319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15"/>
            <p:cNvSpPr/>
            <p:nvPr/>
          </p:nvSpPr>
          <p:spPr>
            <a:xfrm>
              <a:off x="973675" y="2785825"/>
              <a:ext cx="26975" cy="15650"/>
            </a:xfrm>
            <a:custGeom>
              <a:rect b="b" l="l" r="r" t="t"/>
              <a:pathLst>
                <a:path extrusionOk="0" h="626" w="1079">
                  <a:moveTo>
                    <a:pt x="527" y="0"/>
                  </a:moveTo>
                  <a:lnTo>
                    <a:pt x="0" y="308"/>
                  </a:lnTo>
                  <a:lnTo>
                    <a:pt x="550" y="626"/>
                  </a:lnTo>
                  <a:lnTo>
                    <a:pt x="1079" y="318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15"/>
            <p:cNvSpPr/>
            <p:nvPr/>
          </p:nvSpPr>
          <p:spPr>
            <a:xfrm>
              <a:off x="988950" y="2794650"/>
              <a:ext cx="26950" cy="15650"/>
            </a:xfrm>
            <a:custGeom>
              <a:rect b="b" l="l" r="r" t="t"/>
              <a:pathLst>
                <a:path extrusionOk="0" h="626" w="1078">
                  <a:moveTo>
                    <a:pt x="528" y="1"/>
                  </a:moveTo>
                  <a:lnTo>
                    <a:pt x="1" y="308"/>
                  </a:lnTo>
                  <a:lnTo>
                    <a:pt x="551" y="626"/>
                  </a:lnTo>
                  <a:lnTo>
                    <a:pt x="1078" y="319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15"/>
            <p:cNvSpPr/>
            <p:nvPr/>
          </p:nvSpPr>
          <p:spPr>
            <a:xfrm>
              <a:off x="958225" y="2811325"/>
              <a:ext cx="27450" cy="11975"/>
            </a:xfrm>
            <a:custGeom>
              <a:rect b="b" l="l" r="r" t="t"/>
              <a:pathLst>
                <a:path extrusionOk="0" h="479" w="1098">
                  <a:moveTo>
                    <a:pt x="274" y="0"/>
                  </a:moveTo>
                  <a:lnTo>
                    <a:pt x="1" y="160"/>
                  </a:lnTo>
                  <a:lnTo>
                    <a:pt x="551" y="478"/>
                  </a:lnTo>
                  <a:lnTo>
                    <a:pt x="1098" y="160"/>
                  </a:lnTo>
                  <a:lnTo>
                    <a:pt x="823" y="0"/>
                  </a:lnTo>
                  <a:lnTo>
                    <a:pt x="708" y="68"/>
                  </a:lnTo>
                  <a:lnTo>
                    <a:pt x="867" y="160"/>
                  </a:lnTo>
                  <a:lnTo>
                    <a:pt x="551" y="343"/>
                  </a:lnTo>
                  <a:lnTo>
                    <a:pt x="233" y="160"/>
                  </a:lnTo>
                  <a:lnTo>
                    <a:pt x="391" y="6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15"/>
            <p:cNvSpPr/>
            <p:nvPr/>
          </p:nvSpPr>
          <p:spPr>
            <a:xfrm>
              <a:off x="958200" y="2799425"/>
              <a:ext cx="27450" cy="15925"/>
            </a:xfrm>
            <a:custGeom>
              <a:rect b="b" l="l" r="r" t="t"/>
              <a:pathLst>
                <a:path extrusionOk="0" h="637" w="1098">
                  <a:moveTo>
                    <a:pt x="547" y="0"/>
                  </a:moveTo>
                  <a:lnTo>
                    <a:pt x="0" y="318"/>
                  </a:lnTo>
                  <a:lnTo>
                    <a:pt x="275" y="476"/>
                  </a:lnTo>
                  <a:lnTo>
                    <a:pt x="392" y="544"/>
                  </a:lnTo>
                  <a:lnTo>
                    <a:pt x="550" y="636"/>
                  </a:lnTo>
                  <a:lnTo>
                    <a:pt x="709" y="544"/>
                  </a:lnTo>
                  <a:lnTo>
                    <a:pt x="824" y="476"/>
                  </a:lnTo>
                  <a:lnTo>
                    <a:pt x="1097" y="318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15"/>
            <p:cNvSpPr/>
            <p:nvPr/>
          </p:nvSpPr>
          <p:spPr>
            <a:xfrm>
              <a:off x="1019100" y="2787050"/>
              <a:ext cx="153800" cy="89100"/>
            </a:xfrm>
            <a:custGeom>
              <a:rect b="b" l="l" r="r" t="t"/>
              <a:pathLst>
                <a:path extrusionOk="0" h="3564" w="6152">
                  <a:moveTo>
                    <a:pt x="2470" y="926"/>
                  </a:moveTo>
                  <a:cubicBezTo>
                    <a:pt x="2499" y="926"/>
                    <a:pt x="2528" y="933"/>
                    <a:pt x="2554" y="947"/>
                  </a:cubicBezTo>
                  <a:cubicBezTo>
                    <a:pt x="2597" y="971"/>
                    <a:pt x="2602" y="1010"/>
                    <a:pt x="2566" y="1037"/>
                  </a:cubicBezTo>
                  <a:lnTo>
                    <a:pt x="3367" y="1500"/>
                  </a:lnTo>
                  <a:lnTo>
                    <a:pt x="3451" y="1451"/>
                  </a:lnTo>
                  <a:lnTo>
                    <a:pt x="3645" y="1563"/>
                  </a:lnTo>
                  <a:lnTo>
                    <a:pt x="3560" y="1612"/>
                  </a:lnTo>
                  <a:lnTo>
                    <a:pt x="4302" y="2041"/>
                  </a:lnTo>
                  <a:cubicBezTo>
                    <a:pt x="4325" y="2031"/>
                    <a:pt x="4349" y="2026"/>
                    <a:pt x="4373" y="2026"/>
                  </a:cubicBezTo>
                  <a:cubicBezTo>
                    <a:pt x="4403" y="2026"/>
                    <a:pt x="4432" y="2033"/>
                    <a:pt x="4459" y="2047"/>
                  </a:cubicBezTo>
                  <a:cubicBezTo>
                    <a:pt x="4505" y="2073"/>
                    <a:pt x="4507" y="2117"/>
                    <a:pt x="4459" y="2145"/>
                  </a:cubicBezTo>
                  <a:cubicBezTo>
                    <a:pt x="4453" y="2147"/>
                    <a:pt x="4448" y="2150"/>
                    <a:pt x="4442" y="2153"/>
                  </a:cubicBezTo>
                  <a:lnTo>
                    <a:pt x="4587" y="2317"/>
                  </a:lnTo>
                  <a:lnTo>
                    <a:pt x="4375" y="2266"/>
                  </a:lnTo>
                  <a:lnTo>
                    <a:pt x="4164" y="2317"/>
                  </a:lnTo>
                  <a:lnTo>
                    <a:pt x="4305" y="2153"/>
                  </a:lnTo>
                  <a:cubicBezTo>
                    <a:pt x="4299" y="2150"/>
                    <a:pt x="4295" y="2147"/>
                    <a:pt x="4288" y="2145"/>
                  </a:cubicBezTo>
                  <a:cubicBezTo>
                    <a:pt x="4247" y="2119"/>
                    <a:pt x="4242" y="2081"/>
                    <a:pt x="4278" y="2054"/>
                  </a:cubicBezTo>
                  <a:lnTo>
                    <a:pt x="3646" y="1689"/>
                  </a:lnTo>
                  <a:lnTo>
                    <a:pt x="3646" y="1689"/>
                  </a:lnTo>
                  <a:cubicBezTo>
                    <a:pt x="3926" y="1948"/>
                    <a:pt x="3901" y="2286"/>
                    <a:pt x="3574" y="2532"/>
                  </a:cubicBezTo>
                  <a:lnTo>
                    <a:pt x="3666" y="2584"/>
                  </a:lnTo>
                  <a:lnTo>
                    <a:pt x="3474" y="2697"/>
                  </a:lnTo>
                  <a:lnTo>
                    <a:pt x="3279" y="2584"/>
                  </a:lnTo>
                  <a:lnTo>
                    <a:pt x="3471" y="2474"/>
                  </a:lnTo>
                  <a:lnTo>
                    <a:pt x="3548" y="2518"/>
                  </a:lnTo>
                  <a:cubicBezTo>
                    <a:pt x="3897" y="2256"/>
                    <a:pt x="3889" y="1887"/>
                    <a:pt x="3530" y="1627"/>
                  </a:cubicBezTo>
                  <a:lnTo>
                    <a:pt x="3451" y="1673"/>
                  </a:lnTo>
                  <a:lnTo>
                    <a:pt x="3256" y="1561"/>
                  </a:lnTo>
                  <a:lnTo>
                    <a:pt x="3336" y="1515"/>
                  </a:lnTo>
                  <a:cubicBezTo>
                    <a:pt x="3109" y="1410"/>
                    <a:pt x="2834" y="1358"/>
                    <a:pt x="2559" y="1358"/>
                  </a:cubicBezTo>
                  <a:cubicBezTo>
                    <a:pt x="2291" y="1358"/>
                    <a:pt x="2022" y="1408"/>
                    <a:pt x="1800" y="1508"/>
                  </a:cubicBezTo>
                  <a:lnTo>
                    <a:pt x="1875" y="1552"/>
                  </a:lnTo>
                  <a:lnTo>
                    <a:pt x="1683" y="1663"/>
                  </a:lnTo>
                  <a:lnTo>
                    <a:pt x="1489" y="1552"/>
                  </a:lnTo>
                  <a:lnTo>
                    <a:pt x="1681" y="1440"/>
                  </a:lnTo>
                  <a:lnTo>
                    <a:pt x="1775" y="1494"/>
                  </a:lnTo>
                  <a:cubicBezTo>
                    <a:pt x="2004" y="1390"/>
                    <a:pt x="2281" y="1339"/>
                    <a:pt x="2558" y="1339"/>
                  </a:cubicBezTo>
                  <a:cubicBezTo>
                    <a:pt x="2791" y="1339"/>
                    <a:pt x="3025" y="1375"/>
                    <a:pt x="3230" y="1449"/>
                  </a:cubicBezTo>
                  <a:lnTo>
                    <a:pt x="2542" y="1051"/>
                  </a:lnTo>
                  <a:cubicBezTo>
                    <a:pt x="2519" y="1060"/>
                    <a:pt x="2494" y="1065"/>
                    <a:pt x="2470" y="1065"/>
                  </a:cubicBezTo>
                  <a:cubicBezTo>
                    <a:pt x="2441" y="1065"/>
                    <a:pt x="2412" y="1059"/>
                    <a:pt x="2385" y="1045"/>
                  </a:cubicBezTo>
                  <a:cubicBezTo>
                    <a:pt x="2339" y="1018"/>
                    <a:pt x="2339" y="973"/>
                    <a:pt x="2385" y="947"/>
                  </a:cubicBezTo>
                  <a:cubicBezTo>
                    <a:pt x="2412" y="933"/>
                    <a:pt x="2441" y="926"/>
                    <a:pt x="2470" y="926"/>
                  </a:cubicBezTo>
                  <a:close/>
                  <a:moveTo>
                    <a:pt x="2609" y="1"/>
                  </a:moveTo>
                  <a:lnTo>
                    <a:pt x="1" y="1518"/>
                  </a:lnTo>
                  <a:lnTo>
                    <a:pt x="3542" y="3563"/>
                  </a:lnTo>
                  <a:lnTo>
                    <a:pt x="6152" y="2045"/>
                  </a:lnTo>
                  <a:lnTo>
                    <a:pt x="26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15"/>
            <p:cNvSpPr/>
            <p:nvPr/>
          </p:nvSpPr>
          <p:spPr>
            <a:xfrm>
              <a:off x="1077600" y="2810200"/>
              <a:ext cx="6550" cy="3500"/>
            </a:xfrm>
            <a:custGeom>
              <a:rect b="b" l="l" r="r" t="t"/>
              <a:pathLst>
                <a:path extrusionOk="0" h="140" w="262">
                  <a:moveTo>
                    <a:pt x="131" y="0"/>
                  </a:moveTo>
                  <a:cubicBezTo>
                    <a:pt x="102" y="0"/>
                    <a:pt x="73" y="7"/>
                    <a:pt x="47" y="21"/>
                  </a:cubicBezTo>
                  <a:cubicBezTo>
                    <a:pt x="1" y="49"/>
                    <a:pt x="1" y="92"/>
                    <a:pt x="47" y="119"/>
                  </a:cubicBezTo>
                  <a:cubicBezTo>
                    <a:pt x="73" y="133"/>
                    <a:pt x="102" y="139"/>
                    <a:pt x="131" y="139"/>
                  </a:cubicBezTo>
                  <a:cubicBezTo>
                    <a:pt x="156" y="139"/>
                    <a:pt x="180" y="134"/>
                    <a:pt x="203" y="125"/>
                  </a:cubicBezTo>
                  <a:lnTo>
                    <a:pt x="119" y="76"/>
                  </a:lnTo>
                  <a:lnTo>
                    <a:pt x="143" y="62"/>
                  </a:lnTo>
                  <a:lnTo>
                    <a:pt x="226" y="111"/>
                  </a:lnTo>
                  <a:cubicBezTo>
                    <a:pt x="262" y="84"/>
                    <a:pt x="257" y="45"/>
                    <a:pt x="216" y="21"/>
                  </a:cubicBezTo>
                  <a:cubicBezTo>
                    <a:pt x="189" y="7"/>
                    <a:pt x="160" y="0"/>
                    <a:pt x="131" y="0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15"/>
            <p:cNvSpPr/>
            <p:nvPr/>
          </p:nvSpPr>
          <p:spPr>
            <a:xfrm>
              <a:off x="1125175" y="2837675"/>
              <a:ext cx="6600" cy="3175"/>
            </a:xfrm>
            <a:custGeom>
              <a:rect b="b" l="l" r="r" t="t"/>
              <a:pathLst>
                <a:path extrusionOk="0" h="127" w="264">
                  <a:moveTo>
                    <a:pt x="110" y="71"/>
                  </a:moveTo>
                  <a:lnTo>
                    <a:pt x="110" y="71"/>
                  </a:lnTo>
                  <a:lnTo>
                    <a:pt x="110" y="71"/>
                  </a:lnTo>
                  <a:lnTo>
                    <a:pt x="112" y="73"/>
                  </a:lnTo>
                  <a:lnTo>
                    <a:pt x="112" y="73"/>
                  </a:lnTo>
                  <a:lnTo>
                    <a:pt x="110" y="71"/>
                  </a:lnTo>
                  <a:close/>
                  <a:moveTo>
                    <a:pt x="36" y="28"/>
                  </a:moveTo>
                  <a:cubicBezTo>
                    <a:pt x="1" y="56"/>
                    <a:pt x="4" y="94"/>
                    <a:pt x="47" y="119"/>
                  </a:cubicBezTo>
                  <a:cubicBezTo>
                    <a:pt x="53" y="122"/>
                    <a:pt x="58" y="125"/>
                    <a:pt x="64" y="126"/>
                  </a:cubicBezTo>
                  <a:lnTo>
                    <a:pt x="110" y="71"/>
                  </a:lnTo>
                  <a:lnTo>
                    <a:pt x="110" y="71"/>
                  </a:lnTo>
                  <a:lnTo>
                    <a:pt x="36" y="28"/>
                  </a:lnTo>
                  <a:close/>
                  <a:moveTo>
                    <a:pt x="131" y="0"/>
                  </a:moveTo>
                  <a:cubicBezTo>
                    <a:pt x="107" y="0"/>
                    <a:pt x="82" y="5"/>
                    <a:pt x="59" y="14"/>
                  </a:cubicBezTo>
                  <a:lnTo>
                    <a:pt x="127" y="53"/>
                  </a:lnTo>
                  <a:lnTo>
                    <a:pt x="132" y="46"/>
                  </a:lnTo>
                  <a:lnTo>
                    <a:pt x="145" y="63"/>
                  </a:lnTo>
                  <a:lnTo>
                    <a:pt x="162" y="73"/>
                  </a:lnTo>
                  <a:lnTo>
                    <a:pt x="158" y="77"/>
                  </a:lnTo>
                  <a:lnTo>
                    <a:pt x="201" y="126"/>
                  </a:lnTo>
                  <a:cubicBezTo>
                    <a:pt x="205" y="125"/>
                    <a:pt x="211" y="122"/>
                    <a:pt x="216" y="119"/>
                  </a:cubicBezTo>
                  <a:cubicBezTo>
                    <a:pt x="264" y="91"/>
                    <a:pt x="262" y="48"/>
                    <a:pt x="216" y="20"/>
                  </a:cubicBezTo>
                  <a:cubicBezTo>
                    <a:pt x="189" y="7"/>
                    <a:pt x="160" y="0"/>
                    <a:pt x="131" y="0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15"/>
            <p:cNvSpPr/>
            <p:nvPr/>
          </p:nvSpPr>
          <p:spPr>
            <a:xfrm>
              <a:off x="1125000" y="2839975"/>
              <a:ext cx="6975" cy="4050"/>
            </a:xfrm>
            <a:custGeom>
              <a:rect b="b" l="l" r="r" t="t"/>
              <a:pathLst>
                <a:path extrusionOk="0" h="162" w="279">
                  <a:moveTo>
                    <a:pt x="139" y="0"/>
                  </a:moveTo>
                  <a:lnTo>
                    <a:pt x="0" y="162"/>
                  </a:lnTo>
                  <a:lnTo>
                    <a:pt x="140" y="128"/>
                  </a:lnTo>
                  <a:lnTo>
                    <a:pt x="278" y="162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15"/>
            <p:cNvSpPr/>
            <p:nvPr/>
          </p:nvSpPr>
          <p:spPr>
            <a:xfrm>
              <a:off x="1123200" y="2838850"/>
              <a:ext cx="10575" cy="6150"/>
            </a:xfrm>
            <a:custGeom>
              <a:rect b="b" l="l" r="r" t="t"/>
              <a:pathLst>
                <a:path extrusionOk="0" h="246" w="423">
                  <a:moveTo>
                    <a:pt x="211" y="1"/>
                  </a:moveTo>
                  <a:lnTo>
                    <a:pt x="206" y="6"/>
                  </a:lnTo>
                  <a:lnTo>
                    <a:pt x="224" y="18"/>
                  </a:lnTo>
                  <a:lnTo>
                    <a:pt x="211" y="1"/>
                  </a:lnTo>
                  <a:close/>
                  <a:moveTo>
                    <a:pt x="235" y="30"/>
                  </a:moveTo>
                  <a:lnTo>
                    <a:pt x="236" y="31"/>
                  </a:lnTo>
                  <a:lnTo>
                    <a:pt x="236" y="31"/>
                  </a:lnTo>
                  <a:lnTo>
                    <a:pt x="237" y="30"/>
                  </a:lnTo>
                  <a:close/>
                  <a:moveTo>
                    <a:pt x="211" y="45"/>
                  </a:moveTo>
                  <a:lnTo>
                    <a:pt x="350" y="207"/>
                  </a:lnTo>
                  <a:lnTo>
                    <a:pt x="212" y="173"/>
                  </a:lnTo>
                  <a:lnTo>
                    <a:pt x="72" y="207"/>
                  </a:lnTo>
                  <a:lnTo>
                    <a:pt x="211" y="45"/>
                  </a:lnTo>
                  <a:close/>
                  <a:moveTo>
                    <a:pt x="189" y="26"/>
                  </a:moveTo>
                  <a:lnTo>
                    <a:pt x="141" y="79"/>
                  </a:lnTo>
                  <a:lnTo>
                    <a:pt x="0" y="245"/>
                  </a:lnTo>
                  <a:lnTo>
                    <a:pt x="212" y="193"/>
                  </a:lnTo>
                  <a:lnTo>
                    <a:pt x="423" y="245"/>
                  </a:lnTo>
                  <a:lnTo>
                    <a:pt x="423" y="245"/>
                  </a:lnTo>
                  <a:lnTo>
                    <a:pt x="280" y="79"/>
                  </a:lnTo>
                  <a:lnTo>
                    <a:pt x="236" y="31"/>
                  </a:lnTo>
                  <a:lnTo>
                    <a:pt x="236" y="31"/>
                  </a:lnTo>
                  <a:lnTo>
                    <a:pt x="217" y="41"/>
                  </a:lnTo>
                  <a:lnTo>
                    <a:pt x="189" y="26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15"/>
            <p:cNvSpPr/>
            <p:nvPr/>
          </p:nvSpPr>
          <p:spPr>
            <a:xfrm>
              <a:off x="1080550" y="2811775"/>
              <a:ext cx="48700" cy="28150"/>
            </a:xfrm>
            <a:custGeom>
              <a:rect b="b" l="l" r="r" t="t"/>
              <a:pathLst>
                <a:path extrusionOk="0" h="1126" w="1948">
                  <a:moveTo>
                    <a:pt x="25" y="1"/>
                  </a:moveTo>
                  <a:lnTo>
                    <a:pt x="1" y="15"/>
                  </a:lnTo>
                  <a:lnTo>
                    <a:pt x="85" y="62"/>
                  </a:lnTo>
                  <a:lnTo>
                    <a:pt x="774" y="460"/>
                  </a:lnTo>
                  <a:cubicBezTo>
                    <a:pt x="818" y="477"/>
                    <a:pt x="863" y="494"/>
                    <a:pt x="904" y="514"/>
                  </a:cubicBezTo>
                  <a:lnTo>
                    <a:pt x="909" y="511"/>
                  </a:lnTo>
                  <a:lnTo>
                    <a:pt x="108" y="48"/>
                  </a:lnTo>
                  <a:lnTo>
                    <a:pt x="25" y="1"/>
                  </a:lnTo>
                  <a:close/>
                  <a:moveTo>
                    <a:pt x="1102" y="623"/>
                  </a:moveTo>
                  <a:lnTo>
                    <a:pt x="1098" y="626"/>
                  </a:lnTo>
                  <a:cubicBezTo>
                    <a:pt x="1130" y="649"/>
                    <a:pt x="1161" y="674"/>
                    <a:pt x="1190" y="701"/>
                  </a:cubicBezTo>
                  <a:lnTo>
                    <a:pt x="1820" y="1065"/>
                  </a:lnTo>
                  <a:lnTo>
                    <a:pt x="1895" y="1110"/>
                  </a:lnTo>
                  <a:lnTo>
                    <a:pt x="1923" y="1125"/>
                  </a:lnTo>
                  <a:lnTo>
                    <a:pt x="1943" y="1115"/>
                  </a:lnTo>
                  <a:lnTo>
                    <a:pt x="1947" y="1112"/>
                  </a:lnTo>
                  <a:lnTo>
                    <a:pt x="1947" y="1110"/>
                  </a:lnTo>
                  <a:lnTo>
                    <a:pt x="1930" y="1101"/>
                  </a:lnTo>
                  <a:lnTo>
                    <a:pt x="1912" y="1090"/>
                  </a:lnTo>
                  <a:lnTo>
                    <a:pt x="1844" y="1052"/>
                  </a:lnTo>
                  <a:lnTo>
                    <a:pt x="1102" y="623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15"/>
            <p:cNvSpPr/>
            <p:nvPr/>
          </p:nvSpPr>
          <p:spPr>
            <a:xfrm>
              <a:off x="1063500" y="2820500"/>
              <a:ext cx="53750" cy="29875"/>
            </a:xfrm>
            <a:custGeom>
              <a:rect b="b" l="l" r="r" t="t"/>
              <a:pathLst>
                <a:path extrusionOk="0" h="1195" w="2150">
                  <a:moveTo>
                    <a:pt x="783" y="1"/>
                  </a:moveTo>
                  <a:cubicBezTo>
                    <a:pt x="507" y="1"/>
                    <a:pt x="230" y="52"/>
                    <a:pt x="1" y="156"/>
                  </a:cubicBezTo>
                  <a:lnTo>
                    <a:pt x="25" y="170"/>
                  </a:lnTo>
                  <a:cubicBezTo>
                    <a:pt x="247" y="70"/>
                    <a:pt x="516" y="20"/>
                    <a:pt x="784" y="20"/>
                  </a:cubicBezTo>
                  <a:cubicBezTo>
                    <a:pt x="1059" y="20"/>
                    <a:pt x="1335" y="73"/>
                    <a:pt x="1562" y="179"/>
                  </a:cubicBezTo>
                  <a:lnTo>
                    <a:pt x="1584" y="164"/>
                  </a:lnTo>
                  <a:lnTo>
                    <a:pt x="1584" y="164"/>
                  </a:lnTo>
                  <a:cubicBezTo>
                    <a:pt x="1585" y="164"/>
                    <a:pt x="1585" y="165"/>
                    <a:pt x="1586" y="165"/>
                  </a:cubicBezTo>
                  <a:lnTo>
                    <a:pt x="1585" y="163"/>
                  </a:lnTo>
                  <a:lnTo>
                    <a:pt x="1584" y="164"/>
                  </a:lnTo>
                  <a:lnTo>
                    <a:pt x="1584" y="164"/>
                  </a:lnTo>
                  <a:cubicBezTo>
                    <a:pt x="1543" y="144"/>
                    <a:pt x="1499" y="126"/>
                    <a:pt x="1456" y="111"/>
                  </a:cubicBezTo>
                  <a:cubicBezTo>
                    <a:pt x="1250" y="37"/>
                    <a:pt x="1017" y="1"/>
                    <a:pt x="783" y="1"/>
                  </a:cubicBezTo>
                  <a:close/>
                  <a:moveTo>
                    <a:pt x="1778" y="276"/>
                  </a:moveTo>
                  <a:lnTo>
                    <a:pt x="1755" y="289"/>
                  </a:lnTo>
                  <a:cubicBezTo>
                    <a:pt x="2115" y="549"/>
                    <a:pt x="2121" y="919"/>
                    <a:pt x="1774" y="1180"/>
                  </a:cubicBezTo>
                  <a:lnTo>
                    <a:pt x="1798" y="1194"/>
                  </a:lnTo>
                  <a:cubicBezTo>
                    <a:pt x="2125" y="950"/>
                    <a:pt x="2150" y="610"/>
                    <a:pt x="1872" y="351"/>
                  </a:cubicBezTo>
                  <a:cubicBezTo>
                    <a:pt x="1843" y="325"/>
                    <a:pt x="1812" y="299"/>
                    <a:pt x="1778" y="276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15"/>
            <p:cNvSpPr/>
            <p:nvPr/>
          </p:nvSpPr>
          <p:spPr>
            <a:xfrm>
              <a:off x="1101750" y="2824000"/>
              <a:ext cx="7300" cy="4200"/>
            </a:xfrm>
            <a:custGeom>
              <a:rect b="b" l="l" r="r" t="t"/>
              <a:pathLst>
                <a:path extrusionOk="0" h="168" w="292">
                  <a:moveTo>
                    <a:pt x="145" y="0"/>
                  </a:moveTo>
                  <a:lnTo>
                    <a:pt x="1" y="85"/>
                  </a:lnTo>
                  <a:lnTo>
                    <a:pt x="147" y="168"/>
                  </a:lnTo>
                  <a:lnTo>
                    <a:pt x="291" y="85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15"/>
            <p:cNvSpPr/>
            <p:nvPr/>
          </p:nvSpPr>
          <p:spPr>
            <a:xfrm>
              <a:off x="1100575" y="2823300"/>
              <a:ext cx="9700" cy="5600"/>
            </a:xfrm>
            <a:custGeom>
              <a:rect b="b" l="l" r="r" t="t"/>
              <a:pathLst>
                <a:path extrusionOk="0" h="224" w="388">
                  <a:moveTo>
                    <a:pt x="194" y="28"/>
                  </a:moveTo>
                  <a:lnTo>
                    <a:pt x="338" y="113"/>
                  </a:lnTo>
                  <a:lnTo>
                    <a:pt x="194" y="196"/>
                  </a:lnTo>
                  <a:lnTo>
                    <a:pt x="49" y="113"/>
                  </a:lnTo>
                  <a:lnTo>
                    <a:pt x="194" y="28"/>
                  </a:lnTo>
                  <a:close/>
                  <a:moveTo>
                    <a:pt x="192" y="1"/>
                  </a:moveTo>
                  <a:lnTo>
                    <a:pt x="109" y="50"/>
                  </a:lnTo>
                  <a:lnTo>
                    <a:pt x="103" y="53"/>
                  </a:lnTo>
                  <a:lnTo>
                    <a:pt x="80" y="67"/>
                  </a:lnTo>
                  <a:lnTo>
                    <a:pt x="0" y="113"/>
                  </a:lnTo>
                  <a:lnTo>
                    <a:pt x="194" y="223"/>
                  </a:lnTo>
                  <a:lnTo>
                    <a:pt x="272" y="177"/>
                  </a:lnTo>
                  <a:lnTo>
                    <a:pt x="297" y="164"/>
                  </a:lnTo>
                  <a:lnTo>
                    <a:pt x="303" y="161"/>
                  </a:lnTo>
                  <a:lnTo>
                    <a:pt x="387" y="113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15"/>
            <p:cNvSpPr/>
            <p:nvPr/>
          </p:nvSpPr>
          <p:spPr>
            <a:xfrm>
              <a:off x="1057550" y="2823725"/>
              <a:ext cx="7275" cy="4225"/>
            </a:xfrm>
            <a:custGeom>
              <a:rect b="b" l="l" r="r" t="t"/>
              <a:pathLst>
                <a:path extrusionOk="0" h="169" w="291">
                  <a:moveTo>
                    <a:pt x="145" y="1"/>
                  </a:moveTo>
                  <a:lnTo>
                    <a:pt x="1" y="85"/>
                  </a:lnTo>
                  <a:lnTo>
                    <a:pt x="147" y="168"/>
                  </a:lnTo>
                  <a:lnTo>
                    <a:pt x="291" y="85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15"/>
            <p:cNvSpPr/>
            <p:nvPr/>
          </p:nvSpPr>
          <p:spPr>
            <a:xfrm>
              <a:off x="1056350" y="2823025"/>
              <a:ext cx="9675" cy="5650"/>
            </a:xfrm>
            <a:custGeom>
              <a:rect b="b" l="l" r="r" t="t"/>
              <a:pathLst>
                <a:path extrusionOk="0" h="226" w="387">
                  <a:moveTo>
                    <a:pt x="193" y="29"/>
                  </a:moveTo>
                  <a:lnTo>
                    <a:pt x="339" y="113"/>
                  </a:lnTo>
                  <a:lnTo>
                    <a:pt x="195" y="196"/>
                  </a:lnTo>
                  <a:lnTo>
                    <a:pt x="49" y="113"/>
                  </a:lnTo>
                  <a:lnTo>
                    <a:pt x="193" y="29"/>
                  </a:lnTo>
                  <a:close/>
                  <a:moveTo>
                    <a:pt x="193" y="1"/>
                  </a:moveTo>
                  <a:lnTo>
                    <a:pt x="1" y="113"/>
                  </a:lnTo>
                  <a:lnTo>
                    <a:pt x="195" y="225"/>
                  </a:lnTo>
                  <a:lnTo>
                    <a:pt x="387" y="113"/>
                  </a:lnTo>
                  <a:lnTo>
                    <a:pt x="311" y="69"/>
                  </a:lnTo>
                  <a:lnTo>
                    <a:pt x="287" y="55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15"/>
            <p:cNvSpPr/>
            <p:nvPr/>
          </p:nvSpPr>
          <p:spPr>
            <a:xfrm>
              <a:off x="1102300" y="2849575"/>
              <a:ext cx="7275" cy="4200"/>
            </a:xfrm>
            <a:custGeom>
              <a:rect b="b" l="l" r="r" t="t"/>
              <a:pathLst>
                <a:path extrusionOk="0" h="168" w="291">
                  <a:moveTo>
                    <a:pt x="145" y="1"/>
                  </a:moveTo>
                  <a:lnTo>
                    <a:pt x="0" y="85"/>
                  </a:lnTo>
                  <a:lnTo>
                    <a:pt x="146" y="168"/>
                  </a:lnTo>
                  <a:lnTo>
                    <a:pt x="291" y="85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15"/>
            <p:cNvSpPr/>
            <p:nvPr/>
          </p:nvSpPr>
          <p:spPr>
            <a:xfrm>
              <a:off x="1101150" y="2848875"/>
              <a:ext cx="9650" cy="5650"/>
            </a:xfrm>
            <a:custGeom>
              <a:rect b="b" l="l" r="r" t="t"/>
              <a:pathLst>
                <a:path extrusionOk="0" h="226" w="386">
                  <a:moveTo>
                    <a:pt x="192" y="29"/>
                  </a:moveTo>
                  <a:lnTo>
                    <a:pt x="337" y="113"/>
                  </a:lnTo>
                  <a:lnTo>
                    <a:pt x="192" y="196"/>
                  </a:lnTo>
                  <a:lnTo>
                    <a:pt x="46" y="113"/>
                  </a:lnTo>
                  <a:lnTo>
                    <a:pt x="192" y="29"/>
                  </a:lnTo>
                  <a:close/>
                  <a:moveTo>
                    <a:pt x="192" y="1"/>
                  </a:moveTo>
                  <a:lnTo>
                    <a:pt x="0" y="113"/>
                  </a:lnTo>
                  <a:lnTo>
                    <a:pt x="194" y="225"/>
                  </a:lnTo>
                  <a:lnTo>
                    <a:pt x="386" y="113"/>
                  </a:lnTo>
                  <a:lnTo>
                    <a:pt x="384" y="113"/>
                  </a:lnTo>
                  <a:lnTo>
                    <a:pt x="294" y="59"/>
                  </a:lnTo>
                  <a:lnTo>
                    <a:pt x="269" y="45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15"/>
            <p:cNvSpPr/>
            <p:nvPr/>
          </p:nvSpPr>
          <p:spPr>
            <a:xfrm>
              <a:off x="951025" y="2757000"/>
              <a:ext cx="41800" cy="22075"/>
            </a:xfrm>
            <a:custGeom>
              <a:rect b="b" l="l" r="r" t="t"/>
              <a:pathLst>
                <a:path extrusionOk="0" h="883" w="1672">
                  <a:moveTo>
                    <a:pt x="836" y="184"/>
                  </a:moveTo>
                  <a:cubicBezTo>
                    <a:pt x="950" y="184"/>
                    <a:pt x="1063" y="209"/>
                    <a:pt x="1151" y="259"/>
                  </a:cubicBezTo>
                  <a:cubicBezTo>
                    <a:pt x="1326" y="361"/>
                    <a:pt x="1326" y="525"/>
                    <a:pt x="1152" y="625"/>
                  </a:cubicBezTo>
                  <a:cubicBezTo>
                    <a:pt x="1065" y="675"/>
                    <a:pt x="951" y="700"/>
                    <a:pt x="837" y="700"/>
                  </a:cubicBezTo>
                  <a:cubicBezTo>
                    <a:pt x="723" y="700"/>
                    <a:pt x="608" y="675"/>
                    <a:pt x="521" y="625"/>
                  </a:cubicBezTo>
                  <a:cubicBezTo>
                    <a:pt x="346" y="523"/>
                    <a:pt x="344" y="359"/>
                    <a:pt x="519" y="259"/>
                  </a:cubicBezTo>
                  <a:cubicBezTo>
                    <a:pt x="606" y="209"/>
                    <a:pt x="721" y="184"/>
                    <a:pt x="836" y="184"/>
                  </a:cubicBezTo>
                  <a:close/>
                  <a:moveTo>
                    <a:pt x="833" y="0"/>
                  </a:moveTo>
                  <a:cubicBezTo>
                    <a:pt x="638" y="0"/>
                    <a:pt x="444" y="43"/>
                    <a:pt x="297" y="130"/>
                  </a:cubicBezTo>
                  <a:cubicBezTo>
                    <a:pt x="0" y="302"/>
                    <a:pt x="2" y="580"/>
                    <a:pt x="300" y="752"/>
                  </a:cubicBezTo>
                  <a:cubicBezTo>
                    <a:pt x="449" y="839"/>
                    <a:pt x="644" y="882"/>
                    <a:pt x="839" y="882"/>
                  </a:cubicBezTo>
                  <a:cubicBezTo>
                    <a:pt x="1033" y="882"/>
                    <a:pt x="1227" y="839"/>
                    <a:pt x="1375" y="752"/>
                  </a:cubicBezTo>
                  <a:cubicBezTo>
                    <a:pt x="1671" y="580"/>
                    <a:pt x="1670" y="302"/>
                    <a:pt x="1372" y="130"/>
                  </a:cubicBezTo>
                  <a:cubicBezTo>
                    <a:pt x="1223" y="43"/>
                    <a:pt x="1028" y="0"/>
                    <a:pt x="833" y="0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15"/>
            <p:cNvSpPr/>
            <p:nvPr/>
          </p:nvSpPr>
          <p:spPr>
            <a:xfrm>
              <a:off x="959650" y="2761575"/>
              <a:ext cx="24525" cy="12900"/>
            </a:xfrm>
            <a:custGeom>
              <a:rect b="b" l="l" r="r" t="t"/>
              <a:pathLst>
                <a:path extrusionOk="0" h="516" w="981">
                  <a:moveTo>
                    <a:pt x="489" y="0"/>
                  </a:moveTo>
                  <a:cubicBezTo>
                    <a:pt x="375" y="0"/>
                    <a:pt x="261" y="26"/>
                    <a:pt x="174" y="76"/>
                  </a:cubicBezTo>
                  <a:cubicBezTo>
                    <a:pt x="1" y="176"/>
                    <a:pt x="1" y="340"/>
                    <a:pt x="176" y="440"/>
                  </a:cubicBezTo>
                  <a:cubicBezTo>
                    <a:pt x="264" y="490"/>
                    <a:pt x="379" y="516"/>
                    <a:pt x="493" y="516"/>
                  </a:cubicBezTo>
                  <a:cubicBezTo>
                    <a:pt x="607" y="516"/>
                    <a:pt x="721" y="491"/>
                    <a:pt x="807" y="440"/>
                  </a:cubicBezTo>
                  <a:cubicBezTo>
                    <a:pt x="981" y="339"/>
                    <a:pt x="981" y="176"/>
                    <a:pt x="806" y="76"/>
                  </a:cubicBezTo>
                  <a:cubicBezTo>
                    <a:pt x="718" y="26"/>
                    <a:pt x="604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15"/>
            <p:cNvSpPr/>
            <p:nvPr/>
          </p:nvSpPr>
          <p:spPr>
            <a:xfrm>
              <a:off x="979550" y="2746150"/>
              <a:ext cx="30300" cy="17300"/>
            </a:xfrm>
            <a:custGeom>
              <a:rect b="b" l="l" r="r" t="t"/>
              <a:pathLst>
                <a:path extrusionOk="0" h="692" w="1212">
                  <a:moveTo>
                    <a:pt x="312" y="1"/>
                  </a:moveTo>
                  <a:cubicBezTo>
                    <a:pt x="291" y="1"/>
                    <a:pt x="269" y="6"/>
                    <a:pt x="249" y="16"/>
                  </a:cubicBezTo>
                  <a:lnTo>
                    <a:pt x="34" y="140"/>
                  </a:lnTo>
                  <a:cubicBezTo>
                    <a:pt x="0" y="160"/>
                    <a:pt x="0" y="194"/>
                    <a:pt x="34" y="214"/>
                  </a:cubicBezTo>
                  <a:lnTo>
                    <a:pt x="836" y="676"/>
                  </a:lnTo>
                  <a:cubicBezTo>
                    <a:pt x="856" y="686"/>
                    <a:pt x="878" y="691"/>
                    <a:pt x="899" y="691"/>
                  </a:cubicBezTo>
                  <a:cubicBezTo>
                    <a:pt x="921" y="691"/>
                    <a:pt x="942" y="686"/>
                    <a:pt x="962" y="676"/>
                  </a:cubicBezTo>
                  <a:lnTo>
                    <a:pt x="1176" y="552"/>
                  </a:lnTo>
                  <a:cubicBezTo>
                    <a:pt x="1211" y="532"/>
                    <a:pt x="1211" y="498"/>
                    <a:pt x="1176" y="478"/>
                  </a:cubicBezTo>
                  <a:lnTo>
                    <a:pt x="375" y="16"/>
                  </a:lnTo>
                  <a:cubicBezTo>
                    <a:pt x="355" y="6"/>
                    <a:pt x="334" y="1"/>
                    <a:pt x="312" y="1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15"/>
            <p:cNvSpPr/>
            <p:nvPr/>
          </p:nvSpPr>
          <p:spPr>
            <a:xfrm>
              <a:off x="995175" y="2737100"/>
              <a:ext cx="30300" cy="17275"/>
            </a:xfrm>
            <a:custGeom>
              <a:rect b="b" l="l" r="r" t="t"/>
              <a:pathLst>
                <a:path extrusionOk="0" h="691" w="1212">
                  <a:moveTo>
                    <a:pt x="313" y="0"/>
                  </a:moveTo>
                  <a:cubicBezTo>
                    <a:pt x="291" y="0"/>
                    <a:pt x="270" y="5"/>
                    <a:pt x="250" y="15"/>
                  </a:cubicBezTo>
                  <a:lnTo>
                    <a:pt x="36" y="140"/>
                  </a:lnTo>
                  <a:cubicBezTo>
                    <a:pt x="1" y="160"/>
                    <a:pt x="1" y="192"/>
                    <a:pt x="36" y="212"/>
                  </a:cubicBezTo>
                  <a:lnTo>
                    <a:pt x="836" y="676"/>
                  </a:lnTo>
                  <a:cubicBezTo>
                    <a:pt x="856" y="686"/>
                    <a:pt x="878" y="691"/>
                    <a:pt x="899" y="691"/>
                  </a:cubicBezTo>
                  <a:cubicBezTo>
                    <a:pt x="921" y="691"/>
                    <a:pt x="942" y="686"/>
                    <a:pt x="962" y="676"/>
                  </a:cubicBezTo>
                  <a:lnTo>
                    <a:pt x="1176" y="551"/>
                  </a:lnTo>
                  <a:cubicBezTo>
                    <a:pt x="1211" y="531"/>
                    <a:pt x="1211" y="498"/>
                    <a:pt x="1176" y="478"/>
                  </a:cubicBezTo>
                  <a:lnTo>
                    <a:pt x="376" y="15"/>
                  </a:lnTo>
                  <a:cubicBezTo>
                    <a:pt x="356" y="5"/>
                    <a:pt x="334" y="0"/>
                    <a:pt x="313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15"/>
            <p:cNvSpPr/>
            <p:nvPr/>
          </p:nvSpPr>
          <p:spPr>
            <a:xfrm>
              <a:off x="1010800" y="2728000"/>
              <a:ext cx="30300" cy="17275"/>
            </a:xfrm>
            <a:custGeom>
              <a:rect b="b" l="l" r="r" t="t"/>
              <a:pathLst>
                <a:path extrusionOk="0" h="691" w="1212">
                  <a:moveTo>
                    <a:pt x="313" y="0"/>
                  </a:moveTo>
                  <a:cubicBezTo>
                    <a:pt x="291" y="0"/>
                    <a:pt x="270" y="5"/>
                    <a:pt x="250" y="15"/>
                  </a:cubicBezTo>
                  <a:lnTo>
                    <a:pt x="35" y="140"/>
                  </a:lnTo>
                  <a:cubicBezTo>
                    <a:pt x="1" y="160"/>
                    <a:pt x="1" y="192"/>
                    <a:pt x="35" y="213"/>
                  </a:cubicBezTo>
                  <a:lnTo>
                    <a:pt x="837" y="676"/>
                  </a:lnTo>
                  <a:cubicBezTo>
                    <a:pt x="857" y="686"/>
                    <a:pt x="878" y="691"/>
                    <a:pt x="900" y="691"/>
                  </a:cubicBezTo>
                  <a:cubicBezTo>
                    <a:pt x="921" y="691"/>
                    <a:pt x="943" y="686"/>
                    <a:pt x="963" y="676"/>
                  </a:cubicBezTo>
                  <a:lnTo>
                    <a:pt x="1176" y="551"/>
                  </a:lnTo>
                  <a:cubicBezTo>
                    <a:pt x="1212" y="531"/>
                    <a:pt x="1212" y="498"/>
                    <a:pt x="1176" y="478"/>
                  </a:cubicBezTo>
                  <a:lnTo>
                    <a:pt x="376" y="15"/>
                  </a:lnTo>
                  <a:cubicBezTo>
                    <a:pt x="356" y="5"/>
                    <a:pt x="334" y="0"/>
                    <a:pt x="313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15"/>
            <p:cNvSpPr/>
            <p:nvPr/>
          </p:nvSpPr>
          <p:spPr>
            <a:xfrm>
              <a:off x="902725" y="2790800"/>
              <a:ext cx="30300" cy="17275"/>
            </a:xfrm>
            <a:custGeom>
              <a:rect b="b" l="l" r="r" t="t"/>
              <a:pathLst>
                <a:path extrusionOk="0" h="691" w="1212">
                  <a:moveTo>
                    <a:pt x="313" y="0"/>
                  </a:moveTo>
                  <a:cubicBezTo>
                    <a:pt x="291" y="0"/>
                    <a:pt x="270" y="6"/>
                    <a:pt x="250" y="16"/>
                  </a:cubicBezTo>
                  <a:lnTo>
                    <a:pt x="35" y="141"/>
                  </a:lnTo>
                  <a:cubicBezTo>
                    <a:pt x="1" y="159"/>
                    <a:pt x="1" y="193"/>
                    <a:pt x="35" y="213"/>
                  </a:cubicBezTo>
                  <a:lnTo>
                    <a:pt x="837" y="675"/>
                  </a:lnTo>
                  <a:cubicBezTo>
                    <a:pt x="857" y="685"/>
                    <a:pt x="878" y="690"/>
                    <a:pt x="900" y="690"/>
                  </a:cubicBezTo>
                  <a:cubicBezTo>
                    <a:pt x="921" y="690"/>
                    <a:pt x="943" y="685"/>
                    <a:pt x="963" y="675"/>
                  </a:cubicBezTo>
                  <a:lnTo>
                    <a:pt x="1176" y="551"/>
                  </a:lnTo>
                  <a:cubicBezTo>
                    <a:pt x="1212" y="531"/>
                    <a:pt x="1212" y="499"/>
                    <a:pt x="1176" y="479"/>
                  </a:cubicBezTo>
                  <a:lnTo>
                    <a:pt x="376" y="16"/>
                  </a:lnTo>
                  <a:cubicBezTo>
                    <a:pt x="356" y="6"/>
                    <a:pt x="334" y="0"/>
                    <a:pt x="313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15"/>
            <p:cNvSpPr/>
            <p:nvPr/>
          </p:nvSpPr>
          <p:spPr>
            <a:xfrm>
              <a:off x="918375" y="2781725"/>
              <a:ext cx="30275" cy="17275"/>
            </a:xfrm>
            <a:custGeom>
              <a:rect b="b" l="l" r="r" t="t"/>
              <a:pathLst>
                <a:path extrusionOk="0" h="691" w="1211">
                  <a:moveTo>
                    <a:pt x="312" y="0"/>
                  </a:moveTo>
                  <a:cubicBezTo>
                    <a:pt x="291" y="0"/>
                    <a:pt x="269" y="5"/>
                    <a:pt x="249" y="15"/>
                  </a:cubicBezTo>
                  <a:lnTo>
                    <a:pt x="34" y="140"/>
                  </a:lnTo>
                  <a:cubicBezTo>
                    <a:pt x="0" y="160"/>
                    <a:pt x="0" y="192"/>
                    <a:pt x="34" y="212"/>
                  </a:cubicBezTo>
                  <a:lnTo>
                    <a:pt x="836" y="676"/>
                  </a:lnTo>
                  <a:cubicBezTo>
                    <a:pt x="856" y="686"/>
                    <a:pt x="877" y="691"/>
                    <a:pt x="899" y="691"/>
                  </a:cubicBezTo>
                  <a:cubicBezTo>
                    <a:pt x="920" y="691"/>
                    <a:pt x="942" y="686"/>
                    <a:pt x="962" y="676"/>
                  </a:cubicBezTo>
                  <a:lnTo>
                    <a:pt x="1175" y="550"/>
                  </a:lnTo>
                  <a:cubicBezTo>
                    <a:pt x="1211" y="532"/>
                    <a:pt x="1211" y="498"/>
                    <a:pt x="1175" y="478"/>
                  </a:cubicBezTo>
                  <a:lnTo>
                    <a:pt x="375" y="15"/>
                  </a:lnTo>
                  <a:cubicBezTo>
                    <a:pt x="355" y="5"/>
                    <a:pt x="334" y="0"/>
                    <a:pt x="312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15"/>
            <p:cNvSpPr/>
            <p:nvPr/>
          </p:nvSpPr>
          <p:spPr>
            <a:xfrm>
              <a:off x="934000" y="2772625"/>
              <a:ext cx="30300" cy="17275"/>
            </a:xfrm>
            <a:custGeom>
              <a:rect b="b" l="l" r="r" t="t"/>
              <a:pathLst>
                <a:path extrusionOk="0" h="691" w="1212">
                  <a:moveTo>
                    <a:pt x="312" y="0"/>
                  </a:moveTo>
                  <a:cubicBezTo>
                    <a:pt x="290" y="0"/>
                    <a:pt x="269" y="5"/>
                    <a:pt x="249" y="15"/>
                  </a:cubicBezTo>
                  <a:lnTo>
                    <a:pt x="34" y="141"/>
                  </a:lnTo>
                  <a:cubicBezTo>
                    <a:pt x="0" y="160"/>
                    <a:pt x="0" y="193"/>
                    <a:pt x="34" y="213"/>
                  </a:cubicBezTo>
                  <a:lnTo>
                    <a:pt x="836" y="676"/>
                  </a:lnTo>
                  <a:cubicBezTo>
                    <a:pt x="855" y="686"/>
                    <a:pt x="877" y="691"/>
                    <a:pt x="898" y="691"/>
                  </a:cubicBezTo>
                  <a:cubicBezTo>
                    <a:pt x="920" y="691"/>
                    <a:pt x="941" y="686"/>
                    <a:pt x="961" y="676"/>
                  </a:cubicBezTo>
                  <a:lnTo>
                    <a:pt x="1176" y="551"/>
                  </a:lnTo>
                  <a:cubicBezTo>
                    <a:pt x="1211" y="531"/>
                    <a:pt x="1209" y="499"/>
                    <a:pt x="1176" y="479"/>
                  </a:cubicBezTo>
                  <a:lnTo>
                    <a:pt x="375" y="15"/>
                  </a:lnTo>
                  <a:cubicBezTo>
                    <a:pt x="355" y="5"/>
                    <a:pt x="333" y="0"/>
                    <a:pt x="312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15"/>
            <p:cNvSpPr/>
            <p:nvPr/>
          </p:nvSpPr>
          <p:spPr>
            <a:xfrm>
              <a:off x="1103600" y="2895975"/>
              <a:ext cx="82675" cy="50875"/>
            </a:xfrm>
            <a:custGeom>
              <a:rect b="b" l="l" r="r" t="t"/>
              <a:pathLst>
                <a:path extrusionOk="0" h="2035" w="3307">
                  <a:moveTo>
                    <a:pt x="3113" y="1"/>
                  </a:moveTo>
                  <a:cubicBezTo>
                    <a:pt x="3110" y="1"/>
                    <a:pt x="3108" y="1"/>
                    <a:pt x="3105" y="2"/>
                  </a:cubicBezTo>
                  <a:lnTo>
                    <a:pt x="3095" y="2"/>
                  </a:lnTo>
                  <a:lnTo>
                    <a:pt x="3087" y="3"/>
                  </a:lnTo>
                  <a:lnTo>
                    <a:pt x="3085" y="3"/>
                  </a:lnTo>
                  <a:cubicBezTo>
                    <a:pt x="3081" y="3"/>
                    <a:pt x="3078" y="5"/>
                    <a:pt x="3075" y="6"/>
                  </a:cubicBezTo>
                  <a:lnTo>
                    <a:pt x="3070" y="8"/>
                  </a:lnTo>
                  <a:lnTo>
                    <a:pt x="3068" y="8"/>
                  </a:lnTo>
                  <a:lnTo>
                    <a:pt x="3065" y="10"/>
                  </a:lnTo>
                  <a:cubicBezTo>
                    <a:pt x="3064" y="10"/>
                    <a:pt x="3062" y="10"/>
                    <a:pt x="3061" y="11"/>
                  </a:cubicBezTo>
                  <a:cubicBezTo>
                    <a:pt x="3056" y="13"/>
                    <a:pt x="3052" y="16"/>
                    <a:pt x="3047" y="17"/>
                  </a:cubicBezTo>
                  <a:lnTo>
                    <a:pt x="253" y="1641"/>
                  </a:lnTo>
                  <a:cubicBezTo>
                    <a:pt x="249" y="1643"/>
                    <a:pt x="246" y="1646"/>
                    <a:pt x="243" y="1649"/>
                  </a:cubicBezTo>
                  <a:lnTo>
                    <a:pt x="240" y="1652"/>
                  </a:lnTo>
                  <a:cubicBezTo>
                    <a:pt x="237" y="1653"/>
                    <a:pt x="236" y="1656"/>
                    <a:pt x="234" y="1658"/>
                  </a:cubicBezTo>
                  <a:lnTo>
                    <a:pt x="233" y="1659"/>
                  </a:lnTo>
                  <a:cubicBezTo>
                    <a:pt x="203" y="1698"/>
                    <a:pt x="174" y="1736"/>
                    <a:pt x="147" y="1775"/>
                  </a:cubicBezTo>
                  <a:lnTo>
                    <a:pt x="130" y="1799"/>
                  </a:lnTo>
                  <a:cubicBezTo>
                    <a:pt x="87" y="1855"/>
                    <a:pt x="45" y="1911"/>
                    <a:pt x="4" y="1968"/>
                  </a:cubicBezTo>
                  <a:lnTo>
                    <a:pt x="4" y="1970"/>
                  </a:lnTo>
                  <a:cubicBezTo>
                    <a:pt x="2" y="1971"/>
                    <a:pt x="2" y="1973"/>
                    <a:pt x="1" y="1974"/>
                  </a:cubicBezTo>
                  <a:lnTo>
                    <a:pt x="1" y="1976"/>
                  </a:lnTo>
                  <a:cubicBezTo>
                    <a:pt x="1" y="1977"/>
                    <a:pt x="1" y="1981"/>
                    <a:pt x="1" y="1984"/>
                  </a:cubicBezTo>
                  <a:cubicBezTo>
                    <a:pt x="2" y="2002"/>
                    <a:pt x="13" y="2021"/>
                    <a:pt x="30" y="2031"/>
                  </a:cubicBezTo>
                  <a:cubicBezTo>
                    <a:pt x="31" y="2033"/>
                    <a:pt x="34" y="2033"/>
                    <a:pt x="36" y="2034"/>
                  </a:cubicBezTo>
                  <a:lnTo>
                    <a:pt x="44" y="2034"/>
                  </a:lnTo>
                  <a:lnTo>
                    <a:pt x="426" y="1988"/>
                  </a:lnTo>
                  <a:lnTo>
                    <a:pt x="428" y="1988"/>
                  </a:lnTo>
                  <a:cubicBezTo>
                    <a:pt x="431" y="1988"/>
                    <a:pt x="434" y="1987"/>
                    <a:pt x="438" y="1987"/>
                  </a:cubicBezTo>
                  <a:lnTo>
                    <a:pt x="441" y="1985"/>
                  </a:lnTo>
                  <a:cubicBezTo>
                    <a:pt x="445" y="1984"/>
                    <a:pt x="449" y="1982"/>
                    <a:pt x="452" y="1981"/>
                  </a:cubicBezTo>
                  <a:lnTo>
                    <a:pt x="824" y="1764"/>
                  </a:lnTo>
                  <a:lnTo>
                    <a:pt x="1004" y="1659"/>
                  </a:lnTo>
                  <a:lnTo>
                    <a:pt x="1064" y="1626"/>
                  </a:lnTo>
                  <a:lnTo>
                    <a:pt x="1223" y="1532"/>
                  </a:lnTo>
                  <a:lnTo>
                    <a:pt x="1434" y="1409"/>
                  </a:lnTo>
                  <a:lnTo>
                    <a:pt x="1528" y="1355"/>
                  </a:lnTo>
                  <a:lnTo>
                    <a:pt x="1709" y="1249"/>
                  </a:lnTo>
                  <a:lnTo>
                    <a:pt x="1815" y="1188"/>
                  </a:lnTo>
                  <a:lnTo>
                    <a:pt x="1990" y="1086"/>
                  </a:lnTo>
                  <a:lnTo>
                    <a:pt x="2171" y="980"/>
                  </a:lnTo>
                  <a:lnTo>
                    <a:pt x="2265" y="927"/>
                  </a:lnTo>
                  <a:lnTo>
                    <a:pt x="2475" y="804"/>
                  </a:lnTo>
                  <a:lnTo>
                    <a:pt x="2635" y="712"/>
                  </a:lnTo>
                  <a:lnTo>
                    <a:pt x="2695" y="676"/>
                  </a:lnTo>
                  <a:lnTo>
                    <a:pt x="2873" y="573"/>
                  </a:lnTo>
                  <a:lnTo>
                    <a:pt x="3247" y="357"/>
                  </a:lnTo>
                  <a:cubicBezTo>
                    <a:pt x="3251" y="354"/>
                    <a:pt x="3256" y="351"/>
                    <a:pt x="3259" y="348"/>
                  </a:cubicBezTo>
                  <a:lnTo>
                    <a:pt x="3262" y="346"/>
                  </a:lnTo>
                  <a:lnTo>
                    <a:pt x="3264" y="344"/>
                  </a:lnTo>
                  <a:cubicBezTo>
                    <a:pt x="3265" y="344"/>
                    <a:pt x="3265" y="343"/>
                    <a:pt x="3267" y="341"/>
                  </a:cubicBezTo>
                  <a:cubicBezTo>
                    <a:pt x="3270" y="340"/>
                    <a:pt x="3273" y="337"/>
                    <a:pt x="3274" y="334"/>
                  </a:cubicBezTo>
                  <a:lnTo>
                    <a:pt x="3279" y="329"/>
                  </a:lnTo>
                  <a:cubicBezTo>
                    <a:pt x="3279" y="329"/>
                    <a:pt x="3279" y="328"/>
                    <a:pt x="3280" y="328"/>
                  </a:cubicBezTo>
                  <a:cubicBezTo>
                    <a:pt x="3282" y="326"/>
                    <a:pt x="3282" y="324"/>
                    <a:pt x="3284" y="323"/>
                  </a:cubicBezTo>
                  <a:lnTo>
                    <a:pt x="3287" y="320"/>
                  </a:lnTo>
                  <a:cubicBezTo>
                    <a:pt x="3288" y="317"/>
                    <a:pt x="3290" y="314"/>
                    <a:pt x="3291" y="311"/>
                  </a:cubicBezTo>
                  <a:cubicBezTo>
                    <a:pt x="3293" y="309"/>
                    <a:pt x="3294" y="308"/>
                    <a:pt x="3296" y="305"/>
                  </a:cubicBezTo>
                  <a:lnTo>
                    <a:pt x="3296" y="303"/>
                  </a:lnTo>
                  <a:cubicBezTo>
                    <a:pt x="3297" y="297"/>
                    <a:pt x="3300" y="291"/>
                    <a:pt x="3302" y="285"/>
                  </a:cubicBezTo>
                  <a:cubicBezTo>
                    <a:pt x="3304" y="278"/>
                    <a:pt x="3305" y="274"/>
                    <a:pt x="3307" y="268"/>
                  </a:cubicBezTo>
                  <a:lnTo>
                    <a:pt x="3307" y="263"/>
                  </a:lnTo>
                  <a:lnTo>
                    <a:pt x="3307" y="261"/>
                  </a:lnTo>
                  <a:lnTo>
                    <a:pt x="3307" y="257"/>
                  </a:lnTo>
                  <a:lnTo>
                    <a:pt x="3307" y="252"/>
                  </a:lnTo>
                  <a:lnTo>
                    <a:pt x="3307" y="245"/>
                  </a:lnTo>
                  <a:cubicBezTo>
                    <a:pt x="3307" y="243"/>
                    <a:pt x="3299" y="222"/>
                    <a:pt x="3299" y="215"/>
                  </a:cubicBezTo>
                  <a:lnTo>
                    <a:pt x="3299" y="203"/>
                  </a:lnTo>
                  <a:lnTo>
                    <a:pt x="3299" y="202"/>
                  </a:lnTo>
                  <a:cubicBezTo>
                    <a:pt x="3299" y="199"/>
                    <a:pt x="3299" y="194"/>
                    <a:pt x="3297" y="189"/>
                  </a:cubicBezTo>
                  <a:cubicBezTo>
                    <a:pt x="3297" y="188"/>
                    <a:pt x="3297" y="185"/>
                    <a:pt x="3297" y="183"/>
                  </a:cubicBezTo>
                  <a:cubicBezTo>
                    <a:pt x="3296" y="182"/>
                    <a:pt x="3296" y="180"/>
                    <a:pt x="3296" y="177"/>
                  </a:cubicBezTo>
                  <a:lnTo>
                    <a:pt x="3296" y="175"/>
                  </a:lnTo>
                  <a:cubicBezTo>
                    <a:pt x="3296" y="174"/>
                    <a:pt x="3294" y="172"/>
                    <a:pt x="3294" y="171"/>
                  </a:cubicBezTo>
                  <a:lnTo>
                    <a:pt x="3294" y="169"/>
                  </a:lnTo>
                  <a:cubicBezTo>
                    <a:pt x="3294" y="168"/>
                    <a:pt x="3294" y="166"/>
                    <a:pt x="3294" y="165"/>
                  </a:cubicBezTo>
                  <a:lnTo>
                    <a:pt x="3290" y="152"/>
                  </a:lnTo>
                  <a:lnTo>
                    <a:pt x="3290" y="151"/>
                  </a:lnTo>
                  <a:lnTo>
                    <a:pt x="3287" y="142"/>
                  </a:lnTo>
                  <a:cubicBezTo>
                    <a:pt x="3287" y="142"/>
                    <a:pt x="3287" y="140"/>
                    <a:pt x="3287" y="140"/>
                  </a:cubicBezTo>
                  <a:cubicBezTo>
                    <a:pt x="3287" y="139"/>
                    <a:pt x="3287" y="137"/>
                    <a:pt x="3285" y="136"/>
                  </a:cubicBezTo>
                  <a:cubicBezTo>
                    <a:pt x="3285" y="134"/>
                    <a:pt x="3284" y="132"/>
                    <a:pt x="3284" y="131"/>
                  </a:cubicBezTo>
                  <a:lnTo>
                    <a:pt x="3282" y="128"/>
                  </a:lnTo>
                  <a:cubicBezTo>
                    <a:pt x="3282" y="126"/>
                    <a:pt x="3282" y="126"/>
                    <a:pt x="3282" y="126"/>
                  </a:cubicBezTo>
                  <a:lnTo>
                    <a:pt x="3279" y="120"/>
                  </a:lnTo>
                  <a:cubicBezTo>
                    <a:pt x="3277" y="117"/>
                    <a:pt x="3276" y="114"/>
                    <a:pt x="3274" y="109"/>
                  </a:cubicBezTo>
                  <a:cubicBezTo>
                    <a:pt x="3271" y="105"/>
                    <a:pt x="3270" y="102"/>
                    <a:pt x="3267" y="97"/>
                  </a:cubicBezTo>
                  <a:cubicBezTo>
                    <a:pt x="3265" y="94"/>
                    <a:pt x="3264" y="93"/>
                    <a:pt x="3262" y="89"/>
                  </a:cubicBezTo>
                  <a:lnTo>
                    <a:pt x="3256" y="80"/>
                  </a:lnTo>
                  <a:cubicBezTo>
                    <a:pt x="3253" y="77"/>
                    <a:pt x="3251" y="74"/>
                    <a:pt x="3248" y="71"/>
                  </a:cubicBezTo>
                  <a:lnTo>
                    <a:pt x="3242" y="62"/>
                  </a:lnTo>
                  <a:lnTo>
                    <a:pt x="3242" y="60"/>
                  </a:lnTo>
                  <a:lnTo>
                    <a:pt x="3239" y="59"/>
                  </a:lnTo>
                  <a:lnTo>
                    <a:pt x="3239" y="57"/>
                  </a:lnTo>
                  <a:lnTo>
                    <a:pt x="3236" y="54"/>
                  </a:lnTo>
                  <a:lnTo>
                    <a:pt x="3233" y="51"/>
                  </a:lnTo>
                  <a:lnTo>
                    <a:pt x="3231" y="49"/>
                  </a:lnTo>
                  <a:lnTo>
                    <a:pt x="3227" y="45"/>
                  </a:lnTo>
                  <a:lnTo>
                    <a:pt x="3222" y="40"/>
                  </a:lnTo>
                  <a:lnTo>
                    <a:pt x="3217" y="37"/>
                  </a:lnTo>
                  <a:lnTo>
                    <a:pt x="3216" y="36"/>
                  </a:lnTo>
                  <a:lnTo>
                    <a:pt x="3208" y="30"/>
                  </a:lnTo>
                  <a:cubicBezTo>
                    <a:pt x="3208" y="30"/>
                    <a:pt x="3207" y="28"/>
                    <a:pt x="3207" y="28"/>
                  </a:cubicBezTo>
                  <a:lnTo>
                    <a:pt x="3202" y="25"/>
                  </a:lnTo>
                  <a:lnTo>
                    <a:pt x="3199" y="23"/>
                  </a:lnTo>
                  <a:lnTo>
                    <a:pt x="3198" y="23"/>
                  </a:lnTo>
                  <a:lnTo>
                    <a:pt x="3191" y="19"/>
                  </a:lnTo>
                  <a:lnTo>
                    <a:pt x="3190" y="19"/>
                  </a:lnTo>
                  <a:cubicBezTo>
                    <a:pt x="3184" y="14"/>
                    <a:pt x="3178" y="11"/>
                    <a:pt x="3171" y="10"/>
                  </a:cubicBezTo>
                  <a:lnTo>
                    <a:pt x="3168" y="8"/>
                  </a:lnTo>
                  <a:lnTo>
                    <a:pt x="3164" y="8"/>
                  </a:lnTo>
                  <a:lnTo>
                    <a:pt x="3158" y="6"/>
                  </a:lnTo>
                  <a:lnTo>
                    <a:pt x="3151" y="3"/>
                  </a:lnTo>
                  <a:lnTo>
                    <a:pt x="3142" y="3"/>
                  </a:lnTo>
                  <a:cubicBezTo>
                    <a:pt x="3139" y="2"/>
                    <a:pt x="3136" y="2"/>
                    <a:pt x="3133" y="2"/>
                  </a:cubicBezTo>
                  <a:lnTo>
                    <a:pt x="3122" y="2"/>
                  </a:lnTo>
                  <a:cubicBezTo>
                    <a:pt x="3119" y="1"/>
                    <a:pt x="3116" y="1"/>
                    <a:pt x="3113" y="1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15"/>
            <p:cNvSpPr/>
            <p:nvPr/>
          </p:nvSpPr>
          <p:spPr>
            <a:xfrm>
              <a:off x="1181750" y="2897125"/>
              <a:ext cx="3650" cy="4625"/>
            </a:xfrm>
            <a:custGeom>
              <a:rect b="b" l="l" r="r" t="t"/>
              <a:pathLst>
                <a:path extrusionOk="0" h="185" w="146">
                  <a:moveTo>
                    <a:pt x="41" y="0"/>
                  </a:moveTo>
                  <a:cubicBezTo>
                    <a:pt x="17" y="0"/>
                    <a:pt x="1" y="20"/>
                    <a:pt x="1" y="53"/>
                  </a:cubicBezTo>
                  <a:cubicBezTo>
                    <a:pt x="4" y="102"/>
                    <a:pt x="32" y="148"/>
                    <a:pt x="75" y="176"/>
                  </a:cubicBezTo>
                  <a:cubicBezTo>
                    <a:pt x="86" y="182"/>
                    <a:pt x="96" y="184"/>
                    <a:pt x="106" y="184"/>
                  </a:cubicBezTo>
                  <a:cubicBezTo>
                    <a:pt x="129" y="184"/>
                    <a:pt x="145" y="166"/>
                    <a:pt x="145" y="133"/>
                  </a:cubicBezTo>
                  <a:cubicBezTo>
                    <a:pt x="142" y="82"/>
                    <a:pt x="115" y="36"/>
                    <a:pt x="73" y="10"/>
                  </a:cubicBezTo>
                  <a:cubicBezTo>
                    <a:pt x="62" y="3"/>
                    <a:pt x="51" y="0"/>
                    <a:pt x="41" y="0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15"/>
            <p:cNvSpPr/>
            <p:nvPr/>
          </p:nvSpPr>
          <p:spPr>
            <a:xfrm>
              <a:off x="1178425" y="2895700"/>
              <a:ext cx="7700" cy="9200"/>
            </a:xfrm>
            <a:custGeom>
              <a:rect b="b" l="l" r="r" t="t"/>
              <a:pathLst>
                <a:path extrusionOk="0" h="368" w="308">
                  <a:moveTo>
                    <a:pt x="176" y="56"/>
                  </a:moveTo>
                  <a:cubicBezTo>
                    <a:pt x="185" y="56"/>
                    <a:pt x="195" y="59"/>
                    <a:pt x="206" y="65"/>
                  </a:cubicBezTo>
                  <a:cubicBezTo>
                    <a:pt x="249" y="93"/>
                    <a:pt x="275" y="139"/>
                    <a:pt x="278" y="190"/>
                  </a:cubicBezTo>
                  <a:cubicBezTo>
                    <a:pt x="279" y="223"/>
                    <a:pt x="263" y="241"/>
                    <a:pt x="239" y="241"/>
                  </a:cubicBezTo>
                  <a:cubicBezTo>
                    <a:pt x="229" y="241"/>
                    <a:pt x="219" y="239"/>
                    <a:pt x="208" y="233"/>
                  </a:cubicBezTo>
                  <a:cubicBezTo>
                    <a:pt x="166" y="205"/>
                    <a:pt x="138" y="159"/>
                    <a:pt x="135" y="110"/>
                  </a:cubicBezTo>
                  <a:cubicBezTo>
                    <a:pt x="135" y="76"/>
                    <a:pt x="152" y="56"/>
                    <a:pt x="176" y="56"/>
                  </a:cubicBezTo>
                  <a:close/>
                  <a:moveTo>
                    <a:pt x="108" y="1"/>
                  </a:moveTo>
                  <a:cubicBezTo>
                    <a:pt x="99" y="1"/>
                    <a:pt x="89" y="1"/>
                    <a:pt x="80" y="4"/>
                  </a:cubicBezTo>
                  <a:cubicBezTo>
                    <a:pt x="74" y="4"/>
                    <a:pt x="69" y="5"/>
                    <a:pt x="65" y="7"/>
                  </a:cubicBezTo>
                  <a:cubicBezTo>
                    <a:pt x="62" y="8"/>
                    <a:pt x="57" y="10"/>
                    <a:pt x="55" y="11"/>
                  </a:cubicBezTo>
                  <a:lnTo>
                    <a:pt x="40" y="17"/>
                  </a:lnTo>
                  <a:cubicBezTo>
                    <a:pt x="16" y="34"/>
                    <a:pt x="0" y="65"/>
                    <a:pt x="0" y="111"/>
                  </a:cubicBezTo>
                  <a:cubicBezTo>
                    <a:pt x="6" y="208"/>
                    <a:pt x="59" y="297"/>
                    <a:pt x="142" y="351"/>
                  </a:cubicBezTo>
                  <a:cubicBezTo>
                    <a:pt x="162" y="362"/>
                    <a:pt x="182" y="368"/>
                    <a:pt x="201" y="368"/>
                  </a:cubicBezTo>
                  <a:cubicBezTo>
                    <a:pt x="214" y="368"/>
                    <a:pt x="227" y="364"/>
                    <a:pt x="238" y="359"/>
                  </a:cubicBezTo>
                  <a:cubicBezTo>
                    <a:pt x="244" y="355"/>
                    <a:pt x="251" y="352"/>
                    <a:pt x="257" y="348"/>
                  </a:cubicBezTo>
                  <a:cubicBezTo>
                    <a:pt x="260" y="345"/>
                    <a:pt x="264" y="342"/>
                    <a:pt x="267" y="337"/>
                  </a:cubicBezTo>
                  <a:cubicBezTo>
                    <a:pt x="272" y="332"/>
                    <a:pt x="277" y="326"/>
                    <a:pt x="281" y="322"/>
                  </a:cubicBezTo>
                  <a:cubicBezTo>
                    <a:pt x="283" y="319"/>
                    <a:pt x="286" y="314"/>
                    <a:pt x="287" y="311"/>
                  </a:cubicBezTo>
                  <a:cubicBezTo>
                    <a:pt x="289" y="308"/>
                    <a:pt x="291" y="305"/>
                    <a:pt x="292" y="302"/>
                  </a:cubicBezTo>
                  <a:cubicBezTo>
                    <a:pt x="295" y="296"/>
                    <a:pt x="298" y="289"/>
                    <a:pt x="300" y="283"/>
                  </a:cubicBezTo>
                  <a:cubicBezTo>
                    <a:pt x="301" y="276"/>
                    <a:pt x="304" y="266"/>
                    <a:pt x="304" y="262"/>
                  </a:cubicBezTo>
                  <a:cubicBezTo>
                    <a:pt x="306" y="256"/>
                    <a:pt x="307" y="248"/>
                    <a:pt x="307" y="243"/>
                  </a:cubicBezTo>
                  <a:lnTo>
                    <a:pt x="307" y="228"/>
                  </a:lnTo>
                  <a:cubicBezTo>
                    <a:pt x="307" y="223"/>
                    <a:pt x="307" y="219"/>
                    <a:pt x="307" y="216"/>
                  </a:cubicBezTo>
                  <a:cubicBezTo>
                    <a:pt x="307" y="211"/>
                    <a:pt x="306" y="205"/>
                    <a:pt x="306" y="202"/>
                  </a:cubicBezTo>
                  <a:cubicBezTo>
                    <a:pt x="304" y="193"/>
                    <a:pt x="303" y="185"/>
                    <a:pt x="301" y="176"/>
                  </a:cubicBezTo>
                  <a:cubicBezTo>
                    <a:pt x="298" y="168"/>
                    <a:pt x="297" y="160"/>
                    <a:pt x="294" y="153"/>
                  </a:cubicBezTo>
                  <a:cubicBezTo>
                    <a:pt x="292" y="150"/>
                    <a:pt x="291" y="145"/>
                    <a:pt x="289" y="142"/>
                  </a:cubicBezTo>
                  <a:cubicBezTo>
                    <a:pt x="287" y="139"/>
                    <a:pt x="286" y="134"/>
                    <a:pt x="284" y="131"/>
                  </a:cubicBezTo>
                  <a:lnTo>
                    <a:pt x="278" y="120"/>
                  </a:lnTo>
                  <a:cubicBezTo>
                    <a:pt x="275" y="113"/>
                    <a:pt x="271" y="107"/>
                    <a:pt x="266" y="99"/>
                  </a:cubicBezTo>
                  <a:cubicBezTo>
                    <a:pt x="264" y="96"/>
                    <a:pt x="261" y="93"/>
                    <a:pt x="260" y="90"/>
                  </a:cubicBezTo>
                  <a:cubicBezTo>
                    <a:pt x="255" y="84"/>
                    <a:pt x="249" y="76"/>
                    <a:pt x="244" y="70"/>
                  </a:cubicBezTo>
                  <a:cubicBezTo>
                    <a:pt x="244" y="70"/>
                    <a:pt x="237" y="62"/>
                    <a:pt x="228" y="53"/>
                  </a:cubicBezTo>
                  <a:cubicBezTo>
                    <a:pt x="221" y="48"/>
                    <a:pt x="214" y="42"/>
                    <a:pt x="208" y="37"/>
                  </a:cubicBezTo>
                  <a:cubicBezTo>
                    <a:pt x="201" y="31"/>
                    <a:pt x="194" y="27"/>
                    <a:pt x="188" y="24"/>
                  </a:cubicBezTo>
                  <a:lnTo>
                    <a:pt x="175" y="16"/>
                  </a:lnTo>
                  <a:cubicBezTo>
                    <a:pt x="172" y="14"/>
                    <a:pt x="168" y="13"/>
                    <a:pt x="165" y="11"/>
                  </a:cubicBezTo>
                  <a:cubicBezTo>
                    <a:pt x="152" y="7"/>
                    <a:pt x="140" y="4"/>
                    <a:pt x="128" y="2"/>
                  </a:cubicBezTo>
                  <a:cubicBezTo>
                    <a:pt x="122" y="1"/>
                    <a:pt x="114" y="1"/>
                    <a:pt x="108" y="1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15"/>
            <p:cNvSpPr/>
            <p:nvPr/>
          </p:nvSpPr>
          <p:spPr>
            <a:xfrm>
              <a:off x="1184375" y="2901350"/>
              <a:ext cx="1700" cy="3275"/>
            </a:xfrm>
            <a:custGeom>
              <a:rect b="b" l="l" r="r" t="t"/>
              <a:pathLst>
                <a:path extrusionOk="0" h="131" w="68">
                  <a:moveTo>
                    <a:pt x="68" y="0"/>
                  </a:moveTo>
                  <a:cubicBezTo>
                    <a:pt x="66" y="17"/>
                    <a:pt x="56" y="33"/>
                    <a:pt x="40" y="39"/>
                  </a:cubicBezTo>
                  <a:cubicBezTo>
                    <a:pt x="42" y="81"/>
                    <a:pt x="27" y="112"/>
                    <a:pt x="4" y="128"/>
                  </a:cubicBezTo>
                  <a:lnTo>
                    <a:pt x="4" y="128"/>
                  </a:lnTo>
                  <a:cubicBezTo>
                    <a:pt x="7" y="126"/>
                    <a:pt x="10" y="124"/>
                    <a:pt x="13" y="122"/>
                  </a:cubicBezTo>
                  <a:cubicBezTo>
                    <a:pt x="19" y="117"/>
                    <a:pt x="25" y="113"/>
                    <a:pt x="29" y="108"/>
                  </a:cubicBezTo>
                  <a:cubicBezTo>
                    <a:pt x="34" y="103"/>
                    <a:pt x="39" y="97"/>
                    <a:pt x="42" y="91"/>
                  </a:cubicBezTo>
                  <a:cubicBezTo>
                    <a:pt x="46" y="86"/>
                    <a:pt x="49" y="80"/>
                    <a:pt x="53" y="74"/>
                  </a:cubicBezTo>
                  <a:cubicBezTo>
                    <a:pt x="56" y="68"/>
                    <a:pt x="59" y="62"/>
                    <a:pt x="60" y="56"/>
                  </a:cubicBezTo>
                  <a:cubicBezTo>
                    <a:pt x="62" y="51"/>
                    <a:pt x="63" y="43"/>
                    <a:pt x="65" y="39"/>
                  </a:cubicBezTo>
                  <a:cubicBezTo>
                    <a:pt x="66" y="34"/>
                    <a:pt x="66" y="31"/>
                    <a:pt x="68" y="23"/>
                  </a:cubicBezTo>
                  <a:cubicBezTo>
                    <a:pt x="68" y="17"/>
                    <a:pt x="68" y="8"/>
                    <a:pt x="68" y="0"/>
                  </a:cubicBezTo>
                  <a:close/>
                  <a:moveTo>
                    <a:pt x="4" y="128"/>
                  </a:moveTo>
                  <a:cubicBezTo>
                    <a:pt x="3" y="129"/>
                    <a:pt x="2" y="130"/>
                    <a:pt x="0" y="131"/>
                  </a:cubicBezTo>
                  <a:cubicBezTo>
                    <a:pt x="2" y="130"/>
                    <a:pt x="3" y="129"/>
                    <a:pt x="4" y="128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15"/>
            <p:cNvSpPr/>
            <p:nvPr/>
          </p:nvSpPr>
          <p:spPr>
            <a:xfrm>
              <a:off x="1179425" y="2895700"/>
              <a:ext cx="6700" cy="6675"/>
            </a:xfrm>
            <a:custGeom>
              <a:rect b="b" l="l" r="r" t="t"/>
              <a:pathLst>
                <a:path extrusionOk="0" h="267" w="268">
                  <a:moveTo>
                    <a:pt x="60" y="1"/>
                  </a:moveTo>
                  <a:cubicBezTo>
                    <a:pt x="51" y="1"/>
                    <a:pt x="43" y="2"/>
                    <a:pt x="34" y="5"/>
                  </a:cubicBezTo>
                  <a:cubicBezTo>
                    <a:pt x="29" y="5"/>
                    <a:pt x="25" y="7"/>
                    <a:pt x="20" y="10"/>
                  </a:cubicBezTo>
                  <a:cubicBezTo>
                    <a:pt x="12" y="11"/>
                    <a:pt x="6" y="14"/>
                    <a:pt x="0" y="19"/>
                  </a:cubicBezTo>
                  <a:cubicBezTo>
                    <a:pt x="11" y="12"/>
                    <a:pt x="23" y="9"/>
                    <a:pt x="37" y="9"/>
                  </a:cubicBezTo>
                  <a:cubicBezTo>
                    <a:pt x="55" y="9"/>
                    <a:pt x="76" y="15"/>
                    <a:pt x="98" y="27"/>
                  </a:cubicBezTo>
                  <a:cubicBezTo>
                    <a:pt x="181" y="79"/>
                    <a:pt x="234" y="168"/>
                    <a:pt x="240" y="266"/>
                  </a:cubicBezTo>
                  <a:cubicBezTo>
                    <a:pt x="255" y="260"/>
                    <a:pt x="266" y="245"/>
                    <a:pt x="267" y="228"/>
                  </a:cubicBezTo>
                  <a:cubicBezTo>
                    <a:pt x="267" y="219"/>
                    <a:pt x="267" y="211"/>
                    <a:pt x="266" y="202"/>
                  </a:cubicBezTo>
                  <a:cubicBezTo>
                    <a:pt x="264" y="193"/>
                    <a:pt x="263" y="185"/>
                    <a:pt x="261" y="177"/>
                  </a:cubicBezTo>
                  <a:cubicBezTo>
                    <a:pt x="257" y="163"/>
                    <a:pt x="254" y="156"/>
                    <a:pt x="254" y="153"/>
                  </a:cubicBezTo>
                  <a:lnTo>
                    <a:pt x="249" y="142"/>
                  </a:lnTo>
                  <a:lnTo>
                    <a:pt x="244" y="131"/>
                  </a:lnTo>
                  <a:cubicBezTo>
                    <a:pt x="243" y="128"/>
                    <a:pt x="240" y="123"/>
                    <a:pt x="238" y="120"/>
                  </a:cubicBezTo>
                  <a:cubicBezTo>
                    <a:pt x="235" y="113"/>
                    <a:pt x="231" y="107"/>
                    <a:pt x="226" y="100"/>
                  </a:cubicBezTo>
                  <a:cubicBezTo>
                    <a:pt x="224" y="97"/>
                    <a:pt x="221" y="93"/>
                    <a:pt x="220" y="90"/>
                  </a:cubicBezTo>
                  <a:cubicBezTo>
                    <a:pt x="215" y="84"/>
                    <a:pt x="209" y="76"/>
                    <a:pt x="204" y="71"/>
                  </a:cubicBezTo>
                  <a:cubicBezTo>
                    <a:pt x="198" y="64"/>
                    <a:pt x="192" y="57"/>
                    <a:pt x="186" y="51"/>
                  </a:cubicBezTo>
                  <a:cubicBezTo>
                    <a:pt x="180" y="45"/>
                    <a:pt x="174" y="41"/>
                    <a:pt x="168" y="36"/>
                  </a:cubicBezTo>
                  <a:cubicBezTo>
                    <a:pt x="160" y="30"/>
                    <a:pt x="152" y="25"/>
                    <a:pt x="145" y="22"/>
                  </a:cubicBezTo>
                  <a:cubicBezTo>
                    <a:pt x="137" y="17"/>
                    <a:pt x="129" y="13"/>
                    <a:pt x="120" y="10"/>
                  </a:cubicBezTo>
                  <a:cubicBezTo>
                    <a:pt x="114" y="7"/>
                    <a:pt x="106" y="5"/>
                    <a:pt x="100" y="4"/>
                  </a:cubicBezTo>
                  <a:cubicBezTo>
                    <a:pt x="92" y="2"/>
                    <a:pt x="85" y="1"/>
                    <a:pt x="78" y="1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15"/>
            <p:cNvSpPr/>
            <p:nvPr/>
          </p:nvSpPr>
          <p:spPr>
            <a:xfrm>
              <a:off x="1108600" y="2896125"/>
              <a:ext cx="75800" cy="49375"/>
            </a:xfrm>
            <a:custGeom>
              <a:rect b="b" l="l" r="r" t="t"/>
              <a:pathLst>
                <a:path extrusionOk="0" h="1975" w="3032">
                  <a:moveTo>
                    <a:pt x="2835" y="0"/>
                  </a:moveTo>
                  <a:lnTo>
                    <a:pt x="40" y="1624"/>
                  </a:lnTo>
                  <a:cubicBezTo>
                    <a:pt x="14" y="1640"/>
                    <a:pt x="0" y="1672"/>
                    <a:pt x="0" y="1716"/>
                  </a:cubicBezTo>
                  <a:cubicBezTo>
                    <a:pt x="0" y="1807"/>
                    <a:pt x="65" y="1913"/>
                    <a:pt x="142" y="1956"/>
                  </a:cubicBezTo>
                  <a:cubicBezTo>
                    <a:pt x="163" y="1969"/>
                    <a:pt x="183" y="1974"/>
                    <a:pt x="201" y="1974"/>
                  </a:cubicBezTo>
                  <a:cubicBezTo>
                    <a:pt x="214" y="1974"/>
                    <a:pt x="226" y="1971"/>
                    <a:pt x="237" y="1965"/>
                  </a:cubicBezTo>
                  <a:lnTo>
                    <a:pt x="3031" y="342"/>
                  </a:lnTo>
                  <a:lnTo>
                    <a:pt x="3031" y="342"/>
                  </a:lnTo>
                  <a:cubicBezTo>
                    <a:pt x="3021" y="347"/>
                    <a:pt x="3009" y="350"/>
                    <a:pt x="2996" y="350"/>
                  </a:cubicBezTo>
                  <a:cubicBezTo>
                    <a:pt x="2977" y="350"/>
                    <a:pt x="2957" y="345"/>
                    <a:pt x="2935" y="332"/>
                  </a:cubicBezTo>
                  <a:cubicBezTo>
                    <a:pt x="2858" y="291"/>
                    <a:pt x="2795" y="183"/>
                    <a:pt x="2793" y="94"/>
                  </a:cubicBezTo>
                  <a:cubicBezTo>
                    <a:pt x="2793" y="48"/>
                    <a:pt x="2809" y="16"/>
                    <a:pt x="2835" y="0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15"/>
            <p:cNvSpPr/>
            <p:nvPr/>
          </p:nvSpPr>
          <p:spPr>
            <a:xfrm>
              <a:off x="1114500" y="2902350"/>
              <a:ext cx="70925" cy="42925"/>
            </a:xfrm>
            <a:custGeom>
              <a:rect b="b" l="l" r="r" t="t"/>
              <a:pathLst>
                <a:path extrusionOk="0" h="1717" w="2837">
                  <a:moveTo>
                    <a:pt x="2835" y="0"/>
                  </a:moveTo>
                  <a:lnTo>
                    <a:pt x="41" y="1624"/>
                  </a:lnTo>
                  <a:cubicBezTo>
                    <a:pt x="42" y="1669"/>
                    <a:pt x="27" y="1701"/>
                    <a:pt x="1" y="1716"/>
                  </a:cubicBezTo>
                  <a:lnTo>
                    <a:pt x="2795" y="93"/>
                  </a:lnTo>
                  <a:cubicBezTo>
                    <a:pt x="2820" y="77"/>
                    <a:pt x="2837" y="45"/>
                    <a:pt x="2835" y="0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15"/>
            <p:cNvSpPr/>
            <p:nvPr/>
          </p:nvSpPr>
          <p:spPr>
            <a:xfrm>
              <a:off x="1109550" y="2895900"/>
              <a:ext cx="75850" cy="47075"/>
            </a:xfrm>
            <a:custGeom>
              <a:rect b="b" l="l" r="r" t="t"/>
              <a:pathLst>
                <a:path extrusionOk="0" h="1883" w="3034">
                  <a:moveTo>
                    <a:pt x="2831" y="1"/>
                  </a:moveTo>
                  <a:cubicBezTo>
                    <a:pt x="2818" y="1"/>
                    <a:pt x="2806" y="4"/>
                    <a:pt x="2795" y="9"/>
                  </a:cubicBezTo>
                  <a:lnTo>
                    <a:pt x="1" y="1633"/>
                  </a:lnTo>
                  <a:cubicBezTo>
                    <a:pt x="12" y="1628"/>
                    <a:pt x="25" y="1625"/>
                    <a:pt x="38" y="1625"/>
                  </a:cubicBezTo>
                  <a:cubicBezTo>
                    <a:pt x="56" y="1625"/>
                    <a:pt x="76" y="1630"/>
                    <a:pt x="97" y="1643"/>
                  </a:cubicBezTo>
                  <a:cubicBezTo>
                    <a:pt x="174" y="1686"/>
                    <a:pt x="237" y="1792"/>
                    <a:pt x="239" y="1882"/>
                  </a:cubicBezTo>
                  <a:lnTo>
                    <a:pt x="3033" y="258"/>
                  </a:lnTo>
                  <a:cubicBezTo>
                    <a:pt x="3027" y="160"/>
                    <a:pt x="2973" y="71"/>
                    <a:pt x="2892" y="19"/>
                  </a:cubicBezTo>
                  <a:cubicBezTo>
                    <a:pt x="2870" y="6"/>
                    <a:pt x="2849" y="1"/>
                    <a:pt x="2831" y="1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15"/>
            <p:cNvSpPr/>
            <p:nvPr/>
          </p:nvSpPr>
          <p:spPr>
            <a:xfrm>
              <a:off x="1103225" y="2937225"/>
              <a:ext cx="10650" cy="9400"/>
            </a:xfrm>
            <a:custGeom>
              <a:rect b="b" l="l" r="r" t="t"/>
              <a:pathLst>
                <a:path extrusionOk="0" h="376" w="426">
                  <a:moveTo>
                    <a:pt x="234" y="0"/>
                  </a:moveTo>
                  <a:cubicBezTo>
                    <a:pt x="233" y="1"/>
                    <a:pt x="233" y="1"/>
                    <a:pt x="233" y="2"/>
                  </a:cubicBezTo>
                  <a:lnTo>
                    <a:pt x="233" y="2"/>
                  </a:lnTo>
                  <a:cubicBezTo>
                    <a:pt x="233" y="1"/>
                    <a:pt x="233" y="1"/>
                    <a:pt x="234" y="0"/>
                  </a:cubicBezTo>
                  <a:close/>
                  <a:moveTo>
                    <a:pt x="426" y="329"/>
                  </a:moveTo>
                  <a:lnTo>
                    <a:pt x="425" y="329"/>
                  </a:lnTo>
                  <a:lnTo>
                    <a:pt x="425" y="329"/>
                  </a:lnTo>
                  <a:cubicBezTo>
                    <a:pt x="425" y="329"/>
                    <a:pt x="425" y="329"/>
                    <a:pt x="426" y="329"/>
                  </a:cubicBezTo>
                  <a:close/>
                  <a:moveTo>
                    <a:pt x="233" y="2"/>
                  </a:moveTo>
                  <a:cubicBezTo>
                    <a:pt x="230" y="6"/>
                    <a:pt x="224" y="11"/>
                    <a:pt x="221" y="16"/>
                  </a:cubicBezTo>
                  <a:lnTo>
                    <a:pt x="131" y="139"/>
                  </a:lnTo>
                  <a:lnTo>
                    <a:pt x="5" y="309"/>
                  </a:lnTo>
                  <a:cubicBezTo>
                    <a:pt x="2" y="314"/>
                    <a:pt x="0" y="318"/>
                    <a:pt x="0" y="324"/>
                  </a:cubicBezTo>
                  <a:cubicBezTo>
                    <a:pt x="2" y="343"/>
                    <a:pt x="12" y="361"/>
                    <a:pt x="29" y="372"/>
                  </a:cubicBezTo>
                  <a:cubicBezTo>
                    <a:pt x="32" y="374"/>
                    <a:pt x="39" y="375"/>
                    <a:pt x="43" y="375"/>
                  </a:cubicBezTo>
                  <a:lnTo>
                    <a:pt x="425" y="329"/>
                  </a:lnTo>
                  <a:lnTo>
                    <a:pt x="425" y="329"/>
                  </a:lnTo>
                  <a:cubicBezTo>
                    <a:pt x="421" y="330"/>
                    <a:pt x="417" y="330"/>
                    <a:pt x="413" y="330"/>
                  </a:cubicBezTo>
                  <a:cubicBezTo>
                    <a:pt x="393" y="330"/>
                    <a:pt x="373" y="324"/>
                    <a:pt x="355" y="312"/>
                  </a:cubicBezTo>
                  <a:cubicBezTo>
                    <a:pt x="272" y="260"/>
                    <a:pt x="220" y="171"/>
                    <a:pt x="214" y="72"/>
                  </a:cubicBezTo>
                  <a:cubicBezTo>
                    <a:pt x="212" y="48"/>
                    <a:pt x="218" y="23"/>
                    <a:pt x="233" y="2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15"/>
            <p:cNvSpPr/>
            <p:nvPr/>
          </p:nvSpPr>
          <p:spPr>
            <a:xfrm>
              <a:off x="1104300" y="2942950"/>
              <a:ext cx="11275" cy="3675"/>
            </a:xfrm>
            <a:custGeom>
              <a:rect b="b" l="l" r="r" t="t"/>
              <a:pathLst>
                <a:path extrusionOk="0" h="147" w="451">
                  <a:moveTo>
                    <a:pt x="450" y="0"/>
                  </a:moveTo>
                  <a:lnTo>
                    <a:pt x="13" y="128"/>
                  </a:lnTo>
                  <a:cubicBezTo>
                    <a:pt x="14" y="137"/>
                    <a:pt x="9" y="144"/>
                    <a:pt x="3" y="146"/>
                  </a:cubicBezTo>
                  <a:lnTo>
                    <a:pt x="3" y="146"/>
                  </a:lnTo>
                  <a:lnTo>
                    <a:pt x="383" y="102"/>
                  </a:lnTo>
                  <a:cubicBezTo>
                    <a:pt x="423" y="95"/>
                    <a:pt x="450" y="60"/>
                    <a:pt x="450" y="0"/>
                  </a:cubicBezTo>
                  <a:close/>
                  <a:moveTo>
                    <a:pt x="3" y="146"/>
                  </a:moveTo>
                  <a:lnTo>
                    <a:pt x="0" y="146"/>
                  </a:lnTo>
                  <a:cubicBezTo>
                    <a:pt x="1" y="146"/>
                    <a:pt x="2" y="146"/>
                    <a:pt x="3" y="146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15"/>
            <p:cNvSpPr/>
            <p:nvPr/>
          </p:nvSpPr>
          <p:spPr>
            <a:xfrm>
              <a:off x="1103225" y="2944800"/>
              <a:ext cx="1450" cy="1825"/>
            </a:xfrm>
            <a:custGeom>
              <a:rect b="b" l="l" r="r" t="t"/>
              <a:pathLst>
                <a:path extrusionOk="0" h="73" w="58">
                  <a:moveTo>
                    <a:pt x="16" y="1"/>
                  </a:moveTo>
                  <a:cubicBezTo>
                    <a:pt x="6" y="1"/>
                    <a:pt x="0" y="8"/>
                    <a:pt x="0" y="21"/>
                  </a:cubicBezTo>
                  <a:cubicBezTo>
                    <a:pt x="2" y="40"/>
                    <a:pt x="12" y="58"/>
                    <a:pt x="29" y="69"/>
                  </a:cubicBezTo>
                  <a:cubicBezTo>
                    <a:pt x="34" y="71"/>
                    <a:pt x="38" y="72"/>
                    <a:pt x="41" y="72"/>
                  </a:cubicBezTo>
                  <a:cubicBezTo>
                    <a:pt x="51" y="72"/>
                    <a:pt x="57" y="65"/>
                    <a:pt x="57" y="52"/>
                  </a:cubicBezTo>
                  <a:cubicBezTo>
                    <a:pt x="56" y="32"/>
                    <a:pt x="45" y="15"/>
                    <a:pt x="28" y="5"/>
                  </a:cubicBezTo>
                  <a:cubicBezTo>
                    <a:pt x="23" y="2"/>
                    <a:pt x="19" y="1"/>
                    <a:pt x="16" y="1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15"/>
            <p:cNvSpPr/>
            <p:nvPr/>
          </p:nvSpPr>
          <p:spPr>
            <a:xfrm>
              <a:off x="1103325" y="2936500"/>
              <a:ext cx="12250" cy="9625"/>
            </a:xfrm>
            <a:custGeom>
              <a:rect b="b" l="l" r="r" t="t"/>
              <a:pathLst>
                <a:path extrusionOk="0" h="385" w="490">
                  <a:moveTo>
                    <a:pt x="287" y="1"/>
                  </a:moveTo>
                  <a:cubicBezTo>
                    <a:pt x="263" y="1"/>
                    <a:pt x="243" y="11"/>
                    <a:pt x="230" y="29"/>
                  </a:cubicBezTo>
                  <a:lnTo>
                    <a:pt x="1" y="338"/>
                  </a:lnTo>
                  <a:cubicBezTo>
                    <a:pt x="3" y="335"/>
                    <a:pt x="7" y="333"/>
                    <a:pt x="12" y="333"/>
                  </a:cubicBezTo>
                  <a:cubicBezTo>
                    <a:pt x="16" y="333"/>
                    <a:pt x="20" y="334"/>
                    <a:pt x="24" y="337"/>
                  </a:cubicBezTo>
                  <a:cubicBezTo>
                    <a:pt x="41" y="347"/>
                    <a:pt x="52" y="364"/>
                    <a:pt x="53" y="384"/>
                  </a:cubicBezTo>
                  <a:lnTo>
                    <a:pt x="489" y="258"/>
                  </a:lnTo>
                  <a:cubicBezTo>
                    <a:pt x="488" y="169"/>
                    <a:pt x="425" y="62"/>
                    <a:pt x="348" y="19"/>
                  </a:cubicBezTo>
                  <a:cubicBezTo>
                    <a:pt x="326" y="7"/>
                    <a:pt x="306" y="1"/>
                    <a:pt x="287" y="1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15"/>
            <p:cNvSpPr/>
            <p:nvPr/>
          </p:nvSpPr>
          <p:spPr>
            <a:xfrm>
              <a:off x="1102075" y="2945100"/>
              <a:ext cx="2350" cy="2050"/>
            </a:xfrm>
            <a:custGeom>
              <a:rect b="b" l="l" r="r" t="t"/>
              <a:pathLst>
                <a:path extrusionOk="0" h="82" w="94">
                  <a:moveTo>
                    <a:pt x="67" y="1"/>
                  </a:moveTo>
                  <a:cubicBezTo>
                    <a:pt x="65" y="1"/>
                    <a:pt x="63" y="1"/>
                    <a:pt x="62" y="2"/>
                  </a:cubicBezTo>
                  <a:lnTo>
                    <a:pt x="6" y="34"/>
                  </a:lnTo>
                  <a:cubicBezTo>
                    <a:pt x="2" y="37"/>
                    <a:pt x="0" y="42"/>
                    <a:pt x="0" y="46"/>
                  </a:cubicBezTo>
                  <a:cubicBezTo>
                    <a:pt x="2" y="60"/>
                    <a:pt x="8" y="72"/>
                    <a:pt x="20" y="80"/>
                  </a:cubicBezTo>
                  <a:cubicBezTo>
                    <a:pt x="22" y="81"/>
                    <a:pt x="25" y="82"/>
                    <a:pt x="28" y="82"/>
                  </a:cubicBezTo>
                  <a:cubicBezTo>
                    <a:pt x="30" y="82"/>
                    <a:pt x="32" y="81"/>
                    <a:pt x="34" y="80"/>
                  </a:cubicBezTo>
                  <a:lnTo>
                    <a:pt x="89" y="48"/>
                  </a:lnTo>
                  <a:cubicBezTo>
                    <a:pt x="92" y="45"/>
                    <a:pt x="94" y="40"/>
                    <a:pt x="94" y="36"/>
                  </a:cubicBezTo>
                  <a:cubicBezTo>
                    <a:pt x="92" y="23"/>
                    <a:pt x="86" y="11"/>
                    <a:pt x="75" y="3"/>
                  </a:cubicBezTo>
                  <a:cubicBezTo>
                    <a:pt x="73" y="1"/>
                    <a:pt x="70" y="1"/>
                    <a:pt x="67" y="1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15"/>
            <p:cNvSpPr/>
            <p:nvPr/>
          </p:nvSpPr>
          <p:spPr>
            <a:xfrm>
              <a:off x="1102225" y="2945100"/>
              <a:ext cx="1750" cy="900"/>
            </a:xfrm>
            <a:custGeom>
              <a:rect b="b" l="l" r="r" t="t"/>
              <a:pathLst>
                <a:path extrusionOk="0" h="36" w="70">
                  <a:moveTo>
                    <a:pt x="1" y="35"/>
                  </a:moveTo>
                  <a:lnTo>
                    <a:pt x="1" y="35"/>
                  </a:lnTo>
                  <a:cubicBezTo>
                    <a:pt x="1" y="35"/>
                    <a:pt x="1" y="35"/>
                    <a:pt x="0" y="36"/>
                  </a:cubicBezTo>
                  <a:lnTo>
                    <a:pt x="1" y="35"/>
                  </a:lnTo>
                  <a:close/>
                  <a:moveTo>
                    <a:pt x="61" y="1"/>
                  </a:moveTo>
                  <a:cubicBezTo>
                    <a:pt x="59" y="1"/>
                    <a:pt x="57" y="1"/>
                    <a:pt x="56" y="2"/>
                  </a:cubicBezTo>
                  <a:lnTo>
                    <a:pt x="1" y="35"/>
                  </a:lnTo>
                  <a:lnTo>
                    <a:pt x="1" y="35"/>
                  </a:lnTo>
                  <a:cubicBezTo>
                    <a:pt x="3" y="34"/>
                    <a:pt x="5" y="33"/>
                    <a:pt x="7" y="33"/>
                  </a:cubicBezTo>
                  <a:cubicBezTo>
                    <a:pt x="9" y="33"/>
                    <a:pt x="12" y="34"/>
                    <a:pt x="14" y="36"/>
                  </a:cubicBezTo>
                  <a:lnTo>
                    <a:pt x="69" y="3"/>
                  </a:lnTo>
                  <a:cubicBezTo>
                    <a:pt x="67" y="1"/>
                    <a:pt x="64" y="1"/>
                    <a:pt x="61" y="1"/>
                  </a:cubicBezTo>
                  <a:close/>
                </a:path>
              </a:pathLst>
            </a:custGeom>
            <a:solidFill>
              <a:srgbClr val="B1C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15"/>
            <p:cNvSpPr/>
            <p:nvPr/>
          </p:nvSpPr>
          <p:spPr>
            <a:xfrm>
              <a:off x="1102525" y="2945175"/>
              <a:ext cx="1900" cy="1950"/>
            </a:xfrm>
            <a:custGeom>
              <a:rect b="b" l="l" r="r" t="t"/>
              <a:pathLst>
                <a:path extrusionOk="0" h="78" w="76">
                  <a:moveTo>
                    <a:pt x="56" y="0"/>
                  </a:moveTo>
                  <a:lnTo>
                    <a:pt x="1" y="33"/>
                  </a:lnTo>
                  <a:cubicBezTo>
                    <a:pt x="13" y="40"/>
                    <a:pt x="19" y="53"/>
                    <a:pt x="21" y="66"/>
                  </a:cubicBezTo>
                  <a:cubicBezTo>
                    <a:pt x="21" y="70"/>
                    <a:pt x="20" y="73"/>
                    <a:pt x="17" y="75"/>
                  </a:cubicBezTo>
                  <a:lnTo>
                    <a:pt x="17" y="75"/>
                  </a:lnTo>
                  <a:lnTo>
                    <a:pt x="70" y="45"/>
                  </a:lnTo>
                  <a:cubicBezTo>
                    <a:pt x="74" y="43"/>
                    <a:pt x="76" y="37"/>
                    <a:pt x="76" y="33"/>
                  </a:cubicBezTo>
                  <a:cubicBezTo>
                    <a:pt x="74" y="20"/>
                    <a:pt x="68" y="8"/>
                    <a:pt x="56" y="0"/>
                  </a:cubicBezTo>
                  <a:close/>
                  <a:moveTo>
                    <a:pt x="17" y="75"/>
                  </a:moveTo>
                  <a:lnTo>
                    <a:pt x="14" y="77"/>
                  </a:lnTo>
                  <a:cubicBezTo>
                    <a:pt x="16" y="77"/>
                    <a:pt x="17" y="76"/>
                    <a:pt x="17" y="75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15"/>
            <p:cNvSpPr/>
            <p:nvPr/>
          </p:nvSpPr>
          <p:spPr>
            <a:xfrm>
              <a:off x="1102075" y="2945925"/>
              <a:ext cx="975" cy="1250"/>
            </a:xfrm>
            <a:custGeom>
              <a:rect b="b" l="l" r="r" t="t"/>
              <a:pathLst>
                <a:path extrusionOk="0" h="50" w="39">
                  <a:moveTo>
                    <a:pt x="11" y="1"/>
                  </a:moveTo>
                  <a:cubicBezTo>
                    <a:pt x="5" y="1"/>
                    <a:pt x="0" y="6"/>
                    <a:pt x="0" y="15"/>
                  </a:cubicBezTo>
                  <a:cubicBezTo>
                    <a:pt x="0" y="27"/>
                    <a:pt x="8" y="39"/>
                    <a:pt x="20" y="47"/>
                  </a:cubicBezTo>
                  <a:cubicBezTo>
                    <a:pt x="23" y="49"/>
                    <a:pt x="26" y="50"/>
                    <a:pt x="29" y="50"/>
                  </a:cubicBezTo>
                  <a:cubicBezTo>
                    <a:pt x="35" y="50"/>
                    <a:pt x="39" y="45"/>
                    <a:pt x="39" y="36"/>
                  </a:cubicBezTo>
                  <a:cubicBezTo>
                    <a:pt x="37" y="23"/>
                    <a:pt x="31" y="10"/>
                    <a:pt x="20" y="4"/>
                  </a:cubicBezTo>
                  <a:cubicBezTo>
                    <a:pt x="17" y="2"/>
                    <a:pt x="14" y="1"/>
                    <a:pt x="11" y="1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15"/>
            <p:cNvSpPr/>
            <p:nvPr/>
          </p:nvSpPr>
          <p:spPr>
            <a:xfrm>
              <a:off x="1116275" y="2925475"/>
              <a:ext cx="16625" cy="9475"/>
            </a:xfrm>
            <a:custGeom>
              <a:rect b="b" l="l" r="r" t="t"/>
              <a:pathLst>
                <a:path extrusionOk="0" h="379" w="665">
                  <a:moveTo>
                    <a:pt x="299" y="151"/>
                  </a:moveTo>
                  <a:lnTo>
                    <a:pt x="265" y="171"/>
                  </a:lnTo>
                  <a:lnTo>
                    <a:pt x="265" y="171"/>
                  </a:lnTo>
                  <a:lnTo>
                    <a:pt x="265" y="171"/>
                  </a:lnTo>
                  <a:lnTo>
                    <a:pt x="299" y="151"/>
                  </a:lnTo>
                  <a:lnTo>
                    <a:pt x="299" y="151"/>
                  </a:lnTo>
                  <a:lnTo>
                    <a:pt x="299" y="151"/>
                  </a:lnTo>
                  <a:close/>
                  <a:moveTo>
                    <a:pt x="586" y="1"/>
                  </a:moveTo>
                  <a:cubicBezTo>
                    <a:pt x="569" y="1"/>
                    <a:pt x="552" y="5"/>
                    <a:pt x="537" y="12"/>
                  </a:cubicBezTo>
                  <a:lnTo>
                    <a:pt x="299" y="151"/>
                  </a:lnTo>
                  <a:lnTo>
                    <a:pt x="299" y="151"/>
                  </a:lnTo>
                  <a:lnTo>
                    <a:pt x="398" y="209"/>
                  </a:lnTo>
                  <a:lnTo>
                    <a:pt x="637" y="71"/>
                  </a:lnTo>
                  <a:cubicBezTo>
                    <a:pt x="664" y="54"/>
                    <a:pt x="663" y="29"/>
                    <a:pt x="637" y="12"/>
                  </a:cubicBezTo>
                  <a:cubicBezTo>
                    <a:pt x="620" y="5"/>
                    <a:pt x="603" y="1"/>
                    <a:pt x="586" y="1"/>
                  </a:cubicBezTo>
                  <a:close/>
                  <a:moveTo>
                    <a:pt x="265" y="171"/>
                  </a:moveTo>
                  <a:lnTo>
                    <a:pt x="28" y="309"/>
                  </a:lnTo>
                  <a:cubicBezTo>
                    <a:pt x="1" y="324"/>
                    <a:pt x="1" y="350"/>
                    <a:pt x="28" y="366"/>
                  </a:cubicBezTo>
                  <a:cubicBezTo>
                    <a:pt x="44" y="374"/>
                    <a:pt x="60" y="378"/>
                    <a:pt x="78" y="378"/>
                  </a:cubicBezTo>
                  <a:cubicBezTo>
                    <a:pt x="95" y="378"/>
                    <a:pt x="112" y="374"/>
                    <a:pt x="128" y="366"/>
                  </a:cubicBezTo>
                  <a:lnTo>
                    <a:pt x="365" y="228"/>
                  </a:lnTo>
                  <a:lnTo>
                    <a:pt x="265" y="171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15"/>
            <p:cNvSpPr/>
            <p:nvPr/>
          </p:nvSpPr>
          <p:spPr>
            <a:xfrm>
              <a:off x="1122875" y="2929225"/>
              <a:ext cx="3375" cy="1950"/>
            </a:xfrm>
            <a:custGeom>
              <a:rect b="b" l="l" r="r" t="t"/>
              <a:pathLst>
                <a:path extrusionOk="0" h="78" w="135">
                  <a:moveTo>
                    <a:pt x="35" y="1"/>
                  </a:moveTo>
                  <a:lnTo>
                    <a:pt x="1" y="21"/>
                  </a:lnTo>
                  <a:lnTo>
                    <a:pt x="102" y="78"/>
                  </a:lnTo>
                  <a:lnTo>
                    <a:pt x="134" y="59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5" name="Google Shape;2585;p15"/>
          <p:cNvGrpSpPr/>
          <p:nvPr/>
        </p:nvGrpSpPr>
        <p:grpSpPr>
          <a:xfrm>
            <a:off x="2449099" y="2372291"/>
            <a:ext cx="536967" cy="577794"/>
            <a:chOff x="1486550" y="2579925"/>
            <a:chExt cx="341300" cy="367250"/>
          </a:xfrm>
        </p:grpSpPr>
        <p:sp>
          <p:nvSpPr>
            <p:cNvPr id="2586" name="Google Shape;2586;p15"/>
            <p:cNvSpPr/>
            <p:nvPr/>
          </p:nvSpPr>
          <p:spPr>
            <a:xfrm>
              <a:off x="1487550" y="2579925"/>
              <a:ext cx="340300" cy="367250"/>
            </a:xfrm>
            <a:custGeom>
              <a:rect b="b" l="l" r="r" t="t"/>
              <a:pathLst>
                <a:path extrusionOk="0" h="14690" w="13612">
                  <a:moveTo>
                    <a:pt x="5999" y="1"/>
                  </a:moveTo>
                  <a:cubicBezTo>
                    <a:pt x="5972" y="1"/>
                    <a:pt x="5948" y="7"/>
                    <a:pt x="5927" y="19"/>
                  </a:cubicBezTo>
                  <a:lnTo>
                    <a:pt x="5798" y="93"/>
                  </a:lnTo>
                  <a:cubicBezTo>
                    <a:pt x="5749" y="122"/>
                    <a:pt x="5718" y="183"/>
                    <a:pt x="5718" y="271"/>
                  </a:cubicBezTo>
                  <a:lnTo>
                    <a:pt x="5700" y="6421"/>
                  </a:lnTo>
                  <a:cubicBezTo>
                    <a:pt x="5700" y="6596"/>
                    <a:pt x="5821" y="6806"/>
                    <a:pt x="5972" y="6895"/>
                  </a:cubicBezTo>
                  <a:cubicBezTo>
                    <a:pt x="5897" y="6854"/>
                    <a:pt x="5800" y="6834"/>
                    <a:pt x="5704" y="6834"/>
                  </a:cubicBezTo>
                  <a:cubicBezTo>
                    <a:pt x="5605" y="6834"/>
                    <a:pt x="5506" y="6856"/>
                    <a:pt x="5430" y="6900"/>
                  </a:cubicBezTo>
                  <a:lnTo>
                    <a:pt x="113" y="9991"/>
                  </a:lnTo>
                  <a:cubicBezTo>
                    <a:pt x="37" y="10034"/>
                    <a:pt x="1" y="10092"/>
                    <a:pt x="1" y="10149"/>
                  </a:cubicBezTo>
                  <a:lnTo>
                    <a:pt x="1" y="10298"/>
                  </a:lnTo>
                  <a:cubicBezTo>
                    <a:pt x="1" y="10355"/>
                    <a:pt x="39" y="10413"/>
                    <a:pt x="116" y="10458"/>
                  </a:cubicBezTo>
                  <a:lnTo>
                    <a:pt x="7327" y="14623"/>
                  </a:lnTo>
                  <a:cubicBezTo>
                    <a:pt x="7404" y="14667"/>
                    <a:pt x="7504" y="14689"/>
                    <a:pt x="7603" y="14689"/>
                  </a:cubicBezTo>
                  <a:cubicBezTo>
                    <a:pt x="7703" y="14689"/>
                    <a:pt x="7802" y="14667"/>
                    <a:pt x="7878" y="14623"/>
                  </a:cubicBezTo>
                  <a:lnTo>
                    <a:pt x="13195" y="11533"/>
                  </a:lnTo>
                  <a:cubicBezTo>
                    <a:pt x="13271" y="11489"/>
                    <a:pt x="13308" y="11432"/>
                    <a:pt x="13308" y="11373"/>
                  </a:cubicBezTo>
                  <a:lnTo>
                    <a:pt x="13308" y="11231"/>
                  </a:lnTo>
                  <a:cubicBezTo>
                    <a:pt x="13311" y="11174"/>
                    <a:pt x="13275" y="11115"/>
                    <a:pt x="13202" y="11071"/>
                  </a:cubicBezTo>
                  <a:lnTo>
                    <a:pt x="13202" y="11071"/>
                  </a:lnTo>
                  <a:cubicBezTo>
                    <a:pt x="13241" y="11091"/>
                    <a:pt x="13278" y="11101"/>
                    <a:pt x="13312" y="11101"/>
                  </a:cubicBezTo>
                  <a:cubicBezTo>
                    <a:pt x="13339" y="11101"/>
                    <a:pt x="13364" y="11094"/>
                    <a:pt x="13385" y="11082"/>
                  </a:cubicBezTo>
                  <a:lnTo>
                    <a:pt x="13385" y="11082"/>
                  </a:lnTo>
                  <a:cubicBezTo>
                    <a:pt x="13385" y="11082"/>
                    <a:pt x="13385" y="11083"/>
                    <a:pt x="13384" y="11083"/>
                  </a:cubicBezTo>
                  <a:lnTo>
                    <a:pt x="13513" y="11008"/>
                  </a:lnTo>
                  <a:cubicBezTo>
                    <a:pt x="13563" y="10979"/>
                    <a:pt x="13593" y="10917"/>
                    <a:pt x="13593" y="10831"/>
                  </a:cubicBezTo>
                  <a:lnTo>
                    <a:pt x="13612" y="4680"/>
                  </a:lnTo>
                  <a:cubicBezTo>
                    <a:pt x="13612" y="4505"/>
                    <a:pt x="13489" y="4293"/>
                    <a:pt x="13337" y="4204"/>
                  </a:cubicBezTo>
                  <a:lnTo>
                    <a:pt x="6124" y="39"/>
                  </a:lnTo>
                  <a:cubicBezTo>
                    <a:pt x="6079" y="13"/>
                    <a:pt x="6036" y="1"/>
                    <a:pt x="5999" y="1"/>
                  </a:cubicBez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15"/>
            <p:cNvSpPr/>
            <p:nvPr/>
          </p:nvSpPr>
          <p:spPr>
            <a:xfrm>
              <a:off x="1822175" y="2850700"/>
              <a:ext cx="5225" cy="6325"/>
            </a:xfrm>
            <a:custGeom>
              <a:rect b="b" l="l" r="r" t="t"/>
              <a:pathLst>
                <a:path extrusionOk="0" h="253" w="209">
                  <a:moveTo>
                    <a:pt x="208" y="0"/>
                  </a:moveTo>
                  <a:lnTo>
                    <a:pt x="81" y="74"/>
                  </a:lnTo>
                  <a:cubicBezTo>
                    <a:pt x="81" y="161"/>
                    <a:pt x="50" y="223"/>
                    <a:pt x="1" y="252"/>
                  </a:cubicBezTo>
                  <a:lnTo>
                    <a:pt x="128" y="177"/>
                  </a:lnTo>
                  <a:cubicBezTo>
                    <a:pt x="178" y="148"/>
                    <a:pt x="208" y="88"/>
                    <a:pt x="208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15"/>
            <p:cNvSpPr/>
            <p:nvPr/>
          </p:nvSpPr>
          <p:spPr>
            <a:xfrm>
              <a:off x="1824175" y="2696900"/>
              <a:ext cx="3675" cy="155650"/>
            </a:xfrm>
            <a:custGeom>
              <a:rect b="b" l="l" r="r" t="t"/>
              <a:pathLst>
                <a:path extrusionOk="0" h="6226" w="147">
                  <a:moveTo>
                    <a:pt x="147" y="1"/>
                  </a:moveTo>
                  <a:lnTo>
                    <a:pt x="18" y="76"/>
                  </a:lnTo>
                  <a:lnTo>
                    <a:pt x="1" y="6226"/>
                  </a:lnTo>
                  <a:lnTo>
                    <a:pt x="128" y="6152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15"/>
            <p:cNvSpPr/>
            <p:nvPr/>
          </p:nvSpPr>
          <p:spPr>
            <a:xfrm>
              <a:off x="1637400" y="2580875"/>
              <a:ext cx="183550" cy="106000"/>
            </a:xfrm>
            <a:custGeom>
              <a:rect b="b" l="l" r="r" t="t"/>
              <a:pathLst>
                <a:path extrusionOk="0" h="4240" w="7342">
                  <a:moveTo>
                    <a:pt x="130" y="1"/>
                  </a:moveTo>
                  <a:lnTo>
                    <a:pt x="1" y="75"/>
                  </a:lnTo>
                  <a:lnTo>
                    <a:pt x="7214" y="4239"/>
                  </a:lnTo>
                  <a:lnTo>
                    <a:pt x="7341" y="4166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15"/>
            <p:cNvSpPr/>
            <p:nvPr/>
          </p:nvSpPr>
          <p:spPr>
            <a:xfrm>
              <a:off x="1817725" y="2685000"/>
              <a:ext cx="10125" cy="13825"/>
            </a:xfrm>
            <a:custGeom>
              <a:rect b="b" l="l" r="r" t="t"/>
              <a:pathLst>
                <a:path extrusionOk="0" h="553" w="405">
                  <a:moveTo>
                    <a:pt x="128" y="1"/>
                  </a:moveTo>
                  <a:lnTo>
                    <a:pt x="1" y="74"/>
                  </a:lnTo>
                  <a:cubicBezTo>
                    <a:pt x="153" y="164"/>
                    <a:pt x="277" y="377"/>
                    <a:pt x="276" y="552"/>
                  </a:cubicBezTo>
                  <a:lnTo>
                    <a:pt x="405" y="477"/>
                  </a:lnTo>
                  <a:cubicBezTo>
                    <a:pt x="405" y="302"/>
                    <a:pt x="282" y="88"/>
                    <a:pt x="128" y="1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15"/>
            <p:cNvSpPr/>
            <p:nvPr/>
          </p:nvSpPr>
          <p:spPr>
            <a:xfrm>
              <a:off x="1630050" y="2581800"/>
              <a:ext cx="194625" cy="275650"/>
            </a:xfrm>
            <a:custGeom>
              <a:rect b="b" l="l" r="r" t="t"/>
              <a:pathLst>
                <a:path extrusionOk="0" h="11026" w="7785">
                  <a:moveTo>
                    <a:pt x="172" y="0"/>
                  </a:moveTo>
                  <a:cubicBezTo>
                    <a:pt x="81" y="0"/>
                    <a:pt x="18" y="72"/>
                    <a:pt x="18" y="196"/>
                  </a:cubicBezTo>
                  <a:lnTo>
                    <a:pt x="2" y="6346"/>
                  </a:lnTo>
                  <a:cubicBezTo>
                    <a:pt x="0" y="6521"/>
                    <a:pt x="123" y="6734"/>
                    <a:pt x="277" y="6823"/>
                  </a:cubicBezTo>
                  <a:lnTo>
                    <a:pt x="7489" y="10988"/>
                  </a:lnTo>
                  <a:cubicBezTo>
                    <a:pt x="7534" y="11014"/>
                    <a:pt x="7575" y="11026"/>
                    <a:pt x="7613" y="11026"/>
                  </a:cubicBezTo>
                  <a:cubicBezTo>
                    <a:pt x="7703" y="11026"/>
                    <a:pt x="7766" y="10954"/>
                    <a:pt x="7766" y="10830"/>
                  </a:cubicBezTo>
                  <a:lnTo>
                    <a:pt x="7783" y="4680"/>
                  </a:lnTo>
                  <a:cubicBezTo>
                    <a:pt x="7784" y="4505"/>
                    <a:pt x="7660" y="4292"/>
                    <a:pt x="7508" y="4202"/>
                  </a:cubicBezTo>
                  <a:lnTo>
                    <a:pt x="295" y="38"/>
                  </a:lnTo>
                  <a:cubicBezTo>
                    <a:pt x="251" y="12"/>
                    <a:pt x="209" y="0"/>
                    <a:pt x="172" y="0"/>
                  </a:cubicBez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15"/>
            <p:cNvSpPr/>
            <p:nvPr/>
          </p:nvSpPr>
          <p:spPr>
            <a:xfrm>
              <a:off x="1487500" y="2833625"/>
              <a:ext cx="2925" cy="7750"/>
            </a:xfrm>
            <a:custGeom>
              <a:rect b="b" l="l" r="r" t="t"/>
              <a:pathLst>
                <a:path extrusionOk="0" h="310" w="117">
                  <a:moveTo>
                    <a:pt x="1" y="1"/>
                  </a:moveTo>
                  <a:lnTo>
                    <a:pt x="1" y="148"/>
                  </a:lnTo>
                  <a:cubicBezTo>
                    <a:pt x="1" y="207"/>
                    <a:pt x="39" y="265"/>
                    <a:pt x="116" y="310"/>
                  </a:cubicBezTo>
                  <a:lnTo>
                    <a:pt x="116" y="161"/>
                  </a:lnTo>
                  <a:cubicBezTo>
                    <a:pt x="39" y="118"/>
                    <a:pt x="1" y="58"/>
                    <a:pt x="1" y="1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15"/>
            <p:cNvSpPr/>
            <p:nvPr/>
          </p:nvSpPr>
          <p:spPr>
            <a:xfrm>
              <a:off x="1817425" y="2860550"/>
              <a:ext cx="2875" cy="7725"/>
            </a:xfrm>
            <a:custGeom>
              <a:rect b="b" l="l" r="r" t="t"/>
              <a:pathLst>
                <a:path extrusionOk="0" h="309" w="115">
                  <a:moveTo>
                    <a:pt x="114" y="1"/>
                  </a:moveTo>
                  <a:cubicBezTo>
                    <a:pt x="114" y="58"/>
                    <a:pt x="76" y="116"/>
                    <a:pt x="0" y="159"/>
                  </a:cubicBezTo>
                  <a:lnTo>
                    <a:pt x="0" y="308"/>
                  </a:lnTo>
                  <a:cubicBezTo>
                    <a:pt x="76" y="265"/>
                    <a:pt x="114" y="207"/>
                    <a:pt x="114" y="150"/>
                  </a:cubicBezTo>
                  <a:lnTo>
                    <a:pt x="114" y="1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15"/>
            <p:cNvSpPr/>
            <p:nvPr/>
          </p:nvSpPr>
          <p:spPr>
            <a:xfrm>
              <a:off x="1684450" y="2864525"/>
              <a:ext cx="133000" cy="80975"/>
            </a:xfrm>
            <a:custGeom>
              <a:rect b="b" l="l" r="r" t="t"/>
              <a:pathLst>
                <a:path extrusionOk="0" h="3239" w="5320">
                  <a:moveTo>
                    <a:pt x="5319" y="0"/>
                  </a:moveTo>
                  <a:lnTo>
                    <a:pt x="2" y="3091"/>
                  </a:lnTo>
                  <a:lnTo>
                    <a:pt x="1" y="3239"/>
                  </a:lnTo>
                  <a:lnTo>
                    <a:pt x="1" y="3239"/>
                  </a:lnTo>
                  <a:lnTo>
                    <a:pt x="5319" y="149"/>
                  </a:lnTo>
                  <a:lnTo>
                    <a:pt x="5319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15"/>
            <p:cNvSpPr/>
            <p:nvPr/>
          </p:nvSpPr>
          <p:spPr>
            <a:xfrm>
              <a:off x="1490400" y="2837625"/>
              <a:ext cx="180325" cy="107875"/>
            </a:xfrm>
            <a:custGeom>
              <a:rect b="b" l="l" r="r" t="t"/>
              <a:pathLst>
                <a:path extrusionOk="0" h="4315" w="7213">
                  <a:moveTo>
                    <a:pt x="0" y="1"/>
                  </a:moveTo>
                  <a:lnTo>
                    <a:pt x="0" y="150"/>
                  </a:lnTo>
                  <a:lnTo>
                    <a:pt x="7213" y="4315"/>
                  </a:lnTo>
                  <a:lnTo>
                    <a:pt x="7213" y="41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15"/>
            <p:cNvSpPr/>
            <p:nvPr/>
          </p:nvSpPr>
          <p:spPr>
            <a:xfrm>
              <a:off x="1670700" y="2941800"/>
              <a:ext cx="13825" cy="5350"/>
            </a:xfrm>
            <a:custGeom>
              <a:rect b="b" l="l" r="r" t="t"/>
              <a:pathLst>
                <a:path extrusionOk="0" h="214" w="553">
                  <a:moveTo>
                    <a:pt x="1" y="0"/>
                  </a:moveTo>
                  <a:lnTo>
                    <a:pt x="1" y="148"/>
                  </a:lnTo>
                  <a:cubicBezTo>
                    <a:pt x="78" y="191"/>
                    <a:pt x="178" y="213"/>
                    <a:pt x="277" y="213"/>
                  </a:cubicBezTo>
                  <a:cubicBezTo>
                    <a:pt x="377" y="213"/>
                    <a:pt x="476" y="191"/>
                    <a:pt x="552" y="148"/>
                  </a:cubicBezTo>
                  <a:lnTo>
                    <a:pt x="552" y="0"/>
                  </a:lnTo>
                  <a:cubicBezTo>
                    <a:pt x="476" y="44"/>
                    <a:pt x="377" y="66"/>
                    <a:pt x="277" y="66"/>
                  </a:cubicBezTo>
                  <a:cubicBezTo>
                    <a:pt x="177" y="66"/>
                    <a:pt x="77" y="44"/>
                    <a:pt x="1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15"/>
            <p:cNvSpPr/>
            <p:nvPr/>
          </p:nvSpPr>
          <p:spPr>
            <a:xfrm>
              <a:off x="1486550" y="2750775"/>
              <a:ext cx="334700" cy="192675"/>
            </a:xfrm>
            <a:custGeom>
              <a:rect b="b" l="l" r="r" t="t"/>
              <a:pathLst>
                <a:path extrusionOk="0" h="7707" w="13388">
                  <a:moveTo>
                    <a:pt x="5746" y="0"/>
                  </a:moveTo>
                  <a:cubicBezTo>
                    <a:pt x="5646" y="0"/>
                    <a:pt x="5546" y="22"/>
                    <a:pt x="5471" y="66"/>
                  </a:cubicBezTo>
                  <a:lnTo>
                    <a:pt x="153" y="3157"/>
                  </a:lnTo>
                  <a:cubicBezTo>
                    <a:pt x="1" y="3244"/>
                    <a:pt x="1" y="3387"/>
                    <a:pt x="154" y="3475"/>
                  </a:cubicBezTo>
                  <a:lnTo>
                    <a:pt x="7367" y="7641"/>
                  </a:lnTo>
                  <a:cubicBezTo>
                    <a:pt x="7444" y="7685"/>
                    <a:pt x="7544" y="7707"/>
                    <a:pt x="7643" y="7707"/>
                  </a:cubicBezTo>
                  <a:cubicBezTo>
                    <a:pt x="7743" y="7707"/>
                    <a:pt x="7842" y="7685"/>
                    <a:pt x="7918" y="7641"/>
                  </a:cubicBezTo>
                  <a:lnTo>
                    <a:pt x="13235" y="4550"/>
                  </a:lnTo>
                  <a:cubicBezTo>
                    <a:pt x="13388" y="4463"/>
                    <a:pt x="13386" y="4320"/>
                    <a:pt x="13234" y="4232"/>
                  </a:cubicBezTo>
                  <a:lnTo>
                    <a:pt x="6021" y="66"/>
                  </a:lnTo>
                  <a:cubicBezTo>
                    <a:pt x="5945" y="22"/>
                    <a:pt x="5845" y="0"/>
                    <a:pt x="5746" y="0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15"/>
            <p:cNvSpPr/>
            <p:nvPr/>
          </p:nvSpPr>
          <p:spPr>
            <a:xfrm>
              <a:off x="1550300" y="2759175"/>
              <a:ext cx="256925" cy="147850"/>
            </a:xfrm>
            <a:custGeom>
              <a:rect b="b" l="l" r="r" t="t"/>
              <a:pathLst>
                <a:path extrusionOk="0" h="5914" w="10277">
                  <a:moveTo>
                    <a:pt x="3179" y="1"/>
                  </a:moveTo>
                  <a:cubicBezTo>
                    <a:pt x="3106" y="1"/>
                    <a:pt x="3033" y="17"/>
                    <a:pt x="2978" y="49"/>
                  </a:cubicBezTo>
                  <a:lnTo>
                    <a:pt x="111" y="1715"/>
                  </a:lnTo>
                  <a:cubicBezTo>
                    <a:pt x="1" y="1779"/>
                    <a:pt x="1" y="1884"/>
                    <a:pt x="111" y="1948"/>
                  </a:cubicBezTo>
                  <a:lnTo>
                    <a:pt x="6897" y="5866"/>
                  </a:lnTo>
                  <a:cubicBezTo>
                    <a:pt x="6953" y="5898"/>
                    <a:pt x="7026" y="5914"/>
                    <a:pt x="7099" y="5914"/>
                  </a:cubicBezTo>
                  <a:cubicBezTo>
                    <a:pt x="7172" y="5914"/>
                    <a:pt x="7244" y="5898"/>
                    <a:pt x="7300" y="5866"/>
                  </a:cubicBezTo>
                  <a:lnTo>
                    <a:pt x="10166" y="4199"/>
                  </a:lnTo>
                  <a:cubicBezTo>
                    <a:pt x="10277" y="4136"/>
                    <a:pt x="10277" y="4031"/>
                    <a:pt x="10165" y="3967"/>
                  </a:cubicBezTo>
                  <a:lnTo>
                    <a:pt x="10166" y="3967"/>
                  </a:lnTo>
                  <a:lnTo>
                    <a:pt x="3381" y="49"/>
                  </a:lnTo>
                  <a:cubicBezTo>
                    <a:pt x="3324" y="17"/>
                    <a:pt x="3251" y="1"/>
                    <a:pt x="3179" y="1"/>
                  </a:cubicBez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15"/>
            <p:cNvSpPr/>
            <p:nvPr/>
          </p:nvSpPr>
          <p:spPr>
            <a:xfrm>
              <a:off x="1554750" y="2841100"/>
              <a:ext cx="99625" cy="57125"/>
            </a:xfrm>
            <a:custGeom>
              <a:rect b="b" l="l" r="r" t="t"/>
              <a:pathLst>
                <a:path extrusionOk="0" h="2285" w="3985">
                  <a:moveTo>
                    <a:pt x="1694" y="0"/>
                  </a:moveTo>
                  <a:cubicBezTo>
                    <a:pt x="1647" y="0"/>
                    <a:pt x="1600" y="11"/>
                    <a:pt x="1557" y="32"/>
                  </a:cubicBezTo>
                  <a:lnTo>
                    <a:pt x="76" y="894"/>
                  </a:lnTo>
                  <a:cubicBezTo>
                    <a:pt x="1" y="937"/>
                    <a:pt x="1" y="1009"/>
                    <a:pt x="76" y="1052"/>
                  </a:cubicBezTo>
                  <a:lnTo>
                    <a:pt x="2155" y="2252"/>
                  </a:lnTo>
                  <a:cubicBezTo>
                    <a:pt x="2198" y="2274"/>
                    <a:pt x="2245" y="2284"/>
                    <a:pt x="2292" y="2284"/>
                  </a:cubicBezTo>
                  <a:cubicBezTo>
                    <a:pt x="2338" y="2284"/>
                    <a:pt x="2385" y="2274"/>
                    <a:pt x="2428" y="2252"/>
                  </a:cubicBezTo>
                  <a:lnTo>
                    <a:pt x="3909" y="1392"/>
                  </a:lnTo>
                  <a:cubicBezTo>
                    <a:pt x="3984" y="1347"/>
                    <a:pt x="3984" y="1277"/>
                    <a:pt x="3909" y="1234"/>
                  </a:cubicBezTo>
                  <a:lnTo>
                    <a:pt x="1831" y="32"/>
                  </a:lnTo>
                  <a:cubicBezTo>
                    <a:pt x="1788" y="11"/>
                    <a:pt x="1741" y="0"/>
                    <a:pt x="1694" y="0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15"/>
            <p:cNvSpPr/>
            <p:nvPr/>
          </p:nvSpPr>
          <p:spPr>
            <a:xfrm>
              <a:off x="1716600" y="2829175"/>
              <a:ext cx="77725" cy="48650"/>
            </a:xfrm>
            <a:custGeom>
              <a:rect b="b" l="l" r="r" t="t"/>
              <a:pathLst>
                <a:path extrusionOk="0" h="1946" w="3109">
                  <a:moveTo>
                    <a:pt x="1217" y="1"/>
                  </a:moveTo>
                  <a:lnTo>
                    <a:pt x="632" y="340"/>
                  </a:lnTo>
                  <a:lnTo>
                    <a:pt x="632" y="396"/>
                  </a:lnTo>
                  <a:lnTo>
                    <a:pt x="585" y="368"/>
                  </a:lnTo>
                  <a:lnTo>
                    <a:pt x="1" y="707"/>
                  </a:lnTo>
                  <a:lnTo>
                    <a:pt x="1" y="853"/>
                  </a:lnTo>
                  <a:lnTo>
                    <a:pt x="589" y="1193"/>
                  </a:lnTo>
                  <a:lnTo>
                    <a:pt x="652" y="1156"/>
                  </a:lnTo>
                  <a:lnTo>
                    <a:pt x="652" y="1230"/>
                  </a:lnTo>
                  <a:lnTo>
                    <a:pt x="1241" y="1569"/>
                  </a:lnTo>
                  <a:lnTo>
                    <a:pt x="1304" y="1532"/>
                  </a:lnTo>
                  <a:lnTo>
                    <a:pt x="1304" y="1606"/>
                  </a:lnTo>
                  <a:lnTo>
                    <a:pt x="1892" y="1946"/>
                  </a:lnTo>
                  <a:lnTo>
                    <a:pt x="2476" y="1606"/>
                  </a:lnTo>
                  <a:lnTo>
                    <a:pt x="2476" y="1551"/>
                  </a:lnTo>
                  <a:lnTo>
                    <a:pt x="2523" y="1579"/>
                  </a:lnTo>
                  <a:lnTo>
                    <a:pt x="3107" y="1239"/>
                  </a:lnTo>
                  <a:lnTo>
                    <a:pt x="3109" y="1093"/>
                  </a:lnTo>
                  <a:lnTo>
                    <a:pt x="2520" y="754"/>
                  </a:lnTo>
                  <a:lnTo>
                    <a:pt x="2456" y="790"/>
                  </a:lnTo>
                  <a:lnTo>
                    <a:pt x="2457" y="717"/>
                  </a:lnTo>
                  <a:lnTo>
                    <a:pt x="1869" y="377"/>
                  </a:lnTo>
                  <a:lnTo>
                    <a:pt x="1804" y="414"/>
                  </a:lnTo>
                  <a:lnTo>
                    <a:pt x="1804" y="340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15"/>
            <p:cNvSpPr/>
            <p:nvPr/>
          </p:nvSpPr>
          <p:spPr>
            <a:xfrm>
              <a:off x="1677125" y="2861325"/>
              <a:ext cx="61925" cy="39425"/>
            </a:xfrm>
            <a:custGeom>
              <a:rect b="b" l="l" r="r" t="t"/>
              <a:pathLst>
                <a:path extrusionOk="0" h="1577" w="2477">
                  <a:moveTo>
                    <a:pt x="584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9" y="826"/>
                  </a:lnTo>
                  <a:lnTo>
                    <a:pt x="652" y="787"/>
                  </a:lnTo>
                  <a:lnTo>
                    <a:pt x="652" y="861"/>
                  </a:lnTo>
                  <a:lnTo>
                    <a:pt x="1240" y="1200"/>
                  </a:lnTo>
                  <a:lnTo>
                    <a:pt x="1305" y="1164"/>
                  </a:lnTo>
                  <a:lnTo>
                    <a:pt x="1305" y="1237"/>
                  </a:lnTo>
                  <a:lnTo>
                    <a:pt x="1892" y="1577"/>
                  </a:lnTo>
                  <a:lnTo>
                    <a:pt x="2477" y="1237"/>
                  </a:lnTo>
                  <a:lnTo>
                    <a:pt x="2477" y="1091"/>
                  </a:lnTo>
                  <a:lnTo>
                    <a:pt x="1952" y="789"/>
                  </a:lnTo>
                  <a:lnTo>
                    <a:pt x="2472" y="486"/>
                  </a:lnTo>
                  <a:lnTo>
                    <a:pt x="2472" y="340"/>
                  </a:lnTo>
                  <a:lnTo>
                    <a:pt x="1884" y="1"/>
                  </a:lnTo>
                  <a:lnTo>
                    <a:pt x="1300" y="340"/>
                  </a:lnTo>
                  <a:lnTo>
                    <a:pt x="1300" y="412"/>
                  </a:lnTo>
                  <a:lnTo>
                    <a:pt x="1237" y="375"/>
                  </a:lnTo>
                  <a:lnTo>
                    <a:pt x="1173" y="412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15"/>
            <p:cNvSpPr/>
            <p:nvPr/>
          </p:nvSpPr>
          <p:spPr>
            <a:xfrm>
              <a:off x="1618375" y="2763350"/>
              <a:ext cx="110775" cy="67700"/>
            </a:xfrm>
            <a:custGeom>
              <a:rect b="b" l="l" r="r" t="t"/>
              <a:pathLst>
                <a:path extrusionOk="0" h="2708" w="4431">
                  <a:moveTo>
                    <a:pt x="585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8" y="826"/>
                  </a:lnTo>
                  <a:lnTo>
                    <a:pt x="651" y="789"/>
                  </a:lnTo>
                  <a:lnTo>
                    <a:pt x="651" y="862"/>
                  </a:lnTo>
                  <a:lnTo>
                    <a:pt x="1240" y="1202"/>
                  </a:lnTo>
                  <a:lnTo>
                    <a:pt x="1304" y="1165"/>
                  </a:lnTo>
                  <a:lnTo>
                    <a:pt x="1303" y="1239"/>
                  </a:lnTo>
                  <a:lnTo>
                    <a:pt x="1891" y="1578"/>
                  </a:lnTo>
                  <a:lnTo>
                    <a:pt x="1956" y="1542"/>
                  </a:lnTo>
                  <a:lnTo>
                    <a:pt x="1956" y="1615"/>
                  </a:lnTo>
                  <a:lnTo>
                    <a:pt x="2543" y="1955"/>
                  </a:lnTo>
                  <a:lnTo>
                    <a:pt x="2607" y="1918"/>
                  </a:lnTo>
                  <a:lnTo>
                    <a:pt x="2607" y="1992"/>
                  </a:lnTo>
                  <a:lnTo>
                    <a:pt x="3194" y="2331"/>
                  </a:lnTo>
                  <a:lnTo>
                    <a:pt x="3258" y="2294"/>
                  </a:lnTo>
                  <a:lnTo>
                    <a:pt x="3258" y="2368"/>
                  </a:lnTo>
                  <a:lnTo>
                    <a:pt x="3847" y="2708"/>
                  </a:lnTo>
                  <a:lnTo>
                    <a:pt x="4431" y="2368"/>
                  </a:lnTo>
                  <a:lnTo>
                    <a:pt x="4431" y="2221"/>
                  </a:lnTo>
                  <a:lnTo>
                    <a:pt x="3842" y="1883"/>
                  </a:lnTo>
                  <a:lnTo>
                    <a:pt x="3779" y="1919"/>
                  </a:lnTo>
                  <a:lnTo>
                    <a:pt x="3779" y="1846"/>
                  </a:lnTo>
                  <a:lnTo>
                    <a:pt x="3191" y="1506"/>
                  </a:lnTo>
                  <a:lnTo>
                    <a:pt x="3128" y="1543"/>
                  </a:lnTo>
                  <a:lnTo>
                    <a:pt x="3128" y="1469"/>
                  </a:lnTo>
                  <a:lnTo>
                    <a:pt x="2539" y="1130"/>
                  </a:lnTo>
                  <a:lnTo>
                    <a:pt x="2476" y="1167"/>
                  </a:lnTo>
                  <a:lnTo>
                    <a:pt x="2476" y="1093"/>
                  </a:lnTo>
                  <a:lnTo>
                    <a:pt x="1888" y="753"/>
                  </a:lnTo>
                  <a:lnTo>
                    <a:pt x="1825" y="790"/>
                  </a:lnTo>
                  <a:lnTo>
                    <a:pt x="1825" y="717"/>
                  </a:lnTo>
                  <a:lnTo>
                    <a:pt x="1237" y="377"/>
                  </a:lnTo>
                  <a:lnTo>
                    <a:pt x="1172" y="414"/>
                  </a:lnTo>
                  <a:lnTo>
                    <a:pt x="1174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15"/>
            <p:cNvSpPr/>
            <p:nvPr/>
          </p:nvSpPr>
          <p:spPr>
            <a:xfrm>
              <a:off x="1563125" y="2776675"/>
              <a:ext cx="143125" cy="86475"/>
            </a:xfrm>
            <a:custGeom>
              <a:rect b="b" l="l" r="r" t="t"/>
              <a:pathLst>
                <a:path extrusionOk="0" h="3459" w="5725">
                  <a:moveTo>
                    <a:pt x="1877" y="1"/>
                  </a:moveTo>
                  <a:lnTo>
                    <a:pt x="1294" y="340"/>
                  </a:lnTo>
                  <a:lnTo>
                    <a:pt x="1294" y="414"/>
                  </a:lnTo>
                  <a:lnTo>
                    <a:pt x="1231" y="377"/>
                  </a:lnTo>
                  <a:lnTo>
                    <a:pt x="648" y="717"/>
                  </a:lnTo>
                  <a:lnTo>
                    <a:pt x="648" y="789"/>
                  </a:lnTo>
                  <a:lnTo>
                    <a:pt x="585" y="753"/>
                  </a:lnTo>
                  <a:lnTo>
                    <a:pt x="1" y="1093"/>
                  </a:lnTo>
                  <a:lnTo>
                    <a:pt x="1" y="1239"/>
                  </a:lnTo>
                  <a:lnTo>
                    <a:pt x="588" y="1578"/>
                  </a:lnTo>
                  <a:lnTo>
                    <a:pt x="652" y="1542"/>
                  </a:lnTo>
                  <a:lnTo>
                    <a:pt x="652" y="1615"/>
                  </a:lnTo>
                  <a:lnTo>
                    <a:pt x="3195" y="3082"/>
                  </a:lnTo>
                  <a:lnTo>
                    <a:pt x="3259" y="3046"/>
                  </a:lnTo>
                  <a:lnTo>
                    <a:pt x="3259" y="3119"/>
                  </a:lnTo>
                  <a:lnTo>
                    <a:pt x="3846" y="3459"/>
                  </a:lnTo>
                  <a:lnTo>
                    <a:pt x="4431" y="3119"/>
                  </a:lnTo>
                  <a:lnTo>
                    <a:pt x="4431" y="3047"/>
                  </a:lnTo>
                  <a:lnTo>
                    <a:pt x="4494" y="3082"/>
                  </a:lnTo>
                  <a:lnTo>
                    <a:pt x="5077" y="2743"/>
                  </a:lnTo>
                  <a:lnTo>
                    <a:pt x="5077" y="2669"/>
                  </a:lnTo>
                  <a:lnTo>
                    <a:pt x="5140" y="2706"/>
                  </a:lnTo>
                  <a:lnTo>
                    <a:pt x="5725" y="2367"/>
                  </a:lnTo>
                  <a:lnTo>
                    <a:pt x="5725" y="2221"/>
                  </a:lnTo>
                  <a:lnTo>
                    <a:pt x="5137" y="1881"/>
                  </a:lnTo>
                  <a:lnTo>
                    <a:pt x="5072" y="1918"/>
                  </a:lnTo>
                  <a:lnTo>
                    <a:pt x="5072" y="1844"/>
                  </a:lnTo>
                  <a:lnTo>
                    <a:pt x="4485" y="1505"/>
                  </a:lnTo>
                  <a:lnTo>
                    <a:pt x="4421" y="1542"/>
                  </a:lnTo>
                  <a:lnTo>
                    <a:pt x="4421" y="1468"/>
                  </a:lnTo>
                  <a:lnTo>
                    <a:pt x="3832" y="1128"/>
                  </a:lnTo>
                  <a:lnTo>
                    <a:pt x="3769" y="1165"/>
                  </a:lnTo>
                  <a:lnTo>
                    <a:pt x="3769" y="1091"/>
                  </a:lnTo>
                  <a:lnTo>
                    <a:pt x="3181" y="752"/>
                  </a:lnTo>
                  <a:lnTo>
                    <a:pt x="3116" y="790"/>
                  </a:lnTo>
                  <a:lnTo>
                    <a:pt x="3116" y="717"/>
                  </a:lnTo>
                  <a:lnTo>
                    <a:pt x="2530" y="377"/>
                  </a:lnTo>
                  <a:lnTo>
                    <a:pt x="2465" y="414"/>
                  </a:lnTo>
                  <a:lnTo>
                    <a:pt x="2465" y="340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15"/>
            <p:cNvSpPr/>
            <p:nvPr/>
          </p:nvSpPr>
          <p:spPr>
            <a:xfrm>
              <a:off x="1747100" y="283767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4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15"/>
            <p:cNvSpPr/>
            <p:nvPr/>
          </p:nvSpPr>
          <p:spPr>
            <a:xfrm>
              <a:off x="1732400" y="283767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15"/>
            <p:cNvSpPr/>
            <p:nvPr/>
          </p:nvSpPr>
          <p:spPr>
            <a:xfrm>
              <a:off x="1732400" y="28291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2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15"/>
            <p:cNvSpPr/>
            <p:nvPr/>
          </p:nvSpPr>
          <p:spPr>
            <a:xfrm>
              <a:off x="1763375" y="2847075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15"/>
            <p:cNvSpPr/>
            <p:nvPr/>
          </p:nvSpPr>
          <p:spPr>
            <a:xfrm>
              <a:off x="1748675" y="28470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15"/>
            <p:cNvSpPr/>
            <p:nvPr/>
          </p:nvSpPr>
          <p:spPr>
            <a:xfrm>
              <a:off x="1748675" y="2838600"/>
              <a:ext cx="29375" cy="17000"/>
            </a:xfrm>
            <a:custGeom>
              <a:rect b="b" l="l" r="r" t="t"/>
              <a:pathLst>
                <a:path extrusionOk="0" h="680" w="1175">
                  <a:moveTo>
                    <a:pt x="586" y="0"/>
                  </a:moveTo>
                  <a:lnTo>
                    <a:pt x="1" y="340"/>
                  </a:lnTo>
                  <a:lnTo>
                    <a:pt x="589" y="679"/>
                  </a:lnTo>
                  <a:lnTo>
                    <a:pt x="1174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15"/>
            <p:cNvSpPr/>
            <p:nvPr/>
          </p:nvSpPr>
          <p:spPr>
            <a:xfrm>
              <a:off x="1779675" y="285650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15"/>
            <p:cNvSpPr/>
            <p:nvPr/>
          </p:nvSpPr>
          <p:spPr>
            <a:xfrm>
              <a:off x="1764950" y="2856500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2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15"/>
            <p:cNvSpPr/>
            <p:nvPr/>
          </p:nvSpPr>
          <p:spPr>
            <a:xfrm>
              <a:off x="1765000" y="28480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7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15"/>
            <p:cNvSpPr/>
            <p:nvPr/>
          </p:nvSpPr>
          <p:spPr>
            <a:xfrm>
              <a:off x="1731325" y="2846850"/>
              <a:ext cx="14600" cy="12150"/>
            </a:xfrm>
            <a:custGeom>
              <a:rect b="b" l="l" r="r" t="t"/>
              <a:pathLst>
                <a:path extrusionOk="0" h="486" w="584">
                  <a:moveTo>
                    <a:pt x="584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15"/>
            <p:cNvSpPr/>
            <p:nvPr/>
          </p:nvSpPr>
          <p:spPr>
            <a:xfrm>
              <a:off x="1716600" y="2846850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15"/>
            <p:cNvSpPr/>
            <p:nvPr/>
          </p:nvSpPr>
          <p:spPr>
            <a:xfrm>
              <a:off x="1716600" y="283835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15"/>
            <p:cNvSpPr/>
            <p:nvPr/>
          </p:nvSpPr>
          <p:spPr>
            <a:xfrm>
              <a:off x="1747600" y="2856250"/>
              <a:ext cx="14625" cy="12175"/>
            </a:xfrm>
            <a:custGeom>
              <a:rect b="b" l="l" r="r" t="t"/>
              <a:pathLst>
                <a:path extrusionOk="0" h="487" w="585">
                  <a:moveTo>
                    <a:pt x="584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15"/>
            <p:cNvSpPr/>
            <p:nvPr/>
          </p:nvSpPr>
          <p:spPr>
            <a:xfrm>
              <a:off x="1732900" y="2856250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15"/>
            <p:cNvSpPr/>
            <p:nvPr/>
          </p:nvSpPr>
          <p:spPr>
            <a:xfrm>
              <a:off x="1732900" y="28477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9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15"/>
            <p:cNvSpPr/>
            <p:nvPr/>
          </p:nvSpPr>
          <p:spPr>
            <a:xfrm>
              <a:off x="1763875" y="286567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15"/>
            <p:cNvSpPr/>
            <p:nvPr/>
          </p:nvSpPr>
          <p:spPr>
            <a:xfrm>
              <a:off x="1749175" y="286567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15"/>
            <p:cNvSpPr/>
            <p:nvPr/>
          </p:nvSpPr>
          <p:spPr>
            <a:xfrm>
              <a:off x="1749175" y="28571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15"/>
            <p:cNvSpPr/>
            <p:nvPr/>
          </p:nvSpPr>
          <p:spPr>
            <a:xfrm>
              <a:off x="1724300" y="2869825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5" y="0"/>
                  </a:moveTo>
                  <a:lnTo>
                    <a:pt x="2" y="340"/>
                  </a:lnTo>
                  <a:lnTo>
                    <a:pt x="0" y="486"/>
                  </a:lnTo>
                  <a:lnTo>
                    <a:pt x="0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15"/>
            <p:cNvSpPr/>
            <p:nvPr/>
          </p:nvSpPr>
          <p:spPr>
            <a:xfrm>
              <a:off x="1709625" y="286982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7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15"/>
            <p:cNvSpPr/>
            <p:nvPr/>
          </p:nvSpPr>
          <p:spPr>
            <a:xfrm>
              <a:off x="1709625" y="286132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2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15"/>
            <p:cNvSpPr/>
            <p:nvPr/>
          </p:nvSpPr>
          <p:spPr>
            <a:xfrm>
              <a:off x="1691825" y="286982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15"/>
            <p:cNvSpPr/>
            <p:nvPr/>
          </p:nvSpPr>
          <p:spPr>
            <a:xfrm>
              <a:off x="1677125" y="286982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15"/>
            <p:cNvSpPr/>
            <p:nvPr/>
          </p:nvSpPr>
          <p:spPr>
            <a:xfrm>
              <a:off x="1677125" y="286132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15"/>
            <p:cNvSpPr/>
            <p:nvPr/>
          </p:nvSpPr>
          <p:spPr>
            <a:xfrm>
              <a:off x="1708125" y="28791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15"/>
            <p:cNvSpPr/>
            <p:nvPr/>
          </p:nvSpPr>
          <p:spPr>
            <a:xfrm>
              <a:off x="1693400" y="28791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15"/>
            <p:cNvSpPr/>
            <p:nvPr/>
          </p:nvSpPr>
          <p:spPr>
            <a:xfrm>
              <a:off x="1693400" y="2870700"/>
              <a:ext cx="29375" cy="17000"/>
            </a:xfrm>
            <a:custGeom>
              <a:rect b="b" l="l" r="r" t="t"/>
              <a:pathLst>
                <a:path extrusionOk="0" h="680" w="1175">
                  <a:moveTo>
                    <a:pt x="586" y="0"/>
                  </a:moveTo>
                  <a:lnTo>
                    <a:pt x="1" y="340"/>
                  </a:lnTo>
                  <a:lnTo>
                    <a:pt x="589" y="679"/>
                  </a:lnTo>
                  <a:lnTo>
                    <a:pt x="1175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15"/>
            <p:cNvSpPr/>
            <p:nvPr/>
          </p:nvSpPr>
          <p:spPr>
            <a:xfrm>
              <a:off x="1724400" y="288860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15"/>
            <p:cNvSpPr/>
            <p:nvPr/>
          </p:nvSpPr>
          <p:spPr>
            <a:xfrm>
              <a:off x="1709700" y="288860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2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15"/>
            <p:cNvSpPr/>
            <p:nvPr/>
          </p:nvSpPr>
          <p:spPr>
            <a:xfrm>
              <a:off x="1709725" y="28801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1" y="340"/>
                  </a:lnTo>
                  <a:lnTo>
                    <a:pt x="588" y="680"/>
                  </a:lnTo>
                  <a:lnTo>
                    <a:pt x="1173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15"/>
            <p:cNvSpPr/>
            <p:nvPr/>
          </p:nvSpPr>
          <p:spPr>
            <a:xfrm>
              <a:off x="1633075" y="277185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15"/>
            <p:cNvSpPr/>
            <p:nvPr/>
          </p:nvSpPr>
          <p:spPr>
            <a:xfrm>
              <a:off x="1618375" y="27718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8" y="486"/>
                  </a:lnTo>
                  <a:lnTo>
                    <a:pt x="588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15"/>
            <p:cNvSpPr/>
            <p:nvPr/>
          </p:nvSpPr>
          <p:spPr>
            <a:xfrm>
              <a:off x="1618375" y="2763350"/>
              <a:ext cx="29350" cy="17000"/>
            </a:xfrm>
            <a:custGeom>
              <a:rect b="b" l="l" r="r" t="t"/>
              <a:pathLst>
                <a:path extrusionOk="0" h="680" w="1174">
                  <a:moveTo>
                    <a:pt x="585" y="1"/>
                  </a:moveTo>
                  <a:lnTo>
                    <a:pt x="0" y="340"/>
                  </a:lnTo>
                  <a:lnTo>
                    <a:pt x="588" y="680"/>
                  </a:lnTo>
                  <a:lnTo>
                    <a:pt x="1174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15"/>
            <p:cNvSpPr/>
            <p:nvPr/>
          </p:nvSpPr>
          <p:spPr>
            <a:xfrm>
              <a:off x="1649350" y="2781250"/>
              <a:ext cx="14675" cy="12150"/>
            </a:xfrm>
            <a:custGeom>
              <a:rect b="b" l="l" r="r" t="t"/>
              <a:pathLst>
                <a:path extrusionOk="0" h="486" w="587">
                  <a:moveTo>
                    <a:pt x="586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15"/>
            <p:cNvSpPr/>
            <p:nvPr/>
          </p:nvSpPr>
          <p:spPr>
            <a:xfrm>
              <a:off x="1634650" y="27812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2" y="1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15"/>
            <p:cNvSpPr/>
            <p:nvPr/>
          </p:nvSpPr>
          <p:spPr>
            <a:xfrm>
              <a:off x="1634675" y="2772775"/>
              <a:ext cx="29350" cy="17000"/>
            </a:xfrm>
            <a:custGeom>
              <a:rect b="b" l="l" r="r" t="t"/>
              <a:pathLst>
                <a:path extrusionOk="0" h="680" w="1174">
                  <a:moveTo>
                    <a:pt x="585" y="0"/>
                  </a:moveTo>
                  <a:lnTo>
                    <a:pt x="1" y="340"/>
                  </a:lnTo>
                  <a:lnTo>
                    <a:pt x="588" y="679"/>
                  </a:lnTo>
                  <a:lnTo>
                    <a:pt x="1173" y="34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15"/>
            <p:cNvSpPr/>
            <p:nvPr/>
          </p:nvSpPr>
          <p:spPr>
            <a:xfrm>
              <a:off x="1665650" y="2790650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5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5" y="147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15"/>
            <p:cNvSpPr/>
            <p:nvPr/>
          </p:nvSpPr>
          <p:spPr>
            <a:xfrm>
              <a:off x="1650925" y="2790650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2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15"/>
            <p:cNvSpPr/>
            <p:nvPr/>
          </p:nvSpPr>
          <p:spPr>
            <a:xfrm>
              <a:off x="1650975" y="27821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7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15"/>
            <p:cNvSpPr/>
            <p:nvPr/>
          </p:nvSpPr>
          <p:spPr>
            <a:xfrm>
              <a:off x="1681925" y="2800075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586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15"/>
            <p:cNvSpPr/>
            <p:nvPr/>
          </p:nvSpPr>
          <p:spPr>
            <a:xfrm>
              <a:off x="1667250" y="2800075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8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15"/>
            <p:cNvSpPr/>
            <p:nvPr/>
          </p:nvSpPr>
          <p:spPr>
            <a:xfrm>
              <a:off x="1667250" y="27915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15"/>
            <p:cNvSpPr/>
            <p:nvPr/>
          </p:nvSpPr>
          <p:spPr>
            <a:xfrm>
              <a:off x="1698200" y="2809475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1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15"/>
            <p:cNvSpPr/>
            <p:nvPr/>
          </p:nvSpPr>
          <p:spPr>
            <a:xfrm>
              <a:off x="1683550" y="28094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7" y="486"/>
                  </a:lnTo>
                  <a:lnTo>
                    <a:pt x="588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15"/>
            <p:cNvSpPr/>
            <p:nvPr/>
          </p:nvSpPr>
          <p:spPr>
            <a:xfrm>
              <a:off x="1683550" y="28010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8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15"/>
            <p:cNvSpPr/>
            <p:nvPr/>
          </p:nvSpPr>
          <p:spPr>
            <a:xfrm>
              <a:off x="1714525" y="2818850"/>
              <a:ext cx="14625" cy="12200"/>
            </a:xfrm>
            <a:custGeom>
              <a:rect b="b" l="l" r="r" t="t"/>
              <a:pathLst>
                <a:path extrusionOk="0" h="488" w="585">
                  <a:moveTo>
                    <a:pt x="585" y="1"/>
                  </a:moveTo>
                  <a:lnTo>
                    <a:pt x="1" y="342"/>
                  </a:lnTo>
                  <a:lnTo>
                    <a:pt x="1" y="488"/>
                  </a:lnTo>
                  <a:lnTo>
                    <a:pt x="585" y="148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15"/>
            <p:cNvSpPr/>
            <p:nvPr/>
          </p:nvSpPr>
          <p:spPr>
            <a:xfrm>
              <a:off x="1699825" y="2818850"/>
              <a:ext cx="14725" cy="12200"/>
            </a:xfrm>
            <a:custGeom>
              <a:rect b="b" l="l" r="r" t="t"/>
              <a:pathLst>
                <a:path extrusionOk="0" h="488" w="589">
                  <a:moveTo>
                    <a:pt x="0" y="1"/>
                  </a:moveTo>
                  <a:lnTo>
                    <a:pt x="0" y="148"/>
                  </a:lnTo>
                  <a:lnTo>
                    <a:pt x="589" y="488"/>
                  </a:lnTo>
                  <a:lnTo>
                    <a:pt x="589" y="3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15"/>
            <p:cNvSpPr/>
            <p:nvPr/>
          </p:nvSpPr>
          <p:spPr>
            <a:xfrm>
              <a:off x="1699825" y="28104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39"/>
                  </a:lnTo>
                  <a:lnTo>
                    <a:pt x="589" y="680"/>
                  </a:lnTo>
                  <a:lnTo>
                    <a:pt x="1173" y="339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15"/>
            <p:cNvSpPr/>
            <p:nvPr/>
          </p:nvSpPr>
          <p:spPr>
            <a:xfrm>
              <a:off x="1610175" y="278517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15"/>
            <p:cNvSpPr/>
            <p:nvPr/>
          </p:nvSpPr>
          <p:spPr>
            <a:xfrm>
              <a:off x="1595475" y="278517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15"/>
            <p:cNvSpPr/>
            <p:nvPr/>
          </p:nvSpPr>
          <p:spPr>
            <a:xfrm>
              <a:off x="1595475" y="27766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15"/>
            <p:cNvSpPr/>
            <p:nvPr/>
          </p:nvSpPr>
          <p:spPr>
            <a:xfrm>
              <a:off x="1626475" y="2794575"/>
              <a:ext cx="14600" cy="12175"/>
            </a:xfrm>
            <a:custGeom>
              <a:rect b="b" l="l" r="r" t="t"/>
              <a:pathLst>
                <a:path extrusionOk="0" h="487" w="584">
                  <a:moveTo>
                    <a:pt x="584" y="1"/>
                  </a:moveTo>
                  <a:lnTo>
                    <a:pt x="0" y="339"/>
                  </a:lnTo>
                  <a:lnTo>
                    <a:pt x="0" y="486"/>
                  </a:lnTo>
                  <a:lnTo>
                    <a:pt x="584" y="14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15"/>
            <p:cNvSpPr/>
            <p:nvPr/>
          </p:nvSpPr>
          <p:spPr>
            <a:xfrm>
              <a:off x="1611750" y="27945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15"/>
            <p:cNvSpPr/>
            <p:nvPr/>
          </p:nvSpPr>
          <p:spPr>
            <a:xfrm>
              <a:off x="1611750" y="2786100"/>
              <a:ext cx="29325" cy="16950"/>
            </a:xfrm>
            <a:custGeom>
              <a:rect b="b" l="l" r="r" t="t"/>
              <a:pathLst>
                <a:path extrusionOk="0" h="678" w="1173">
                  <a:moveTo>
                    <a:pt x="586" y="0"/>
                  </a:moveTo>
                  <a:lnTo>
                    <a:pt x="1" y="340"/>
                  </a:lnTo>
                  <a:lnTo>
                    <a:pt x="589" y="678"/>
                  </a:lnTo>
                  <a:lnTo>
                    <a:pt x="1173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15"/>
            <p:cNvSpPr/>
            <p:nvPr/>
          </p:nvSpPr>
          <p:spPr>
            <a:xfrm>
              <a:off x="1642750" y="280395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15"/>
            <p:cNvSpPr/>
            <p:nvPr/>
          </p:nvSpPr>
          <p:spPr>
            <a:xfrm>
              <a:off x="1628050" y="28039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15"/>
            <p:cNvSpPr/>
            <p:nvPr/>
          </p:nvSpPr>
          <p:spPr>
            <a:xfrm>
              <a:off x="1628050" y="2795450"/>
              <a:ext cx="29350" cy="17000"/>
            </a:xfrm>
            <a:custGeom>
              <a:rect b="b" l="l" r="r" t="t"/>
              <a:pathLst>
                <a:path extrusionOk="0" h="680" w="1174">
                  <a:moveTo>
                    <a:pt x="585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4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15"/>
            <p:cNvSpPr/>
            <p:nvPr/>
          </p:nvSpPr>
          <p:spPr>
            <a:xfrm>
              <a:off x="1659025" y="2813350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15"/>
            <p:cNvSpPr/>
            <p:nvPr/>
          </p:nvSpPr>
          <p:spPr>
            <a:xfrm>
              <a:off x="1644325" y="2813350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2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15"/>
            <p:cNvSpPr/>
            <p:nvPr/>
          </p:nvSpPr>
          <p:spPr>
            <a:xfrm>
              <a:off x="1644375" y="28048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7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15"/>
            <p:cNvSpPr/>
            <p:nvPr/>
          </p:nvSpPr>
          <p:spPr>
            <a:xfrm>
              <a:off x="1675325" y="2822775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2" y="340"/>
                  </a:lnTo>
                  <a:lnTo>
                    <a:pt x="0" y="486"/>
                  </a:lnTo>
                  <a:lnTo>
                    <a:pt x="586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15"/>
            <p:cNvSpPr/>
            <p:nvPr/>
          </p:nvSpPr>
          <p:spPr>
            <a:xfrm>
              <a:off x="1660600" y="2822775"/>
              <a:ext cx="14775" cy="12150"/>
            </a:xfrm>
            <a:custGeom>
              <a:rect b="b" l="l" r="r" t="t"/>
              <a:pathLst>
                <a:path extrusionOk="0" h="486" w="591">
                  <a:moveTo>
                    <a:pt x="2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91" y="34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15"/>
            <p:cNvSpPr/>
            <p:nvPr/>
          </p:nvSpPr>
          <p:spPr>
            <a:xfrm>
              <a:off x="1660650" y="28142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15"/>
            <p:cNvSpPr/>
            <p:nvPr/>
          </p:nvSpPr>
          <p:spPr>
            <a:xfrm>
              <a:off x="1691600" y="28321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15"/>
            <p:cNvSpPr/>
            <p:nvPr/>
          </p:nvSpPr>
          <p:spPr>
            <a:xfrm>
              <a:off x="1676925" y="28321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8" y="486"/>
                  </a:lnTo>
                  <a:lnTo>
                    <a:pt x="589" y="3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15"/>
            <p:cNvSpPr/>
            <p:nvPr/>
          </p:nvSpPr>
          <p:spPr>
            <a:xfrm>
              <a:off x="1676925" y="28237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0"/>
                  </a:moveTo>
                  <a:lnTo>
                    <a:pt x="1" y="340"/>
                  </a:lnTo>
                  <a:lnTo>
                    <a:pt x="589" y="679"/>
                  </a:lnTo>
                  <a:lnTo>
                    <a:pt x="1173" y="34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15"/>
            <p:cNvSpPr/>
            <p:nvPr/>
          </p:nvSpPr>
          <p:spPr>
            <a:xfrm>
              <a:off x="1593975" y="27945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2" y="339"/>
                  </a:lnTo>
                  <a:lnTo>
                    <a:pt x="0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15"/>
            <p:cNvSpPr/>
            <p:nvPr/>
          </p:nvSpPr>
          <p:spPr>
            <a:xfrm>
              <a:off x="1579300" y="27945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7" y="486"/>
                  </a:lnTo>
                  <a:lnTo>
                    <a:pt x="589" y="3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15"/>
            <p:cNvSpPr/>
            <p:nvPr/>
          </p:nvSpPr>
          <p:spPr>
            <a:xfrm>
              <a:off x="1579300" y="2786100"/>
              <a:ext cx="29325" cy="16950"/>
            </a:xfrm>
            <a:custGeom>
              <a:rect b="b" l="l" r="r" t="t"/>
              <a:pathLst>
                <a:path extrusionOk="0" h="678" w="1173">
                  <a:moveTo>
                    <a:pt x="584" y="0"/>
                  </a:moveTo>
                  <a:lnTo>
                    <a:pt x="1" y="340"/>
                  </a:lnTo>
                  <a:lnTo>
                    <a:pt x="589" y="678"/>
                  </a:lnTo>
                  <a:lnTo>
                    <a:pt x="1173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15"/>
            <p:cNvSpPr/>
            <p:nvPr/>
          </p:nvSpPr>
          <p:spPr>
            <a:xfrm>
              <a:off x="1610250" y="2803950"/>
              <a:ext cx="14675" cy="12150"/>
            </a:xfrm>
            <a:custGeom>
              <a:rect b="b" l="l" r="r" t="t"/>
              <a:pathLst>
                <a:path extrusionOk="0" h="486" w="587">
                  <a:moveTo>
                    <a:pt x="586" y="0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586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15"/>
            <p:cNvSpPr/>
            <p:nvPr/>
          </p:nvSpPr>
          <p:spPr>
            <a:xfrm>
              <a:off x="1595600" y="28039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7" y="486"/>
                  </a:lnTo>
                  <a:lnTo>
                    <a:pt x="588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15"/>
            <p:cNvSpPr/>
            <p:nvPr/>
          </p:nvSpPr>
          <p:spPr>
            <a:xfrm>
              <a:off x="1595600" y="279545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8" y="680"/>
                  </a:lnTo>
                  <a:lnTo>
                    <a:pt x="1172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15"/>
            <p:cNvSpPr/>
            <p:nvPr/>
          </p:nvSpPr>
          <p:spPr>
            <a:xfrm>
              <a:off x="1626575" y="2813350"/>
              <a:ext cx="14625" cy="12175"/>
            </a:xfrm>
            <a:custGeom>
              <a:rect b="b" l="l" r="r" t="t"/>
              <a:pathLst>
                <a:path extrusionOk="0" h="487" w="585">
                  <a:moveTo>
                    <a:pt x="585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15"/>
            <p:cNvSpPr/>
            <p:nvPr/>
          </p:nvSpPr>
          <p:spPr>
            <a:xfrm>
              <a:off x="1611875" y="2813350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15"/>
            <p:cNvSpPr/>
            <p:nvPr/>
          </p:nvSpPr>
          <p:spPr>
            <a:xfrm>
              <a:off x="1611875" y="28048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9" y="679"/>
                  </a:lnTo>
                  <a:lnTo>
                    <a:pt x="1173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15"/>
            <p:cNvSpPr/>
            <p:nvPr/>
          </p:nvSpPr>
          <p:spPr>
            <a:xfrm>
              <a:off x="1642875" y="2822775"/>
              <a:ext cx="14600" cy="12150"/>
            </a:xfrm>
            <a:custGeom>
              <a:rect b="b" l="l" r="r" t="t"/>
              <a:pathLst>
                <a:path extrusionOk="0" h="486" w="584">
                  <a:moveTo>
                    <a:pt x="584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15"/>
            <p:cNvSpPr/>
            <p:nvPr/>
          </p:nvSpPr>
          <p:spPr>
            <a:xfrm>
              <a:off x="1628150" y="2822775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15"/>
            <p:cNvSpPr/>
            <p:nvPr/>
          </p:nvSpPr>
          <p:spPr>
            <a:xfrm>
              <a:off x="1628150" y="28142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15"/>
            <p:cNvSpPr/>
            <p:nvPr/>
          </p:nvSpPr>
          <p:spPr>
            <a:xfrm>
              <a:off x="1659150" y="2832175"/>
              <a:ext cx="14625" cy="12175"/>
            </a:xfrm>
            <a:custGeom>
              <a:rect b="b" l="l" r="r" t="t"/>
              <a:pathLst>
                <a:path extrusionOk="0" h="487" w="585">
                  <a:moveTo>
                    <a:pt x="584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15"/>
            <p:cNvSpPr/>
            <p:nvPr/>
          </p:nvSpPr>
          <p:spPr>
            <a:xfrm>
              <a:off x="1644450" y="28321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15"/>
            <p:cNvSpPr/>
            <p:nvPr/>
          </p:nvSpPr>
          <p:spPr>
            <a:xfrm>
              <a:off x="1644450" y="28237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0"/>
                  </a:moveTo>
                  <a:lnTo>
                    <a:pt x="0" y="340"/>
                  </a:lnTo>
                  <a:lnTo>
                    <a:pt x="589" y="679"/>
                  </a:lnTo>
                  <a:lnTo>
                    <a:pt x="1172" y="34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15"/>
            <p:cNvSpPr/>
            <p:nvPr/>
          </p:nvSpPr>
          <p:spPr>
            <a:xfrm>
              <a:off x="1675425" y="2841575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1" y="341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15"/>
            <p:cNvSpPr/>
            <p:nvPr/>
          </p:nvSpPr>
          <p:spPr>
            <a:xfrm>
              <a:off x="1660725" y="28415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15"/>
            <p:cNvSpPr/>
            <p:nvPr/>
          </p:nvSpPr>
          <p:spPr>
            <a:xfrm>
              <a:off x="1660725" y="2833100"/>
              <a:ext cx="29375" cy="17000"/>
            </a:xfrm>
            <a:custGeom>
              <a:rect b="b" l="l" r="r" t="t"/>
              <a:pathLst>
                <a:path extrusionOk="0" h="680" w="1175">
                  <a:moveTo>
                    <a:pt x="586" y="0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4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15"/>
            <p:cNvSpPr/>
            <p:nvPr/>
          </p:nvSpPr>
          <p:spPr>
            <a:xfrm>
              <a:off x="1577800" y="2803950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15"/>
            <p:cNvSpPr/>
            <p:nvPr/>
          </p:nvSpPr>
          <p:spPr>
            <a:xfrm>
              <a:off x="1563100" y="28039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15"/>
            <p:cNvSpPr/>
            <p:nvPr/>
          </p:nvSpPr>
          <p:spPr>
            <a:xfrm>
              <a:off x="1563100" y="279545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15"/>
            <p:cNvSpPr/>
            <p:nvPr/>
          </p:nvSpPr>
          <p:spPr>
            <a:xfrm>
              <a:off x="1642950" y="28415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2" y="341"/>
                  </a:lnTo>
                  <a:lnTo>
                    <a:pt x="0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15"/>
            <p:cNvSpPr/>
            <p:nvPr/>
          </p:nvSpPr>
          <p:spPr>
            <a:xfrm>
              <a:off x="1579375" y="2813350"/>
              <a:ext cx="63625" cy="40400"/>
            </a:xfrm>
            <a:custGeom>
              <a:rect b="b" l="l" r="r" t="t"/>
              <a:pathLst>
                <a:path extrusionOk="0" h="1616" w="2545">
                  <a:moveTo>
                    <a:pt x="2" y="1"/>
                  </a:moveTo>
                  <a:lnTo>
                    <a:pt x="1" y="147"/>
                  </a:lnTo>
                  <a:lnTo>
                    <a:pt x="2543" y="1615"/>
                  </a:lnTo>
                  <a:lnTo>
                    <a:pt x="2545" y="147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15"/>
            <p:cNvSpPr/>
            <p:nvPr/>
          </p:nvSpPr>
          <p:spPr>
            <a:xfrm>
              <a:off x="1579425" y="2804875"/>
              <a:ext cx="78175" cy="45225"/>
            </a:xfrm>
            <a:custGeom>
              <a:rect b="b" l="l" r="r" t="t"/>
              <a:pathLst>
                <a:path extrusionOk="0" h="1809" w="3127">
                  <a:moveTo>
                    <a:pt x="584" y="0"/>
                  </a:moveTo>
                  <a:lnTo>
                    <a:pt x="0" y="340"/>
                  </a:lnTo>
                  <a:lnTo>
                    <a:pt x="2543" y="1809"/>
                  </a:lnTo>
                  <a:lnTo>
                    <a:pt x="3127" y="1469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15"/>
            <p:cNvSpPr/>
            <p:nvPr/>
          </p:nvSpPr>
          <p:spPr>
            <a:xfrm>
              <a:off x="1659275" y="2851000"/>
              <a:ext cx="14600" cy="12150"/>
            </a:xfrm>
            <a:custGeom>
              <a:rect b="b" l="l" r="r" t="t"/>
              <a:pathLst>
                <a:path extrusionOk="0" h="486" w="584">
                  <a:moveTo>
                    <a:pt x="584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15"/>
            <p:cNvSpPr/>
            <p:nvPr/>
          </p:nvSpPr>
          <p:spPr>
            <a:xfrm>
              <a:off x="1644550" y="2851000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15"/>
            <p:cNvSpPr/>
            <p:nvPr/>
          </p:nvSpPr>
          <p:spPr>
            <a:xfrm>
              <a:off x="1644550" y="28425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15"/>
            <p:cNvSpPr/>
            <p:nvPr/>
          </p:nvSpPr>
          <p:spPr>
            <a:xfrm>
              <a:off x="1643825" y="2627050"/>
              <a:ext cx="166900" cy="206125"/>
            </a:xfrm>
            <a:custGeom>
              <a:rect b="b" l="l" r="r" t="t"/>
              <a:pathLst>
                <a:path extrusionOk="0" h="8245" w="6676">
                  <a:moveTo>
                    <a:pt x="2182" y="1123"/>
                  </a:moveTo>
                  <a:lnTo>
                    <a:pt x="5766" y="3193"/>
                  </a:lnTo>
                  <a:lnTo>
                    <a:pt x="5757" y="6247"/>
                  </a:lnTo>
                  <a:lnTo>
                    <a:pt x="2173" y="4178"/>
                  </a:lnTo>
                  <a:lnTo>
                    <a:pt x="2182" y="1123"/>
                  </a:lnTo>
                  <a:close/>
                  <a:moveTo>
                    <a:pt x="1486" y="0"/>
                  </a:moveTo>
                  <a:lnTo>
                    <a:pt x="1472" y="5247"/>
                  </a:lnTo>
                  <a:lnTo>
                    <a:pt x="1" y="4397"/>
                  </a:lnTo>
                  <a:lnTo>
                    <a:pt x="1" y="4397"/>
                  </a:lnTo>
                  <a:lnTo>
                    <a:pt x="6662" y="8244"/>
                  </a:lnTo>
                  <a:lnTo>
                    <a:pt x="6676" y="2996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15"/>
            <p:cNvSpPr/>
            <p:nvPr/>
          </p:nvSpPr>
          <p:spPr>
            <a:xfrm>
              <a:off x="1643875" y="2605775"/>
              <a:ext cx="37150" cy="152425"/>
            </a:xfrm>
            <a:custGeom>
              <a:rect b="b" l="l" r="r" t="t"/>
              <a:pathLst>
                <a:path extrusionOk="0" h="6097" w="1486">
                  <a:moveTo>
                    <a:pt x="163" y="282"/>
                  </a:moveTo>
                  <a:lnTo>
                    <a:pt x="719" y="604"/>
                  </a:lnTo>
                  <a:lnTo>
                    <a:pt x="718" y="1222"/>
                  </a:lnTo>
                  <a:lnTo>
                    <a:pt x="160" y="899"/>
                  </a:lnTo>
                  <a:lnTo>
                    <a:pt x="163" y="282"/>
                  </a:lnTo>
                  <a:close/>
                  <a:moveTo>
                    <a:pt x="781" y="639"/>
                  </a:moveTo>
                  <a:lnTo>
                    <a:pt x="1337" y="961"/>
                  </a:lnTo>
                  <a:lnTo>
                    <a:pt x="1335" y="1578"/>
                  </a:lnTo>
                  <a:lnTo>
                    <a:pt x="779" y="1256"/>
                  </a:lnTo>
                  <a:lnTo>
                    <a:pt x="781" y="639"/>
                  </a:lnTo>
                  <a:close/>
                  <a:moveTo>
                    <a:pt x="160" y="970"/>
                  </a:moveTo>
                  <a:lnTo>
                    <a:pt x="718" y="1291"/>
                  </a:lnTo>
                  <a:lnTo>
                    <a:pt x="716" y="1908"/>
                  </a:lnTo>
                  <a:lnTo>
                    <a:pt x="158" y="1587"/>
                  </a:lnTo>
                  <a:lnTo>
                    <a:pt x="160" y="970"/>
                  </a:lnTo>
                  <a:close/>
                  <a:moveTo>
                    <a:pt x="779" y="1326"/>
                  </a:moveTo>
                  <a:lnTo>
                    <a:pt x="1335" y="1649"/>
                  </a:lnTo>
                  <a:lnTo>
                    <a:pt x="1334" y="2266"/>
                  </a:lnTo>
                  <a:lnTo>
                    <a:pt x="777" y="1944"/>
                  </a:lnTo>
                  <a:lnTo>
                    <a:pt x="779" y="1326"/>
                  </a:lnTo>
                  <a:close/>
                  <a:moveTo>
                    <a:pt x="158" y="1658"/>
                  </a:moveTo>
                  <a:lnTo>
                    <a:pt x="714" y="1979"/>
                  </a:lnTo>
                  <a:lnTo>
                    <a:pt x="713" y="2597"/>
                  </a:lnTo>
                  <a:lnTo>
                    <a:pt x="157" y="2274"/>
                  </a:lnTo>
                  <a:lnTo>
                    <a:pt x="158" y="1658"/>
                  </a:lnTo>
                  <a:close/>
                  <a:moveTo>
                    <a:pt x="776" y="2014"/>
                  </a:moveTo>
                  <a:lnTo>
                    <a:pt x="1334" y="2336"/>
                  </a:lnTo>
                  <a:lnTo>
                    <a:pt x="1332" y="2953"/>
                  </a:lnTo>
                  <a:lnTo>
                    <a:pt x="774" y="2632"/>
                  </a:lnTo>
                  <a:lnTo>
                    <a:pt x="776" y="2014"/>
                  </a:lnTo>
                  <a:close/>
                  <a:moveTo>
                    <a:pt x="157" y="2345"/>
                  </a:moveTo>
                  <a:lnTo>
                    <a:pt x="713" y="2667"/>
                  </a:lnTo>
                  <a:lnTo>
                    <a:pt x="711" y="3285"/>
                  </a:lnTo>
                  <a:lnTo>
                    <a:pt x="154" y="2962"/>
                  </a:lnTo>
                  <a:lnTo>
                    <a:pt x="157" y="2345"/>
                  </a:lnTo>
                  <a:close/>
                  <a:moveTo>
                    <a:pt x="774" y="2701"/>
                  </a:moveTo>
                  <a:lnTo>
                    <a:pt x="1332" y="3024"/>
                  </a:lnTo>
                  <a:lnTo>
                    <a:pt x="1329" y="3641"/>
                  </a:lnTo>
                  <a:lnTo>
                    <a:pt x="773" y="3319"/>
                  </a:lnTo>
                  <a:lnTo>
                    <a:pt x="774" y="2701"/>
                  </a:lnTo>
                  <a:close/>
                  <a:moveTo>
                    <a:pt x="154" y="3033"/>
                  </a:moveTo>
                  <a:lnTo>
                    <a:pt x="711" y="3354"/>
                  </a:lnTo>
                  <a:lnTo>
                    <a:pt x="710" y="3972"/>
                  </a:lnTo>
                  <a:lnTo>
                    <a:pt x="152" y="3651"/>
                  </a:lnTo>
                  <a:lnTo>
                    <a:pt x="154" y="3033"/>
                  </a:lnTo>
                  <a:close/>
                  <a:moveTo>
                    <a:pt x="773" y="3389"/>
                  </a:moveTo>
                  <a:lnTo>
                    <a:pt x="1329" y="3712"/>
                  </a:lnTo>
                  <a:lnTo>
                    <a:pt x="1327" y="4330"/>
                  </a:lnTo>
                  <a:lnTo>
                    <a:pt x="771" y="4007"/>
                  </a:lnTo>
                  <a:lnTo>
                    <a:pt x="773" y="3389"/>
                  </a:lnTo>
                  <a:close/>
                  <a:moveTo>
                    <a:pt x="876" y="4807"/>
                  </a:moveTo>
                  <a:lnTo>
                    <a:pt x="876" y="4992"/>
                  </a:lnTo>
                  <a:lnTo>
                    <a:pt x="714" y="4900"/>
                  </a:lnTo>
                  <a:lnTo>
                    <a:pt x="714" y="5084"/>
                  </a:lnTo>
                  <a:lnTo>
                    <a:pt x="1037" y="5270"/>
                  </a:lnTo>
                  <a:lnTo>
                    <a:pt x="1037" y="4900"/>
                  </a:lnTo>
                  <a:lnTo>
                    <a:pt x="876" y="4807"/>
                  </a:lnTo>
                  <a:close/>
                  <a:moveTo>
                    <a:pt x="321" y="4028"/>
                  </a:moveTo>
                  <a:lnTo>
                    <a:pt x="877" y="4351"/>
                  </a:lnTo>
                  <a:lnTo>
                    <a:pt x="877" y="4671"/>
                  </a:lnTo>
                  <a:lnTo>
                    <a:pt x="1155" y="4832"/>
                  </a:lnTo>
                  <a:lnTo>
                    <a:pt x="1154" y="5473"/>
                  </a:lnTo>
                  <a:lnTo>
                    <a:pt x="598" y="5150"/>
                  </a:lnTo>
                  <a:lnTo>
                    <a:pt x="599" y="4830"/>
                  </a:lnTo>
                  <a:lnTo>
                    <a:pt x="320" y="4669"/>
                  </a:lnTo>
                  <a:lnTo>
                    <a:pt x="318" y="4669"/>
                  </a:lnTo>
                  <a:lnTo>
                    <a:pt x="321" y="4028"/>
                  </a:lnTo>
                  <a:close/>
                  <a:moveTo>
                    <a:pt x="15" y="0"/>
                  </a:moveTo>
                  <a:lnTo>
                    <a:pt x="0" y="5247"/>
                  </a:lnTo>
                  <a:lnTo>
                    <a:pt x="1470" y="6096"/>
                  </a:lnTo>
                  <a:lnTo>
                    <a:pt x="1486" y="84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15"/>
            <p:cNvSpPr/>
            <p:nvPr/>
          </p:nvSpPr>
          <p:spPr>
            <a:xfrm>
              <a:off x="1647850" y="2612850"/>
              <a:ext cx="13975" cy="23475"/>
            </a:xfrm>
            <a:custGeom>
              <a:rect b="b" l="l" r="r" t="t"/>
              <a:pathLst>
                <a:path extrusionOk="0" h="939" w="559">
                  <a:moveTo>
                    <a:pt x="2" y="0"/>
                  </a:moveTo>
                  <a:lnTo>
                    <a:pt x="1" y="618"/>
                  </a:lnTo>
                  <a:lnTo>
                    <a:pt x="557" y="939"/>
                  </a:lnTo>
                  <a:lnTo>
                    <a:pt x="559" y="32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15"/>
            <p:cNvSpPr/>
            <p:nvPr/>
          </p:nvSpPr>
          <p:spPr>
            <a:xfrm>
              <a:off x="1663300" y="2621750"/>
              <a:ext cx="14000" cy="23525"/>
            </a:xfrm>
            <a:custGeom>
              <a:rect b="b" l="l" r="r" t="t"/>
              <a:pathLst>
                <a:path extrusionOk="0" h="941" w="560">
                  <a:moveTo>
                    <a:pt x="2" y="0"/>
                  </a:moveTo>
                  <a:lnTo>
                    <a:pt x="0" y="618"/>
                  </a:lnTo>
                  <a:lnTo>
                    <a:pt x="558" y="941"/>
                  </a:lnTo>
                  <a:lnTo>
                    <a:pt x="560" y="32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15"/>
            <p:cNvSpPr/>
            <p:nvPr/>
          </p:nvSpPr>
          <p:spPr>
            <a:xfrm>
              <a:off x="1647775" y="2630000"/>
              <a:ext cx="14000" cy="23525"/>
            </a:xfrm>
            <a:custGeom>
              <a:rect b="b" l="l" r="r" t="t"/>
              <a:pathLst>
                <a:path extrusionOk="0" h="941" w="560">
                  <a:moveTo>
                    <a:pt x="2" y="1"/>
                  </a:moveTo>
                  <a:lnTo>
                    <a:pt x="1" y="618"/>
                  </a:lnTo>
                  <a:lnTo>
                    <a:pt x="558" y="941"/>
                  </a:lnTo>
                  <a:lnTo>
                    <a:pt x="560" y="323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15"/>
            <p:cNvSpPr/>
            <p:nvPr/>
          </p:nvSpPr>
          <p:spPr>
            <a:xfrm>
              <a:off x="1663250" y="2638950"/>
              <a:ext cx="14025" cy="23500"/>
            </a:xfrm>
            <a:custGeom>
              <a:rect b="b" l="l" r="r" t="t"/>
              <a:pathLst>
                <a:path extrusionOk="0" h="940" w="561">
                  <a:moveTo>
                    <a:pt x="2" y="1"/>
                  </a:moveTo>
                  <a:lnTo>
                    <a:pt x="1" y="618"/>
                  </a:lnTo>
                  <a:lnTo>
                    <a:pt x="557" y="939"/>
                  </a:lnTo>
                  <a:lnTo>
                    <a:pt x="560" y="32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15"/>
            <p:cNvSpPr/>
            <p:nvPr/>
          </p:nvSpPr>
          <p:spPr>
            <a:xfrm>
              <a:off x="1647750" y="2647225"/>
              <a:ext cx="14000" cy="23475"/>
            </a:xfrm>
            <a:custGeom>
              <a:rect b="b" l="l" r="r" t="t"/>
              <a:pathLst>
                <a:path extrusionOk="0" h="939" w="560">
                  <a:moveTo>
                    <a:pt x="2" y="0"/>
                  </a:moveTo>
                  <a:lnTo>
                    <a:pt x="0" y="618"/>
                  </a:lnTo>
                  <a:lnTo>
                    <a:pt x="558" y="939"/>
                  </a:lnTo>
                  <a:lnTo>
                    <a:pt x="559" y="32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15"/>
            <p:cNvSpPr/>
            <p:nvPr/>
          </p:nvSpPr>
          <p:spPr>
            <a:xfrm>
              <a:off x="1663175" y="2656125"/>
              <a:ext cx="14025" cy="23525"/>
            </a:xfrm>
            <a:custGeom>
              <a:rect b="b" l="l" r="r" t="t"/>
              <a:pathLst>
                <a:path extrusionOk="0" h="941" w="561">
                  <a:moveTo>
                    <a:pt x="4" y="0"/>
                  </a:moveTo>
                  <a:lnTo>
                    <a:pt x="1" y="618"/>
                  </a:lnTo>
                  <a:lnTo>
                    <a:pt x="558" y="941"/>
                  </a:lnTo>
                  <a:lnTo>
                    <a:pt x="560" y="32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15"/>
            <p:cNvSpPr/>
            <p:nvPr/>
          </p:nvSpPr>
          <p:spPr>
            <a:xfrm>
              <a:off x="1647700" y="2664425"/>
              <a:ext cx="14000" cy="23475"/>
            </a:xfrm>
            <a:custGeom>
              <a:rect b="b" l="l" r="r" t="t"/>
              <a:pathLst>
                <a:path extrusionOk="0" h="939" w="560">
                  <a:moveTo>
                    <a:pt x="2" y="0"/>
                  </a:moveTo>
                  <a:lnTo>
                    <a:pt x="1" y="618"/>
                  </a:lnTo>
                  <a:lnTo>
                    <a:pt x="557" y="939"/>
                  </a:lnTo>
                  <a:lnTo>
                    <a:pt x="560" y="32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15"/>
            <p:cNvSpPr/>
            <p:nvPr/>
          </p:nvSpPr>
          <p:spPr>
            <a:xfrm>
              <a:off x="1663150" y="2673325"/>
              <a:ext cx="14000" cy="23500"/>
            </a:xfrm>
            <a:custGeom>
              <a:rect b="b" l="l" r="r" t="t"/>
              <a:pathLst>
                <a:path extrusionOk="0" h="940" w="560">
                  <a:moveTo>
                    <a:pt x="2" y="1"/>
                  </a:moveTo>
                  <a:lnTo>
                    <a:pt x="0" y="618"/>
                  </a:lnTo>
                  <a:lnTo>
                    <a:pt x="558" y="939"/>
                  </a:lnTo>
                  <a:lnTo>
                    <a:pt x="559" y="323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15"/>
            <p:cNvSpPr/>
            <p:nvPr/>
          </p:nvSpPr>
          <p:spPr>
            <a:xfrm>
              <a:off x="1647625" y="2681575"/>
              <a:ext cx="14000" cy="23550"/>
            </a:xfrm>
            <a:custGeom>
              <a:rect b="b" l="l" r="r" t="t"/>
              <a:pathLst>
                <a:path extrusionOk="0" h="942" w="560">
                  <a:moveTo>
                    <a:pt x="4" y="1"/>
                  </a:moveTo>
                  <a:lnTo>
                    <a:pt x="1" y="619"/>
                  </a:lnTo>
                  <a:lnTo>
                    <a:pt x="558" y="941"/>
                  </a:lnTo>
                  <a:lnTo>
                    <a:pt x="560" y="32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15"/>
            <p:cNvSpPr/>
            <p:nvPr/>
          </p:nvSpPr>
          <p:spPr>
            <a:xfrm>
              <a:off x="1663100" y="2690525"/>
              <a:ext cx="14000" cy="23500"/>
            </a:xfrm>
            <a:custGeom>
              <a:rect b="b" l="l" r="r" t="t"/>
              <a:pathLst>
                <a:path extrusionOk="0" h="940" w="560">
                  <a:moveTo>
                    <a:pt x="2" y="1"/>
                  </a:moveTo>
                  <a:lnTo>
                    <a:pt x="1" y="618"/>
                  </a:lnTo>
                  <a:lnTo>
                    <a:pt x="558" y="940"/>
                  </a:lnTo>
                  <a:lnTo>
                    <a:pt x="560" y="32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15"/>
            <p:cNvSpPr/>
            <p:nvPr/>
          </p:nvSpPr>
          <p:spPr>
            <a:xfrm>
              <a:off x="1658775" y="2722575"/>
              <a:ext cx="14000" cy="20025"/>
            </a:xfrm>
            <a:custGeom>
              <a:rect b="b" l="l" r="r" t="t"/>
              <a:pathLst>
                <a:path extrusionOk="0" h="801" w="560">
                  <a:moveTo>
                    <a:pt x="281" y="0"/>
                  </a:moveTo>
                  <a:lnTo>
                    <a:pt x="280" y="135"/>
                  </a:lnTo>
                  <a:lnTo>
                    <a:pt x="441" y="228"/>
                  </a:lnTo>
                  <a:lnTo>
                    <a:pt x="440" y="598"/>
                  </a:lnTo>
                  <a:lnTo>
                    <a:pt x="118" y="412"/>
                  </a:lnTo>
                  <a:lnTo>
                    <a:pt x="118" y="228"/>
                  </a:lnTo>
                  <a:lnTo>
                    <a:pt x="2" y="160"/>
                  </a:lnTo>
                  <a:lnTo>
                    <a:pt x="0" y="479"/>
                  </a:lnTo>
                  <a:lnTo>
                    <a:pt x="558" y="801"/>
                  </a:lnTo>
                  <a:lnTo>
                    <a:pt x="559" y="161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15"/>
            <p:cNvSpPr/>
            <p:nvPr/>
          </p:nvSpPr>
          <p:spPr>
            <a:xfrm>
              <a:off x="1651825" y="2706500"/>
              <a:ext cx="14000" cy="24075"/>
            </a:xfrm>
            <a:custGeom>
              <a:rect b="b" l="l" r="r" t="t"/>
              <a:pathLst>
                <a:path extrusionOk="0" h="963" w="560">
                  <a:moveTo>
                    <a:pt x="3" y="1"/>
                  </a:moveTo>
                  <a:lnTo>
                    <a:pt x="0" y="642"/>
                  </a:lnTo>
                  <a:lnTo>
                    <a:pt x="280" y="803"/>
                  </a:lnTo>
                  <a:lnTo>
                    <a:pt x="396" y="871"/>
                  </a:lnTo>
                  <a:lnTo>
                    <a:pt x="558" y="963"/>
                  </a:lnTo>
                  <a:lnTo>
                    <a:pt x="558" y="778"/>
                  </a:lnTo>
                  <a:lnTo>
                    <a:pt x="559" y="643"/>
                  </a:lnTo>
                  <a:lnTo>
                    <a:pt x="559" y="322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15"/>
            <p:cNvSpPr/>
            <p:nvPr/>
          </p:nvSpPr>
          <p:spPr>
            <a:xfrm>
              <a:off x="1698175" y="2655175"/>
              <a:ext cx="89825" cy="128050"/>
            </a:xfrm>
            <a:custGeom>
              <a:rect b="b" l="l" r="r" t="t"/>
              <a:pathLst>
                <a:path extrusionOk="0" h="5122" w="3593">
                  <a:moveTo>
                    <a:pt x="767" y="1435"/>
                  </a:moveTo>
                  <a:cubicBezTo>
                    <a:pt x="779" y="1435"/>
                    <a:pt x="792" y="1439"/>
                    <a:pt x="805" y="1447"/>
                  </a:cubicBezTo>
                  <a:cubicBezTo>
                    <a:pt x="851" y="1478"/>
                    <a:pt x="882" y="1527"/>
                    <a:pt x="890" y="1582"/>
                  </a:cubicBezTo>
                  <a:lnTo>
                    <a:pt x="1699" y="2049"/>
                  </a:lnTo>
                  <a:lnTo>
                    <a:pt x="1699" y="1951"/>
                  </a:lnTo>
                  <a:lnTo>
                    <a:pt x="1895" y="2065"/>
                  </a:lnTo>
                  <a:lnTo>
                    <a:pt x="1895" y="2163"/>
                  </a:lnTo>
                  <a:lnTo>
                    <a:pt x="2646" y="2596"/>
                  </a:lnTo>
                  <a:cubicBezTo>
                    <a:pt x="2650" y="2566"/>
                    <a:pt x="2668" y="2549"/>
                    <a:pt x="2692" y="2549"/>
                  </a:cubicBezTo>
                  <a:cubicBezTo>
                    <a:pt x="2703" y="2549"/>
                    <a:pt x="2716" y="2553"/>
                    <a:pt x="2730" y="2561"/>
                  </a:cubicBezTo>
                  <a:cubicBezTo>
                    <a:pt x="2781" y="2593"/>
                    <a:pt x="2813" y="2649"/>
                    <a:pt x="2816" y="2708"/>
                  </a:cubicBezTo>
                  <a:cubicBezTo>
                    <a:pt x="2816" y="2715"/>
                    <a:pt x="2815" y="2721"/>
                    <a:pt x="2815" y="2725"/>
                  </a:cubicBezTo>
                  <a:lnTo>
                    <a:pt x="3031" y="2934"/>
                  </a:lnTo>
                  <a:lnTo>
                    <a:pt x="2879" y="2917"/>
                  </a:lnTo>
                  <a:lnTo>
                    <a:pt x="2816" y="3056"/>
                  </a:lnTo>
                  <a:lnTo>
                    <a:pt x="2746" y="2765"/>
                  </a:lnTo>
                  <a:cubicBezTo>
                    <a:pt x="2740" y="2764"/>
                    <a:pt x="2735" y="2761"/>
                    <a:pt x="2730" y="2758"/>
                  </a:cubicBezTo>
                  <a:cubicBezTo>
                    <a:pt x="2683" y="2727"/>
                    <a:pt x="2652" y="2678"/>
                    <a:pt x="2646" y="2622"/>
                  </a:cubicBezTo>
                  <a:lnTo>
                    <a:pt x="2008" y="2255"/>
                  </a:lnTo>
                  <a:lnTo>
                    <a:pt x="2008" y="2255"/>
                  </a:lnTo>
                  <a:cubicBezTo>
                    <a:pt x="2375" y="2569"/>
                    <a:pt x="2658" y="3086"/>
                    <a:pt x="2704" y="3553"/>
                  </a:cubicBezTo>
                  <a:lnTo>
                    <a:pt x="2798" y="3607"/>
                  </a:lnTo>
                  <a:lnTo>
                    <a:pt x="2798" y="3831"/>
                  </a:lnTo>
                  <a:lnTo>
                    <a:pt x="2601" y="3718"/>
                  </a:lnTo>
                  <a:lnTo>
                    <a:pt x="2601" y="3493"/>
                  </a:lnTo>
                  <a:lnTo>
                    <a:pt x="2680" y="3538"/>
                  </a:lnTo>
                  <a:cubicBezTo>
                    <a:pt x="2629" y="3042"/>
                    <a:pt x="2303" y="2483"/>
                    <a:pt x="1895" y="2195"/>
                  </a:cubicBezTo>
                  <a:lnTo>
                    <a:pt x="1895" y="2289"/>
                  </a:lnTo>
                  <a:lnTo>
                    <a:pt x="1699" y="2175"/>
                  </a:lnTo>
                  <a:lnTo>
                    <a:pt x="1699" y="2083"/>
                  </a:lnTo>
                  <a:cubicBezTo>
                    <a:pt x="1592" y="2035"/>
                    <a:pt x="1491" y="2012"/>
                    <a:pt x="1398" y="2012"/>
                  </a:cubicBezTo>
                  <a:cubicBezTo>
                    <a:pt x="1138" y="2012"/>
                    <a:pt x="949" y="2195"/>
                    <a:pt x="910" y="2516"/>
                  </a:cubicBezTo>
                  <a:lnTo>
                    <a:pt x="987" y="2561"/>
                  </a:lnTo>
                  <a:lnTo>
                    <a:pt x="987" y="2785"/>
                  </a:lnTo>
                  <a:lnTo>
                    <a:pt x="790" y="2673"/>
                  </a:lnTo>
                  <a:lnTo>
                    <a:pt x="790" y="2447"/>
                  </a:lnTo>
                  <a:lnTo>
                    <a:pt x="885" y="2503"/>
                  </a:lnTo>
                  <a:cubicBezTo>
                    <a:pt x="925" y="2169"/>
                    <a:pt x="1119" y="1979"/>
                    <a:pt x="1388" y="1979"/>
                  </a:cubicBezTo>
                  <a:cubicBezTo>
                    <a:pt x="1451" y="1979"/>
                    <a:pt x="1518" y="1990"/>
                    <a:pt x="1587" y="2011"/>
                  </a:cubicBezTo>
                  <a:lnTo>
                    <a:pt x="890" y="1610"/>
                  </a:lnTo>
                  <a:cubicBezTo>
                    <a:pt x="886" y="1639"/>
                    <a:pt x="868" y="1657"/>
                    <a:pt x="843" y="1657"/>
                  </a:cubicBezTo>
                  <a:cubicBezTo>
                    <a:pt x="832" y="1657"/>
                    <a:pt x="819" y="1653"/>
                    <a:pt x="805" y="1645"/>
                  </a:cubicBezTo>
                  <a:cubicBezTo>
                    <a:pt x="755" y="1612"/>
                    <a:pt x="722" y="1558"/>
                    <a:pt x="719" y="1496"/>
                  </a:cubicBezTo>
                  <a:cubicBezTo>
                    <a:pt x="719" y="1458"/>
                    <a:pt x="739" y="1435"/>
                    <a:pt x="767" y="1435"/>
                  </a:cubicBezTo>
                  <a:close/>
                  <a:moveTo>
                    <a:pt x="8" y="0"/>
                  </a:moveTo>
                  <a:lnTo>
                    <a:pt x="0" y="3053"/>
                  </a:lnTo>
                  <a:lnTo>
                    <a:pt x="3583" y="5122"/>
                  </a:lnTo>
                  <a:lnTo>
                    <a:pt x="3592" y="206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15"/>
            <p:cNvSpPr/>
            <p:nvPr/>
          </p:nvSpPr>
          <p:spPr>
            <a:xfrm>
              <a:off x="1716150" y="2691075"/>
              <a:ext cx="4275" cy="5550"/>
            </a:xfrm>
            <a:custGeom>
              <a:rect b="b" l="l" r="r" t="t"/>
              <a:pathLst>
                <a:path extrusionOk="0" h="222" w="171">
                  <a:moveTo>
                    <a:pt x="47" y="1"/>
                  </a:moveTo>
                  <a:cubicBezTo>
                    <a:pt x="19" y="1"/>
                    <a:pt x="0" y="23"/>
                    <a:pt x="0" y="62"/>
                  </a:cubicBezTo>
                  <a:cubicBezTo>
                    <a:pt x="3" y="122"/>
                    <a:pt x="34" y="177"/>
                    <a:pt x="85" y="209"/>
                  </a:cubicBezTo>
                  <a:cubicBezTo>
                    <a:pt x="99" y="217"/>
                    <a:pt x="112" y="221"/>
                    <a:pt x="124" y="221"/>
                  </a:cubicBezTo>
                  <a:cubicBezTo>
                    <a:pt x="148" y="221"/>
                    <a:pt x="167" y="204"/>
                    <a:pt x="171" y="174"/>
                  </a:cubicBezTo>
                  <a:lnTo>
                    <a:pt x="85" y="125"/>
                  </a:lnTo>
                  <a:lnTo>
                    <a:pt x="85" y="97"/>
                  </a:lnTo>
                  <a:lnTo>
                    <a:pt x="171" y="145"/>
                  </a:lnTo>
                  <a:cubicBezTo>
                    <a:pt x="163" y="91"/>
                    <a:pt x="132" y="42"/>
                    <a:pt x="86" y="11"/>
                  </a:cubicBezTo>
                  <a:lnTo>
                    <a:pt x="86" y="13"/>
                  </a:lnTo>
                  <a:cubicBezTo>
                    <a:pt x="72" y="5"/>
                    <a:pt x="59" y="1"/>
                    <a:pt x="47" y="1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15"/>
            <p:cNvSpPr/>
            <p:nvPr/>
          </p:nvSpPr>
          <p:spPr>
            <a:xfrm>
              <a:off x="1764300" y="2718875"/>
              <a:ext cx="4300" cy="5450"/>
            </a:xfrm>
            <a:custGeom>
              <a:rect b="b" l="l" r="r" t="t"/>
              <a:pathLst>
                <a:path extrusionOk="0" h="218" w="172">
                  <a:moveTo>
                    <a:pt x="47" y="1"/>
                  </a:moveTo>
                  <a:cubicBezTo>
                    <a:pt x="23" y="1"/>
                    <a:pt x="5" y="18"/>
                    <a:pt x="1" y="48"/>
                  </a:cubicBezTo>
                  <a:lnTo>
                    <a:pt x="68" y="87"/>
                  </a:lnTo>
                  <a:lnTo>
                    <a:pt x="68" y="87"/>
                  </a:lnTo>
                  <a:lnTo>
                    <a:pt x="65" y="77"/>
                  </a:lnTo>
                  <a:lnTo>
                    <a:pt x="87" y="96"/>
                  </a:lnTo>
                  <a:lnTo>
                    <a:pt x="104" y="107"/>
                  </a:lnTo>
                  <a:lnTo>
                    <a:pt x="104" y="113"/>
                  </a:lnTo>
                  <a:lnTo>
                    <a:pt x="170" y="176"/>
                  </a:lnTo>
                  <a:cubicBezTo>
                    <a:pt x="170" y="170"/>
                    <a:pt x="171" y="165"/>
                    <a:pt x="171" y="159"/>
                  </a:cubicBezTo>
                  <a:cubicBezTo>
                    <a:pt x="168" y="99"/>
                    <a:pt x="136" y="44"/>
                    <a:pt x="85" y="11"/>
                  </a:cubicBezTo>
                  <a:lnTo>
                    <a:pt x="85" y="13"/>
                  </a:lnTo>
                  <a:cubicBezTo>
                    <a:pt x="71" y="5"/>
                    <a:pt x="58" y="1"/>
                    <a:pt x="47" y="1"/>
                  </a:cubicBezTo>
                  <a:close/>
                  <a:moveTo>
                    <a:pt x="1" y="76"/>
                  </a:moveTo>
                  <a:lnTo>
                    <a:pt x="1" y="76"/>
                  </a:lnTo>
                  <a:cubicBezTo>
                    <a:pt x="8" y="131"/>
                    <a:pt x="39" y="179"/>
                    <a:pt x="85" y="210"/>
                  </a:cubicBezTo>
                  <a:cubicBezTo>
                    <a:pt x="90" y="213"/>
                    <a:pt x="95" y="216"/>
                    <a:pt x="101" y="217"/>
                  </a:cubicBezTo>
                  <a:lnTo>
                    <a:pt x="76" y="120"/>
                  </a:lnTo>
                  <a:lnTo>
                    <a:pt x="78" y="120"/>
                  </a:lnTo>
                  <a:lnTo>
                    <a:pt x="1" y="76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15"/>
            <p:cNvSpPr/>
            <p:nvPr/>
          </p:nvSpPr>
          <p:spPr>
            <a:xfrm>
              <a:off x="1766925" y="2722500"/>
              <a:ext cx="5275" cy="7125"/>
            </a:xfrm>
            <a:custGeom>
              <a:rect b="b" l="l" r="r" t="t"/>
              <a:pathLst>
                <a:path extrusionOk="0" h="285" w="211">
                  <a:moveTo>
                    <a:pt x="0" y="0"/>
                  </a:moveTo>
                  <a:lnTo>
                    <a:pt x="69" y="284"/>
                  </a:lnTo>
                  <a:lnTo>
                    <a:pt x="111" y="192"/>
                  </a:lnTo>
                  <a:lnTo>
                    <a:pt x="211" y="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15"/>
            <p:cNvSpPr/>
            <p:nvPr/>
          </p:nvSpPr>
          <p:spPr>
            <a:xfrm>
              <a:off x="1765925" y="2720800"/>
              <a:ext cx="8050" cy="10825"/>
            </a:xfrm>
            <a:custGeom>
              <a:rect b="b" l="l" r="r" t="t"/>
              <a:pathLst>
                <a:path extrusionOk="0" h="433" w="322">
                  <a:moveTo>
                    <a:pt x="0" y="0"/>
                  </a:moveTo>
                  <a:lnTo>
                    <a:pt x="3" y="11"/>
                  </a:lnTo>
                  <a:lnTo>
                    <a:pt x="23" y="22"/>
                  </a:lnTo>
                  <a:lnTo>
                    <a:pt x="2" y="2"/>
                  </a:lnTo>
                  <a:lnTo>
                    <a:pt x="0" y="0"/>
                  </a:lnTo>
                  <a:close/>
                  <a:moveTo>
                    <a:pt x="40" y="68"/>
                  </a:moveTo>
                  <a:lnTo>
                    <a:pt x="251" y="271"/>
                  </a:lnTo>
                  <a:lnTo>
                    <a:pt x="151" y="260"/>
                  </a:lnTo>
                  <a:lnTo>
                    <a:pt x="109" y="352"/>
                  </a:lnTo>
                  <a:lnTo>
                    <a:pt x="40" y="68"/>
                  </a:lnTo>
                  <a:close/>
                  <a:moveTo>
                    <a:pt x="39" y="37"/>
                  </a:moveTo>
                  <a:lnTo>
                    <a:pt x="39" y="60"/>
                  </a:lnTo>
                  <a:lnTo>
                    <a:pt x="11" y="43"/>
                  </a:lnTo>
                  <a:lnTo>
                    <a:pt x="36" y="140"/>
                  </a:lnTo>
                  <a:lnTo>
                    <a:pt x="106" y="432"/>
                  </a:lnTo>
                  <a:lnTo>
                    <a:pt x="169" y="292"/>
                  </a:lnTo>
                  <a:lnTo>
                    <a:pt x="321" y="309"/>
                  </a:lnTo>
                  <a:lnTo>
                    <a:pt x="105" y="100"/>
                  </a:lnTo>
                  <a:lnTo>
                    <a:pt x="39" y="37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15"/>
            <p:cNvSpPr/>
            <p:nvPr/>
          </p:nvSpPr>
          <p:spPr>
            <a:xfrm>
              <a:off x="1718300" y="2693500"/>
              <a:ext cx="48650" cy="28825"/>
            </a:xfrm>
            <a:custGeom>
              <a:rect b="b" l="l" r="r" t="t"/>
              <a:pathLst>
                <a:path extrusionOk="0" h="1153" w="1946">
                  <a:moveTo>
                    <a:pt x="0" y="0"/>
                  </a:moveTo>
                  <a:lnTo>
                    <a:pt x="0" y="28"/>
                  </a:lnTo>
                  <a:lnTo>
                    <a:pt x="85" y="77"/>
                  </a:lnTo>
                  <a:lnTo>
                    <a:pt x="781" y="480"/>
                  </a:lnTo>
                  <a:cubicBezTo>
                    <a:pt x="819" y="492"/>
                    <a:pt x="858" y="506"/>
                    <a:pt x="894" y="523"/>
                  </a:cubicBezTo>
                  <a:lnTo>
                    <a:pt x="894" y="516"/>
                  </a:lnTo>
                  <a:lnTo>
                    <a:pt x="85" y="49"/>
                  </a:lnTo>
                  <a:lnTo>
                    <a:pt x="0" y="0"/>
                  </a:lnTo>
                  <a:close/>
                  <a:moveTo>
                    <a:pt x="1090" y="630"/>
                  </a:moveTo>
                  <a:lnTo>
                    <a:pt x="1090" y="636"/>
                  </a:lnTo>
                  <a:cubicBezTo>
                    <a:pt x="1128" y="664"/>
                    <a:pt x="1166" y="693"/>
                    <a:pt x="1203" y="724"/>
                  </a:cubicBezTo>
                  <a:lnTo>
                    <a:pt x="1841" y="1092"/>
                  </a:lnTo>
                  <a:lnTo>
                    <a:pt x="1918" y="1135"/>
                  </a:lnTo>
                  <a:lnTo>
                    <a:pt x="1945" y="1152"/>
                  </a:lnTo>
                  <a:lnTo>
                    <a:pt x="1945" y="1123"/>
                  </a:lnTo>
                  <a:lnTo>
                    <a:pt x="1927" y="1112"/>
                  </a:lnTo>
                  <a:lnTo>
                    <a:pt x="1908" y="1102"/>
                  </a:lnTo>
                  <a:lnTo>
                    <a:pt x="1841" y="1063"/>
                  </a:lnTo>
                  <a:lnTo>
                    <a:pt x="1090" y="63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15"/>
            <p:cNvSpPr/>
            <p:nvPr/>
          </p:nvSpPr>
          <p:spPr>
            <a:xfrm>
              <a:off x="1720300" y="2704675"/>
              <a:ext cx="45500" cy="39350"/>
            </a:xfrm>
            <a:custGeom>
              <a:rect b="b" l="l" r="r" t="t"/>
              <a:pathLst>
                <a:path extrusionOk="0" h="1574" w="1820">
                  <a:moveTo>
                    <a:pt x="501" y="1"/>
                  </a:moveTo>
                  <a:cubicBezTo>
                    <a:pt x="233" y="1"/>
                    <a:pt x="39" y="190"/>
                    <a:pt x="0" y="524"/>
                  </a:cubicBezTo>
                  <a:lnTo>
                    <a:pt x="25" y="538"/>
                  </a:lnTo>
                  <a:cubicBezTo>
                    <a:pt x="63" y="215"/>
                    <a:pt x="253" y="32"/>
                    <a:pt x="513" y="32"/>
                  </a:cubicBezTo>
                  <a:cubicBezTo>
                    <a:pt x="606" y="32"/>
                    <a:pt x="707" y="55"/>
                    <a:pt x="814" y="103"/>
                  </a:cubicBezTo>
                  <a:lnTo>
                    <a:pt x="814" y="76"/>
                  </a:lnTo>
                  <a:cubicBezTo>
                    <a:pt x="778" y="59"/>
                    <a:pt x="739" y="45"/>
                    <a:pt x="701" y="33"/>
                  </a:cubicBezTo>
                  <a:cubicBezTo>
                    <a:pt x="631" y="11"/>
                    <a:pt x="564" y="1"/>
                    <a:pt x="501" y="1"/>
                  </a:cubicBezTo>
                  <a:close/>
                  <a:moveTo>
                    <a:pt x="1010" y="189"/>
                  </a:moveTo>
                  <a:lnTo>
                    <a:pt x="1010" y="217"/>
                  </a:lnTo>
                  <a:cubicBezTo>
                    <a:pt x="1418" y="506"/>
                    <a:pt x="1744" y="1062"/>
                    <a:pt x="1795" y="1560"/>
                  </a:cubicBezTo>
                  <a:lnTo>
                    <a:pt x="1819" y="1573"/>
                  </a:lnTo>
                  <a:cubicBezTo>
                    <a:pt x="1773" y="1108"/>
                    <a:pt x="1490" y="589"/>
                    <a:pt x="1123" y="277"/>
                  </a:cubicBezTo>
                  <a:cubicBezTo>
                    <a:pt x="1086" y="245"/>
                    <a:pt x="1048" y="215"/>
                    <a:pt x="1010" y="189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15"/>
            <p:cNvSpPr/>
            <p:nvPr/>
          </p:nvSpPr>
          <p:spPr>
            <a:xfrm>
              <a:off x="1741225" y="2705025"/>
              <a:ext cx="3750" cy="6350"/>
            </a:xfrm>
            <a:custGeom>
              <a:rect b="b" l="l" r="r" t="t"/>
              <a:pathLst>
                <a:path extrusionOk="0" h="254" w="150">
                  <a:moveTo>
                    <a:pt x="2" y="0"/>
                  </a:moveTo>
                  <a:lnTo>
                    <a:pt x="1" y="169"/>
                  </a:lnTo>
                  <a:lnTo>
                    <a:pt x="148" y="254"/>
                  </a:lnTo>
                  <a:lnTo>
                    <a:pt x="150" y="8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15"/>
            <p:cNvSpPr/>
            <p:nvPr/>
          </p:nvSpPr>
          <p:spPr>
            <a:xfrm>
              <a:off x="1740675" y="2703950"/>
              <a:ext cx="4925" cy="8475"/>
            </a:xfrm>
            <a:custGeom>
              <a:rect b="b" l="l" r="r" t="t"/>
              <a:pathLst>
                <a:path extrusionOk="0" h="339" w="197">
                  <a:moveTo>
                    <a:pt x="24" y="43"/>
                  </a:moveTo>
                  <a:lnTo>
                    <a:pt x="170" y="128"/>
                  </a:lnTo>
                  <a:lnTo>
                    <a:pt x="170" y="297"/>
                  </a:lnTo>
                  <a:lnTo>
                    <a:pt x="24" y="212"/>
                  </a:lnTo>
                  <a:lnTo>
                    <a:pt x="24" y="43"/>
                  </a:lnTo>
                  <a:close/>
                  <a:moveTo>
                    <a:pt x="1" y="0"/>
                  </a:moveTo>
                  <a:lnTo>
                    <a:pt x="1" y="98"/>
                  </a:lnTo>
                  <a:lnTo>
                    <a:pt x="1" y="134"/>
                  </a:lnTo>
                  <a:lnTo>
                    <a:pt x="1" y="226"/>
                  </a:lnTo>
                  <a:lnTo>
                    <a:pt x="196" y="338"/>
                  </a:lnTo>
                  <a:lnTo>
                    <a:pt x="196" y="1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15"/>
            <p:cNvSpPr/>
            <p:nvPr/>
          </p:nvSpPr>
          <p:spPr>
            <a:xfrm>
              <a:off x="1718500" y="2717425"/>
              <a:ext cx="3700" cy="6400"/>
            </a:xfrm>
            <a:custGeom>
              <a:rect b="b" l="l" r="r" t="t"/>
              <a:pathLst>
                <a:path extrusionOk="0" h="256" w="148">
                  <a:moveTo>
                    <a:pt x="2" y="0"/>
                  </a:moveTo>
                  <a:lnTo>
                    <a:pt x="0" y="169"/>
                  </a:lnTo>
                  <a:lnTo>
                    <a:pt x="148" y="255"/>
                  </a:lnTo>
                  <a:lnTo>
                    <a:pt x="148" y="8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15"/>
            <p:cNvSpPr/>
            <p:nvPr/>
          </p:nvSpPr>
          <p:spPr>
            <a:xfrm>
              <a:off x="1717900" y="2716375"/>
              <a:ext cx="4950" cy="8475"/>
            </a:xfrm>
            <a:custGeom>
              <a:rect b="b" l="l" r="r" t="t"/>
              <a:pathLst>
                <a:path extrusionOk="0" h="339" w="198">
                  <a:moveTo>
                    <a:pt x="24" y="42"/>
                  </a:moveTo>
                  <a:lnTo>
                    <a:pt x="172" y="128"/>
                  </a:lnTo>
                  <a:lnTo>
                    <a:pt x="172" y="297"/>
                  </a:lnTo>
                  <a:lnTo>
                    <a:pt x="24" y="211"/>
                  </a:lnTo>
                  <a:lnTo>
                    <a:pt x="24" y="42"/>
                  </a:lnTo>
                  <a:close/>
                  <a:moveTo>
                    <a:pt x="1" y="1"/>
                  </a:moveTo>
                  <a:lnTo>
                    <a:pt x="1" y="225"/>
                  </a:lnTo>
                  <a:lnTo>
                    <a:pt x="198" y="339"/>
                  </a:lnTo>
                  <a:lnTo>
                    <a:pt x="198" y="114"/>
                  </a:lnTo>
                  <a:lnTo>
                    <a:pt x="121" y="70"/>
                  </a:lnTo>
                  <a:lnTo>
                    <a:pt x="96" y="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15"/>
            <p:cNvSpPr/>
            <p:nvPr/>
          </p:nvSpPr>
          <p:spPr>
            <a:xfrm>
              <a:off x="1763800" y="2743575"/>
              <a:ext cx="3725" cy="6350"/>
            </a:xfrm>
            <a:custGeom>
              <a:rect b="b" l="l" r="r" t="t"/>
              <a:pathLst>
                <a:path extrusionOk="0" h="254" w="149">
                  <a:moveTo>
                    <a:pt x="1" y="0"/>
                  </a:moveTo>
                  <a:lnTo>
                    <a:pt x="1" y="169"/>
                  </a:lnTo>
                  <a:lnTo>
                    <a:pt x="147" y="254"/>
                  </a:lnTo>
                  <a:lnTo>
                    <a:pt x="148" y="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15"/>
            <p:cNvSpPr/>
            <p:nvPr/>
          </p:nvSpPr>
          <p:spPr>
            <a:xfrm>
              <a:off x="1763225" y="2742550"/>
              <a:ext cx="4950" cy="8450"/>
            </a:xfrm>
            <a:custGeom>
              <a:rect b="b" l="l" r="r" t="t"/>
              <a:pathLst>
                <a:path extrusionOk="0" h="338" w="198">
                  <a:moveTo>
                    <a:pt x="24" y="41"/>
                  </a:moveTo>
                  <a:lnTo>
                    <a:pt x="171" y="126"/>
                  </a:lnTo>
                  <a:lnTo>
                    <a:pt x="171" y="295"/>
                  </a:lnTo>
                  <a:lnTo>
                    <a:pt x="24" y="210"/>
                  </a:lnTo>
                  <a:lnTo>
                    <a:pt x="24" y="41"/>
                  </a:lnTo>
                  <a:close/>
                  <a:moveTo>
                    <a:pt x="1" y="0"/>
                  </a:moveTo>
                  <a:lnTo>
                    <a:pt x="1" y="224"/>
                  </a:lnTo>
                  <a:lnTo>
                    <a:pt x="197" y="338"/>
                  </a:lnTo>
                  <a:lnTo>
                    <a:pt x="197" y="112"/>
                  </a:lnTo>
                  <a:lnTo>
                    <a:pt x="104" y="58"/>
                  </a:lnTo>
                  <a:lnTo>
                    <a:pt x="79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4" name="Google Shape;2724;p15"/>
          <p:cNvSpPr/>
          <p:nvPr/>
        </p:nvSpPr>
        <p:spPr>
          <a:xfrm>
            <a:off x="377437" y="218317"/>
            <a:ext cx="508284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3200" u="none" cap="none" strike="noStrike">
                <a:solidFill>
                  <a:srgbClr val="90C4FE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GESTIONE RICONOSCIMENTO ATTIVITÀ LAVORATIVA</a:t>
            </a:r>
            <a:endParaRPr/>
          </a:p>
        </p:txBody>
      </p:sp>
      <p:sp>
        <p:nvSpPr>
          <p:cNvPr id="2725" name="Google Shape;2725;p15"/>
          <p:cNvSpPr txBox="1"/>
          <p:nvPr/>
        </p:nvSpPr>
        <p:spPr>
          <a:xfrm flipH="1">
            <a:off x="5688031" y="3321289"/>
            <a:ext cx="1715861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16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Rifiutare richieste di riconoscimento</a:t>
            </a:r>
            <a:endParaRPr/>
          </a:p>
        </p:txBody>
      </p:sp>
      <p:sp>
        <p:nvSpPr>
          <p:cNvPr id="2726" name="Google Shape;2726;p15"/>
          <p:cNvSpPr/>
          <p:nvPr/>
        </p:nvSpPr>
        <p:spPr>
          <a:xfrm>
            <a:off x="6038512" y="2148552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7" name="Google Shape;2727;p15"/>
          <p:cNvSpPr txBox="1"/>
          <p:nvPr/>
        </p:nvSpPr>
        <p:spPr>
          <a:xfrm flipH="1">
            <a:off x="7378134" y="3323197"/>
            <a:ext cx="1859094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16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Modificare modulo di riconoscimento</a:t>
            </a:r>
            <a:endParaRPr b="0" i="0" sz="1600" u="none" cap="none" strike="noStrike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2728" name="Google Shape;2728;p15"/>
          <p:cNvSpPr/>
          <p:nvPr/>
        </p:nvSpPr>
        <p:spPr>
          <a:xfrm>
            <a:off x="7870300" y="2144500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9" name="Google Shape;272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0" name="Google Shape;2730;p15"/>
          <p:cNvGrpSpPr/>
          <p:nvPr/>
        </p:nvGrpSpPr>
        <p:grpSpPr>
          <a:xfrm>
            <a:off x="8035663" y="754207"/>
            <a:ext cx="889215" cy="889215"/>
            <a:chOff x="3312675" y="2145325"/>
            <a:chExt cx="368475" cy="258800"/>
          </a:xfrm>
        </p:grpSpPr>
        <p:sp>
          <p:nvSpPr>
            <p:cNvPr id="2731" name="Google Shape;2731;p15"/>
            <p:cNvSpPr/>
            <p:nvPr/>
          </p:nvSpPr>
          <p:spPr>
            <a:xfrm>
              <a:off x="3326725" y="2237150"/>
              <a:ext cx="290225" cy="166975"/>
            </a:xfrm>
            <a:custGeom>
              <a:rect b="b" l="l" r="r" t="t"/>
              <a:pathLst>
                <a:path extrusionOk="0" h="6679" w="11609">
                  <a:moveTo>
                    <a:pt x="3003" y="0"/>
                  </a:moveTo>
                  <a:cubicBezTo>
                    <a:pt x="2918" y="0"/>
                    <a:pt x="2834" y="19"/>
                    <a:pt x="2770" y="56"/>
                  </a:cubicBezTo>
                  <a:lnTo>
                    <a:pt x="2569" y="173"/>
                  </a:lnTo>
                  <a:cubicBezTo>
                    <a:pt x="2581" y="173"/>
                    <a:pt x="2593" y="176"/>
                    <a:pt x="2606" y="177"/>
                  </a:cubicBezTo>
                  <a:lnTo>
                    <a:pt x="2967" y="228"/>
                  </a:lnTo>
                  <a:lnTo>
                    <a:pt x="3400" y="151"/>
                  </a:lnTo>
                  <a:lnTo>
                    <a:pt x="3237" y="56"/>
                  </a:lnTo>
                  <a:cubicBezTo>
                    <a:pt x="3172" y="19"/>
                    <a:pt x="3087" y="0"/>
                    <a:pt x="3003" y="0"/>
                  </a:cubicBezTo>
                  <a:close/>
                  <a:moveTo>
                    <a:pt x="991" y="1090"/>
                  </a:moveTo>
                  <a:lnTo>
                    <a:pt x="992" y="1090"/>
                  </a:lnTo>
                  <a:lnTo>
                    <a:pt x="992" y="1090"/>
                  </a:lnTo>
                  <a:lnTo>
                    <a:pt x="993" y="1090"/>
                  </a:lnTo>
                  <a:close/>
                  <a:moveTo>
                    <a:pt x="992" y="1090"/>
                  </a:moveTo>
                  <a:lnTo>
                    <a:pt x="129" y="1592"/>
                  </a:lnTo>
                  <a:cubicBezTo>
                    <a:pt x="0" y="1666"/>
                    <a:pt x="2" y="1787"/>
                    <a:pt x="131" y="1862"/>
                  </a:cubicBezTo>
                  <a:lnTo>
                    <a:pt x="1417" y="2604"/>
                  </a:lnTo>
                  <a:cubicBezTo>
                    <a:pt x="1341" y="2560"/>
                    <a:pt x="1306" y="2494"/>
                    <a:pt x="1334" y="2428"/>
                  </a:cubicBezTo>
                  <a:lnTo>
                    <a:pt x="1497" y="2033"/>
                  </a:lnTo>
                  <a:lnTo>
                    <a:pt x="992" y="1090"/>
                  </a:lnTo>
                  <a:close/>
                  <a:moveTo>
                    <a:pt x="1429" y="2611"/>
                  </a:moveTo>
                  <a:lnTo>
                    <a:pt x="2029" y="2958"/>
                  </a:lnTo>
                  <a:lnTo>
                    <a:pt x="2029" y="2958"/>
                  </a:lnTo>
                  <a:cubicBezTo>
                    <a:pt x="1998" y="2940"/>
                    <a:pt x="1971" y="2914"/>
                    <a:pt x="1953" y="2882"/>
                  </a:cubicBezTo>
                  <a:lnTo>
                    <a:pt x="1855" y="2697"/>
                  </a:lnTo>
                  <a:lnTo>
                    <a:pt x="1580" y="2658"/>
                  </a:lnTo>
                  <a:cubicBezTo>
                    <a:pt x="1526" y="2652"/>
                    <a:pt x="1475" y="2635"/>
                    <a:pt x="1429" y="2611"/>
                  </a:cubicBezTo>
                  <a:close/>
                  <a:moveTo>
                    <a:pt x="2029" y="2958"/>
                  </a:moveTo>
                  <a:lnTo>
                    <a:pt x="2029" y="2958"/>
                  </a:lnTo>
                  <a:cubicBezTo>
                    <a:pt x="2030" y="2958"/>
                    <a:pt x="2030" y="2959"/>
                    <a:pt x="2031" y="2959"/>
                  </a:cubicBezTo>
                  <a:lnTo>
                    <a:pt x="2029" y="2958"/>
                  </a:lnTo>
                  <a:close/>
                  <a:moveTo>
                    <a:pt x="3117" y="2876"/>
                  </a:moveTo>
                  <a:lnTo>
                    <a:pt x="2365" y="3010"/>
                  </a:lnTo>
                  <a:cubicBezTo>
                    <a:pt x="2332" y="3016"/>
                    <a:pt x="2300" y="3019"/>
                    <a:pt x="2267" y="3019"/>
                  </a:cubicBezTo>
                  <a:cubicBezTo>
                    <a:pt x="2181" y="3019"/>
                    <a:pt x="2099" y="2999"/>
                    <a:pt x="2037" y="2965"/>
                  </a:cubicBezTo>
                  <a:lnTo>
                    <a:pt x="2037" y="2965"/>
                  </a:lnTo>
                  <a:lnTo>
                    <a:pt x="8371" y="6622"/>
                  </a:lnTo>
                  <a:cubicBezTo>
                    <a:pt x="8436" y="6659"/>
                    <a:pt x="8520" y="6678"/>
                    <a:pt x="8605" y="6678"/>
                  </a:cubicBezTo>
                  <a:cubicBezTo>
                    <a:pt x="8689" y="6678"/>
                    <a:pt x="8774" y="6659"/>
                    <a:pt x="8838" y="6622"/>
                  </a:cubicBezTo>
                  <a:lnTo>
                    <a:pt x="11481" y="5085"/>
                  </a:lnTo>
                  <a:cubicBezTo>
                    <a:pt x="11608" y="5012"/>
                    <a:pt x="11608" y="4890"/>
                    <a:pt x="11479" y="4815"/>
                  </a:cubicBezTo>
                  <a:lnTo>
                    <a:pt x="9732" y="3807"/>
                  </a:lnTo>
                  <a:lnTo>
                    <a:pt x="3117" y="2876"/>
                  </a:lnTo>
                  <a:close/>
                </a:path>
              </a:pathLst>
            </a:custGeom>
            <a:solidFill>
              <a:srgbClr val="716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15"/>
            <p:cNvSpPr/>
            <p:nvPr/>
          </p:nvSpPr>
          <p:spPr>
            <a:xfrm>
              <a:off x="3359400" y="2241400"/>
              <a:ext cx="321750" cy="102075"/>
            </a:xfrm>
            <a:custGeom>
              <a:rect b="b" l="l" r="r" t="t"/>
              <a:pathLst>
                <a:path extrusionOk="0" h="4083" w="12870">
                  <a:moveTo>
                    <a:pt x="1222" y="1"/>
                  </a:moveTo>
                  <a:cubicBezTo>
                    <a:pt x="1073" y="1"/>
                    <a:pt x="939" y="60"/>
                    <a:pt x="902" y="147"/>
                  </a:cubicBezTo>
                  <a:lnTo>
                    <a:pt x="882" y="196"/>
                  </a:lnTo>
                  <a:lnTo>
                    <a:pt x="1661" y="58"/>
                  </a:lnTo>
                  <a:lnTo>
                    <a:pt x="1300" y="7"/>
                  </a:lnTo>
                  <a:cubicBezTo>
                    <a:pt x="1288" y="4"/>
                    <a:pt x="1276" y="4"/>
                    <a:pt x="1263" y="3"/>
                  </a:cubicBezTo>
                  <a:cubicBezTo>
                    <a:pt x="1249" y="1"/>
                    <a:pt x="1235" y="1"/>
                    <a:pt x="1222" y="1"/>
                  </a:cubicBezTo>
                  <a:close/>
                  <a:moveTo>
                    <a:pt x="191" y="1863"/>
                  </a:moveTo>
                  <a:lnTo>
                    <a:pt x="28" y="2258"/>
                  </a:lnTo>
                  <a:cubicBezTo>
                    <a:pt x="1" y="2324"/>
                    <a:pt x="36" y="2390"/>
                    <a:pt x="111" y="2434"/>
                  </a:cubicBezTo>
                  <a:lnTo>
                    <a:pt x="116" y="2437"/>
                  </a:lnTo>
                  <a:lnTo>
                    <a:pt x="122" y="2441"/>
                  </a:lnTo>
                  <a:cubicBezTo>
                    <a:pt x="168" y="2465"/>
                    <a:pt x="219" y="2482"/>
                    <a:pt x="271" y="2488"/>
                  </a:cubicBezTo>
                  <a:lnTo>
                    <a:pt x="548" y="2527"/>
                  </a:lnTo>
                  <a:lnTo>
                    <a:pt x="191" y="1863"/>
                  </a:lnTo>
                  <a:close/>
                  <a:moveTo>
                    <a:pt x="10046" y="1238"/>
                  </a:moveTo>
                  <a:lnTo>
                    <a:pt x="1812" y="2705"/>
                  </a:lnTo>
                  <a:lnTo>
                    <a:pt x="8427" y="3636"/>
                  </a:lnTo>
                  <a:lnTo>
                    <a:pt x="11570" y="4077"/>
                  </a:lnTo>
                  <a:cubicBezTo>
                    <a:pt x="11597" y="4081"/>
                    <a:pt x="11624" y="4082"/>
                    <a:pt x="11650" y="4082"/>
                  </a:cubicBezTo>
                  <a:cubicBezTo>
                    <a:pt x="11799" y="4082"/>
                    <a:pt x="11933" y="4023"/>
                    <a:pt x="11968" y="3937"/>
                  </a:cubicBezTo>
                  <a:lnTo>
                    <a:pt x="12842" y="1828"/>
                  </a:lnTo>
                  <a:cubicBezTo>
                    <a:pt x="12870" y="1760"/>
                    <a:pt x="12833" y="1692"/>
                    <a:pt x="12755" y="1646"/>
                  </a:cubicBezTo>
                  <a:lnTo>
                    <a:pt x="12755" y="1648"/>
                  </a:lnTo>
                  <a:cubicBezTo>
                    <a:pt x="12705" y="1622"/>
                    <a:pt x="12653" y="1603"/>
                    <a:pt x="12598" y="1597"/>
                  </a:cubicBezTo>
                  <a:lnTo>
                    <a:pt x="10046" y="1238"/>
                  </a:lnTo>
                  <a:close/>
                </a:path>
              </a:pathLst>
            </a:custGeom>
            <a:solidFill>
              <a:srgbClr val="FBC9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15"/>
            <p:cNvSpPr/>
            <p:nvPr/>
          </p:nvSpPr>
          <p:spPr>
            <a:xfrm>
              <a:off x="3346375" y="2201725"/>
              <a:ext cx="323725" cy="110875"/>
            </a:xfrm>
            <a:custGeom>
              <a:rect b="b" l="l" r="r" t="t"/>
              <a:pathLst>
                <a:path extrusionOk="0" h="4435" w="12949">
                  <a:moveTo>
                    <a:pt x="11464" y="0"/>
                  </a:moveTo>
                  <a:cubicBezTo>
                    <a:pt x="11433" y="0"/>
                    <a:pt x="11401" y="3"/>
                    <a:pt x="11369" y="9"/>
                  </a:cubicBezTo>
                  <a:lnTo>
                    <a:pt x="2616" y="1568"/>
                  </a:lnTo>
                  <a:lnTo>
                    <a:pt x="2182" y="1645"/>
                  </a:lnTo>
                  <a:lnTo>
                    <a:pt x="1403" y="1783"/>
                  </a:lnTo>
                  <a:lnTo>
                    <a:pt x="273" y="1984"/>
                  </a:lnTo>
                  <a:cubicBezTo>
                    <a:pt x="99" y="2015"/>
                    <a:pt x="1" y="2123"/>
                    <a:pt x="56" y="2224"/>
                  </a:cubicBezTo>
                  <a:lnTo>
                    <a:pt x="207" y="2507"/>
                  </a:lnTo>
                  <a:lnTo>
                    <a:pt x="712" y="3450"/>
                  </a:lnTo>
                  <a:lnTo>
                    <a:pt x="1069" y="4114"/>
                  </a:lnTo>
                  <a:lnTo>
                    <a:pt x="1167" y="4299"/>
                  </a:lnTo>
                  <a:cubicBezTo>
                    <a:pt x="1185" y="4330"/>
                    <a:pt x="1213" y="4358"/>
                    <a:pt x="1245" y="4376"/>
                  </a:cubicBezTo>
                  <a:lnTo>
                    <a:pt x="1250" y="4378"/>
                  </a:lnTo>
                  <a:lnTo>
                    <a:pt x="1254" y="4381"/>
                  </a:lnTo>
                  <a:cubicBezTo>
                    <a:pt x="1316" y="4414"/>
                    <a:pt x="1398" y="4434"/>
                    <a:pt x="1484" y="4434"/>
                  </a:cubicBezTo>
                  <a:cubicBezTo>
                    <a:pt x="1516" y="4434"/>
                    <a:pt x="1549" y="4431"/>
                    <a:pt x="1582" y="4425"/>
                  </a:cubicBezTo>
                  <a:lnTo>
                    <a:pt x="2333" y="4292"/>
                  </a:lnTo>
                  <a:lnTo>
                    <a:pt x="10569" y="2825"/>
                  </a:lnTo>
                  <a:lnTo>
                    <a:pt x="12678" y="2450"/>
                  </a:lnTo>
                  <a:cubicBezTo>
                    <a:pt x="12852" y="2419"/>
                    <a:pt x="12948" y="2312"/>
                    <a:pt x="12895" y="2210"/>
                  </a:cubicBezTo>
                  <a:lnTo>
                    <a:pt x="11782" y="136"/>
                  </a:lnTo>
                  <a:cubicBezTo>
                    <a:pt x="11762" y="102"/>
                    <a:pt x="11735" y="75"/>
                    <a:pt x="11699" y="56"/>
                  </a:cubicBezTo>
                  <a:cubicBezTo>
                    <a:pt x="11637" y="21"/>
                    <a:pt x="11553" y="0"/>
                    <a:pt x="11464" y="0"/>
                  </a:cubicBezTo>
                  <a:close/>
                </a:path>
              </a:pathLst>
            </a:custGeom>
            <a:solidFill>
              <a:srgbClr val="E31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15"/>
            <p:cNvSpPr/>
            <p:nvPr/>
          </p:nvSpPr>
          <p:spPr>
            <a:xfrm>
              <a:off x="3313500" y="2145325"/>
              <a:ext cx="287800" cy="170650"/>
            </a:xfrm>
            <a:custGeom>
              <a:rect b="b" l="l" r="r" t="t"/>
              <a:pathLst>
                <a:path extrusionOk="0" h="6826" w="11512">
                  <a:moveTo>
                    <a:pt x="8518" y="0"/>
                  </a:moveTo>
                  <a:cubicBezTo>
                    <a:pt x="8434" y="0"/>
                    <a:pt x="8350" y="19"/>
                    <a:pt x="8286" y="56"/>
                  </a:cubicBezTo>
                  <a:lnTo>
                    <a:pt x="96" y="4815"/>
                  </a:lnTo>
                  <a:cubicBezTo>
                    <a:pt x="33" y="4852"/>
                    <a:pt x="1" y="4901"/>
                    <a:pt x="1" y="4949"/>
                  </a:cubicBezTo>
                  <a:lnTo>
                    <a:pt x="1" y="5102"/>
                  </a:lnTo>
                  <a:cubicBezTo>
                    <a:pt x="1" y="5151"/>
                    <a:pt x="33" y="5202"/>
                    <a:pt x="98" y="5239"/>
                  </a:cubicBezTo>
                  <a:lnTo>
                    <a:pt x="2757" y="6775"/>
                  </a:lnTo>
                  <a:cubicBezTo>
                    <a:pt x="2765" y="6780"/>
                    <a:pt x="2772" y="6784"/>
                    <a:pt x="2781" y="6787"/>
                  </a:cubicBezTo>
                  <a:lnTo>
                    <a:pt x="2789" y="6792"/>
                  </a:lnTo>
                  <a:cubicBezTo>
                    <a:pt x="2795" y="6794"/>
                    <a:pt x="2800" y="6797"/>
                    <a:pt x="2804" y="6798"/>
                  </a:cubicBezTo>
                  <a:lnTo>
                    <a:pt x="2806" y="6798"/>
                  </a:lnTo>
                  <a:cubicBezTo>
                    <a:pt x="2818" y="6803"/>
                    <a:pt x="2829" y="6806"/>
                    <a:pt x="2841" y="6810"/>
                  </a:cubicBezTo>
                  <a:lnTo>
                    <a:pt x="2844" y="6810"/>
                  </a:lnTo>
                  <a:lnTo>
                    <a:pt x="2854" y="6812"/>
                  </a:lnTo>
                  <a:cubicBezTo>
                    <a:pt x="2860" y="6814"/>
                    <a:pt x="2866" y="6815"/>
                    <a:pt x="2874" y="6817"/>
                  </a:cubicBezTo>
                  <a:lnTo>
                    <a:pt x="2878" y="6818"/>
                  </a:lnTo>
                  <a:lnTo>
                    <a:pt x="2887" y="6820"/>
                  </a:lnTo>
                  <a:cubicBezTo>
                    <a:pt x="2894" y="6821"/>
                    <a:pt x="2898" y="6821"/>
                    <a:pt x="2904" y="6823"/>
                  </a:cubicBezTo>
                  <a:lnTo>
                    <a:pt x="2912" y="6824"/>
                  </a:lnTo>
                  <a:lnTo>
                    <a:pt x="2920" y="6824"/>
                  </a:lnTo>
                  <a:lnTo>
                    <a:pt x="2935" y="6826"/>
                  </a:lnTo>
                  <a:lnTo>
                    <a:pt x="3015" y="6826"/>
                  </a:lnTo>
                  <a:lnTo>
                    <a:pt x="3038" y="6824"/>
                  </a:lnTo>
                  <a:lnTo>
                    <a:pt x="3049" y="6824"/>
                  </a:lnTo>
                  <a:cubicBezTo>
                    <a:pt x="3063" y="6823"/>
                    <a:pt x="3075" y="6821"/>
                    <a:pt x="3087" y="6820"/>
                  </a:cubicBezTo>
                  <a:lnTo>
                    <a:pt x="3089" y="6820"/>
                  </a:lnTo>
                  <a:lnTo>
                    <a:pt x="3099" y="6817"/>
                  </a:lnTo>
                  <a:cubicBezTo>
                    <a:pt x="3106" y="6815"/>
                    <a:pt x="3112" y="6815"/>
                    <a:pt x="3118" y="6814"/>
                  </a:cubicBezTo>
                  <a:cubicBezTo>
                    <a:pt x="3124" y="6812"/>
                    <a:pt x="3126" y="6810"/>
                    <a:pt x="3130" y="6809"/>
                  </a:cubicBezTo>
                  <a:lnTo>
                    <a:pt x="3147" y="6804"/>
                  </a:lnTo>
                  <a:lnTo>
                    <a:pt x="3152" y="6804"/>
                  </a:lnTo>
                  <a:lnTo>
                    <a:pt x="3158" y="6801"/>
                  </a:lnTo>
                  <a:cubicBezTo>
                    <a:pt x="3165" y="6798"/>
                    <a:pt x="3175" y="6795"/>
                    <a:pt x="3182" y="6792"/>
                  </a:cubicBezTo>
                  <a:lnTo>
                    <a:pt x="3192" y="6787"/>
                  </a:lnTo>
                  <a:cubicBezTo>
                    <a:pt x="3202" y="6783"/>
                    <a:pt x="3213" y="6778"/>
                    <a:pt x="3224" y="6772"/>
                  </a:cubicBezTo>
                  <a:lnTo>
                    <a:pt x="11412" y="2013"/>
                  </a:lnTo>
                  <a:lnTo>
                    <a:pt x="11417" y="2011"/>
                  </a:lnTo>
                  <a:cubicBezTo>
                    <a:pt x="11420" y="2008"/>
                    <a:pt x="11421" y="2007"/>
                    <a:pt x="11424" y="2005"/>
                  </a:cubicBezTo>
                  <a:cubicBezTo>
                    <a:pt x="11427" y="2004"/>
                    <a:pt x="11434" y="1999"/>
                    <a:pt x="11437" y="1997"/>
                  </a:cubicBezTo>
                  <a:cubicBezTo>
                    <a:pt x="11440" y="1994"/>
                    <a:pt x="11443" y="1993"/>
                    <a:pt x="11446" y="1990"/>
                  </a:cubicBezTo>
                  <a:cubicBezTo>
                    <a:pt x="11449" y="1987"/>
                    <a:pt x="11454" y="1984"/>
                    <a:pt x="11457" y="1982"/>
                  </a:cubicBezTo>
                  <a:lnTo>
                    <a:pt x="11458" y="1979"/>
                  </a:lnTo>
                  <a:cubicBezTo>
                    <a:pt x="11463" y="1976"/>
                    <a:pt x="11466" y="1971"/>
                    <a:pt x="11471" y="1968"/>
                  </a:cubicBezTo>
                  <a:lnTo>
                    <a:pt x="11472" y="1965"/>
                  </a:lnTo>
                  <a:cubicBezTo>
                    <a:pt x="11475" y="1962"/>
                    <a:pt x="11477" y="1961"/>
                    <a:pt x="11478" y="1957"/>
                  </a:cubicBezTo>
                  <a:cubicBezTo>
                    <a:pt x="11481" y="1954"/>
                    <a:pt x="11480" y="1956"/>
                    <a:pt x="11481" y="1954"/>
                  </a:cubicBezTo>
                  <a:cubicBezTo>
                    <a:pt x="11484" y="1950"/>
                    <a:pt x="11486" y="1947"/>
                    <a:pt x="11489" y="1942"/>
                  </a:cubicBezTo>
                  <a:cubicBezTo>
                    <a:pt x="11492" y="1939"/>
                    <a:pt x="11490" y="1939"/>
                    <a:pt x="11492" y="1937"/>
                  </a:cubicBezTo>
                  <a:cubicBezTo>
                    <a:pt x="11492" y="1937"/>
                    <a:pt x="11494" y="1936"/>
                    <a:pt x="11494" y="1936"/>
                  </a:cubicBezTo>
                  <a:cubicBezTo>
                    <a:pt x="11495" y="1931"/>
                    <a:pt x="11497" y="1928"/>
                    <a:pt x="11498" y="1925"/>
                  </a:cubicBezTo>
                  <a:cubicBezTo>
                    <a:pt x="11500" y="1922"/>
                    <a:pt x="11500" y="1921"/>
                    <a:pt x="11501" y="1919"/>
                  </a:cubicBezTo>
                  <a:cubicBezTo>
                    <a:pt x="11501" y="1918"/>
                    <a:pt x="11501" y="1918"/>
                    <a:pt x="11501" y="1918"/>
                  </a:cubicBezTo>
                  <a:cubicBezTo>
                    <a:pt x="11501" y="1914"/>
                    <a:pt x="11503" y="1911"/>
                    <a:pt x="11503" y="1907"/>
                  </a:cubicBezTo>
                  <a:cubicBezTo>
                    <a:pt x="11503" y="1905"/>
                    <a:pt x="11504" y="1902"/>
                    <a:pt x="11506" y="1901"/>
                  </a:cubicBezTo>
                  <a:cubicBezTo>
                    <a:pt x="11506" y="1901"/>
                    <a:pt x="11506" y="1899"/>
                    <a:pt x="11506" y="1899"/>
                  </a:cubicBezTo>
                  <a:cubicBezTo>
                    <a:pt x="11506" y="1896"/>
                    <a:pt x="11506" y="1891"/>
                    <a:pt x="11506" y="1888"/>
                  </a:cubicBezTo>
                  <a:lnTo>
                    <a:pt x="11506" y="1882"/>
                  </a:lnTo>
                  <a:cubicBezTo>
                    <a:pt x="11507" y="1881"/>
                    <a:pt x="11507" y="1879"/>
                    <a:pt x="11506" y="1879"/>
                  </a:cubicBezTo>
                  <a:lnTo>
                    <a:pt x="11506" y="1725"/>
                  </a:lnTo>
                  <a:cubicBezTo>
                    <a:pt x="11507" y="1730"/>
                    <a:pt x="11507" y="1733"/>
                    <a:pt x="11507" y="1736"/>
                  </a:cubicBezTo>
                  <a:cubicBezTo>
                    <a:pt x="11512" y="1684"/>
                    <a:pt x="11480" y="1630"/>
                    <a:pt x="11411" y="1592"/>
                  </a:cubicBezTo>
                  <a:lnTo>
                    <a:pt x="8751" y="56"/>
                  </a:lnTo>
                  <a:cubicBezTo>
                    <a:pt x="8687" y="19"/>
                    <a:pt x="8602" y="0"/>
                    <a:pt x="8518" y="0"/>
                  </a:cubicBez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15"/>
            <p:cNvSpPr/>
            <p:nvPr/>
          </p:nvSpPr>
          <p:spPr>
            <a:xfrm>
              <a:off x="3601175" y="2188500"/>
              <a:ext cx="25" cy="3925"/>
            </a:xfrm>
            <a:custGeom>
              <a:rect b="b" l="l" r="r" t="t"/>
              <a:pathLst>
                <a:path extrusionOk="0" h="157" w="1">
                  <a:moveTo>
                    <a:pt x="0" y="0"/>
                  </a:moveTo>
                  <a:lnTo>
                    <a:pt x="0" y="154"/>
                  </a:lnTo>
                  <a:lnTo>
                    <a:pt x="0" y="157"/>
                  </a:lnTo>
                  <a:lnTo>
                    <a:pt x="0" y="3"/>
                  </a:lnTo>
                  <a:cubicBezTo>
                    <a:pt x="0" y="2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687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15"/>
            <p:cNvSpPr/>
            <p:nvPr/>
          </p:nvSpPr>
          <p:spPr>
            <a:xfrm>
              <a:off x="3598800" y="2188575"/>
              <a:ext cx="2400" cy="7150"/>
            </a:xfrm>
            <a:custGeom>
              <a:rect b="b" l="l" r="r" t="t"/>
              <a:pathLst>
                <a:path extrusionOk="0" h="286" w="96">
                  <a:moveTo>
                    <a:pt x="95" y="0"/>
                  </a:moveTo>
                  <a:cubicBezTo>
                    <a:pt x="95" y="6"/>
                    <a:pt x="95" y="12"/>
                    <a:pt x="94" y="19"/>
                  </a:cubicBezTo>
                  <a:cubicBezTo>
                    <a:pt x="92" y="26"/>
                    <a:pt x="91" y="32"/>
                    <a:pt x="88" y="39"/>
                  </a:cubicBezTo>
                  <a:cubicBezTo>
                    <a:pt x="86" y="45"/>
                    <a:pt x="83" y="51"/>
                    <a:pt x="80" y="57"/>
                  </a:cubicBezTo>
                  <a:cubicBezTo>
                    <a:pt x="75" y="65"/>
                    <a:pt x="71" y="71"/>
                    <a:pt x="66" y="77"/>
                  </a:cubicBezTo>
                  <a:cubicBezTo>
                    <a:pt x="60" y="85"/>
                    <a:pt x="54" y="92"/>
                    <a:pt x="46" y="98"/>
                  </a:cubicBezTo>
                  <a:cubicBezTo>
                    <a:pt x="32" y="111"/>
                    <a:pt x="19" y="121"/>
                    <a:pt x="5" y="129"/>
                  </a:cubicBezTo>
                  <a:lnTo>
                    <a:pt x="0" y="132"/>
                  </a:lnTo>
                  <a:lnTo>
                    <a:pt x="0" y="286"/>
                  </a:lnTo>
                  <a:lnTo>
                    <a:pt x="5" y="283"/>
                  </a:lnTo>
                  <a:cubicBezTo>
                    <a:pt x="19" y="275"/>
                    <a:pt x="32" y="264"/>
                    <a:pt x="46" y="252"/>
                  </a:cubicBezTo>
                  <a:cubicBezTo>
                    <a:pt x="54" y="246"/>
                    <a:pt x="60" y="238"/>
                    <a:pt x="66" y="231"/>
                  </a:cubicBezTo>
                  <a:cubicBezTo>
                    <a:pt x="71" y="224"/>
                    <a:pt x="75" y="218"/>
                    <a:pt x="80" y="211"/>
                  </a:cubicBezTo>
                  <a:cubicBezTo>
                    <a:pt x="83" y="204"/>
                    <a:pt x="86" y="198"/>
                    <a:pt x="88" y="192"/>
                  </a:cubicBezTo>
                  <a:cubicBezTo>
                    <a:pt x="91" y="186"/>
                    <a:pt x="92" y="180"/>
                    <a:pt x="94" y="172"/>
                  </a:cubicBezTo>
                  <a:cubicBezTo>
                    <a:pt x="95" y="166"/>
                    <a:pt x="95" y="160"/>
                    <a:pt x="95" y="154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15"/>
            <p:cNvSpPr/>
            <p:nvPr/>
          </p:nvSpPr>
          <p:spPr>
            <a:xfrm>
              <a:off x="3312675" y="2145325"/>
              <a:ext cx="289375" cy="166900"/>
            </a:xfrm>
            <a:custGeom>
              <a:rect b="b" l="l" r="r" t="t"/>
              <a:pathLst>
                <a:path extrusionOk="0" h="6676" w="11575">
                  <a:moveTo>
                    <a:pt x="3019" y="5971"/>
                  </a:moveTo>
                  <a:cubicBezTo>
                    <a:pt x="3092" y="5971"/>
                    <a:pt x="3165" y="5987"/>
                    <a:pt x="3220" y="6019"/>
                  </a:cubicBezTo>
                  <a:cubicBezTo>
                    <a:pt x="3332" y="6084"/>
                    <a:pt x="3332" y="6188"/>
                    <a:pt x="3222" y="6253"/>
                  </a:cubicBezTo>
                  <a:cubicBezTo>
                    <a:pt x="3166" y="6285"/>
                    <a:pt x="3094" y="6301"/>
                    <a:pt x="3021" y="6301"/>
                  </a:cubicBezTo>
                  <a:cubicBezTo>
                    <a:pt x="2948" y="6301"/>
                    <a:pt x="2875" y="6285"/>
                    <a:pt x="2819" y="6253"/>
                  </a:cubicBezTo>
                  <a:lnTo>
                    <a:pt x="2818" y="6253"/>
                  </a:lnTo>
                  <a:cubicBezTo>
                    <a:pt x="2707" y="6188"/>
                    <a:pt x="2705" y="6084"/>
                    <a:pt x="2818" y="6019"/>
                  </a:cubicBezTo>
                  <a:cubicBezTo>
                    <a:pt x="2873" y="5987"/>
                    <a:pt x="2946" y="5971"/>
                    <a:pt x="3019" y="5971"/>
                  </a:cubicBezTo>
                  <a:close/>
                  <a:moveTo>
                    <a:pt x="8551" y="0"/>
                  </a:moveTo>
                  <a:cubicBezTo>
                    <a:pt x="8466" y="0"/>
                    <a:pt x="8382" y="19"/>
                    <a:pt x="8317" y="56"/>
                  </a:cubicBezTo>
                  <a:lnTo>
                    <a:pt x="129" y="4815"/>
                  </a:lnTo>
                  <a:cubicBezTo>
                    <a:pt x="0" y="4890"/>
                    <a:pt x="0" y="5010"/>
                    <a:pt x="131" y="5085"/>
                  </a:cubicBezTo>
                  <a:lnTo>
                    <a:pt x="2790" y="6620"/>
                  </a:lnTo>
                  <a:cubicBezTo>
                    <a:pt x="2854" y="6657"/>
                    <a:pt x="2939" y="6675"/>
                    <a:pt x="3023" y="6675"/>
                  </a:cubicBezTo>
                  <a:cubicBezTo>
                    <a:pt x="3107" y="6675"/>
                    <a:pt x="3192" y="6657"/>
                    <a:pt x="3255" y="6620"/>
                  </a:cubicBezTo>
                  <a:lnTo>
                    <a:pt x="11445" y="1861"/>
                  </a:lnTo>
                  <a:cubicBezTo>
                    <a:pt x="11574" y="1785"/>
                    <a:pt x="11573" y="1666"/>
                    <a:pt x="11444" y="1590"/>
                  </a:cubicBezTo>
                  <a:lnTo>
                    <a:pt x="8784" y="56"/>
                  </a:lnTo>
                  <a:cubicBezTo>
                    <a:pt x="8720" y="19"/>
                    <a:pt x="8635" y="0"/>
                    <a:pt x="8551" y="0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15"/>
            <p:cNvSpPr/>
            <p:nvPr/>
          </p:nvSpPr>
          <p:spPr>
            <a:xfrm>
              <a:off x="3380325" y="2294625"/>
              <a:ext cx="15675" cy="8250"/>
            </a:xfrm>
            <a:custGeom>
              <a:rect b="b" l="l" r="r" t="t"/>
              <a:pathLst>
                <a:path extrusionOk="0" h="330" w="627">
                  <a:moveTo>
                    <a:pt x="313" y="0"/>
                  </a:moveTo>
                  <a:cubicBezTo>
                    <a:pt x="240" y="0"/>
                    <a:pt x="167" y="17"/>
                    <a:pt x="112" y="49"/>
                  </a:cubicBezTo>
                  <a:cubicBezTo>
                    <a:pt x="1" y="112"/>
                    <a:pt x="2" y="216"/>
                    <a:pt x="113" y="281"/>
                  </a:cubicBezTo>
                  <a:cubicBezTo>
                    <a:pt x="169" y="313"/>
                    <a:pt x="242" y="329"/>
                    <a:pt x="315" y="329"/>
                  </a:cubicBezTo>
                  <a:cubicBezTo>
                    <a:pt x="388" y="329"/>
                    <a:pt x="460" y="313"/>
                    <a:pt x="516" y="281"/>
                  </a:cubicBezTo>
                  <a:cubicBezTo>
                    <a:pt x="626" y="216"/>
                    <a:pt x="626" y="112"/>
                    <a:pt x="514" y="49"/>
                  </a:cubicBezTo>
                  <a:cubicBezTo>
                    <a:pt x="459" y="17"/>
                    <a:pt x="386" y="0"/>
                    <a:pt x="313" y="0"/>
                  </a:cubicBezTo>
                  <a:close/>
                </a:path>
              </a:pathLst>
            </a:custGeom>
            <a:solidFill>
              <a:srgbClr val="7A8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15"/>
            <p:cNvSpPr/>
            <p:nvPr/>
          </p:nvSpPr>
          <p:spPr>
            <a:xfrm>
              <a:off x="3380675" y="2294625"/>
              <a:ext cx="15000" cy="5150"/>
            </a:xfrm>
            <a:custGeom>
              <a:rect b="b" l="l" r="r" t="t"/>
              <a:pathLst>
                <a:path extrusionOk="0" h="206" w="600">
                  <a:moveTo>
                    <a:pt x="300" y="0"/>
                  </a:moveTo>
                  <a:cubicBezTo>
                    <a:pt x="227" y="0"/>
                    <a:pt x="154" y="16"/>
                    <a:pt x="99" y="47"/>
                  </a:cubicBezTo>
                  <a:cubicBezTo>
                    <a:pt x="25" y="90"/>
                    <a:pt x="1" y="150"/>
                    <a:pt x="24" y="204"/>
                  </a:cubicBezTo>
                  <a:cubicBezTo>
                    <a:pt x="41" y="172"/>
                    <a:pt x="67" y="146"/>
                    <a:pt x="99" y="129"/>
                  </a:cubicBezTo>
                  <a:cubicBezTo>
                    <a:pt x="154" y="96"/>
                    <a:pt x="227" y="80"/>
                    <a:pt x="300" y="80"/>
                  </a:cubicBezTo>
                  <a:cubicBezTo>
                    <a:pt x="372" y="80"/>
                    <a:pt x="445" y="96"/>
                    <a:pt x="502" y="129"/>
                  </a:cubicBezTo>
                  <a:cubicBezTo>
                    <a:pt x="534" y="146"/>
                    <a:pt x="560" y="172"/>
                    <a:pt x="577" y="206"/>
                  </a:cubicBezTo>
                  <a:cubicBezTo>
                    <a:pt x="600" y="150"/>
                    <a:pt x="575" y="90"/>
                    <a:pt x="502" y="47"/>
                  </a:cubicBezTo>
                  <a:cubicBezTo>
                    <a:pt x="446" y="16"/>
                    <a:pt x="373" y="0"/>
                    <a:pt x="300" y="0"/>
                  </a:cubicBez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15"/>
            <p:cNvSpPr/>
            <p:nvPr/>
          </p:nvSpPr>
          <p:spPr>
            <a:xfrm>
              <a:off x="3394050" y="2191825"/>
              <a:ext cx="204775" cy="122850"/>
            </a:xfrm>
            <a:custGeom>
              <a:rect b="b" l="l" r="r" t="t"/>
              <a:pathLst>
                <a:path extrusionOk="0" h="4914" w="8191">
                  <a:moveTo>
                    <a:pt x="8190" y="1"/>
                  </a:moveTo>
                  <a:lnTo>
                    <a:pt x="0" y="4760"/>
                  </a:lnTo>
                  <a:lnTo>
                    <a:pt x="0" y="4914"/>
                  </a:lnTo>
                  <a:lnTo>
                    <a:pt x="8190" y="156"/>
                  </a:lnTo>
                  <a:lnTo>
                    <a:pt x="8190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15"/>
            <p:cNvSpPr/>
            <p:nvPr/>
          </p:nvSpPr>
          <p:spPr>
            <a:xfrm>
              <a:off x="3315925" y="2272450"/>
              <a:ext cx="66500" cy="42225"/>
            </a:xfrm>
            <a:custGeom>
              <a:rect b="b" l="l" r="r" t="t"/>
              <a:pathLst>
                <a:path extrusionOk="0" h="1689" w="2660">
                  <a:moveTo>
                    <a:pt x="1" y="0"/>
                  </a:moveTo>
                  <a:lnTo>
                    <a:pt x="1" y="154"/>
                  </a:lnTo>
                  <a:lnTo>
                    <a:pt x="2658" y="1689"/>
                  </a:lnTo>
                  <a:lnTo>
                    <a:pt x="2660" y="15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15"/>
            <p:cNvSpPr/>
            <p:nvPr/>
          </p:nvSpPr>
          <p:spPr>
            <a:xfrm>
              <a:off x="3382375" y="2310800"/>
              <a:ext cx="11700" cy="5300"/>
            </a:xfrm>
            <a:custGeom>
              <a:rect b="b" l="l" r="r" t="t"/>
              <a:pathLst>
                <a:path extrusionOk="0" h="212" w="468">
                  <a:moveTo>
                    <a:pt x="0" y="1"/>
                  </a:moveTo>
                  <a:lnTo>
                    <a:pt x="0" y="155"/>
                  </a:lnTo>
                  <a:cubicBezTo>
                    <a:pt x="16" y="164"/>
                    <a:pt x="33" y="172"/>
                    <a:pt x="48" y="178"/>
                  </a:cubicBezTo>
                  <a:cubicBezTo>
                    <a:pt x="62" y="182"/>
                    <a:pt x="76" y="187"/>
                    <a:pt x="89" y="191"/>
                  </a:cubicBezTo>
                  <a:cubicBezTo>
                    <a:pt x="103" y="195"/>
                    <a:pt x="111" y="198"/>
                    <a:pt x="123" y="199"/>
                  </a:cubicBezTo>
                  <a:cubicBezTo>
                    <a:pt x="136" y="202"/>
                    <a:pt x="145" y="204"/>
                    <a:pt x="155" y="205"/>
                  </a:cubicBezTo>
                  <a:cubicBezTo>
                    <a:pt x="168" y="207"/>
                    <a:pt x="177" y="208"/>
                    <a:pt x="188" y="208"/>
                  </a:cubicBezTo>
                  <a:cubicBezTo>
                    <a:pt x="198" y="210"/>
                    <a:pt x="209" y="210"/>
                    <a:pt x="220" y="211"/>
                  </a:cubicBezTo>
                  <a:lnTo>
                    <a:pt x="254" y="211"/>
                  </a:lnTo>
                  <a:cubicBezTo>
                    <a:pt x="266" y="211"/>
                    <a:pt x="278" y="210"/>
                    <a:pt x="291" y="208"/>
                  </a:cubicBezTo>
                  <a:cubicBezTo>
                    <a:pt x="303" y="207"/>
                    <a:pt x="320" y="205"/>
                    <a:pt x="334" y="202"/>
                  </a:cubicBezTo>
                  <a:cubicBezTo>
                    <a:pt x="354" y="199"/>
                    <a:pt x="375" y="193"/>
                    <a:pt x="395" y="187"/>
                  </a:cubicBezTo>
                  <a:cubicBezTo>
                    <a:pt x="420" y="179"/>
                    <a:pt x="444" y="168"/>
                    <a:pt x="467" y="155"/>
                  </a:cubicBezTo>
                  <a:lnTo>
                    <a:pt x="467" y="1"/>
                  </a:lnTo>
                  <a:cubicBezTo>
                    <a:pt x="444" y="15"/>
                    <a:pt x="420" y="26"/>
                    <a:pt x="395" y="33"/>
                  </a:cubicBezTo>
                  <a:cubicBezTo>
                    <a:pt x="375" y="39"/>
                    <a:pt x="354" y="46"/>
                    <a:pt x="332" y="49"/>
                  </a:cubicBezTo>
                  <a:cubicBezTo>
                    <a:pt x="318" y="52"/>
                    <a:pt x="304" y="53"/>
                    <a:pt x="291" y="55"/>
                  </a:cubicBezTo>
                  <a:cubicBezTo>
                    <a:pt x="278" y="56"/>
                    <a:pt x="266" y="56"/>
                    <a:pt x="254" y="58"/>
                  </a:cubicBezTo>
                  <a:lnTo>
                    <a:pt x="220" y="58"/>
                  </a:lnTo>
                  <a:cubicBezTo>
                    <a:pt x="209" y="58"/>
                    <a:pt x="198" y="58"/>
                    <a:pt x="188" y="55"/>
                  </a:cubicBezTo>
                  <a:cubicBezTo>
                    <a:pt x="177" y="53"/>
                    <a:pt x="166" y="53"/>
                    <a:pt x="155" y="52"/>
                  </a:cubicBezTo>
                  <a:cubicBezTo>
                    <a:pt x="145" y="50"/>
                    <a:pt x="134" y="49"/>
                    <a:pt x="123" y="46"/>
                  </a:cubicBezTo>
                  <a:cubicBezTo>
                    <a:pt x="112" y="44"/>
                    <a:pt x="100" y="41"/>
                    <a:pt x="88" y="38"/>
                  </a:cubicBezTo>
                  <a:cubicBezTo>
                    <a:pt x="77" y="35"/>
                    <a:pt x="62" y="29"/>
                    <a:pt x="48" y="24"/>
                  </a:cubicBezTo>
                  <a:cubicBezTo>
                    <a:pt x="33" y="18"/>
                    <a:pt x="16" y="10"/>
                    <a:pt x="0" y="1"/>
                  </a:cubicBez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3" name="Google Shape;2743;p15"/>
          <p:cNvGrpSpPr/>
          <p:nvPr/>
        </p:nvGrpSpPr>
        <p:grpSpPr>
          <a:xfrm>
            <a:off x="8069569" y="2448421"/>
            <a:ext cx="599641" cy="394341"/>
            <a:chOff x="3935850" y="1605250"/>
            <a:chExt cx="367300" cy="224125"/>
          </a:xfrm>
        </p:grpSpPr>
        <p:sp>
          <p:nvSpPr>
            <p:cNvPr id="2744" name="Google Shape;2744;p15"/>
            <p:cNvSpPr/>
            <p:nvPr/>
          </p:nvSpPr>
          <p:spPr>
            <a:xfrm>
              <a:off x="3935850" y="1605250"/>
              <a:ext cx="303550" cy="185025"/>
            </a:xfrm>
            <a:custGeom>
              <a:rect b="b" l="l" r="r" t="t"/>
              <a:pathLst>
                <a:path extrusionOk="0" h="7401" w="12142">
                  <a:moveTo>
                    <a:pt x="11619" y="1"/>
                  </a:moveTo>
                  <a:cubicBezTo>
                    <a:pt x="11605" y="1"/>
                    <a:pt x="11591" y="2"/>
                    <a:pt x="11578" y="5"/>
                  </a:cubicBezTo>
                  <a:lnTo>
                    <a:pt x="10339" y="724"/>
                  </a:lnTo>
                  <a:lnTo>
                    <a:pt x="871" y="6224"/>
                  </a:lnTo>
                  <a:lnTo>
                    <a:pt x="0" y="7401"/>
                  </a:lnTo>
                  <a:lnTo>
                    <a:pt x="0" y="7401"/>
                  </a:lnTo>
                  <a:lnTo>
                    <a:pt x="1248" y="7147"/>
                  </a:lnTo>
                  <a:lnTo>
                    <a:pt x="10854" y="1566"/>
                  </a:lnTo>
                  <a:lnTo>
                    <a:pt x="11467" y="1210"/>
                  </a:lnTo>
                  <a:lnTo>
                    <a:pt x="12089" y="848"/>
                  </a:lnTo>
                  <a:cubicBezTo>
                    <a:pt x="12124" y="795"/>
                    <a:pt x="12141" y="733"/>
                    <a:pt x="12138" y="670"/>
                  </a:cubicBezTo>
                  <a:cubicBezTo>
                    <a:pt x="12138" y="515"/>
                    <a:pt x="12066" y="338"/>
                    <a:pt x="11957" y="205"/>
                  </a:cubicBezTo>
                  <a:cubicBezTo>
                    <a:pt x="11908" y="143"/>
                    <a:pt x="11848" y="90"/>
                    <a:pt x="11780" y="50"/>
                  </a:cubicBezTo>
                  <a:cubicBezTo>
                    <a:pt x="11723" y="17"/>
                    <a:pt x="11667" y="1"/>
                    <a:pt x="11619" y="1"/>
                  </a:cubicBezTo>
                  <a:close/>
                </a:path>
              </a:pathLst>
            </a:custGeom>
            <a:solidFill>
              <a:srgbClr val="FBE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15"/>
            <p:cNvSpPr/>
            <p:nvPr/>
          </p:nvSpPr>
          <p:spPr>
            <a:xfrm>
              <a:off x="3955500" y="1605250"/>
              <a:ext cx="283900" cy="178700"/>
            </a:xfrm>
            <a:custGeom>
              <a:rect b="b" l="l" r="r" t="t"/>
              <a:pathLst>
                <a:path extrusionOk="0" h="7148" w="11356">
                  <a:moveTo>
                    <a:pt x="10833" y="1"/>
                  </a:moveTo>
                  <a:cubicBezTo>
                    <a:pt x="10819" y="1"/>
                    <a:pt x="10805" y="2"/>
                    <a:pt x="10792" y="5"/>
                  </a:cubicBezTo>
                  <a:lnTo>
                    <a:pt x="9553" y="724"/>
                  </a:lnTo>
                  <a:lnTo>
                    <a:pt x="85" y="6224"/>
                  </a:lnTo>
                  <a:lnTo>
                    <a:pt x="1" y="6477"/>
                  </a:lnTo>
                  <a:lnTo>
                    <a:pt x="331" y="6497"/>
                  </a:lnTo>
                  <a:lnTo>
                    <a:pt x="214" y="6880"/>
                  </a:lnTo>
                  <a:lnTo>
                    <a:pt x="489" y="6978"/>
                  </a:lnTo>
                  <a:lnTo>
                    <a:pt x="353" y="7129"/>
                  </a:lnTo>
                  <a:lnTo>
                    <a:pt x="463" y="7147"/>
                  </a:lnTo>
                  <a:lnTo>
                    <a:pt x="10068" y="1567"/>
                  </a:lnTo>
                  <a:lnTo>
                    <a:pt x="10681" y="1213"/>
                  </a:lnTo>
                  <a:lnTo>
                    <a:pt x="11305" y="850"/>
                  </a:lnTo>
                  <a:cubicBezTo>
                    <a:pt x="11338" y="796"/>
                    <a:pt x="11355" y="735"/>
                    <a:pt x="11352" y="672"/>
                  </a:cubicBezTo>
                  <a:cubicBezTo>
                    <a:pt x="11352" y="515"/>
                    <a:pt x="11280" y="338"/>
                    <a:pt x="11171" y="205"/>
                  </a:cubicBezTo>
                  <a:cubicBezTo>
                    <a:pt x="11122" y="143"/>
                    <a:pt x="11062" y="90"/>
                    <a:pt x="10994" y="50"/>
                  </a:cubicBezTo>
                  <a:cubicBezTo>
                    <a:pt x="10937" y="17"/>
                    <a:pt x="10881" y="1"/>
                    <a:pt x="10833" y="1"/>
                  </a:cubicBezTo>
                  <a:close/>
                </a:path>
              </a:pathLst>
            </a:custGeom>
            <a:solidFill>
              <a:srgbClr val="EB65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15"/>
            <p:cNvSpPr/>
            <p:nvPr/>
          </p:nvSpPr>
          <p:spPr>
            <a:xfrm>
              <a:off x="3964275" y="1622000"/>
              <a:ext cx="275125" cy="161950"/>
            </a:xfrm>
            <a:custGeom>
              <a:rect b="b" l="l" r="r" t="t"/>
              <a:pathLst>
                <a:path extrusionOk="0" h="6478" w="11005">
                  <a:moveTo>
                    <a:pt x="11001" y="0"/>
                  </a:moveTo>
                  <a:lnTo>
                    <a:pt x="9765" y="719"/>
                  </a:lnTo>
                  <a:lnTo>
                    <a:pt x="138" y="6307"/>
                  </a:lnTo>
                  <a:lnTo>
                    <a:pt x="0" y="6457"/>
                  </a:lnTo>
                  <a:lnTo>
                    <a:pt x="111" y="6477"/>
                  </a:lnTo>
                  <a:lnTo>
                    <a:pt x="9717" y="896"/>
                  </a:lnTo>
                  <a:lnTo>
                    <a:pt x="10330" y="540"/>
                  </a:lnTo>
                  <a:lnTo>
                    <a:pt x="10952" y="178"/>
                  </a:lnTo>
                  <a:cubicBezTo>
                    <a:pt x="10987" y="125"/>
                    <a:pt x="11004" y="63"/>
                    <a:pt x="11001" y="0"/>
                  </a:cubicBezTo>
                  <a:close/>
                </a:path>
              </a:pathLst>
            </a:custGeom>
            <a:solidFill>
              <a:srgbClr val="EA59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15"/>
            <p:cNvSpPr/>
            <p:nvPr/>
          </p:nvSpPr>
          <p:spPr>
            <a:xfrm>
              <a:off x="3960850" y="1610325"/>
              <a:ext cx="278475" cy="169350"/>
            </a:xfrm>
            <a:custGeom>
              <a:rect b="b" l="l" r="r" t="t"/>
              <a:pathLst>
                <a:path extrusionOk="0" h="6774" w="11139">
                  <a:moveTo>
                    <a:pt x="10957" y="0"/>
                  </a:moveTo>
                  <a:lnTo>
                    <a:pt x="9719" y="719"/>
                  </a:lnTo>
                  <a:lnTo>
                    <a:pt x="117" y="6293"/>
                  </a:lnTo>
                  <a:lnTo>
                    <a:pt x="0" y="6677"/>
                  </a:lnTo>
                  <a:lnTo>
                    <a:pt x="275" y="6774"/>
                  </a:lnTo>
                  <a:lnTo>
                    <a:pt x="9902" y="1186"/>
                  </a:lnTo>
                  <a:lnTo>
                    <a:pt x="11138" y="467"/>
                  </a:lnTo>
                  <a:cubicBezTo>
                    <a:pt x="11138" y="312"/>
                    <a:pt x="11066" y="135"/>
                    <a:pt x="10957" y="0"/>
                  </a:cubicBezTo>
                  <a:close/>
                </a:path>
              </a:pathLst>
            </a:custGeom>
            <a:solidFill>
              <a:srgbClr val="EB65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15"/>
            <p:cNvSpPr/>
            <p:nvPr/>
          </p:nvSpPr>
          <p:spPr>
            <a:xfrm>
              <a:off x="3955500" y="1605250"/>
              <a:ext cx="279275" cy="162450"/>
            </a:xfrm>
            <a:custGeom>
              <a:rect b="b" l="l" r="r" t="t"/>
              <a:pathLst>
                <a:path extrusionOk="0" h="6498" w="11171">
                  <a:moveTo>
                    <a:pt x="10832" y="1"/>
                  </a:moveTo>
                  <a:cubicBezTo>
                    <a:pt x="10818" y="1"/>
                    <a:pt x="10804" y="2"/>
                    <a:pt x="10790" y="5"/>
                  </a:cubicBezTo>
                  <a:lnTo>
                    <a:pt x="9552" y="724"/>
                  </a:lnTo>
                  <a:lnTo>
                    <a:pt x="85" y="6224"/>
                  </a:lnTo>
                  <a:lnTo>
                    <a:pt x="1" y="6477"/>
                  </a:lnTo>
                  <a:lnTo>
                    <a:pt x="331" y="6497"/>
                  </a:lnTo>
                  <a:lnTo>
                    <a:pt x="9933" y="924"/>
                  </a:lnTo>
                  <a:lnTo>
                    <a:pt x="11171" y="205"/>
                  </a:lnTo>
                  <a:cubicBezTo>
                    <a:pt x="11122" y="143"/>
                    <a:pt x="11062" y="90"/>
                    <a:pt x="10993" y="50"/>
                  </a:cubicBezTo>
                  <a:cubicBezTo>
                    <a:pt x="10935" y="17"/>
                    <a:pt x="10881" y="1"/>
                    <a:pt x="10832" y="1"/>
                  </a:cubicBezTo>
                  <a:close/>
                </a:path>
              </a:pathLst>
            </a:custGeom>
            <a:solidFill>
              <a:srgbClr val="F29A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15"/>
            <p:cNvSpPr/>
            <p:nvPr/>
          </p:nvSpPr>
          <p:spPr>
            <a:xfrm>
              <a:off x="3935850" y="1780275"/>
              <a:ext cx="11275" cy="9975"/>
            </a:xfrm>
            <a:custGeom>
              <a:rect b="b" l="l" r="r" t="t"/>
              <a:pathLst>
                <a:path extrusionOk="0" h="399" w="451">
                  <a:moveTo>
                    <a:pt x="295" y="0"/>
                  </a:moveTo>
                  <a:lnTo>
                    <a:pt x="0" y="398"/>
                  </a:lnTo>
                  <a:lnTo>
                    <a:pt x="450" y="307"/>
                  </a:lnTo>
                  <a:cubicBezTo>
                    <a:pt x="432" y="192"/>
                    <a:pt x="377" y="85"/>
                    <a:pt x="295" y="0"/>
                  </a:cubicBezTo>
                  <a:close/>
                </a:path>
              </a:pathLst>
            </a:custGeom>
            <a:solidFill>
              <a:srgbClr val="F29A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15"/>
            <p:cNvSpPr/>
            <p:nvPr/>
          </p:nvSpPr>
          <p:spPr>
            <a:xfrm>
              <a:off x="3943225" y="1760825"/>
              <a:ext cx="24525" cy="27150"/>
            </a:xfrm>
            <a:custGeom>
              <a:rect b="b" l="l" r="r" t="t"/>
              <a:pathLst>
                <a:path extrusionOk="0" h="1086" w="981">
                  <a:moveTo>
                    <a:pt x="576" y="1"/>
                  </a:moveTo>
                  <a:lnTo>
                    <a:pt x="0" y="778"/>
                  </a:lnTo>
                  <a:cubicBezTo>
                    <a:pt x="82" y="863"/>
                    <a:pt x="137" y="970"/>
                    <a:pt x="155" y="1085"/>
                  </a:cubicBezTo>
                  <a:lnTo>
                    <a:pt x="953" y="924"/>
                  </a:lnTo>
                  <a:lnTo>
                    <a:pt x="842" y="904"/>
                  </a:lnTo>
                  <a:lnTo>
                    <a:pt x="980" y="755"/>
                  </a:lnTo>
                  <a:lnTo>
                    <a:pt x="705" y="657"/>
                  </a:lnTo>
                  <a:lnTo>
                    <a:pt x="822" y="274"/>
                  </a:lnTo>
                  <a:lnTo>
                    <a:pt x="492" y="254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rgbClr val="FBE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15"/>
            <p:cNvSpPr/>
            <p:nvPr/>
          </p:nvSpPr>
          <p:spPr>
            <a:xfrm>
              <a:off x="3967725" y="1624775"/>
              <a:ext cx="303550" cy="185050"/>
            </a:xfrm>
            <a:custGeom>
              <a:rect b="b" l="l" r="r" t="t"/>
              <a:pathLst>
                <a:path extrusionOk="0" h="7402" w="12142">
                  <a:moveTo>
                    <a:pt x="11618" y="0"/>
                  </a:moveTo>
                  <a:cubicBezTo>
                    <a:pt x="11604" y="0"/>
                    <a:pt x="11590" y="2"/>
                    <a:pt x="11576" y="5"/>
                  </a:cubicBezTo>
                  <a:lnTo>
                    <a:pt x="10338" y="725"/>
                  </a:lnTo>
                  <a:lnTo>
                    <a:pt x="871" y="6225"/>
                  </a:lnTo>
                  <a:lnTo>
                    <a:pt x="0" y="7402"/>
                  </a:lnTo>
                  <a:lnTo>
                    <a:pt x="1248" y="7148"/>
                  </a:lnTo>
                  <a:lnTo>
                    <a:pt x="10853" y="1568"/>
                  </a:lnTo>
                  <a:lnTo>
                    <a:pt x="11466" y="1212"/>
                  </a:lnTo>
                  <a:lnTo>
                    <a:pt x="12089" y="849"/>
                  </a:lnTo>
                  <a:cubicBezTo>
                    <a:pt x="12125" y="796"/>
                    <a:pt x="12141" y="734"/>
                    <a:pt x="12138" y="671"/>
                  </a:cubicBezTo>
                  <a:cubicBezTo>
                    <a:pt x="12138" y="518"/>
                    <a:pt x="12066" y="339"/>
                    <a:pt x="11956" y="206"/>
                  </a:cubicBezTo>
                  <a:cubicBezTo>
                    <a:pt x="11908" y="143"/>
                    <a:pt x="11848" y="91"/>
                    <a:pt x="11779" y="51"/>
                  </a:cubicBezTo>
                  <a:cubicBezTo>
                    <a:pt x="11721" y="16"/>
                    <a:pt x="11667" y="0"/>
                    <a:pt x="11618" y="0"/>
                  </a:cubicBezTo>
                  <a:close/>
                </a:path>
              </a:pathLst>
            </a:custGeom>
            <a:solidFill>
              <a:srgbClr val="FBE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15"/>
            <p:cNvSpPr/>
            <p:nvPr/>
          </p:nvSpPr>
          <p:spPr>
            <a:xfrm>
              <a:off x="3987375" y="1624800"/>
              <a:ext cx="283850" cy="178700"/>
            </a:xfrm>
            <a:custGeom>
              <a:rect b="b" l="l" r="r" t="t"/>
              <a:pathLst>
                <a:path extrusionOk="0" h="7148" w="11354">
                  <a:moveTo>
                    <a:pt x="10833" y="1"/>
                  </a:moveTo>
                  <a:cubicBezTo>
                    <a:pt x="10819" y="1"/>
                    <a:pt x="10805" y="2"/>
                    <a:pt x="10792" y="5"/>
                  </a:cubicBezTo>
                  <a:lnTo>
                    <a:pt x="9553" y="724"/>
                  </a:lnTo>
                  <a:lnTo>
                    <a:pt x="85" y="6224"/>
                  </a:lnTo>
                  <a:lnTo>
                    <a:pt x="1" y="6477"/>
                  </a:lnTo>
                  <a:lnTo>
                    <a:pt x="331" y="6497"/>
                  </a:lnTo>
                  <a:lnTo>
                    <a:pt x="215" y="6880"/>
                  </a:lnTo>
                  <a:lnTo>
                    <a:pt x="490" y="6978"/>
                  </a:lnTo>
                  <a:lnTo>
                    <a:pt x="353" y="7129"/>
                  </a:lnTo>
                  <a:lnTo>
                    <a:pt x="463" y="7147"/>
                  </a:lnTo>
                  <a:lnTo>
                    <a:pt x="10068" y="1567"/>
                  </a:lnTo>
                  <a:lnTo>
                    <a:pt x="10680" y="1211"/>
                  </a:lnTo>
                  <a:lnTo>
                    <a:pt x="11303" y="848"/>
                  </a:lnTo>
                  <a:cubicBezTo>
                    <a:pt x="11337" y="796"/>
                    <a:pt x="11354" y="733"/>
                    <a:pt x="11352" y="672"/>
                  </a:cubicBezTo>
                  <a:cubicBezTo>
                    <a:pt x="11352" y="517"/>
                    <a:pt x="11280" y="338"/>
                    <a:pt x="11171" y="205"/>
                  </a:cubicBezTo>
                  <a:cubicBezTo>
                    <a:pt x="11122" y="143"/>
                    <a:pt x="11062" y="91"/>
                    <a:pt x="10994" y="50"/>
                  </a:cubicBezTo>
                  <a:cubicBezTo>
                    <a:pt x="10937" y="17"/>
                    <a:pt x="10882" y="1"/>
                    <a:pt x="10833" y="1"/>
                  </a:cubicBezTo>
                  <a:close/>
                </a:path>
              </a:pathLst>
            </a:custGeom>
            <a:solidFill>
              <a:srgbClr val="00C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15"/>
            <p:cNvSpPr/>
            <p:nvPr/>
          </p:nvSpPr>
          <p:spPr>
            <a:xfrm>
              <a:off x="3992725" y="1629900"/>
              <a:ext cx="278475" cy="169375"/>
            </a:xfrm>
            <a:custGeom>
              <a:rect b="b" l="l" r="r" t="t"/>
              <a:pathLst>
                <a:path extrusionOk="0" h="6775" w="11139">
                  <a:moveTo>
                    <a:pt x="10956" y="1"/>
                  </a:moveTo>
                  <a:lnTo>
                    <a:pt x="9719" y="720"/>
                  </a:lnTo>
                  <a:lnTo>
                    <a:pt x="117" y="6293"/>
                  </a:lnTo>
                  <a:lnTo>
                    <a:pt x="1" y="6676"/>
                  </a:lnTo>
                  <a:lnTo>
                    <a:pt x="276" y="6774"/>
                  </a:lnTo>
                  <a:lnTo>
                    <a:pt x="9900" y="1185"/>
                  </a:lnTo>
                  <a:lnTo>
                    <a:pt x="11138" y="466"/>
                  </a:lnTo>
                  <a:cubicBezTo>
                    <a:pt x="11138" y="313"/>
                    <a:pt x="11066" y="134"/>
                    <a:pt x="10956" y="1"/>
                  </a:cubicBezTo>
                  <a:close/>
                </a:path>
              </a:pathLst>
            </a:custGeom>
            <a:solidFill>
              <a:srgbClr val="00DA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15"/>
            <p:cNvSpPr/>
            <p:nvPr/>
          </p:nvSpPr>
          <p:spPr>
            <a:xfrm>
              <a:off x="3987375" y="1624775"/>
              <a:ext cx="279300" cy="162475"/>
            </a:xfrm>
            <a:custGeom>
              <a:rect b="b" l="l" r="r" t="t"/>
              <a:pathLst>
                <a:path extrusionOk="0" h="6499" w="11172">
                  <a:moveTo>
                    <a:pt x="10832" y="0"/>
                  </a:moveTo>
                  <a:cubicBezTo>
                    <a:pt x="10818" y="0"/>
                    <a:pt x="10804" y="2"/>
                    <a:pt x="10790" y="5"/>
                  </a:cubicBezTo>
                  <a:lnTo>
                    <a:pt x="9552" y="725"/>
                  </a:lnTo>
                  <a:lnTo>
                    <a:pt x="85" y="6225"/>
                  </a:lnTo>
                  <a:lnTo>
                    <a:pt x="1" y="6477"/>
                  </a:lnTo>
                  <a:lnTo>
                    <a:pt x="331" y="6498"/>
                  </a:lnTo>
                  <a:lnTo>
                    <a:pt x="9933" y="925"/>
                  </a:lnTo>
                  <a:lnTo>
                    <a:pt x="11171" y="206"/>
                  </a:lnTo>
                  <a:cubicBezTo>
                    <a:pt x="11122" y="144"/>
                    <a:pt x="11062" y="91"/>
                    <a:pt x="10993" y="51"/>
                  </a:cubicBezTo>
                  <a:cubicBezTo>
                    <a:pt x="10935" y="16"/>
                    <a:pt x="10881" y="0"/>
                    <a:pt x="10832" y="0"/>
                  </a:cubicBezTo>
                  <a:close/>
                </a:path>
              </a:pathLst>
            </a:custGeom>
            <a:solidFill>
              <a:srgbClr val="41E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15"/>
            <p:cNvSpPr/>
            <p:nvPr/>
          </p:nvSpPr>
          <p:spPr>
            <a:xfrm>
              <a:off x="3967725" y="1799825"/>
              <a:ext cx="11275" cy="10000"/>
            </a:xfrm>
            <a:custGeom>
              <a:rect b="b" l="l" r="r" t="t"/>
              <a:pathLst>
                <a:path extrusionOk="0" h="400" w="451">
                  <a:moveTo>
                    <a:pt x="295" y="0"/>
                  </a:moveTo>
                  <a:lnTo>
                    <a:pt x="0" y="400"/>
                  </a:lnTo>
                  <a:lnTo>
                    <a:pt x="451" y="307"/>
                  </a:lnTo>
                  <a:cubicBezTo>
                    <a:pt x="431" y="192"/>
                    <a:pt x="377" y="85"/>
                    <a:pt x="295" y="0"/>
                  </a:cubicBezTo>
                  <a:close/>
                </a:path>
              </a:pathLst>
            </a:custGeom>
            <a:solidFill>
              <a:srgbClr val="00DA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15"/>
            <p:cNvSpPr/>
            <p:nvPr/>
          </p:nvSpPr>
          <p:spPr>
            <a:xfrm>
              <a:off x="3975100" y="1780375"/>
              <a:ext cx="24525" cy="27150"/>
            </a:xfrm>
            <a:custGeom>
              <a:rect b="b" l="l" r="r" t="t"/>
              <a:pathLst>
                <a:path extrusionOk="0" h="1086" w="981">
                  <a:moveTo>
                    <a:pt x="576" y="1"/>
                  </a:moveTo>
                  <a:lnTo>
                    <a:pt x="0" y="778"/>
                  </a:lnTo>
                  <a:cubicBezTo>
                    <a:pt x="82" y="863"/>
                    <a:pt x="136" y="970"/>
                    <a:pt x="156" y="1085"/>
                  </a:cubicBezTo>
                  <a:lnTo>
                    <a:pt x="953" y="924"/>
                  </a:lnTo>
                  <a:lnTo>
                    <a:pt x="842" y="904"/>
                  </a:lnTo>
                  <a:lnTo>
                    <a:pt x="981" y="755"/>
                  </a:lnTo>
                  <a:lnTo>
                    <a:pt x="706" y="657"/>
                  </a:lnTo>
                  <a:lnTo>
                    <a:pt x="822" y="274"/>
                  </a:lnTo>
                  <a:lnTo>
                    <a:pt x="492" y="254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rgbClr val="FBE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15"/>
            <p:cNvSpPr/>
            <p:nvPr/>
          </p:nvSpPr>
          <p:spPr>
            <a:xfrm>
              <a:off x="3999600" y="1644350"/>
              <a:ext cx="303550" cy="185025"/>
            </a:xfrm>
            <a:custGeom>
              <a:rect b="b" l="l" r="r" t="t"/>
              <a:pathLst>
                <a:path extrusionOk="0" h="7401" w="12142">
                  <a:moveTo>
                    <a:pt x="11620" y="1"/>
                  </a:moveTo>
                  <a:cubicBezTo>
                    <a:pt x="11605" y="1"/>
                    <a:pt x="11591" y="2"/>
                    <a:pt x="11578" y="5"/>
                  </a:cubicBezTo>
                  <a:lnTo>
                    <a:pt x="10338" y="724"/>
                  </a:lnTo>
                  <a:lnTo>
                    <a:pt x="872" y="6224"/>
                  </a:lnTo>
                  <a:lnTo>
                    <a:pt x="1" y="7401"/>
                  </a:lnTo>
                  <a:lnTo>
                    <a:pt x="1" y="7401"/>
                  </a:lnTo>
                  <a:lnTo>
                    <a:pt x="1248" y="7147"/>
                  </a:lnTo>
                  <a:lnTo>
                    <a:pt x="10853" y="1567"/>
                  </a:lnTo>
                  <a:lnTo>
                    <a:pt x="11467" y="1211"/>
                  </a:lnTo>
                  <a:lnTo>
                    <a:pt x="12089" y="848"/>
                  </a:lnTo>
                  <a:cubicBezTo>
                    <a:pt x="12125" y="796"/>
                    <a:pt x="12142" y="733"/>
                    <a:pt x="12138" y="670"/>
                  </a:cubicBezTo>
                  <a:cubicBezTo>
                    <a:pt x="12138" y="517"/>
                    <a:pt x="12065" y="338"/>
                    <a:pt x="11957" y="205"/>
                  </a:cubicBezTo>
                  <a:cubicBezTo>
                    <a:pt x="11908" y="143"/>
                    <a:pt x="11848" y="91"/>
                    <a:pt x="11781" y="50"/>
                  </a:cubicBezTo>
                  <a:cubicBezTo>
                    <a:pt x="11723" y="17"/>
                    <a:pt x="11669" y="1"/>
                    <a:pt x="11620" y="1"/>
                  </a:cubicBezTo>
                  <a:close/>
                </a:path>
              </a:pathLst>
            </a:custGeom>
            <a:solidFill>
              <a:srgbClr val="FBE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15"/>
            <p:cNvSpPr/>
            <p:nvPr/>
          </p:nvSpPr>
          <p:spPr>
            <a:xfrm>
              <a:off x="4019275" y="1644350"/>
              <a:ext cx="283875" cy="178700"/>
            </a:xfrm>
            <a:custGeom>
              <a:rect b="b" l="l" r="r" t="t"/>
              <a:pathLst>
                <a:path extrusionOk="0" h="7148" w="11355">
                  <a:moveTo>
                    <a:pt x="10832" y="1"/>
                  </a:moveTo>
                  <a:cubicBezTo>
                    <a:pt x="10817" y="1"/>
                    <a:pt x="10803" y="2"/>
                    <a:pt x="10789" y="5"/>
                  </a:cubicBezTo>
                  <a:lnTo>
                    <a:pt x="9553" y="724"/>
                  </a:lnTo>
                  <a:lnTo>
                    <a:pt x="85" y="6224"/>
                  </a:lnTo>
                  <a:lnTo>
                    <a:pt x="0" y="6477"/>
                  </a:lnTo>
                  <a:lnTo>
                    <a:pt x="330" y="6497"/>
                  </a:lnTo>
                  <a:lnTo>
                    <a:pt x="215" y="6881"/>
                  </a:lnTo>
                  <a:lnTo>
                    <a:pt x="489" y="6978"/>
                  </a:lnTo>
                  <a:lnTo>
                    <a:pt x="352" y="7129"/>
                  </a:lnTo>
                  <a:lnTo>
                    <a:pt x="462" y="7147"/>
                  </a:lnTo>
                  <a:lnTo>
                    <a:pt x="10067" y="1569"/>
                  </a:lnTo>
                  <a:lnTo>
                    <a:pt x="10680" y="1212"/>
                  </a:lnTo>
                  <a:lnTo>
                    <a:pt x="11304" y="850"/>
                  </a:lnTo>
                  <a:cubicBezTo>
                    <a:pt x="11338" y="798"/>
                    <a:pt x="11355" y="735"/>
                    <a:pt x="11353" y="672"/>
                  </a:cubicBezTo>
                  <a:cubicBezTo>
                    <a:pt x="11351" y="517"/>
                    <a:pt x="11278" y="338"/>
                    <a:pt x="11169" y="205"/>
                  </a:cubicBezTo>
                  <a:cubicBezTo>
                    <a:pt x="11121" y="143"/>
                    <a:pt x="11061" y="91"/>
                    <a:pt x="10992" y="50"/>
                  </a:cubicBezTo>
                  <a:cubicBezTo>
                    <a:pt x="10935" y="17"/>
                    <a:pt x="10881" y="1"/>
                    <a:pt x="10832" y="1"/>
                  </a:cubicBezTo>
                  <a:close/>
                </a:path>
              </a:pathLst>
            </a:custGeom>
            <a:solidFill>
              <a:srgbClr val="559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15"/>
            <p:cNvSpPr/>
            <p:nvPr/>
          </p:nvSpPr>
          <p:spPr>
            <a:xfrm>
              <a:off x="4028025" y="1661100"/>
              <a:ext cx="275125" cy="161950"/>
            </a:xfrm>
            <a:custGeom>
              <a:rect b="b" l="l" r="r" t="t"/>
              <a:pathLst>
                <a:path extrusionOk="0" h="6478" w="11005">
                  <a:moveTo>
                    <a:pt x="11001" y="0"/>
                  </a:moveTo>
                  <a:lnTo>
                    <a:pt x="9763" y="719"/>
                  </a:lnTo>
                  <a:lnTo>
                    <a:pt x="137" y="6308"/>
                  </a:lnTo>
                  <a:lnTo>
                    <a:pt x="0" y="6457"/>
                  </a:lnTo>
                  <a:lnTo>
                    <a:pt x="111" y="6477"/>
                  </a:lnTo>
                  <a:lnTo>
                    <a:pt x="9716" y="897"/>
                  </a:lnTo>
                  <a:lnTo>
                    <a:pt x="10330" y="541"/>
                  </a:lnTo>
                  <a:lnTo>
                    <a:pt x="10952" y="178"/>
                  </a:lnTo>
                  <a:cubicBezTo>
                    <a:pt x="10988" y="126"/>
                    <a:pt x="11005" y="63"/>
                    <a:pt x="11001" y="0"/>
                  </a:cubicBezTo>
                  <a:close/>
                </a:path>
              </a:pathLst>
            </a:custGeom>
            <a:solidFill>
              <a:srgbClr val="559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15"/>
            <p:cNvSpPr/>
            <p:nvPr/>
          </p:nvSpPr>
          <p:spPr>
            <a:xfrm>
              <a:off x="4024600" y="1649500"/>
              <a:ext cx="278475" cy="169325"/>
            </a:xfrm>
            <a:custGeom>
              <a:rect b="b" l="l" r="r" t="t"/>
              <a:pathLst>
                <a:path extrusionOk="0" h="6773" w="11139">
                  <a:moveTo>
                    <a:pt x="10956" y="0"/>
                  </a:moveTo>
                  <a:lnTo>
                    <a:pt x="9717" y="719"/>
                  </a:lnTo>
                  <a:lnTo>
                    <a:pt x="116" y="6293"/>
                  </a:lnTo>
                  <a:lnTo>
                    <a:pt x="1" y="6675"/>
                  </a:lnTo>
                  <a:lnTo>
                    <a:pt x="274" y="6772"/>
                  </a:lnTo>
                  <a:lnTo>
                    <a:pt x="9900" y="1183"/>
                  </a:lnTo>
                  <a:lnTo>
                    <a:pt x="11138" y="464"/>
                  </a:lnTo>
                  <a:cubicBezTo>
                    <a:pt x="11138" y="311"/>
                    <a:pt x="11065" y="132"/>
                    <a:pt x="10956" y="0"/>
                  </a:cubicBezTo>
                  <a:close/>
                </a:path>
              </a:pathLst>
            </a:custGeom>
            <a:solidFill>
              <a:srgbClr val="5A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15"/>
            <p:cNvSpPr/>
            <p:nvPr/>
          </p:nvSpPr>
          <p:spPr>
            <a:xfrm>
              <a:off x="4019275" y="1644350"/>
              <a:ext cx="279225" cy="162450"/>
            </a:xfrm>
            <a:custGeom>
              <a:rect b="b" l="l" r="r" t="t"/>
              <a:pathLst>
                <a:path extrusionOk="0" h="6498" w="11169">
                  <a:moveTo>
                    <a:pt x="10833" y="1"/>
                  </a:moveTo>
                  <a:cubicBezTo>
                    <a:pt x="10818" y="1"/>
                    <a:pt x="10804" y="2"/>
                    <a:pt x="10791" y="5"/>
                  </a:cubicBezTo>
                  <a:lnTo>
                    <a:pt x="9551" y="724"/>
                  </a:lnTo>
                  <a:lnTo>
                    <a:pt x="85" y="6224"/>
                  </a:lnTo>
                  <a:lnTo>
                    <a:pt x="0" y="6477"/>
                  </a:lnTo>
                  <a:lnTo>
                    <a:pt x="329" y="6497"/>
                  </a:lnTo>
                  <a:lnTo>
                    <a:pt x="9932" y="924"/>
                  </a:lnTo>
                  <a:lnTo>
                    <a:pt x="11169" y="205"/>
                  </a:lnTo>
                  <a:cubicBezTo>
                    <a:pt x="11121" y="143"/>
                    <a:pt x="11061" y="91"/>
                    <a:pt x="10994" y="50"/>
                  </a:cubicBezTo>
                  <a:cubicBezTo>
                    <a:pt x="10936" y="17"/>
                    <a:pt x="10882" y="1"/>
                    <a:pt x="10833" y="1"/>
                  </a:cubicBezTo>
                  <a:close/>
                </a:path>
              </a:pathLst>
            </a:custGeom>
            <a:solidFill>
              <a:srgbClr val="7EB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15"/>
            <p:cNvSpPr/>
            <p:nvPr/>
          </p:nvSpPr>
          <p:spPr>
            <a:xfrm>
              <a:off x="3999600" y="1819375"/>
              <a:ext cx="11275" cy="10000"/>
            </a:xfrm>
            <a:custGeom>
              <a:rect b="b" l="l" r="r" t="t"/>
              <a:pathLst>
                <a:path extrusionOk="0" h="400" w="451">
                  <a:moveTo>
                    <a:pt x="295" y="0"/>
                  </a:moveTo>
                  <a:lnTo>
                    <a:pt x="1" y="400"/>
                  </a:lnTo>
                  <a:lnTo>
                    <a:pt x="451" y="307"/>
                  </a:lnTo>
                  <a:cubicBezTo>
                    <a:pt x="431" y="192"/>
                    <a:pt x="377" y="85"/>
                    <a:pt x="295" y="0"/>
                  </a:cubicBezTo>
                  <a:close/>
                </a:path>
              </a:pathLst>
            </a:custGeom>
            <a:solidFill>
              <a:srgbClr val="487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15"/>
            <p:cNvSpPr/>
            <p:nvPr/>
          </p:nvSpPr>
          <p:spPr>
            <a:xfrm>
              <a:off x="4006925" y="1799975"/>
              <a:ext cx="24550" cy="27125"/>
            </a:xfrm>
            <a:custGeom>
              <a:rect b="b" l="l" r="r" t="t"/>
              <a:pathLst>
                <a:path extrusionOk="0" h="1085" w="982">
                  <a:moveTo>
                    <a:pt x="577" y="0"/>
                  </a:moveTo>
                  <a:lnTo>
                    <a:pt x="1" y="778"/>
                  </a:lnTo>
                  <a:cubicBezTo>
                    <a:pt x="82" y="862"/>
                    <a:pt x="138" y="970"/>
                    <a:pt x="156" y="1085"/>
                  </a:cubicBezTo>
                  <a:lnTo>
                    <a:pt x="955" y="924"/>
                  </a:lnTo>
                  <a:lnTo>
                    <a:pt x="843" y="904"/>
                  </a:lnTo>
                  <a:lnTo>
                    <a:pt x="981" y="753"/>
                  </a:lnTo>
                  <a:lnTo>
                    <a:pt x="708" y="656"/>
                  </a:lnTo>
                  <a:lnTo>
                    <a:pt x="823" y="274"/>
                  </a:lnTo>
                  <a:lnTo>
                    <a:pt x="493" y="252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rgbClr val="FBE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4" name="Google Shape;2764;p15"/>
          <p:cNvGrpSpPr/>
          <p:nvPr/>
        </p:nvGrpSpPr>
        <p:grpSpPr>
          <a:xfrm>
            <a:off x="6315224" y="2519554"/>
            <a:ext cx="496683" cy="291447"/>
            <a:chOff x="2713475" y="3319075"/>
            <a:chExt cx="373850" cy="218300"/>
          </a:xfrm>
        </p:grpSpPr>
        <p:sp>
          <p:nvSpPr>
            <p:cNvPr id="2765" name="Google Shape;2765;p15"/>
            <p:cNvSpPr/>
            <p:nvPr/>
          </p:nvSpPr>
          <p:spPr>
            <a:xfrm>
              <a:off x="2903550" y="3319075"/>
              <a:ext cx="83500" cy="95625"/>
            </a:xfrm>
            <a:custGeom>
              <a:rect b="b" l="l" r="r" t="t"/>
              <a:pathLst>
                <a:path extrusionOk="0" h="3825" w="3340">
                  <a:moveTo>
                    <a:pt x="3338" y="1023"/>
                  </a:moveTo>
                  <a:cubicBezTo>
                    <a:pt x="3338" y="1027"/>
                    <a:pt x="3338" y="1030"/>
                    <a:pt x="3338" y="1034"/>
                  </a:cubicBezTo>
                  <a:lnTo>
                    <a:pt x="3338" y="1034"/>
                  </a:lnTo>
                  <a:cubicBezTo>
                    <a:pt x="3338" y="1030"/>
                    <a:pt x="3339" y="1026"/>
                    <a:pt x="3338" y="1023"/>
                  </a:cubicBezTo>
                  <a:close/>
                  <a:moveTo>
                    <a:pt x="3338" y="1034"/>
                  </a:moveTo>
                  <a:cubicBezTo>
                    <a:pt x="3338" y="1034"/>
                    <a:pt x="3338" y="1035"/>
                    <a:pt x="3338" y="1035"/>
                  </a:cubicBezTo>
                  <a:cubicBezTo>
                    <a:pt x="3338" y="1035"/>
                    <a:pt x="3338" y="1034"/>
                    <a:pt x="3338" y="1034"/>
                  </a:cubicBezTo>
                  <a:close/>
                  <a:moveTo>
                    <a:pt x="1470" y="856"/>
                  </a:moveTo>
                  <a:cubicBezTo>
                    <a:pt x="1729" y="856"/>
                    <a:pt x="1990" y="904"/>
                    <a:pt x="2210" y="1004"/>
                  </a:cubicBezTo>
                  <a:cubicBezTo>
                    <a:pt x="2248" y="1021"/>
                    <a:pt x="2282" y="1040"/>
                    <a:pt x="2316" y="1058"/>
                  </a:cubicBezTo>
                  <a:cubicBezTo>
                    <a:pt x="2419" y="1115"/>
                    <a:pt x="2508" y="1192"/>
                    <a:pt x="2579" y="1287"/>
                  </a:cubicBezTo>
                  <a:cubicBezTo>
                    <a:pt x="2533" y="1349"/>
                    <a:pt x="2477" y="1404"/>
                    <a:pt x="2414" y="1448"/>
                  </a:cubicBezTo>
                  <a:cubicBezTo>
                    <a:pt x="2180" y="1621"/>
                    <a:pt x="1830" y="1712"/>
                    <a:pt x="1477" y="1712"/>
                  </a:cubicBezTo>
                  <a:cubicBezTo>
                    <a:pt x="1218" y="1712"/>
                    <a:pt x="958" y="1664"/>
                    <a:pt x="738" y="1564"/>
                  </a:cubicBezTo>
                  <a:cubicBezTo>
                    <a:pt x="700" y="1547"/>
                    <a:pt x="664" y="1528"/>
                    <a:pt x="632" y="1510"/>
                  </a:cubicBezTo>
                  <a:cubicBezTo>
                    <a:pt x="529" y="1453"/>
                    <a:pt x="440" y="1375"/>
                    <a:pt x="369" y="1281"/>
                  </a:cubicBezTo>
                  <a:cubicBezTo>
                    <a:pt x="416" y="1218"/>
                    <a:pt x="471" y="1164"/>
                    <a:pt x="534" y="1120"/>
                  </a:cubicBezTo>
                  <a:cubicBezTo>
                    <a:pt x="768" y="946"/>
                    <a:pt x="1117" y="856"/>
                    <a:pt x="1470" y="856"/>
                  </a:cubicBezTo>
                  <a:close/>
                  <a:moveTo>
                    <a:pt x="1626" y="1"/>
                  </a:moveTo>
                  <a:cubicBezTo>
                    <a:pt x="832" y="1"/>
                    <a:pt x="1" y="292"/>
                    <a:pt x="7" y="892"/>
                  </a:cubicBezTo>
                  <a:cubicBezTo>
                    <a:pt x="18" y="1842"/>
                    <a:pt x="21" y="2975"/>
                    <a:pt x="21" y="2975"/>
                  </a:cubicBezTo>
                  <a:lnTo>
                    <a:pt x="19" y="3501"/>
                  </a:lnTo>
                  <a:lnTo>
                    <a:pt x="731" y="3825"/>
                  </a:lnTo>
                  <a:lnTo>
                    <a:pt x="2892" y="2232"/>
                  </a:lnTo>
                  <a:cubicBezTo>
                    <a:pt x="2903" y="2224"/>
                    <a:pt x="2914" y="2217"/>
                    <a:pt x="2924" y="2209"/>
                  </a:cubicBezTo>
                  <a:cubicBezTo>
                    <a:pt x="2935" y="2201"/>
                    <a:pt x="2944" y="2195"/>
                    <a:pt x="2953" y="2187"/>
                  </a:cubicBezTo>
                  <a:cubicBezTo>
                    <a:pt x="3210" y="1998"/>
                    <a:pt x="3334" y="1773"/>
                    <a:pt x="3336" y="1548"/>
                  </a:cubicBezTo>
                  <a:lnTo>
                    <a:pt x="3338" y="1023"/>
                  </a:lnTo>
                  <a:cubicBezTo>
                    <a:pt x="3338" y="1023"/>
                    <a:pt x="3338" y="1023"/>
                    <a:pt x="3338" y="1023"/>
                  </a:cubicBezTo>
                  <a:lnTo>
                    <a:pt x="3338" y="1023"/>
                  </a:lnTo>
                  <a:cubicBezTo>
                    <a:pt x="3340" y="752"/>
                    <a:pt x="3159" y="484"/>
                    <a:pt x="2811" y="282"/>
                  </a:cubicBezTo>
                  <a:cubicBezTo>
                    <a:pt x="2760" y="253"/>
                    <a:pt x="2706" y="226"/>
                    <a:pt x="2649" y="201"/>
                  </a:cubicBezTo>
                  <a:lnTo>
                    <a:pt x="2611" y="183"/>
                  </a:lnTo>
                  <a:cubicBezTo>
                    <a:pt x="2347" y="62"/>
                    <a:pt x="1990" y="1"/>
                    <a:pt x="1626" y="1"/>
                  </a:cubicBezTo>
                  <a:close/>
                </a:path>
              </a:pathLst>
            </a:custGeom>
            <a:solidFill>
              <a:srgbClr val="E7A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15"/>
            <p:cNvSpPr/>
            <p:nvPr/>
          </p:nvSpPr>
          <p:spPr>
            <a:xfrm>
              <a:off x="2936325" y="3376950"/>
              <a:ext cx="144425" cy="65300"/>
            </a:xfrm>
            <a:custGeom>
              <a:rect b="b" l="l" r="r" t="t"/>
              <a:pathLst>
                <a:path extrusionOk="0" h="2612" w="5777">
                  <a:moveTo>
                    <a:pt x="3923" y="914"/>
                  </a:moveTo>
                  <a:cubicBezTo>
                    <a:pt x="4232" y="914"/>
                    <a:pt x="4539" y="984"/>
                    <a:pt x="4770" y="1117"/>
                  </a:cubicBezTo>
                  <a:cubicBezTo>
                    <a:pt x="4803" y="1135"/>
                    <a:pt x="4833" y="1157"/>
                    <a:pt x="4864" y="1178"/>
                  </a:cubicBezTo>
                  <a:cubicBezTo>
                    <a:pt x="4930" y="1224"/>
                    <a:pt x="4987" y="1281"/>
                    <a:pt x="5035" y="1346"/>
                  </a:cubicBezTo>
                  <a:cubicBezTo>
                    <a:pt x="4959" y="1452"/>
                    <a:pt x="4838" y="1547"/>
                    <a:pt x="4674" y="1624"/>
                  </a:cubicBezTo>
                  <a:cubicBezTo>
                    <a:pt x="4455" y="1723"/>
                    <a:pt x="4194" y="1772"/>
                    <a:pt x="3936" y="1772"/>
                  </a:cubicBezTo>
                  <a:cubicBezTo>
                    <a:pt x="3627" y="1772"/>
                    <a:pt x="3321" y="1703"/>
                    <a:pt x="3091" y="1570"/>
                  </a:cubicBezTo>
                  <a:cubicBezTo>
                    <a:pt x="3057" y="1551"/>
                    <a:pt x="3027" y="1530"/>
                    <a:pt x="2996" y="1508"/>
                  </a:cubicBezTo>
                  <a:cubicBezTo>
                    <a:pt x="2930" y="1462"/>
                    <a:pt x="2873" y="1405"/>
                    <a:pt x="2825" y="1339"/>
                  </a:cubicBezTo>
                  <a:cubicBezTo>
                    <a:pt x="2901" y="1235"/>
                    <a:pt x="3022" y="1138"/>
                    <a:pt x="3186" y="1063"/>
                  </a:cubicBezTo>
                  <a:cubicBezTo>
                    <a:pt x="3405" y="963"/>
                    <a:pt x="3665" y="914"/>
                    <a:pt x="3923" y="914"/>
                  </a:cubicBezTo>
                  <a:close/>
                  <a:moveTo>
                    <a:pt x="3932" y="0"/>
                  </a:moveTo>
                  <a:cubicBezTo>
                    <a:pt x="3543" y="0"/>
                    <a:pt x="3151" y="73"/>
                    <a:pt x="2822" y="224"/>
                  </a:cubicBezTo>
                  <a:cubicBezTo>
                    <a:pt x="2809" y="230"/>
                    <a:pt x="2796" y="235"/>
                    <a:pt x="2784" y="241"/>
                  </a:cubicBezTo>
                  <a:cubicBezTo>
                    <a:pt x="2770" y="247"/>
                    <a:pt x="2758" y="253"/>
                    <a:pt x="2746" y="261"/>
                  </a:cubicBezTo>
                  <a:lnTo>
                    <a:pt x="2" y="1518"/>
                  </a:lnTo>
                  <a:lnTo>
                    <a:pt x="0" y="2043"/>
                  </a:lnTo>
                  <a:lnTo>
                    <a:pt x="562" y="2455"/>
                  </a:lnTo>
                  <a:cubicBezTo>
                    <a:pt x="562" y="2455"/>
                    <a:pt x="2339" y="2612"/>
                    <a:pt x="3663" y="2612"/>
                  </a:cubicBezTo>
                  <a:cubicBezTo>
                    <a:pt x="4241" y="2612"/>
                    <a:pt x="4733" y="2582"/>
                    <a:pt x="4955" y="2496"/>
                  </a:cubicBezTo>
                  <a:cubicBezTo>
                    <a:pt x="5492" y="2289"/>
                    <a:pt x="5773" y="1952"/>
                    <a:pt x="5773" y="1611"/>
                  </a:cubicBezTo>
                  <a:lnTo>
                    <a:pt x="5775" y="1084"/>
                  </a:lnTo>
                  <a:cubicBezTo>
                    <a:pt x="5777" y="852"/>
                    <a:pt x="5646" y="616"/>
                    <a:pt x="5376" y="419"/>
                  </a:cubicBezTo>
                  <a:lnTo>
                    <a:pt x="5345" y="396"/>
                  </a:lnTo>
                  <a:cubicBezTo>
                    <a:pt x="5300" y="364"/>
                    <a:pt x="5253" y="332"/>
                    <a:pt x="5204" y="304"/>
                  </a:cubicBezTo>
                  <a:cubicBezTo>
                    <a:pt x="4857" y="104"/>
                    <a:pt x="4396" y="0"/>
                    <a:pt x="3932" y="0"/>
                  </a:cubicBezTo>
                  <a:close/>
                </a:path>
              </a:pathLst>
            </a:custGeom>
            <a:solidFill>
              <a:srgbClr val="D697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15"/>
            <p:cNvSpPr/>
            <p:nvPr/>
          </p:nvSpPr>
          <p:spPr>
            <a:xfrm>
              <a:off x="2904025" y="3393400"/>
              <a:ext cx="17850" cy="21275"/>
            </a:xfrm>
            <a:custGeom>
              <a:rect b="b" l="l" r="r" t="t"/>
              <a:pathLst>
                <a:path extrusionOk="0" h="851" w="714">
                  <a:moveTo>
                    <a:pt x="2" y="1"/>
                  </a:moveTo>
                  <a:lnTo>
                    <a:pt x="0" y="528"/>
                  </a:lnTo>
                  <a:lnTo>
                    <a:pt x="712" y="850"/>
                  </a:lnTo>
                  <a:lnTo>
                    <a:pt x="713" y="32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7A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15"/>
            <p:cNvSpPr/>
            <p:nvPr/>
          </p:nvSpPr>
          <p:spPr>
            <a:xfrm>
              <a:off x="2921850" y="3344625"/>
              <a:ext cx="65200" cy="70075"/>
            </a:xfrm>
            <a:custGeom>
              <a:rect b="b" l="l" r="r" t="t"/>
              <a:pathLst>
                <a:path extrusionOk="0" h="2803" w="2608">
                  <a:moveTo>
                    <a:pt x="2607" y="1"/>
                  </a:moveTo>
                  <a:lnTo>
                    <a:pt x="2607" y="1"/>
                  </a:lnTo>
                  <a:cubicBezTo>
                    <a:pt x="2606" y="225"/>
                    <a:pt x="2481" y="449"/>
                    <a:pt x="2225" y="638"/>
                  </a:cubicBezTo>
                  <a:cubicBezTo>
                    <a:pt x="2215" y="646"/>
                    <a:pt x="2206" y="654"/>
                    <a:pt x="2195" y="660"/>
                  </a:cubicBezTo>
                  <a:cubicBezTo>
                    <a:pt x="2186" y="668"/>
                    <a:pt x="2174" y="675"/>
                    <a:pt x="2163" y="683"/>
                  </a:cubicBezTo>
                  <a:lnTo>
                    <a:pt x="2" y="2278"/>
                  </a:lnTo>
                  <a:lnTo>
                    <a:pt x="0" y="2803"/>
                  </a:lnTo>
                  <a:lnTo>
                    <a:pt x="2162" y="1210"/>
                  </a:lnTo>
                  <a:cubicBezTo>
                    <a:pt x="2172" y="1202"/>
                    <a:pt x="2185" y="1195"/>
                    <a:pt x="2194" y="1187"/>
                  </a:cubicBezTo>
                  <a:cubicBezTo>
                    <a:pt x="2205" y="1179"/>
                    <a:pt x="2214" y="1173"/>
                    <a:pt x="2223" y="1165"/>
                  </a:cubicBezTo>
                  <a:cubicBezTo>
                    <a:pt x="2480" y="976"/>
                    <a:pt x="2606" y="751"/>
                    <a:pt x="2606" y="526"/>
                  </a:cubicBezTo>
                  <a:lnTo>
                    <a:pt x="2607" y="1"/>
                  </a:lnTo>
                  <a:close/>
                </a:path>
              </a:pathLst>
            </a:custGeom>
            <a:solidFill>
              <a:srgbClr val="D697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15"/>
            <p:cNvSpPr/>
            <p:nvPr/>
          </p:nvSpPr>
          <p:spPr>
            <a:xfrm>
              <a:off x="2987025" y="3344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9BA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15"/>
            <p:cNvSpPr/>
            <p:nvPr/>
          </p:nvSpPr>
          <p:spPr>
            <a:xfrm>
              <a:off x="2903550" y="3319075"/>
              <a:ext cx="83650" cy="82475"/>
            </a:xfrm>
            <a:custGeom>
              <a:rect b="b" l="l" r="r" t="t"/>
              <a:pathLst>
                <a:path extrusionOk="0" h="3299" w="3346">
                  <a:moveTo>
                    <a:pt x="1473" y="329"/>
                  </a:moveTo>
                  <a:cubicBezTo>
                    <a:pt x="1732" y="329"/>
                    <a:pt x="1992" y="378"/>
                    <a:pt x="2211" y="477"/>
                  </a:cubicBezTo>
                  <a:cubicBezTo>
                    <a:pt x="2250" y="494"/>
                    <a:pt x="2285" y="513"/>
                    <a:pt x="2317" y="533"/>
                  </a:cubicBezTo>
                  <a:cubicBezTo>
                    <a:pt x="2740" y="777"/>
                    <a:pt x="2792" y="1170"/>
                    <a:pt x="2416" y="1448"/>
                  </a:cubicBezTo>
                  <a:cubicBezTo>
                    <a:pt x="2181" y="1622"/>
                    <a:pt x="1832" y="1712"/>
                    <a:pt x="1479" y="1712"/>
                  </a:cubicBezTo>
                  <a:cubicBezTo>
                    <a:pt x="1221" y="1712"/>
                    <a:pt x="960" y="1664"/>
                    <a:pt x="740" y="1564"/>
                  </a:cubicBezTo>
                  <a:cubicBezTo>
                    <a:pt x="701" y="1547"/>
                    <a:pt x="666" y="1528"/>
                    <a:pt x="634" y="1510"/>
                  </a:cubicBezTo>
                  <a:cubicBezTo>
                    <a:pt x="211" y="1266"/>
                    <a:pt x="159" y="871"/>
                    <a:pt x="535" y="593"/>
                  </a:cubicBezTo>
                  <a:cubicBezTo>
                    <a:pt x="771" y="420"/>
                    <a:pt x="1120" y="329"/>
                    <a:pt x="1473" y="329"/>
                  </a:cubicBezTo>
                  <a:close/>
                  <a:moveTo>
                    <a:pt x="1624" y="0"/>
                  </a:moveTo>
                  <a:cubicBezTo>
                    <a:pt x="831" y="0"/>
                    <a:pt x="1" y="291"/>
                    <a:pt x="7" y="891"/>
                  </a:cubicBezTo>
                  <a:cubicBezTo>
                    <a:pt x="18" y="1842"/>
                    <a:pt x="21" y="2974"/>
                    <a:pt x="21" y="2974"/>
                  </a:cubicBezTo>
                  <a:lnTo>
                    <a:pt x="732" y="3298"/>
                  </a:lnTo>
                  <a:lnTo>
                    <a:pt x="2895" y="1705"/>
                  </a:lnTo>
                  <a:cubicBezTo>
                    <a:pt x="2906" y="1697"/>
                    <a:pt x="2917" y="1691"/>
                    <a:pt x="2927" y="1682"/>
                  </a:cubicBezTo>
                  <a:cubicBezTo>
                    <a:pt x="2938" y="1674"/>
                    <a:pt x="2946" y="1668"/>
                    <a:pt x="2957" y="1660"/>
                  </a:cubicBezTo>
                  <a:cubicBezTo>
                    <a:pt x="3209" y="1474"/>
                    <a:pt x="3333" y="1253"/>
                    <a:pt x="3338" y="1034"/>
                  </a:cubicBezTo>
                  <a:cubicBezTo>
                    <a:pt x="3345" y="760"/>
                    <a:pt x="3164" y="485"/>
                    <a:pt x="2811" y="281"/>
                  </a:cubicBezTo>
                  <a:cubicBezTo>
                    <a:pt x="2760" y="253"/>
                    <a:pt x="2706" y="226"/>
                    <a:pt x="2649" y="199"/>
                  </a:cubicBezTo>
                  <a:lnTo>
                    <a:pt x="2611" y="183"/>
                  </a:lnTo>
                  <a:cubicBezTo>
                    <a:pt x="2346" y="62"/>
                    <a:pt x="1989" y="0"/>
                    <a:pt x="1624" y="0"/>
                  </a:cubicBezTo>
                  <a:close/>
                </a:path>
              </a:pathLst>
            </a:custGeom>
            <a:solidFill>
              <a:srgbClr val="F9BA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15"/>
            <p:cNvSpPr/>
            <p:nvPr/>
          </p:nvSpPr>
          <p:spPr>
            <a:xfrm>
              <a:off x="2936325" y="3414875"/>
              <a:ext cx="14125" cy="23450"/>
            </a:xfrm>
            <a:custGeom>
              <a:rect b="b" l="l" r="r" t="t"/>
              <a:pathLst>
                <a:path extrusionOk="0" h="938" w="565">
                  <a:moveTo>
                    <a:pt x="2" y="1"/>
                  </a:moveTo>
                  <a:lnTo>
                    <a:pt x="0" y="526"/>
                  </a:lnTo>
                  <a:lnTo>
                    <a:pt x="562" y="938"/>
                  </a:lnTo>
                  <a:lnTo>
                    <a:pt x="564" y="41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7A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15"/>
            <p:cNvSpPr/>
            <p:nvPr/>
          </p:nvSpPr>
          <p:spPr>
            <a:xfrm>
              <a:off x="2936350" y="3376950"/>
              <a:ext cx="150975" cy="52175"/>
            </a:xfrm>
            <a:custGeom>
              <a:rect b="b" l="l" r="r" t="t"/>
              <a:pathLst>
                <a:path extrusionOk="0" h="2087" w="6039">
                  <a:moveTo>
                    <a:pt x="3927" y="388"/>
                  </a:moveTo>
                  <a:cubicBezTo>
                    <a:pt x="4235" y="388"/>
                    <a:pt x="4541" y="457"/>
                    <a:pt x="4771" y="590"/>
                  </a:cubicBezTo>
                  <a:cubicBezTo>
                    <a:pt x="4803" y="610"/>
                    <a:pt x="4834" y="630"/>
                    <a:pt x="4865" y="651"/>
                  </a:cubicBezTo>
                  <a:cubicBezTo>
                    <a:pt x="5275" y="951"/>
                    <a:pt x="5189" y="1387"/>
                    <a:pt x="4673" y="1624"/>
                  </a:cubicBezTo>
                  <a:cubicBezTo>
                    <a:pt x="4454" y="1723"/>
                    <a:pt x="4193" y="1772"/>
                    <a:pt x="3935" y="1772"/>
                  </a:cubicBezTo>
                  <a:cubicBezTo>
                    <a:pt x="3626" y="1772"/>
                    <a:pt x="3320" y="1703"/>
                    <a:pt x="3090" y="1570"/>
                  </a:cubicBezTo>
                  <a:cubicBezTo>
                    <a:pt x="3058" y="1551"/>
                    <a:pt x="3026" y="1530"/>
                    <a:pt x="2995" y="1508"/>
                  </a:cubicBezTo>
                  <a:cubicBezTo>
                    <a:pt x="2585" y="1209"/>
                    <a:pt x="2671" y="774"/>
                    <a:pt x="3187" y="538"/>
                  </a:cubicBezTo>
                  <a:cubicBezTo>
                    <a:pt x="3406" y="437"/>
                    <a:pt x="3667" y="388"/>
                    <a:pt x="3927" y="388"/>
                  </a:cubicBezTo>
                  <a:close/>
                  <a:moveTo>
                    <a:pt x="3931" y="0"/>
                  </a:moveTo>
                  <a:cubicBezTo>
                    <a:pt x="3542" y="0"/>
                    <a:pt x="3150" y="73"/>
                    <a:pt x="2821" y="224"/>
                  </a:cubicBezTo>
                  <a:cubicBezTo>
                    <a:pt x="2808" y="230"/>
                    <a:pt x="2795" y="235"/>
                    <a:pt x="2783" y="241"/>
                  </a:cubicBezTo>
                  <a:cubicBezTo>
                    <a:pt x="2769" y="247"/>
                    <a:pt x="2757" y="253"/>
                    <a:pt x="2745" y="259"/>
                  </a:cubicBezTo>
                  <a:lnTo>
                    <a:pt x="1" y="1518"/>
                  </a:lnTo>
                  <a:lnTo>
                    <a:pt x="563" y="1928"/>
                  </a:lnTo>
                  <a:cubicBezTo>
                    <a:pt x="563" y="1928"/>
                    <a:pt x="2344" y="2086"/>
                    <a:pt x="3670" y="2086"/>
                  </a:cubicBezTo>
                  <a:cubicBezTo>
                    <a:pt x="4245" y="2086"/>
                    <a:pt x="4734" y="2056"/>
                    <a:pt x="4955" y="1971"/>
                  </a:cubicBezTo>
                  <a:cubicBezTo>
                    <a:pt x="5860" y="1621"/>
                    <a:pt x="6038" y="905"/>
                    <a:pt x="5375" y="419"/>
                  </a:cubicBezTo>
                  <a:lnTo>
                    <a:pt x="5345" y="396"/>
                  </a:lnTo>
                  <a:cubicBezTo>
                    <a:pt x="5299" y="362"/>
                    <a:pt x="5252" y="332"/>
                    <a:pt x="5203" y="304"/>
                  </a:cubicBezTo>
                  <a:cubicBezTo>
                    <a:pt x="4856" y="104"/>
                    <a:pt x="4395" y="0"/>
                    <a:pt x="3931" y="0"/>
                  </a:cubicBezTo>
                  <a:close/>
                </a:path>
              </a:pathLst>
            </a:custGeom>
            <a:solidFill>
              <a:srgbClr val="F9BA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15"/>
            <p:cNvSpPr/>
            <p:nvPr/>
          </p:nvSpPr>
          <p:spPr>
            <a:xfrm>
              <a:off x="2753075" y="3399550"/>
              <a:ext cx="167475" cy="137825"/>
            </a:xfrm>
            <a:custGeom>
              <a:rect b="b" l="l" r="r" t="t"/>
              <a:pathLst>
                <a:path extrusionOk="0" h="5513" w="6699">
                  <a:moveTo>
                    <a:pt x="6181" y="1"/>
                  </a:moveTo>
                  <a:lnTo>
                    <a:pt x="1" y="5425"/>
                  </a:lnTo>
                  <a:lnTo>
                    <a:pt x="1" y="5513"/>
                  </a:lnTo>
                  <a:cubicBezTo>
                    <a:pt x="1340" y="5101"/>
                    <a:pt x="2516" y="4531"/>
                    <a:pt x="3451" y="3840"/>
                  </a:cubicBezTo>
                  <a:lnTo>
                    <a:pt x="6352" y="1558"/>
                  </a:lnTo>
                  <a:lnTo>
                    <a:pt x="6352" y="1471"/>
                  </a:lnTo>
                  <a:lnTo>
                    <a:pt x="6296" y="678"/>
                  </a:lnTo>
                  <a:lnTo>
                    <a:pt x="6699" y="325"/>
                  </a:lnTo>
                  <a:lnTo>
                    <a:pt x="6699" y="237"/>
                  </a:lnTo>
                  <a:lnTo>
                    <a:pt x="6181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15"/>
            <p:cNvSpPr/>
            <p:nvPr/>
          </p:nvSpPr>
          <p:spPr>
            <a:xfrm>
              <a:off x="2753075" y="3399550"/>
              <a:ext cx="167475" cy="135650"/>
            </a:xfrm>
            <a:custGeom>
              <a:rect b="b" l="l" r="r" t="t"/>
              <a:pathLst>
                <a:path extrusionOk="0" h="5426" w="6699">
                  <a:moveTo>
                    <a:pt x="6180" y="1"/>
                  </a:moveTo>
                  <a:lnTo>
                    <a:pt x="1" y="5425"/>
                  </a:lnTo>
                  <a:cubicBezTo>
                    <a:pt x="1339" y="5013"/>
                    <a:pt x="2514" y="4444"/>
                    <a:pt x="3451" y="3752"/>
                  </a:cubicBezTo>
                  <a:lnTo>
                    <a:pt x="6350" y="1471"/>
                  </a:lnTo>
                  <a:lnTo>
                    <a:pt x="6290" y="597"/>
                  </a:lnTo>
                  <a:lnTo>
                    <a:pt x="6699" y="237"/>
                  </a:lnTo>
                  <a:lnTo>
                    <a:pt x="6180" y="1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15"/>
            <p:cNvSpPr/>
            <p:nvPr/>
          </p:nvSpPr>
          <p:spPr>
            <a:xfrm>
              <a:off x="2713475" y="3420875"/>
              <a:ext cx="233700" cy="99650"/>
            </a:xfrm>
            <a:custGeom>
              <a:rect b="b" l="l" r="r" t="t"/>
              <a:pathLst>
                <a:path extrusionOk="0" h="3986" w="9348">
                  <a:moveTo>
                    <a:pt x="8937" y="0"/>
                  </a:moveTo>
                  <a:lnTo>
                    <a:pt x="8318" y="238"/>
                  </a:lnTo>
                  <a:lnTo>
                    <a:pt x="6808" y="206"/>
                  </a:lnTo>
                  <a:lnTo>
                    <a:pt x="2880" y="1893"/>
                  </a:lnTo>
                  <a:cubicBezTo>
                    <a:pt x="1689" y="2438"/>
                    <a:pt x="709" y="3120"/>
                    <a:pt x="1" y="3898"/>
                  </a:cubicBezTo>
                  <a:lnTo>
                    <a:pt x="1" y="3985"/>
                  </a:lnTo>
                  <a:lnTo>
                    <a:pt x="9347" y="387"/>
                  </a:lnTo>
                  <a:lnTo>
                    <a:pt x="9347" y="300"/>
                  </a:lnTo>
                  <a:lnTo>
                    <a:pt x="8937" y="0"/>
                  </a:lnTo>
                  <a:close/>
                </a:path>
              </a:pathLst>
            </a:custGeom>
            <a:solidFill>
              <a:srgbClr val="B1C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15"/>
            <p:cNvSpPr/>
            <p:nvPr/>
          </p:nvSpPr>
          <p:spPr>
            <a:xfrm>
              <a:off x="2713475" y="3428350"/>
              <a:ext cx="233700" cy="92175"/>
            </a:xfrm>
            <a:custGeom>
              <a:rect b="b" l="l" r="r" t="t"/>
              <a:pathLst>
                <a:path extrusionOk="0" h="3687" w="9348">
                  <a:moveTo>
                    <a:pt x="9347" y="1"/>
                  </a:moveTo>
                  <a:lnTo>
                    <a:pt x="1" y="3599"/>
                  </a:lnTo>
                  <a:lnTo>
                    <a:pt x="1" y="3686"/>
                  </a:lnTo>
                  <a:lnTo>
                    <a:pt x="9347" y="88"/>
                  </a:lnTo>
                  <a:lnTo>
                    <a:pt x="9347" y="1"/>
                  </a:ln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15"/>
            <p:cNvSpPr/>
            <p:nvPr/>
          </p:nvSpPr>
          <p:spPr>
            <a:xfrm>
              <a:off x="2880475" y="3429925"/>
              <a:ext cx="13325" cy="9600"/>
            </a:xfrm>
            <a:custGeom>
              <a:rect b="b" l="l" r="r" t="t"/>
              <a:pathLst>
                <a:path extrusionOk="0" h="384" w="533">
                  <a:moveTo>
                    <a:pt x="266" y="0"/>
                  </a:moveTo>
                  <a:cubicBezTo>
                    <a:pt x="198" y="0"/>
                    <a:pt x="130" y="15"/>
                    <a:pt x="79" y="45"/>
                  </a:cubicBezTo>
                  <a:cubicBezTo>
                    <a:pt x="28" y="75"/>
                    <a:pt x="2" y="113"/>
                    <a:pt x="2" y="153"/>
                  </a:cubicBezTo>
                  <a:lnTo>
                    <a:pt x="1" y="230"/>
                  </a:lnTo>
                  <a:cubicBezTo>
                    <a:pt x="1" y="268"/>
                    <a:pt x="27" y="308"/>
                    <a:pt x="79" y="339"/>
                  </a:cubicBezTo>
                  <a:cubicBezTo>
                    <a:pt x="130" y="369"/>
                    <a:pt x="198" y="384"/>
                    <a:pt x="266" y="384"/>
                  </a:cubicBezTo>
                  <a:cubicBezTo>
                    <a:pt x="333" y="384"/>
                    <a:pt x="401" y="369"/>
                    <a:pt x="452" y="339"/>
                  </a:cubicBezTo>
                  <a:cubicBezTo>
                    <a:pt x="503" y="308"/>
                    <a:pt x="529" y="270"/>
                    <a:pt x="529" y="231"/>
                  </a:cubicBezTo>
                  <a:cubicBezTo>
                    <a:pt x="529" y="231"/>
                    <a:pt x="530" y="158"/>
                    <a:pt x="531" y="158"/>
                  </a:cubicBezTo>
                  <a:cubicBezTo>
                    <a:pt x="531" y="158"/>
                    <a:pt x="531" y="158"/>
                    <a:pt x="531" y="158"/>
                  </a:cubicBezTo>
                  <a:cubicBezTo>
                    <a:pt x="532" y="116"/>
                    <a:pt x="506" y="76"/>
                    <a:pt x="452" y="45"/>
                  </a:cubicBezTo>
                  <a:cubicBezTo>
                    <a:pt x="401" y="15"/>
                    <a:pt x="333" y="0"/>
                    <a:pt x="266" y="0"/>
                  </a:cubicBez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15"/>
            <p:cNvSpPr/>
            <p:nvPr/>
          </p:nvSpPr>
          <p:spPr>
            <a:xfrm>
              <a:off x="2879850" y="3429925"/>
              <a:ext cx="14550" cy="7650"/>
            </a:xfrm>
            <a:custGeom>
              <a:rect b="b" l="l" r="r" t="t"/>
              <a:pathLst>
                <a:path extrusionOk="0" h="306" w="582">
                  <a:moveTo>
                    <a:pt x="291" y="0"/>
                  </a:moveTo>
                  <a:cubicBezTo>
                    <a:pt x="223" y="0"/>
                    <a:pt x="155" y="15"/>
                    <a:pt x="104" y="45"/>
                  </a:cubicBezTo>
                  <a:cubicBezTo>
                    <a:pt x="1" y="104"/>
                    <a:pt x="1" y="202"/>
                    <a:pt x="105" y="260"/>
                  </a:cubicBezTo>
                  <a:cubicBezTo>
                    <a:pt x="157" y="290"/>
                    <a:pt x="224" y="305"/>
                    <a:pt x="292" y="305"/>
                  </a:cubicBezTo>
                  <a:cubicBezTo>
                    <a:pt x="360" y="305"/>
                    <a:pt x="427" y="290"/>
                    <a:pt x="479" y="260"/>
                  </a:cubicBezTo>
                  <a:cubicBezTo>
                    <a:pt x="582" y="202"/>
                    <a:pt x="580" y="104"/>
                    <a:pt x="477" y="45"/>
                  </a:cubicBezTo>
                  <a:cubicBezTo>
                    <a:pt x="426" y="15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2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p16"/>
          <p:cNvSpPr txBox="1"/>
          <p:nvPr>
            <p:ph idx="6" type="title"/>
          </p:nvPr>
        </p:nvSpPr>
        <p:spPr>
          <a:xfrm>
            <a:off x="5629330" y="762382"/>
            <a:ext cx="215803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2400">
                <a:solidFill>
                  <a:srgbClr val="122571"/>
                </a:solidFill>
              </a:rPr>
              <a:t>REQUISITI FUNZIONALI</a:t>
            </a:r>
            <a:endParaRPr/>
          </a:p>
        </p:txBody>
      </p:sp>
      <p:sp>
        <p:nvSpPr>
          <p:cNvPr id="2784" name="Google Shape;2784;p16"/>
          <p:cNvSpPr txBox="1"/>
          <p:nvPr>
            <p:ph idx="2" type="ctrTitle"/>
          </p:nvPr>
        </p:nvSpPr>
        <p:spPr>
          <a:xfrm flipH="1">
            <a:off x="5065619" y="3171220"/>
            <a:ext cx="2223459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1600"/>
              <a:t>Modificare dati Account Tutor Aziendale</a:t>
            </a:r>
            <a:endParaRPr sz="1600"/>
          </a:p>
        </p:txBody>
      </p:sp>
      <p:sp>
        <p:nvSpPr>
          <p:cNvPr id="2785" name="Google Shape;2785;p16"/>
          <p:cNvSpPr txBox="1"/>
          <p:nvPr>
            <p:ph idx="4" type="ctrTitle"/>
          </p:nvPr>
        </p:nvSpPr>
        <p:spPr>
          <a:xfrm flipH="1">
            <a:off x="1539961" y="3107927"/>
            <a:ext cx="22234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1600"/>
              <a:t>Creare nuovo Account Tutor Aziendale</a:t>
            </a:r>
            <a:endParaRPr sz="1600"/>
          </a:p>
        </p:txBody>
      </p:sp>
      <p:sp>
        <p:nvSpPr>
          <p:cNvPr id="2786" name="Google Shape;2786;p16"/>
          <p:cNvSpPr/>
          <p:nvPr/>
        </p:nvSpPr>
        <p:spPr>
          <a:xfrm>
            <a:off x="2161428" y="2050937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7" name="Google Shape;2787;p16"/>
          <p:cNvSpPr/>
          <p:nvPr/>
        </p:nvSpPr>
        <p:spPr>
          <a:xfrm>
            <a:off x="5648660" y="2049175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8" name="Google Shape;2788;p16"/>
          <p:cNvGrpSpPr/>
          <p:nvPr/>
        </p:nvGrpSpPr>
        <p:grpSpPr>
          <a:xfrm>
            <a:off x="2471897" y="2258548"/>
            <a:ext cx="393961" cy="599678"/>
            <a:chOff x="5224875" y="2579925"/>
            <a:chExt cx="241250" cy="367225"/>
          </a:xfrm>
        </p:grpSpPr>
        <p:sp>
          <p:nvSpPr>
            <p:cNvPr id="2789" name="Google Shape;2789;p16"/>
            <p:cNvSpPr/>
            <p:nvPr/>
          </p:nvSpPr>
          <p:spPr>
            <a:xfrm>
              <a:off x="5270325" y="2784200"/>
              <a:ext cx="139500" cy="162950"/>
            </a:xfrm>
            <a:custGeom>
              <a:rect b="b" l="l" r="r" t="t"/>
              <a:pathLst>
                <a:path extrusionOk="0" h="6518" w="5580">
                  <a:moveTo>
                    <a:pt x="1297" y="1"/>
                  </a:moveTo>
                  <a:lnTo>
                    <a:pt x="986" y="265"/>
                  </a:lnTo>
                  <a:lnTo>
                    <a:pt x="1678" y="3150"/>
                  </a:lnTo>
                  <a:lnTo>
                    <a:pt x="0" y="4120"/>
                  </a:lnTo>
                  <a:lnTo>
                    <a:pt x="0" y="4487"/>
                  </a:lnTo>
                  <a:lnTo>
                    <a:pt x="3497" y="6518"/>
                  </a:lnTo>
                  <a:lnTo>
                    <a:pt x="5580" y="5315"/>
                  </a:lnTo>
                  <a:lnTo>
                    <a:pt x="4793" y="203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16"/>
            <p:cNvSpPr/>
            <p:nvPr/>
          </p:nvSpPr>
          <p:spPr>
            <a:xfrm>
              <a:off x="5270325" y="2887175"/>
              <a:ext cx="87425" cy="59975"/>
            </a:xfrm>
            <a:custGeom>
              <a:rect b="b" l="l" r="r" t="t"/>
              <a:pathLst>
                <a:path extrusionOk="0" h="2399" w="3497">
                  <a:moveTo>
                    <a:pt x="0" y="1"/>
                  </a:moveTo>
                  <a:lnTo>
                    <a:pt x="0" y="368"/>
                  </a:lnTo>
                  <a:lnTo>
                    <a:pt x="3497" y="2399"/>
                  </a:lnTo>
                  <a:lnTo>
                    <a:pt x="3495" y="20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16"/>
            <p:cNvSpPr/>
            <p:nvPr/>
          </p:nvSpPr>
          <p:spPr>
            <a:xfrm>
              <a:off x="5294975" y="2790825"/>
              <a:ext cx="104675" cy="122925"/>
            </a:xfrm>
            <a:custGeom>
              <a:rect b="b" l="l" r="r" t="t"/>
              <a:pathLst>
                <a:path extrusionOk="0" h="4917" w="4187">
                  <a:moveTo>
                    <a:pt x="0" y="0"/>
                  </a:moveTo>
                  <a:lnTo>
                    <a:pt x="692" y="2885"/>
                  </a:lnTo>
                  <a:lnTo>
                    <a:pt x="4187" y="4916"/>
                  </a:lnTo>
                  <a:lnTo>
                    <a:pt x="3495" y="2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16"/>
            <p:cNvSpPr/>
            <p:nvPr/>
          </p:nvSpPr>
          <p:spPr>
            <a:xfrm>
              <a:off x="5294975" y="2784200"/>
              <a:ext cx="95150" cy="57400"/>
            </a:xfrm>
            <a:custGeom>
              <a:rect b="b" l="l" r="r" t="t"/>
              <a:pathLst>
                <a:path extrusionOk="0" h="2296" w="3806">
                  <a:moveTo>
                    <a:pt x="311" y="1"/>
                  </a:moveTo>
                  <a:lnTo>
                    <a:pt x="0" y="265"/>
                  </a:lnTo>
                  <a:lnTo>
                    <a:pt x="3495" y="2296"/>
                  </a:lnTo>
                  <a:lnTo>
                    <a:pt x="3806" y="203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16"/>
            <p:cNvSpPr/>
            <p:nvPr/>
          </p:nvSpPr>
          <p:spPr>
            <a:xfrm>
              <a:off x="5357700" y="2834975"/>
              <a:ext cx="52125" cy="112175"/>
            </a:xfrm>
            <a:custGeom>
              <a:rect b="b" l="l" r="r" t="t"/>
              <a:pathLst>
                <a:path extrusionOk="0" h="4487" w="2085">
                  <a:moveTo>
                    <a:pt x="1297" y="1"/>
                  </a:moveTo>
                  <a:lnTo>
                    <a:pt x="986" y="265"/>
                  </a:lnTo>
                  <a:lnTo>
                    <a:pt x="1678" y="3150"/>
                  </a:lnTo>
                  <a:lnTo>
                    <a:pt x="0" y="4119"/>
                  </a:lnTo>
                  <a:lnTo>
                    <a:pt x="2" y="4487"/>
                  </a:lnTo>
                  <a:lnTo>
                    <a:pt x="2085" y="3284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16"/>
            <p:cNvSpPr/>
            <p:nvPr/>
          </p:nvSpPr>
          <p:spPr>
            <a:xfrm>
              <a:off x="5224875" y="2579925"/>
              <a:ext cx="241250" cy="353050"/>
            </a:xfrm>
            <a:custGeom>
              <a:rect b="b" l="l" r="r" t="t"/>
              <a:pathLst>
                <a:path extrusionOk="0" h="14122" w="9650">
                  <a:moveTo>
                    <a:pt x="1976" y="1266"/>
                  </a:moveTo>
                  <a:lnTo>
                    <a:pt x="8968" y="5101"/>
                  </a:lnTo>
                  <a:lnTo>
                    <a:pt x="9103" y="5055"/>
                  </a:lnTo>
                  <a:lnTo>
                    <a:pt x="8965" y="5102"/>
                  </a:lnTo>
                  <a:lnTo>
                    <a:pt x="8965" y="5101"/>
                  </a:lnTo>
                  <a:lnTo>
                    <a:pt x="1976" y="1266"/>
                  </a:lnTo>
                  <a:close/>
                  <a:moveTo>
                    <a:pt x="835" y="1"/>
                  </a:moveTo>
                  <a:lnTo>
                    <a:pt x="1" y="183"/>
                  </a:lnTo>
                  <a:lnTo>
                    <a:pt x="1" y="7799"/>
                  </a:lnTo>
                  <a:lnTo>
                    <a:pt x="1" y="8820"/>
                  </a:lnTo>
                  <a:lnTo>
                    <a:pt x="8965" y="14122"/>
                  </a:lnTo>
                  <a:lnTo>
                    <a:pt x="8965" y="14119"/>
                  </a:lnTo>
                  <a:lnTo>
                    <a:pt x="9642" y="13753"/>
                  </a:lnTo>
                  <a:lnTo>
                    <a:pt x="9644" y="4867"/>
                  </a:lnTo>
                  <a:lnTo>
                    <a:pt x="9650" y="4866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16"/>
            <p:cNvSpPr/>
            <p:nvPr/>
          </p:nvSpPr>
          <p:spPr>
            <a:xfrm>
              <a:off x="5448975" y="2701550"/>
              <a:ext cx="17000" cy="231350"/>
            </a:xfrm>
            <a:custGeom>
              <a:rect b="b" l="l" r="r" t="t"/>
              <a:pathLst>
                <a:path extrusionOk="0" h="9254" w="680">
                  <a:moveTo>
                    <a:pt x="680" y="1"/>
                  </a:moveTo>
                  <a:lnTo>
                    <a:pt x="1" y="237"/>
                  </a:lnTo>
                  <a:lnTo>
                    <a:pt x="1" y="9254"/>
                  </a:lnTo>
                  <a:lnTo>
                    <a:pt x="678" y="8888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16"/>
            <p:cNvSpPr/>
            <p:nvPr/>
          </p:nvSpPr>
          <p:spPr>
            <a:xfrm>
              <a:off x="5224875" y="2579925"/>
              <a:ext cx="241250" cy="127525"/>
            </a:xfrm>
            <a:custGeom>
              <a:rect b="b" l="l" r="r" t="t"/>
              <a:pathLst>
                <a:path extrusionOk="0" h="5101" w="9650">
                  <a:moveTo>
                    <a:pt x="835" y="1"/>
                  </a:moveTo>
                  <a:lnTo>
                    <a:pt x="1" y="183"/>
                  </a:lnTo>
                  <a:lnTo>
                    <a:pt x="8968" y="5101"/>
                  </a:lnTo>
                  <a:lnTo>
                    <a:pt x="9650" y="4866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rgbClr val="B1C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16"/>
            <p:cNvSpPr/>
            <p:nvPr/>
          </p:nvSpPr>
          <p:spPr>
            <a:xfrm>
              <a:off x="5224875" y="2579925"/>
              <a:ext cx="241250" cy="127525"/>
            </a:xfrm>
            <a:custGeom>
              <a:rect b="b" l="l" r="r" t="t"/>
              <a:pathLst>
                <a:path extrusionOk="0" h="5101" w="9650">
                  <a:moveTo>
                    <a:pt x="835" y="1"/>
                  </a:moveTo>
                  <a:lnTo>
                    <a:pt x="1" y="183"/>
                  </a:lnTo>
                  <a:lnTo>
                    <a:pt x="8968" y="5101"/>
                  </a:lnTo>
                  <a:lnTo>
                    <a:pt x="9650" y="4866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rgbClr val="A8B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16"/>
            <p:cNvSpPr/>
            <p:nvPr/>
          </p:nvSpPr>
          <p:spPr>
            <a:xfrm>
              <a:off x="5224875" y="2584500"/>
              <a:ext cx="224125" cy="319650"/>
            </a:xfrm>
            <a:custGeom>
              <a:rect b="b" l="l" r="r" t="t"/>
              <a:pathLst>
                <a:path extrusionOk="0" h="12786" w="8965">
                  <a:moveTo>
                    <a:pt x="1" y="0"/>
                  </a:moveTo>
                  <a:lnTo>
                    <a:pt x="1" y="7616"/>
                  </a:lnTo>
                  <a:lnTo>
                    <a:pt x="8965" y="12785"/>
                  </a:lnTo>
                  <a:lnTo>
                    <a:pt x="8965" y="49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16"/>
            <p:cNvSpPr/>
            <p:nvPr/>
          </p:nvSpPr>
          <p:spPr>
            <a:xfrm>
              <a:off x="5278425" y="2626850"/>
              <a:ext cx="160625" cy="254400"/>
            </a:xfrm>
            <a:custGeom>
              <a:rect b="b" l="l" r="r" t="t"/>
              <a:pathLst>
                <a:path extrusionOk="0" h="10176" w="6425">
                  <a:moveTo>
                    <a:pt x="877" y="1390"/>
                  </a:moveTo>
                  <a:lnTo>
                    <a:pt x="5300" y="3944"/>
                  </a:lnTo>
                  <a:lnTo>
                    <a:pt x="5290" y="7713"/>
                  </a:lnTo>
                  <a:lnTo>
                    <a:pt x="867" y="5158"/>
                  </a:lnTo>
                  <a:lnTo>
                    <a:pt x="877" y="1390"/>
                  </a:lnTo>
                  <a:close/>
                  <a:moveTo>
                    <a:pt x="19" y="1"/>
                  </a:moveTo>
                  <a:lnTo>
                    <a:pt x="0" y="6478"/>
                  </a:lnTo>
                  <a:lnTo>
                    <a:pt x="6406" y="10175"/>
                  </a:lnTo>
                  <a:lnTo>
                    <a:pt x="6425" y="369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16"/>
            <p:cNvSpPr/>
            <p:nvPr/>
          </p:nvSpPr>
          <p:spPr>
            <a:xfrm>
              <a:off x="5233025" y="2600675"/>
              <a:ext cx="45875" cy="188175"/>
            </a:xfrm>
            <a:custGeom>
              <a:rect b="b" l="l" r="r" t="t"/>
              <a:pathLst>
                <a:path extrusionOk="0" h="7527" w="1835">
                  <a:moveTo>
                    <a:pt x="200" y="347"/>
                  </a:moveTo>
                  <a:lnTo>
                    <a:pt x="888" y="745"/>
                  </a:lnTo>
                  <a:lnTo>
                    <a:pt x="885" y="1507"/>
                  </a:lnTo>
                  <a:lnTo>
                    <a:pt x="199" y="1109"/>
                  </a:lnTo>
                  <a:lnTo>
                    <a:pt x="200" y="347"/>
                  </a:lnTo>
                  <a:close/>
                  <a:moveTo>
                    <a:pt x="964" y="790"/>
                  </a:moveTo>
                  <a:lnTo>
                    <a:pt x="1652" y="1186"/>
                  </a:lnTo>
                  <a:lnTo>
                    <a:pt x="1649" y="1948"/>
                  </a:lnTo>
                  <a:lnTo>
                    <a:pt x="962" y="1552"/>
                  </a:lnTo>
                  <a:lnTo>
                    <a:pt x="964" y="790"/>
                  </a:lnTo>
                  <a:close/>
                  <a:moveTo>
                    <a:pt x="199" y="1195"/>
                  </a:moveTo>
                  <a:lnTo>
                    <a:pt x="885" y="1593"/>
                  </a:lnTo>
                  <a:lnTo>
                    <a:pt x="884" y="2355"/>
                  </a:lnTo>
                  <a:lnTo>
                    <a:pt x="196" y="1957"/>
                  </a:lnTo>
                  <a:lnTo>
                    <a:pt x="199" y="1195"/>
                  </a:lnTo>
                  <a:close/>
                  <a:moveTo>
                    <a:pt x="962" y="1638"/>
                  </a:moveTo>
                  <a:lnTo>
                    <a:pt x="1649" y="2034"/>
                  </a:lnTo>
                  <a:lnTo>
                    <a:pt x="1647" y="2796"/>
                  </a:lnTo>
                  <a:lnTo>
                    <a:pt x="959" y="2400"/>
                  </a:lnTo>
                  <a:lnTo>
                    <a:pt x="962" y="1638"/>
                  </a:lnTo>
                  <a:close/>
                  <a:moveTo>
                    <a:pt x="196" y="2045"/>
                  </a:moveTo>
                  <a:lnTo>
                    <a:pt x="884" y="2441"/>
                  </a:lnTo>
                  <a:lnTo>
                    <a:pt x="881" y="3203"/>
                  </a:lnTo>
                  <a:lnTo>
                    <a:pt x="194" y="2807"/>
                  </a:lnTo>
                  <a:lnTo>
                    <a:pt x="196" y="2045"/>
                  </a:lnTo>
                  <a:close/>
                  <a:moveTo>
                    <a:pt x="959" y="2486"/>
                  </a:moveTo>
                  <a:lnTo>
                    <a:pt x="1647" y="2882"/>
                  </a:lnTo>
                  <a:lnTo>
                    <a:pt x="1644" y="3644"/>
                  </a:lnTo>
                  <a:lnTo>
                    <a:pt x="958" y="3248"/>
                  </a:lnTo>
                  <a:lnTo>
                    <a:pt x="959" y="2486"/>
                  </a:lnTo>
                  <a:close/>
                  <a:moveTo>
                    <a:pt x="194" y="2893"/>
                  </a:moveTo>
                  <a:lnTo>
                    <a:pt x="882" y="3291"/>
                  </a:lnTo>
                  <a:lnTo>
                    <a:pt x="881" y="4053"/>
                  </a:lnTo>
                  <a:lnTo>
                    <a:pt x="192" y="3655"/>
                  </a:lnTo>
                  <a:lnTo>
                    <a:pt x="194" y="2893"/>
                  </a:lnTo>
                  <a:close/>
                  <a:moveTo>
                    <a:pt x="958" y="3335"/>
                  </a:moveTo>
                  <a:lnTo>
                    <a:pt x="1646" y="3732"/>
                  </a:lnTo>
                  <a:lnTo>
                    <a:pt x="1643" y="4494"/>
                  </a:lnTo>
                  <a:lnTo>
                    <a:pt x="954" y="4097"/>
                  </a:lnTo>
                  <a:lnTo>
                    <a:pt x="956" y="4097"/>
                  </a:lnTo>
                  <a:lnTo>
                    <a:pt x="958" y="3335"/>
                  </a:lnTo>
                  <a:close/>
                  <a:moveTo>
                    <a:pt x="192" y="3742"/>
                  </a:moveTo>
                  <a:lnTo>
                    <a:pt x="879" y="4139"/>
                  </a:lnTo>
                  <a:lnTo>
                    <a:pt x="878" y="4901"/>
                  </a:lnTo>
                  <a:lnTo>
                    <a:pt x="189" y="4504"/>
                  </a:lnTo>
                  <a:lnTo>
                    <a:pt x="192" y="3742"/>
                  </a:lnTo>
                  <a:close/>
                  <a:moveTo>
                    <a:pt x="956" y="4183"/>
                  </a:moveTo>
                  <a:lnTo>
                    <a:pt x="1643" y="4580"/>
                  </a:lnTo>
                  <a:lnTo>
                    <a:pt x="1641" y="5342"/>
                  </a:lnTo>
                  <a:lnTo>
                    <a:pt x="953" y="4945"/>
                  </a:lnTo>
                  <a:lnTo>
                    <a:pt x="956" y="4183"/>
                  </a:lnTo>
                  <a:close/>
                  <a:moveTo>
                    <a:pt x="1083" y="5932"/>
                  </a:moveTo>
                  <a:lnTo>
                    <a:pt x="1083" y="6160"/>
                  </a:lnTo>
                  <a:lnTo>
                    <a:pt x="885" y="6045"/>
                  </a:lnTo>
                  <a:lnTo>
                    <a:pt x="885" y="6273"/>
                  </a:lnTo>
                  <a:lnTo>
                    <a:pt x="1282" y="6503"/>
                  </a:lnTo>
                  <a:lnTo>
                    <a:pt x="1283" y="6045"/>
                  </a:lnTo>
                  <a:lnTo>
                    <a:pt x="1282" y="6047"/>
                  </a:lnTo>
                  <a:lnTo>
                    <a:pt x="1083" y="5932"/>
                  </a:lnTo>
                  <a:close/>
                  <a:moveTo>
                    <a:pt x="398" y="4973"/>
                  </a:moveTo>
                  <a:lnTo>
                    <a:pt x="1087" y="5369"/>
                  </a:lnTo>
                  <a:lnTo>
                    <a:pt x="1085" y="5764"/>
                  </a:lnTo>
                  <a:lnTo>
                    <a:pt x="1429" y="5962"/>
                  </a:lnTo>
                  <a:lnTo>
                    <a:pt x="1428" y="6753"/>
                  </a:lnTo>
                  <a:lnTo>
                    <a:pt x="739" y="6356"/>
                  </a:lnTo>
                  <a:lnTo>
                    <a:pt x="741" y="5961"/>
                  </a:lnTo>
                  <a:lnTo>
                    <a:pt x="397" y="5763"/>
                  </a:lnTo>
                  <a:lnTo>
                    <a:pt x="398" y="4973"/>
                  </a:lnTo>
                  <a:close/>
                  <a:moveTo>
                    <a:pt x="19" y="0"/>
                  </a:moveTo>
                  <a:lnTo>
                    <a:pt x="0" y="6478"/>
                  </a:lnTo>
                  <a:lnTo>
                    <a:pt x="1816" y="7526"/>
                  </a:lnTo>
                  <a:lnTo>
                    <a:pt x="1835" y="104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16"/>
            <p:cNvSpPr/>
            <p:nvPr/>
          </p:nvSpPr>
          <p:spPr>
            <a:xfrm>
              <a:off x="5237975" y="2609350"/>
              <a:ext cx="17275" cy="29025"/>
            </a:xfrm>
            <a:custGeom>
              <a:rect b="b" l="l" r="r" t="t"/>
              <a:pathLst>
                <a:path extrusionOk="0" h="1161" w="691">
                  <a:moveTo>
                    <a:pt x="2" y="0"/>
                  </a:moveTo>
                  <a:lnTo>
                    <a:pt x="1" y="762"/>
                  </a:lnTo>
                  <a:lnTo>
                    <a:pt x="689" y="1160"/>
                  </a:lnTo>
                  <a:lnTo>
                    <a:pt x="690" y="39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16"/>
            <p:cNvSpPr/>
            <p:nvPr/>
          </p:nvSpPr>
          <p:spPr>
            <a:xfrm>
              <a:off x="5257075" y="2620375"/>
              <a:ext cx="17250" cy="29025"/>
            </a:xfrm>
            <a:custGeom>
              <a:rect b="b" l="l" r="r" t="t"/>
              <a:pathLst>
                <a:path extrusionOk="0" h="1161" w="690">
                  <a:moveTo>
                    <a:pt x="2" y="0"/>
                  </a:moveTo>
                  <a:lnTo>
                    <a:pt x="0" y="762"/>
                  </a:lnTo>
                  <a:lnTo>
                    <a:pt x="687" y="1160"/>
                  </a:lnTo>
                  <a:lnTo>
                    <a:pt x="690" y="39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16"/>
            <p:cNvSpPr/>
            <p:nvPr/>
          </p:nvSpPr>
          <p:spPr>
            <a:xfrm>
              <a:off x="5237900" y="2630575"/>
              <a:ext cx="17275" cy="29000"/>
            </a:xfrm>
            <a:custGeom>
              <a:rect b="b" l="l" r="r" t="t"/>
              <a:pathLst>
                <a:path extrusionOk="0" h="1160" w="691">
                  <a:moveTo>
                    <a:pt x="4" y="1"/>
                  </a:moveTo>
                  <a:lnTo>
                    <a:pt x="1" y="763"/>
                  </a:lnTo>
                  <a:lnTo>
                    <a:pt x="689" y="1159"/>
                  </a:lnTo>
                  <a:lnTo>
                    <a:pt x="690" y="39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16"/>
            <p:cNvSpPr/>
            <p:nvPr/>
          </p:nvSpPr>
          <p:spPr>
            <a:xfrm>
              <a:off x="5257000" y="2641575"/>
              <a:ext cx="17250" cy="29025"/>
            </a:xfrm>
            <a:custGeom>
              <a:rect b="b" l="l" r="r" t="t"/>
              <a:pathLst>
                <a:path extrusionOk="0" h="1161" w="690">
                  <a:moveTo>
                    <a:pt x="3" y="0"/>
                  </a:moveTo>
                  <a:lnTo>
                    <a:pt x="0" y="764"/>
                  </a:lnTo>
                  <a:lnTo>
                    <a:pt x="688" y="1160"/>
                  </a:lnTo>
                  <a:lnTo>
                    <a:pt x="690" y="39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16"/>
            <p:cNvSpPr/>
            <p:nvPr/>
          </p:nvSpPr>
          <p:spPr>
            <a:xfrm>
              <a:off x="5237850" y="2651775"/>
              <a:ext cx="17275" cy="29025"/>
            </a:xfrm>
            <a:custGeom>
              <a:rect b="b" l="l" r="r" t="t"/>
              <a:pathLst>
                <a:path extrusionOk="0" h="1161" w="691">
                  <a:moveTo>
                    <a:pt x="3" y="1"/>
                  </a:moveTo>
                  <a:lnTo>
                    <a:pt x="1" y="763"/>
                  </a:lnTo>
                  <a:lnTo>
                    <a:pt x="688" y="1161"/>
                  </a:lnTo>
                  <a:lnTo>
                    <a:pt x="691" y="39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16"/>
            <p:cNvSpPr/>
            <p:nvPr/>
          </p:nvSpPr>
          <p:spPr>
            <a:xfrm>
              <a:off x="5256950" y="2662800"/>
              <a:ext cx="17275" cy="29025"/>
            </a:xfrm>
            <a:custGeom>
              <a:rect b="b" l="l" r="r" t="t"/>
              <a:pathLst>
                <a:path extrusionOk="0" h="1161" w="691">
                  <a:moveTo>
                    <a:pt x="2" y="1"/>
                  </a:moveTo>
                  <a:lnTo>
                    <a:pt x="1" y="763"/>
                  </a:lnTo>
                  <a:lnTo>
                    <a:pt x="687" y="1161"/>
                  </a:lnTo>
                  <a:lnTo>
                    <a:pt x="690" y="39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16"/>
            <p:cNvSpPr/>
            <p:nvPr/>
          </p:nvSpPr>
          <p:spPr>
            <a:xfrm>
              <a:off x="5237775" y="2673025"/>
              <a:ext cx="17275" cy="28975"/>
            </a:xfrm>
            <a:custGeom>
              <a:rect b="b" l="l" r="r" t="t"/>
              <a:pathLst>
                <a:path extrusionOk="0" h="1159" w="691">
                  <a:moveTo>
                    <a:pt x="4" y="0"/>
                  </a:moveTo>
                  <a:lnTo>
                    <a:pt x="1" y="762"/>
                  </a:lnTo>
                  <a:lnTo>
                    <a:pt x="689" y="1159"/>
                  </a:lnTo>
                  <a:lnTo>
                    <a:pt x="691" y="39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16"/>
            <p:cNvSpPr/>
            <p:nvPr/>
          </p:nvSpPr>
          <p:spPr>
            <a:xfrm>
              <a:off x="5256875" y="2684050"/>
              <a:ext cx="17275" cy="28975"/>
            </a:xfrm>
            <a:custGeom>
              <a:rect b="b" l="l" r="r" t="t"/>
              <a:pathLst>
                <a:path extrusionOk="0" h="1159" w="691">
                  <a:moveTo>
                    <a:pt x="4" y="0"/>
                  </a:moveTo>
                  <a:lnTo>
                    <a:pt x="0" y="762"/>
                  </a:lnTo>
                  <a:lnTo>
                    <a:pt x="689" y="1159"/>
                  </a:lnTo>
                  <a:lnTo>
                    <a:pt x="690" y="39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16"/>
            <p:cNvSpPr/>
            <p:nvPr/>
          </p:nvSpPr>
          <p:spPr>
            <a:xfrm>
              <a:off x="5237750" y="2694225"/>
              <a:ext cx="17275" cy="29025"/>
            </a:xfrm>
            <a:custGeom>
              <a:rect b="b" l="l" r="r" t="t"/>
              <a:pathLst>
                <a:path extrusionOk="0" h="1161" w="691">
                  <a:moveTo>
                    <a:pt x="2" y="0"/>
                  </a:moveTo>
                  <a:lnTo>
                    <a:pt x="0" y="764"/>
                  </a:lnTo>
                  <a:lnTo>
                    <a:pt x="687" y="1160"/>
                  </a:lnTo>
                  <a:lnTo>
                    <a:pt x="690" y="39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16"/>
            <p:cNvSpPr/>
            <p:nvPr/>
          </p:nvSpPr>
          <p:spPr>
            <a:xfrm>
              <a:off x="5256800" y="2705250"/>
              <a:ext cx="17300" cy="29025"/>
            </a:xfrm>
            <a:custGeom>
              <a:rect b="b" l="l" r="r" t="t"/>
              <a:pathLst>
                <a:path extrusionOk="0" h="1161" w="692">
                  <a:moveTo>
                    <a:pt x="3" y="0"/>
                  </a:moveTo>
                  <a:lnTo>
                    <a:pt x="0" y="762"/>
                  </a:lnTo>
                  <a:lnTo>
                    <a:pt x="689" y="1160"/>
                  </a:lnTo>
                  <a:lnTo>
                    <a:pt x="692" y="39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16"/>
            <p:cNvSpPr/>
            <p:nvPr/>
          </p:nvSpPr>
          <p:spPr>
            <a:xfrm>
              <a:off x="5251450" y="2744800"/>
              <a:ext cx="17275" cy="24725"/>
            </a:xfrm>
            <a:custGeom>
              <a:rect b="b" l="l" r="r" t="t"/>
              <a:pathLst>
                <a:path extrusionOk="0" h="989" w="691">
                  <a:moveTo>
                    <a:pt x="346" y="1"/>
                  </a:moveTo>
                  <a:lnTo>
                    <a:pt x="346" y="167"/>
                  </a:lnTo>
                  <a:lnTo>
                    <a:pt x="546" y="282"/>
                  </a:lnTo>
                  <a:lnTo>
                    <a:pt x="545" y="738"/>
                  </a:lnTo>
                  <a:lnTo>
                    <a:pt x="147" y="509"/>
                  </a:lnTo>
                  <a:lnTo>
                    <a:pt x="147" y="280"/>
                  </a:lnTo>
                  <a:lnTo>
                    <a:pt x="2" y="197"/>
                  </a:lnTo>
                  <a:lnTo>
                    <a:pt x="1" y="592"/>
                  </a:lnTo>
                  <a:lnTo>
                    <a:pt x="689" y="988"/>
                  </a:lnTo>
                  <a:lnTo>
                    <a:pt x="691" y="199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16"/>
            <p:cNvSpPr/>
            <p:nvPr/>
          </p:nvSpPr>
          <p:spPr>
            <a:xfrm>
              <a:off x="5242900" y="2724975"/>
              <a:ext cx="17250" cy="29725"/>
            </a:xfrm>
            <a:custGeom>
              <a:rect b="b" l="l" r="r" t="t"/>
              <a:pathLst>
                <a:path extrusionOk="0" h="1189" w="690">
                  <a:moveTo>
                    <a:pt x="2" y="1"/>
                  </a:moveTo>
                  <a:lnTo>
                    <a:pt x="0" y="792"/>
                  </a:lnTo>
                  <a:lnTo>
                    <a:pt x="344" y="990"/>
                  </a:lnTo>
                  <a:lnTo>
                    <a:pt x="489" y="1073"/>
                  </a:lnTo>
                  <a:lnTo>
                    <a:pt x="688" y="1188"/>
                  </a:lnTo>
                  <a:lnTo>
                    <a:pt x="688" y="960"/>
                  </a:lnTo>
                  <a:lnTo>
                    <a:pt x="688" y="794"/>
                  </a:lnTo>
                  <a:lnTo>
                    <a:pt x="690" y="39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16"/>
            <p:cNvSpPr/>
            <p:nvPr/>
          </p:nvSpPr>
          <p:spPr>
            <a:xfrm>
              <a:off x="5300075" y="2661575"/>
              <a:ext cx="110875" cy="158075"/>
            </a:xfrm>
            <a:custGeom>
              <a:rect b="b" l="l" r="r" t="t"/>
              <a:pathLst>
                <a:path extrusionOk="0" h="6323" w="4435">
                  <a:moveTo>
                    <a:pt x="1651" y="1721"/>
                  </a:moveTo>
                  <a:lnTo>
                    <a:pt x="1878" y="1852"/>
                  </a:lnTo>
                  <a:lnTo>
                    <a:pt x="1878" y="1950"/>
                  </a:lnTo>
                  <a:lnTo>
                    <a:pt x="1651" y="1818"/>
                  </a:lnTo>
                  <a:lnTo>
                    <a:pt x="1651" y="1721"/>
                  </a:lnTo>
                  <a:close/>
                  <a:moveTo>
                    <a:pt x="2107" y="1984"/>
                  </a:moveTo>
                  <a:lnTo>
                    <a:pt x="2334" y="2116"/>
                  </a:lnTo>
                  <a:lnTo>
                    <a:pt x="2334" y="2213"/>
                  </a:lnTo>
                  <a:lnTo>
                    <a:pt x="2107" y="2081"/>
                  </a:lnTo>
                  <a:lnTo>
                    <a:pt x="2107" y="1984"/>
                  </a:lnTo>
                  <a:close/>
                  <a:moveTo>
                    <a:pt x="1250" y="1949"/>
                  </a:moveTo>
                  <a:lnTo>
                    <a:pt x="1336" y="1998"/>
                  </a:lnTo>
                  <a:lnTo>
                    <a:pt x="1336" y="2259"/>
                  </a:lnTo>
                  <a:lnTo>
                    <a:pt x="1250" y="2210"/>
                  </a:lnTo>
                  <a:lnTo>
                    <a:pt x="1250" y="1949"/>
                  </a:lnTo>
                  <a:close/>
                  <a:moveTo>
                    <a:pt x="2563" y="2247"/>
                  </a:moveTo>
                  <a:lnTo>
                    <a:pt x="2791" y="2379"/>
                  </a:lnTo>
                  <a:lnTo>
                    <a:pt x="2791" y="2477"/>
                  </a:lnTo>
                  <a:lnTo>
                    <a:pt x="2562" y="2345"/>
                  </a:lnTo>
                  <a:lnTo>
                    <a:pt x="2563" y="2345"/>
                  </a:lnTo>
                  <a:lnTo>
                    <a:pt x="2563" y="2247"/>
                  </a:lnTo>
                  <a:close/>
                  <a:moveTo>
                    <a:pt x="1250" y="2472"/>
                  </a:moveTo>
                  <a:lnTo>
                    <a:pt x="1334" y="2522"/>
                  </a:lnTo>
                  <a:lnTo>
                    <a:pt x="1334" y="2783"/>
                  </a:lnTo>
                  <a:lnTo>
                    <a:pt x="1250" y="2734"/>
                  </a:lnTo>
                  <a:lnTo>
                    <a:pt x="1250" y="2472"/>
                  </a:lnTo>
                  <a:close/>
                  <a:moveTo>
                    <a:pt x="1248" y="2996"/>
                  </a:moveTo>
                  <a:lnTo>
                    <a:pt x="1333" y="3045"/>
                  </a:lnTo>
                  <a:lnTo>
                    <a:pt x="1333" y="3308"/>
                  </a:lnTo>
                  <a:lnTo>
                    <a:pt x="1248" y="3259"/>
                  </a:lnTo>
                  <a:lnTo>
                    <a:pt x="1248" y="2996"/>
                  </a:lnTo>
                  <a:close/>
                  <a:moveTo>
                    <a:pt x="3102" y="3016"/>
                  </a:moveTo>
                  <a:lnTo>
                    <a:pt x="3187" y="3065"/>
                  </a:lnTo>
                  <a:lnTo>
                    <a:pt x="3187" y="3328"/>
                  </a:lnTo>
                  <a:lnTo>
                    <a:pt x="3102" y="3279"/>
                  </a:lnTo>
                  <a:lnTo>
                    <a:pt x="3102" y="3016"/>
                  </a:lnTo>
                  <a:close/>
                  <a:moveTo>
                    <a:pt x="3101" y="3542"/>
                  </a:moveTo>
                  <a:lnTo>
                    <a:pt x="3185" y="3591"/>
                  </a:lnTo>
                  <a:lnTo>
                    <a:pt x="3185" y="3852"/>
                  </a:lnTo>
                  <a:lnTo>
                    <a:pt x="3101" y="3803"/>
                  </a:lnTo>
                  <a:lnTo>
                    <a:pt x="3101" y="3542"/>
                  </a:lnTo>
                  <a:close/>
                  <a:moveTo>
                    <a:pt x="1645" y="3849"/>
                  </a:moveTo>
                  <a:lnTo>
                    <a:pt x="1872" y="3979"/>
                  </a:lnTo>
                  <a:lnTo>
                    <a:pt x="1872" y="4078"/>
                  </a:lnTo>
                  <a:lnTo>
                    <a:pt x="1645" y="3946"/>
                  </a:lnTo>
                  <a:lnTo>
                    <a:pt x="1645" y="3849"/>
                  </a:lnTo>
                  <a:close/>
                  <a:moveTo>
                    <a:pt x="2101" y="4112"/>
                  </a:moveTo>
                  <a:lnTo>
                    <a:pt x="2328" y="4244"/>
                  </a:lnTo>
                  <a:lnTo>
                    <a:pt x="2328" y="4340"/>
                  </a:lnTo>
                  <a:lnTo>
                    <a:pt x="2101" y="4208"/>
                  </a:lnTo>
                  <a:lnTo>
                    <a:pt x="2101" y="4112"/>
                  </a:lnTo>
                  <a:close/>
                  <a:moveTo>
                    <a:pt x="3099" y="4066"/>
                  </a:moveTo>
                  <a:lnTo>
                    <a:pt x="3184" y="4115"/>
                  </a:lnTo>
                  <a:lnTo>
                    <a:pt x="3184" y="4376"/>
                  </a:lnTo>
                  <a:lnTo>
                    <a:pt x="3099" y="4327"/>
                  </a:lnTo>
                  <a:lnTo>
                    <a:pt x="3099" y="4066"/>
                  </a:lnTo>
                  <a:close/>
                  <a:moveTo>
                    <a:pt x="2556" y="4374"/>
                  </a:moveTo>
                  <a:lnTo>
                    <a:pt x="2784" y="4506"/>
                  </a:lnTo>
                  <a:lnTo>
                    <a:pt x="2784" y="4605"/>
                  </a:lnTo>
                  <a:lnTo>
                    <a:pt x="2557" y="4473"/>
                  </a:lnTo>
                  <a:lnTo>
                    <a:pt x="2556" y="4473"/>
                  </a:lnTo>
                  <a:lnTo>
                    <a:pt x="2556" y="4374"/>
                  </a:lnTo>
                  <a:close/>
                  <a:moveTo>
                    <a:pt x="11" y="1"/>
                  </a:moveTo>
                  <a:lnTo>
                    <a:pt x="1" y="3769"/>
                  </a:lnTo>
                  <a:lnTo>
                    <a:pt x="4424" y="6322"/>
                  </a:lnTo>
                  <a:lnTo>
                    <a:pt x="4434" y="255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16"/>
            <p:cNvSpPr/>
            <p:nvPr/>
          </p:nvSpPr>
          <p:spPr>
            <a:xfrm>
              <a:off x="5341175" y="2757750"/>
              <a:ext cx="28525" cy="18925"/>
            </a:xfrm>
            <a:custGeom>
              <a:rect b="b" l="l" r="r" t="t"/>
              <a:pathLst>
                <a:path extrusionOk="0" h="757" w="1141">
                  <a:moveTo>
                    <a:pt x="1" y="0"/>
                  </a:moveTo>
                  <a:lnTo>
                    <a:pt x="1" y="99"/>
                  </a:lnTo>
                  <a:lnTo>
                    <a:pt x="228" y="231"/>
                  </a:lnTo>
                  <a:lnTo>
                    <a:pt x="228" y="132"/>
                  </a:lnTo>
                  <a:lnTo>
                    <a:pt x="1" y="0"/>
                  </a:lnTo>
                  <a:close/>
                  <a:moveTo>
                    <a:pt x="457" y="265"/>
                  </a:moveTo>
                  <a:lnTo>
                    <a:pt x="457" y="361"/>
                  </a:lnTo>
                  <a:lnTo>
                    <a:pt x="684" y="493"/>
                  </a:lnTo>
                  <a:lnTo>
                    <a:pt x="684" y="397"/>
                  </a:lnTo>
                  <a:lnTo>
                    <a:pt x="457" y="265"/>
                  </a:lnTo>
                  <a:close/>
                  <a:moveTo>
                    <a:pt x="913" y="527"/>
                  </a:moveTo>
                  <a:lnTo>
                    <a:pt x="913" y="626"/>
                  </a:lnTo>
                  <a:lnTo>
                    <a:pt x="1140" y="756"/>
                  </a:lnTo>
                  <a:lnTo>
                    <a:pt x="1140" y="659"/>
                  </a:lnTo>
                  <a:lnTo>
                    <a:pt x="913" y="527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16"/>
            <p:cNvSpPr/>
            <p:nvPr/>
          </p:nvSpPr>
          <p:spPr>
            <a:xfrm>
              <a:off x="5331275" y="2710275"/>
              <a:ext cx="2200" cy="33975"/>
            </a:xfrm>
            <a:custGeom>
              <a:rect b="b" l="l" r="r" t="t"/>
              <a:pathLst>
                <a:path extrusionOk="0" h="1359" w="88">
                  <a:moveTo>
                    <a:pt x="3" y="1"/>
                  </a:moveTo>
                  <a:lnTo>
                    <a:pt x="3" y="262"/>
                  </a:lnTo>
                  <a:lnTo>
                    <a:pt x="88" y="311"/>
                  </a:lnTo>
                  <a:lnTo>
                    <a:pt x="88" y="50"/>
                  </a:lnTo>
                  <a:lnTo>
                    <a:pt x="3" y="1"/>
                  </a:lnTo>
                  <a:close/>
                  <a:moveTo>
                    <a:pt x="2" y="524"/>
                  </a:moveTo>
                  <a:lnTo>
                    <a:pt x="2" y="786"/>
                  </a:lnTo>
                  <a:lnTo>
                    <a:pt x="86" y="835"/>
                  </a:lnTo>
                  <a:lnTo>
                    <a:pt x="86" y="574"/>
                  </a:lnTo>
                  <a:lnTo>
                    <a:pt x="2" y="524"/>
                  </a:lnTo>
                  <a:close/>
                  <a:moveTo>
                    <a:pt x="0" y="1048"/>
                  </a:moveTo>
                  <a:lnTo>
                    <a:pt x="0" y="1309"/>
                  </a:lnTo>
                  <a:lnTo>
                    <a:pt x="85" y="1359"/>
                  </a:lnTo>
                  <a:lnTo>
                    <a:pt x="85" y="1097"/>
                  </a:lnTo>
                  <a:lnTo>
                    <a:pt x="0" y="1048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16"/>
            <p:cNvSpPr/>
            <p:nvPr/>
          </p:nvSpPr>
          <p:spPr>
            <a:xfrm>
              <a:off x="5341325" y="2704600"/>
              <a:ext cx="28525" cy="18925"/>
            </a:xfrm>
            <a:custGeom>
              <a:rect b="b" l="l" r="r" t="t"/>
              <a:pathLst>
                <a:path extrusionOk="0" h="757" w="1141">
                  <a:moveTo>
                    <a:pt x="1" y="0"/>
                  </a:moveTo>
                  <a:lnTo>
                    <a:pt x="1" y="97"/>
                  </a:lnTo>
                  <a:lnTo>
                    <a:pt x="228" y="229"/>
                  </a:lnTo>
                  <a:lnTo>
                    <a:pt x="228" y="132"/>
                  </a:lnTo>
                  <a:lnTo>
                    <a:pt x="1" y="0"/>
                  </a:lnTo>
                  <a:close/>
                  <a:moveTo>
                    <a:pt x="457" y="263"/>
                  </a:moveTo>
                  <a:lnTo>
                    <a:pt x="457" y="361"/>
                  </a:lnTo>
                  <a:lnTo>
                    <a:pt x="684" y="492"/>
                  </a:lnTo>
                  <a:lnTo>
                    <a:pt x="684" y="395"/>
                  </a:lnTo>
                  <a:lnTo>
                    <a:pt x="457" y="263"/>
                  </a:lnTo>
                  <a:close/>
                  <a:moveTo>
                    <a:pt x="913" y="527"/>
                  </a:moveTo>
                  <a:lnTo>
                    <a:pt x="913" y="624"/>
                  </a:lnTo>
                  <a:lnTo>
                    <a:pt x="1141" y="756"/>
                  </a:lnTo>
                  <a:lnTo>
                    <a:pt x="1141" y="658"/>
                  </a:lnTo>
                  <a:lnTo>
                    <a:pt x="913" y="527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16"/>
            <p:cNvSpPr/>
            <p:nvPr/>
          </p:nvSpPr>
          <p:spPr>
            <a:xfrm>
              <a:off x="5377550" y="2736975"/>
              <a:ext cx="2200" cy="34000"/>
            </a:xfrm>
            <a:custGeom>
              <a:rect b="b" l="l" r="r" t="t"/>
              <a:pathLst>
                <a:path extrusionOk="0" h="1360" w="88">
                  <a:moveTo>
                    <a:pt x="3" y="0"/>
                  </a:moveTo>
                  <a:lnTo>
                    <a:pt x="3" y="263"/>
                  </a:lnTo>
                  <a:lnTo>
                    <a:pt x="88" y="312"/>
                  </a:lnTo>
                  <a:lnTo>
                    <a:pt x="88" y="49"/>
                  </a:lnTo>
                  <a:lnTo>
                    <a:pt x="3" y="0"/>
                  </a:lnTo>
                  <a:close/>
                  <a:moveTo>
                    <a:pt x="2" y="526"/>
                  </a:moveTo>
                  <a:lnTo>
                    <a:pt x="2" y="787"/>
                  </a:lnTo>
                  <a:lnTo>
                    <a:pt x="86" y="836"/>
                  </a:lnTo>
                  <a:lnTo>
                    <a:pt x="86" y="575"/>
                  </a:lnTo>
                  <a:lnTo>
                    <a:pt x="2" y="526"/>
                  </a:lnTo>
                  <a:close/>
                  <a:moveTo>
                    <a:pt x="0" y="1050"/>
                  </a:moveTo>
                  <a:lnTo>
                    <a:pt x="0" y="1311"/>
                  </a:lnTo>
                  <a:lnTo>
                    <a:pt x="85" y="1360"/>
                  </a:lnTo>
                  <a:lnTo>
                    <a:pt x="85" y="1099"/>
                  </a:lnTo>
                  <a:lnTo>
                    <a:pt x="0" y="105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16"/>
            <p:cNvSpPr/>
            <p:nvPr/>
          </p:nvSpPr>
          <p:spPr>
            <a:xfrm>
              <a:off x="5376050" y="2722825"/>
              <a:ext cx="5350" cy="9125"/>
            </a:xfrm>
            <a:custGeom>
              <a:rect b="b" l="l" r="r" t="t"/>
              <a:pathLst>
                <a:path extrusionOk="0" h="365" w="214">
                  <a:moveTo>
                    <a:pt x="2" y="1"/>
                  </a:moveTo>
                  <a:lnTo>
                    <a:pt x="2" y="73"/>
                  </a:lnTo>
                  <a:lnTo>
                    <a:pt x="0" y="170"/>
                  </a:lnTo>
                  <a:lnTo>
                    <a:pt x="0" y="244"/>
                  </a:lnTo>
                  <a:lnTo>
                    <a:pt x="65" y="281"/>
                  </a:lnTo>
                  <a:lnTo>
                    <a:pt x="149" y="328"/>
                  </a:lnTo>
                  <a:lnTo>
                    <a:pt x="212" y="365"/>
                  </a:lnTo>
                  <a:lnTo>
                    <a:pt x="214" y="12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16"/>
            <p:cNvSpPr/>
            <p:nvPr/>
          </p:nvSpPr>
          <p:spPr>
            <a:xfrm>
              <a:off x="5375900" y="2776000"/>
              <a:ext cx="5350" cy="7975"/>
            </a:xfrm>
            <a:custGeom>
              <a:rect b="b" l="l" r="r" t="t"/>
              <a:pathLst>
                <a:path extrusionOk="0" h="319" w="214">
                  <a:moveTo>
                    <a:pt x="2" y="0"/>
                  </a:moveTo>
                  <a:lnTo>
                    <a:pt x="2" y="72"/>
                  </a:lnTo>
                  <a:lnTo>
                    <a:pt x="2" y="171"/>
                  </a:lnTo>
                  <a:lnTo>
                    <a:pt x="0" y="244"/>
                  </a:lnTo>
                  <a:lnTo>
                    <a:pt x="131" y="318"/>
                  </a:lnTo>
                  <a:lnTo>
                    <a:pt x="91" y="154"/>
                  </a:lnTo>
                  <a:lnTo>
                    <a:pt x="212" y="272"/>
                  </a:lnTo>
                  <a:lnTo>
                    <a:pt x="214" y="123"/>
                  </a:lnTo>
                  <a:lnTo>
                    <a:pt x="149" y="86"/>
                  </a:lnTo>
                  <a:lnTo>
                    <a:pt x="65" y="3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16"/>
            <p:cNvSpPr/>
            <p:nvPr/>
          </p:nvSpPr>
          <p:spPr>
            <a:xfrm>
              <a:off x="5329625" y="2749250"/>
              <a:ext cx="5350" cy="9175"/>
            </a:xfrm>
            <a:custGeom>
              <a:rect b="b" l="l" r="r" t="t"/>
              <a:pathLst>
                <a:path extrusionOk="0" h="367" w="214">
                  <a:moveTo>
                    <a:pt x="2" y="1"/>
                  </a:moveTo>
                  <a:lnTo>
                    <a:pt x="0" y="245"/>
                  </a:lnTo>
                  <a:lnTo>
                    <a:pt x="212" y="366"/>
                  </a:lnTo>
                  <a:lnTo>
                    <a:pt x="212" y="294"/>
                  </a:lnTo>
                  <a:lnTo>
                    <a:pt x="212" y="196"/>
                  </a:lnTo>
                  <a:lnTo>
                    <a:pt x="214" y="124"/>
                  </a:lnTo>
                  <a:lnTo>
                    <a:pt x="149" y="87"/>
                  </a:lnTo>
                  <a:lnTo>
                    <a:pt x="65" y="3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16"/>
            <p:cNvSpPr/>
            <p:nvPr/>
          </p:nvSpPr>
          <p:spPr>
            <a:xfrm>
              <a:off x="5329775" y="2696100"/>
              <a:ext cx="5325" cy="9175"/>
            </a:xfrm>
            <a:custGeom>
              <a:rect b="b" l="l" r="r" t="t"/>
              <a:pathLst>
                <a:path extrusionOk="0" h="367" w="213">
                  <a:moveTo>
                    <a:pt x="2" y="1"/>
                  </a:moveTo>
                  <a:lnTo>
                    <a:pt x="0" y="243"/>
                  </a:lnTo>
                  <a:lnTo>
                    <a:pt x="63" y="280"/>
                  </a:lnTo>
                  <a:lnTo>
                    <a:pt x="149" y="329"/>
                  </a:lnTo>
                  <a:lnTo>
                    <a:pt x="212" y="366"/>
                  </a:lnTo>
                  <a:lnTo>
                    <a:pt x="212" y="293"/>
                  </a:lnTo>
                  <a:lnTo>
                    <a:pt x="212" y="196"/>
                  </a:lnTo>
                  <a:lnTo>
                    <a:pt x="212" y="12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16"/>
            <p:cNvSpPr/>
            <p:nvPr/>
          </p:nvSpPr>
          <p:spPr>
            <a:xfrm>
              <a:off x="5378975" y="2781300"/>
              <a:ext cx="7050" cy="9450"/>
            </a:xfrm>
            <a:custGeom>
              <a:rect b="b" l="l" r="r" t="t"/>
              <a:pathLst>
                <a:path extrusionOk="0" h="378" w="282">
                  <a:moveTo>
                    <a:pt x="0" y="0"/>
                  </a:moveTo>
                  <a:lnTo>
                    <a:pt x="94" y="378"/>
                  </a:lnTo>
                  <a:lnTo>
                    <a:pt x="149" y="255"/>
                  </a:lnTo>
                  <a:lnTo>
                    <a:pt x="281" y="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16"/>
            <p:cNvSpPr/>
            <p:nvPr/>
          </p:nvSpPr>
          <p:spPr>
            <a:xfrm>
              <a:off x="5378125" y="2779825"/>
              <a:ext cx="9425" cy="12675"/>
            </a:xfrm>
            <a:custGeom>
              <a:rect b="b" l="l" r="r" t="t"/>
              <a:pathLst>
                <a:path extrusionOk="0" h="507" w="377">
                  <a:moveTo>
                    <a:pt x="34" y="59"/>
                  </a:moveTo>
                  <a:lnTo>
                    <a:pt x="317" y="329"/>
                  </a:lnTo>
                  <a:lnTo>
                    <a:pt x="317" y="329"/>
                  </a:lnTo>
                  <a:lnTo>
                    <a:pt x="182" y="314"/>
                  </a:lnTo>
                  <a:lnTo>
                    <a:pt x="127" y="435"/>
                  </a:lnTo>
                  <a:lnTo>
                    <a:pt x="127" y="435"/>
                  </a:lnTo>
                  <a:lnTo>
                    <a:pt x="34" y="59"/>
                  </a:lnTo>
                  <a:close/>
                  <a:moveTo>
                    <a:pt x="0" y="1"/>
                  </a:moveTo>
                  <a:lnTo>
                    <a:pt x="40" y="165"/>
                  </a:lnTo>
                  <a:lnTo>
                    <a:pt x="125" y="506"/>
                  </a:lnTo>
                  <a:lnTo>
                    <a:pt x="199" y="343"/>
                  </a:lnTo>
                  <a:lnTo>
                    <a:pt x="377" y="362"/>
                  </a:lnTo>
                  <a:lnTo>
                    <a:pt x="125" y="11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4" name="Google Shape;2824;p16"/>
          <p:cNvGrpSpPr/>
          <p:nvPr/>
        </p:nvGrpSpPr>
        <p:grpSpPr>
          <a:xfrm>
            <a:off x="5887626" y="2237993"/>
            <a:ext cx="536967" cy="577794"/>
            <a:chOff x="1486550" y="2579925"/>
            <a:chExt cx="341300" cy="367250"/>
          </a:xfrm>
        </p:grpSpPr>
        <p:sp>
          <p:nvSpPr>
            <p:cNvPr id="2825" name="Google Shape;2825;p16"/>
            <p:cNvSpPr/>
            <p:nvPr/>
          </p:nvSpPr>
          <p:spPr>
            <a:xfrm>
              <a:off x="1487550" y="2579925"/>
              <a:ext cx="340300" cy="367250"/>
            </a:xfrm>
            <a:custGeom>
              <a:rect b="b" l="l" r="r" t="t"/>
              <a:pathLst>
                <a:path extrusionOk="0" h="14690" w="13612">
                  <a:moveTo>
                    <a:pt x="5999" y="1"/>
                  </a:moveTo>
                  <a:cubicBezTo>
                    <a:pt x="5972" y="1"/>
                    <a:pt x="5948" y="7"/>
                    <a:pt x="5927" y="19"/>
                  </a:cubicBezTo>
                  <a:lnTo>
                    <a:pt x="5798" y="93"/>
                  </a:lnTo>
                  <a:cubicBezTo>
                    <a:pt x="5749" y="122"/>
                    <a:pt x="5718" y="183"/>
                    <a:pt x="5718" y="271"/>
                  </a:cubicBezTo>
                  <a:lnTo>
                    <a:pt x="5700" y="6421"/>
                  </a:lnTo>
                  <a:cubicBezTo>
                    <a:pt x="5700" y="6596"/>
                    <a:pt x="5821" y="6806"/>
                    <a:pt x="5972" y="6895"/>
                  </a:cubicBezTo>
                  <a:cubicBezTo>
                    <a:pt x="5897" y="6854"/>
                    <a:pt x="5800" y="6834"/>
                    <a:pt x="5704" y="6834"/>
                  </a:cubicBezTo>
                  <a:cubicBezTo>
                    <a:pt x="5605" y="6834"/>
                    <a:pt x="5506" y="6856"/>
                    <a:pt x="5430" y="6900"/>
                  </a:cubicBezTo>
                  <a:lnTo>
                    <a:pt x="113" y="9991"/>
                  </a:lnTo>
                  <a:cubicBezTo>
                    <a:pt x="37" y="10034"/>
                    <a:pt x="1" y="10092"/>
                    <a:pt x="1" y="10149"/>
                  </a:cubicBezTo>
                  <a:lnTo>
                    <a:pt x="1" y="10298"/>
                  </a:lnTo>
                  <a:cubicBezTo>
                    <a:pt x="1" y="10355"/>
                    <a:pt x="39" y="10413"/>
                    <a:pt x="116" y="10458"/>
                  </a:cubicBezTo>
                  <a:lnTo>
                    <a:pt x="7327" y="14623"/>
                  </a:lnTo>
                  <a:cubicBezTo>
                    <a:pt x="7404" y="14667"/>
                    <a:pt x="7504" y="14689"/>
                    <a:pt x="7603" y="14689"/>
                  </a:cubicBezTo>
                  <a:cubicBezTo>
                    <a:pt x="7703" y="14689"/>
                    <a:pt x="7802" y="14667"/>
                    <a:pt x="7878" y="14623"/>
                  </a:cubicBezTo>
                  <a:lnTo>
                    <a:pt x="13195" y="11533"/>
                  </a:lnTo>
                  <a:cubicBezTo>
                    <a:pt x="13271" y="11489"/>
                    <a:pt x="13308" y="11432"/>
                    <a:pt x="13308" y="11373"/>
                  </a:cubicBezTo>
                  <a:lnTo>
                    <a:pt x="13308" y="11231"/>
                  </a:lnTo>
                  <a:cubicBezTo>
                    <a:pt x="13311" y="11174"/>
                    <a:pt x="13275" y="11115"/>
                    <a:pt x="13202" y="11071"/>
                  </a:cubicBezTo>
                  <a:lnTo>
                    <a:pt x="13202" y="11071"/>
                  </a:lnTo>
                  <a:cubicBezTo>
                    <a:pt x="13241" y="11091"/>
                    <a:pt x="13278" y="11101"/>
                    <a:pt x="13312" y="11101"/>
                  </a:cubicBezTo>
                  <a:cubicBezTo>
                    <a:pt x="13339" y="11101"/>
                    <a:pt x="13364" y="11094"/>
                    <a:pt x="13385" y="11082"/>
                  </a:cubicBezTo>
                  <a:lnTo>
                    <a:pt x="13385" y="11082"/>
                  </a:lnTo>
                  <a:cubicBezTo>
                    <a:pt x="13385" y="11082"/>
                    <a:pt x="13385" y="11083"/>
                    <a:pt x="13384" y="11083"/>
                  </a:cubicBezTo>
                  <a:lnTo>
                    <a:pt x="13513" y="11008"/>
                  </a:lnTo>
                  <a:cubicBezTo>
                    <a:pt x="13563" y="10979"/>
                    <a:pt x="13593" y="10917"/>
                    <a:pt x="13593" y="10831"/>
                  </a:cubicBezTo>
                  <a:lnTo>
                    <a:pt x="13612" y="4680"/>
                  </a:lnTo>
                  <a:cubicBezTo>
                    <a:pt x="13612" y="4505"/>
                    <a:pt x="13489" y="4293"/>
                    <a:pt x="13337" y="4204"/>
                  </a:cubicBezTo>
                  <a:lnTo>
                    <a:pt x="6124" y="39"/>
                  </a:lnTo>
                  <a:cubicBezTo>
                    <a:pt x="6079" y="13"/>
                    <a:pt x="6036" y="1"/>
                    <a:pt x="5999" y="1"/>
                  </a:cubicBez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16"/>
            <p:cNvSpPr/>
            <p:nvPr/>
          </p:nvSpPr>
          <p:spPr>
            <a:xfrm>
              <a:off x="1822175" y="2850700"/>
              <a:ext cx="5225" cy="6325"/>
            </a:xfrm>
            <a:custGeom>
              <a:rect b="b" l="l" r="r" t="t"/>
              <a:pathLst>
                <a:path extrusionOk="0" h="253" w="209">
                  <a:moveTo>
                    <a:pt x="208" y="0"/>
                  </a:moveTo>
                  <a:lnTo>
                    <a:pt x="81" y="74"/>
                  </a:lnTo>
                  <a:cubicBezTo>
                    <a:pt x="81" y="161"/>
                    <a:pt x="50" y="223"/>
                    <a:pt x="1" y="252"/>
                  </a:cubicBezTo>
                  <a:lnTo>
                    <a:pt x="128" y="177"/>
                  </a:lnTo>
                  <a:cubicBezTo>
                    <a:pt x="178" y="148"/>
                    <a:pt x="208" y="88"/>
                    <a:pt x="208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16"/>
            <p:cNvSpPr/>
            <p:nvPr/>
          </p:nvSpPr>
          <p:spPr>
            <a:xfrm>
              <a:off x="1824175" y="2696900"/>
              <a:ext cx="3675" cy="155650"/>
            </a:xfrm>
            <a:custGeom>
              <a:rect b="b" l="l" r="r" t="t"/>
              <a:pathLst>
                <a:path extrusionOk="0" h="6226" w="147">
                  <a:moveTo>
                    <a:pt x="147" y="1"/>
                  </a:moveTo>
                  <a:lnTo>
                    <a:pt x="18" y="76"/>
                  </a:lnTo>
                  <a:lnTo>
                    <a:pt x="1" y="6226"/>
                  </a:lnTo>
                  <a:lnTo>
                    <a:pt x="128" y="6152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16"/>
            <p:cNvSpPr/>
            <p:nvPr/>
          </p:nvSpPr>
          <p:spPr>
            <a:xfrm>
              <a:off x="1637400" y="2580875"/>
              <a:ext cx="183550" cy="106000"/>
            </a:xfrm>
            <a:custGeom>
              <a:rect b="b" l="l" r="r" t="t"/>
              <a:pathLst>
                <a:path extrusionOk="0" h="4240" w="7342">
                  <a:moveTo>
                    <a:pt x="130" y="1"/>
                  </a:moveTo>
                  <a:lnTo>
                    <a:pt x="1" y="75"/>
                  </a:lnTo>
                  <a:lnTo>
                    <a:pt x="7214" y="4239"/>
                  </a:lnTo>
                  <a:lnTo>
                    <a:pt x="7341" y="4166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16"/>
            <p:cNvSpPr/>
            <p:nvPr/>
          </p:nvSpPr>
          <p:spPr>
            <a:xfrm>
              <a:off x="1817725" y="2685000"/>
              <a:ext cx="10125" cy="13825"/>
            </a:xfrm>
            <a:custGeom>
              <a:rect b="b" l="l" r="r" t="t"/>
              <a:pathLst>
                <a:path extrusionOk="0" h="553" w="405">
                  <a:moveTo>
                    <a:pt x="128" y="1"/>
                  </a:moveTo>
                  <a:lnTo>
                    <a:pt x="1" y="74"/>
                  </a:lnTo>
                  <a:cubicBezTo>
                    <a:pt x="153" y="164"/>
                    <a:pt x="277" y="377"/>
                    <a:pt x="276" y="552"/>
                  </a:cubicBezTo>
                  <a:lnTo>
                    <a:pt x="405" y="477"/>
                  </a:lnTo>
                  <a:cubicBezTo>
                    <a:pt x="405" y="302"/>
                    <a:pt x="282" y="88"/>
                    <a:pt x="128" y="1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16"/>
            <p:cNvSpPr/>
            <p:nvPr/>
          </p:nvSpPr>
          <p:spPr>
            <a:xfrm>
              <a:off x="1630050" y="2581800"/>
              <a:ext cx="194625" cy="275650"/>
            </a:xfrm>
            <a:custGeom>
              <a:rect b="b" l="l" r="r" t="t"/>
              <a:pathLst>
                <a:path extrusionOk="0" h="11026" w="7785">
                  <a:moveTo>
                    <a:pt x="172" y="0"/>
                  </a:moveTo>
                  <a:cubicBezTo>
                    <a:pt x="81" y="0"/>
                    <a:pt x="18" y="72"/>
                    <a:pt x="18" y="196"/>
                  </a:cubicBezTo>
                  <a:lnTo>
                    <a:pt x="2" y="6346"/>
                  </a:lnTo>
                  <a:cubicBezTo>
                    <a:pt x="0" y="6521"/>
                    <a:pt x="123" y="6734"/>
                    <a:pt x="277" y="6823"/>
                  </a:cubicBezTo>
                  <a:lnTo>
                    <a:pt x="7489" y="10988"/>
                  </a:lnTo>
                  <a:cubicBezTo>
                    <a:pt x="7534" y="11014"/>
                    <a:pt x="7575" y="11026"/>
                    <a:pt x="7613" y="11026"/>
                  </a:cubicBezTo>
                  <a:cubicBezTo>
                    <a:pt x="7703" y="11026"/>
                    <a:pt x="7766" y="10954"/>
                    <a:pt x="7766" y="10830"/>
                  </a:cubicBezTo>
                  <a:lnTo>
                    <a:pt x="7783" y="4680"/>
                  </a:lnTo>
                  <a:cubicBezTo>
                    <a:pt x="7784" y="4505"/>
                    <a:pt x="7660" y="4292"/>
                    <a:pt x="7508" y="4202"/>
                  </a:cubicBezTo>
                  <a:lnTo>
                    <a:pt x="295" y="38"/>
                  </a:lnTo>
                  <a:cubicBezTo>
                    <a:pt x="251" y="12"/>
                    <a:pt x="209" y="0"/>
                    <a:pt x="172" y="0"/>
                  </a:cubicBez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16"/>
            <p:cNvSpPr/>
            <p:nvPr/>
          </p:nvSpPr>
          <p:spPr>
            <a:xfrm>
              <a:off x="1487500" y="2833625"/>
              <a:ext cx="2925" cy="7750"/>
            </a:xfrm>
            <a:custGeom>
              <a:rect b="b" l="l" r="r" t="t"/>
              <a:pathLst>
                <a:path extrusionOk="0" h="310" w="117">
                  <a:moveTo>
                    <a:pt x="1" y="1"/>
                  </a:moveTo>
                  <a:lnTo>
                    <a:pt x="1" y="148"/>
                  </a:lnTo>
                  <a:cubicBezTo>
                    <a:pt x="1" y="207"/>
                    <a:pt x="39" y="265"/>
                    <a:pt x="116" y="310"/>
                  </a:cubicBezTo>
                  <a:lnTo>
                    <a:pt x="116" y="161"/>
                  </a:lnTo>
                  <a:cubicBezTo>
                    <a:pt x="39" y="118"/>
                    <a:pt x="1" y="58"/>
                    <a:pt x="1" y="1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16"/>
            <p:cNvSpPr/>
            <p:nvPr/>
          </p:nvSpPr>
          <p:spPr>
            <a:xfrm>
              <a:off x="1817425" y="2860550"/>
              <a:ext cx="2875" cy="7725"/>
            </a:xfrm>
            <a:custGeom>
              <a:rect b="b" l="l" r="r" t="t"/>
              <a:pathLst>
                <a:path extrusionOk="0" h="309" w="115">
                  <a:moveTo>
                    <a:pt x="114" y="1"/>
                  </a:moveTo>
                  <a:cubicBezTo>
                    <a:pt x="114" y="58"/>
                    <a:pt x="76" y="116"/>
                    <a:pt x="0" y="159"/>
                  </a:cubicBezTo>
                  <a:lnTo>
                    <a:pt x="0" y="308"/>
                  </a:lnTo>
                  <a:cubicBezTo>
                    <a:pt x="76" y="265"/>
                    <a:pt x="114" y="207"/>
                    <a:pt x="114" y="150"/>
                  </a:cubicBezTo>
                  <a:lnTo>
                    <a:pt x="114" y="1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16"/>
            <p:cNvSpPr/>
            <p:nvPr/>
          </p:nvSpPr>
          <p:spPr>
            <a:xfrm>
              <a:off x="1684450" y="2864525"/>
              <a:ext cx="133000" cy="80975"/>
            </a:xfrm>
            <a:custGeom>
              <a:rect b="b" l="l" r="r" t="t"/>
              <a:pathLst>
                <a:path extrusionOk="0" h="3239" w="5320">
                  <a:moveTo>
                    <a:pt x="5319" y="0"/>
                  </a:moveTo>
                  <a:lnTo>
                    <a:pt x="2" y="3091"/>
                  </a:lnTo>
                  <a:lnTo>
                    <a:pt x="1" y="3239"/>
                  </a:lnTo>
                  <a:lnTo>
                    <a:pt x="1" y="3239"/>
                  </a:lnTo>
                  <a:lnTo>
                    <a:pt x="5319" y="149"/>
                  </a:lnTo>
                  <a:lnTo>
                    <a:pt x="5319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16"/>
            <p:cNvSpPr/>
            <p:nvPr/>
          </p:nvSpPr>
          <p:spPr>
            <a:xfrm>
              <a:off x="1490400" y="2837625"/>
              <a:ext cx="180325" cy="107875"/>
            </a:xfrm>
            <a:custGeom>
              <a:rect b="b" l="l" r="r" t="t"/>
              <a:pathLst>
                <a:path extrusionOk="0" h="4315" w="7213">
                  <a:moveTo>
                    <a:pt x="0" y="1"/>
                  </a:moveTo>
                  <a:lnTo>
                    <a:pt x="0" y="150"/>
                  </a:lnTo>
                  <a:lnTo>
                    <a:pt x="7213" y="4315"/>
                  </a:lnTo>
                  <a:lnTo>
                    <a:pt x="7213" y="41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16"/>
            <p:cNvSpPr/>
            <p:nvPr/>
          </p:nvSpPr>
          <p:spPr>
            <a:xfrm>
              <a:off x="1670700" y="2941800"/>
              <a:ext cx="13825" cy="5350"/>
            </a:xfrm>
            <a:custGeom>
              <a:rect b="b" l="l" r="r" t="t"/>
              <a:pathLst>
                <a:path extrusionOk="0" h="214" w="553">
                  <a:moveTo>
                    <a:pt x="1" y="0"/>
                  </a:moveTo>
                  <a:lnTo>
                    <a:pt x="1" y="148"/>
                  </a:lnTo>
                  <a:cubicBezTo>
                    <a:pt x="78" y="191"/>
                    <a:pt x="178" y="213"/>
                    <a:pt x="277" y="213"/>
                  </a:cubicBezTo>
                  <a:cubicBezTo>
                    <a:pt x="377" y="213"/>
                    <a:pt x="476" y="191"/>
                    <a:pt x="552" y="148"/>
                  </a:cubicBezTo>
                  <a:lnTo>
                    <a:pt x="552" y="0"/>
                  </a:lnTo>
                  <a:cubicBezTo>
                    <a:pt x="476" y="44"/>
                    <a:pt x="377" y="66"/>
                    <a:pt x="277" y="66"/>
                  </a:cubicBezTo>
                  <a:cubicBezTo>
                    <a:pt x="177" y="66"/>
                    <a:pt x="77" y="44"/>
                    <a:pt x="1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16"/>
            <p:cNvSpPr/>
            <p:nvPr/>
          </p:nvSpPr>
          <p:spPr>
            <a:xfrm>
              <a:off x="1486550" y="2750775"/>
              <a:ext cx="334700" cy="192675"/>
            </a:xfrm>
            <a:custGeom>
              <a:rect b="b" l="l" r="r" t="t"/>
              <a:pathLst>
                <a:path extrusionOk="0" h="7707" w="13388">
                  <a:moveTo>
                    <a:pt x="5746" y="0"/>
                  </a:moveTo>
                  <a:cubicBezTo>
                    <a:pt x="5646" y="0"/>
                    <a:pt x="5546" y="22"/>
                    <a:pt x="5471" y="66"/>
                  </a:cubicBezTo>
                  <a:lnTo>
                    <a:pt x="153" y="3157"/>
                  </a:lnTo>
                  <a:cubicBezTo>
                    <a:pt x="1" y="3244"/>
                    <a:pt x="1" y="3387"/>
                    <a:pt x="154" y="3475"/>
                  </a:cubicBezTo>
                  <a:lnTo>
                    <a:pt x="7367" y="7641"/>
                  </a:lnTo>
                  <a:cubicBezTo>
                    <a:pt x="7444" y="7685"/>
                    <a:pt x="7544" y="7707"/>
                    <a:pt x="7643" y="7707"/>
                  </a:cubicBezTo>
                  <a:cubicBezTo>
                    <a:pt x="7743" y="7707"/>
                    <a:pt x="7842" y="7685"/>
                    <a:pt x="7918" y="7641"/>
                  </a:cubicBezTo>
                  <a:lnTo>
                    <a:pt x="13235" y="4550"/>
                  </a:lnTo>
                  <a:cubicBezTo>
                    <a:pt x="13388" y="4463"/>
                    <a:pt x="13386" y="4320"/>
                    <a:pt x="13234" y="4232"/>
                  </a:cubicBezTo>
                  <a:lnTo>
                    <a:pt x="6021" y="66"/>
                  </a:lnTo>
                  <a:cubicBezTo>
                    <a:pt x="5945" y="22"/>
                    <a:pt x="5845" y="0"/>
                    <a:pt x="5746" y="0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16"/>
            <p:cNvSpPr/>
            <p:nvPr/>
          </p:nvSpPr>
          <p:spPr>
            <a:xfrm>
              <a:off x="1550300" y="2759175"/>
              <a:ext cx="256925" cy="147850"/>
            </a:xfrm>
            <a:custGeom>
              <a:rect b="b" l="l" r="r" t="t"/>
              <a:pathLst>
                <a:path extrusionOk="0" h="5914" w="10277">
                  <a:moveTo>
                    <a:pt x="3179" y="1"/>
                  </a:moveTo>
                  <a:cubicBezTo>
                    <a:pt x="3106" y="1"/>
                    <a:pt x="3033" y="17"/>
                    <a:pt x="2978" y="49"/>
                  </a:cubicBezTo>
                  <a:lnTo>
                    <a:pt x="111" y="1715"/>
                  </a:lnTo>
                  <a:cubicBezTo>
                    <a:pt x="1" y="1779"/>
                    <a:pt x="1" y="1884"/>
                    <a:pt x="111" y="1948"/>
                  </a:cubicBezTo>
                  <a:lnTo>
                    <a:pt x="6897" y="5866"/>
                  </a:lnTo>
                  <a:cubicBezTo>
                    <a:pt x="6953" y="5898"/>
                    <a:pt x="7026" y="5914"/>
                    <a:pt x="7099" y="5914"/>
                  </a:cubicBezTo>
                  <a:cubicBezTo>
                    <a:pt x="7172" y="5914"/>
                    <a:pt x="7244" y="5898"/>
                    <a:pt x="7300" y="5866"/>
                  </a:cubicBezTo>
                  <a:lnTo>
                    <a:pt x="10166" y="4199"/>
                  </a:lnTo>
                  <a:cubicBezTo>
                    <a:pt x="10277" y="4136"/>
                    <a:pt x="10277" y="4031"/>
                    <a:pt x="10165" y="3967"/>
                  </a:cubicBezTo>
                  <a:lnTo>
                    <a:pt x="10166" y="3967"/>
                  </a:lnTo>
                  <a:lnTo>
                    <a:pt x="3381" y="49"/>
                  </a:lnTo>
                  <a:cubicBezTo>
                    <a:pt x="3324" y="17"/>
                    <a:pt x="3251" y="1"/>
                    <a:pt x="3179" y="1"/>
                  </a:cubicBez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16"/>
            <p:cNvSpPr/>
            <p:nvPr/>
          </p:nvSpPr>
          <p:spPr>
            <a:xfrm>
              <a:off x="1554750" y="2841100"/>
              <a:ext cx="99625" cy="57125"/>
            </a:xfrm>
            <a:custGeom>
              <a:rect b="b" l="l" r="r" t="t"/>
              <a:pathLst>
                <a:path extrusionOk="0" h="2285" w="3985">
                  <a:moveTo>
                    <a:pt x="1694" y="0"/>
                  </a:moveTo>
                  <a:cubicBezTo>
                    <a:pt x="1647" y="0"/>
                    <a:pt x="1600" y="11"/>
                    <a:pt x="1557" y="32"/>
                  </a:cubicBezTo>
                  <a:lnTo>
                    <a:pt x="76" y="894"/>
                  </a:lnTo>
                  <a:cubicBezTo>
                    <a:pt x="1" y="937"/>
                    <a:pt x="1" y="1009"/>
                    <a:pt x="76" y="1052"/>
                  </a:cubicBezTo>
                  <a:lnTo>
                    <a:pt x="2155" y="2252"/>
                  </a:lnTo>
                  <a:cubicBezTo>
                    <a:pt x="2198" y="2274"/>
                    <a:pt x="2245" y="2284"/>
                    <a:pt x="2292" y="2284"/>
                  </a:cubicBezTo>
                  <a:cubicBezTo>
                    <a:pt x="2338" y="2284"/>
                    <a:pt x="2385" y="2274"/>
                    <a:pt x="2428" y="2252"/>
                  </a:cubicBezTo>
                  <a:lnTo>
                    <a:pt x="3909" y="1392"/>
                  </a:lnTo>
                  <a:cubicBezTo>
                    <a:pt x="3984" y="1347"/>
                    <a:pt x="3984" y="1277"/>
                    <a:pt x="3909" y="1234"/>
                  </a:cubicBezTo>
                  <a:lnTo>
                    <a:pt x="1831" y="32"/>
                  </a:lnTo>
                  <a:cubicBezTo>
                    <a:pt x="1788" y="11"/>
                    <a:pt x="1741" y="0"/>
                    <a:pt x="1694" y="0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16"/>
            <p:cNvSpPr/>
            <p:nvPr/>
          </p:nvSpPr>
          <p:spPr>
            <a:xfrm>
              <a:off x="1716600" y="2829175"/>
              <a:ext cx="77725" cy="48650"/>
            </a:xfrm>
            <a:custGeom>
              <a:rect b="b" l="l" r="r" t="t"/>
              <a:pathLst>
                <a:path extrusionOk="0" h="1946" w="3109">
                  <a:moveTo>
                    <a:pt x="1217" y="1"/>
                  </a:moveTo>
                  <a:lnTo>
                    <a:pt x="632" y="340"/>
                  </a:lnTo>
                  <a:lnTo>
                    <a:pt x="632" y="396"/>
                  </a:lnTo>
                  <a:lnTo>
                    <a:pt x="585" y="368"/>
                  </a:lnTo>
                  <a:lnTo>
                    <a:pt x="1" y="707"/>
                  </a:lnTo>
                  <a:lnTo>
                    <a:pt x="1" y="853"/>
                  </a:lnTo>
                  <a:lnTo>
                    <a:pt x="589" y="1193"/>
                  </a:lnTo>
                  <a:lnTo>
                    <a:pt x="652" y="1156"/>
                  </a:lnTo>
                  <a:lnTo>
                    <a:pt x="652" y="1230"/>
                  </a:lnTo>
                  <a:lnTo>
                    <a:pt x="1241" y="1569"/>
                  </a:lnTo>
                  <a:lnTo>
                    <a:pt x="1304" y="1532"/>
                  </a:lnTo>
                  <a:lnTo>
                    <a:pt x="1304" y="1606"/>
                  </a:lnTo>
                  <a:lnTo>
                    <a:pt x="1892" y="1946"/>
                  </a:lnTo>
                  <a:lnTo>
                    <a:pt x="2476" y="1606"/>
                  </a:lnTo>
                  <a:lnTo>
                    <a:pt x="2476" y="1551"/>
                  </a:lnTo>
                  <a:lnTo>
                    <a:pt x="2523" y="1579"/>
                  </a:lnTo>
                  <a:lnTo>
                    <a:pt x="3107" y="1239"/>
                  </a:lnTo>
                  <a:lnTo>
                    <a:pt x="3109" y="1093"/>
                  </a:lnTo>
                  <a:lnTo>
                    <a:pt x="2520" y="754"/>
                  </a:lnTo>
                  <a:lnTo>
                    <a:pt x="2456" y="790"/>
                  </a:lnTo>
                  <a:lnTo>
                    <a:pt x="2457" y="717"/>
                  </a:lnTo>
                  <a:lnTo>
                    <a:pt x="1869" y="377"/>
                  </a:lnTo>
                  <a:lnTo>
                    <a:pt x="1804" y="414"/>
                  </a:lnTo>
                  <a:lnTo>
                    <a:pt x="1804" y="340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16"/>
            <p:cNvSpPr/>
            <p:nvPr/>
          </p:nvSpPr>
          <p:spPr>
            <a:xfrm>
              <a:off x="1677125" y="2861325"/>
              <a:ext cx="61925" cy="39425"/>
            </a:xfrm>
            <a:custGeom>
              <a:rect b="b" l="l" r="r" t="t"/>
              <a:pathLst>
                <a:path extrusionOk="0" h="1577" w="2477">
                  <a:moveTo>
                    <a:pt x="584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9" y="826"/>
                  </a:lnTo>
                  <a:lnTo>
                    <a:pt x="652" y="787"/>
                  </a:lnTo>
                  <a:lnTo>
                    <a:pt x="652" y="861"/>
                  </a:lnTo>
                  <a:lnTo>
                    <a:pt x="1240" y="1200"/>
                  </a:lnTo>
                  <a:lnTo>
                    <a:pt x="1305" y="1164"/>
                  </a:lnTo>
                  <a:lnTo>
                    <a:pt x="1305" y="1237"/>
                  </a:lnTo>
                  <a:lnTo>
                    <a:pt x="1892" y="1577"/>
                  </a:lnTo>
                  <a:lnTo>
                    <a:pt x="2477" y="1237"/>
                  </a:lnTo>
                  <a:lnTo>
                    <a:pt x="2477" y="1091"/>
                  </a:lnTo>
                  <a:lnTo>
                    <a:pt x="1952" y="789"/>
                  </a:lnTo>
                  <a:lnTo>
                    <a:pt x="2472" y="486"/>
                  </a:lnTo>
                  <a:lnTo>
                    <a:pt x="2472" y="340"/>
                  </a:lnTo>
                  <a:lnTo>
                    <a:pt x="1884" y="1"/>
                  </a:lnTo>
                  <a:lnTo>
                    <a:pt x="1300" y="340"/>
                  </a:lnTo>
                  <a:lnTo>
                    <a:pt x="1300" y="412"/>
                  </a:lnTo>
                  <a:lnTo>
                    <a:pt x="1237" y="375"/>
                  </a:lnTo>
                  <a:lnTo>
                    <a:pt x="1173" y="412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16"/>
            <p:cNvSpPr/>
            <p:nvPr/>
          </p:nvSpPr>
          <p:spPr>
            <a:xfrm>
              <a:off x="1618375" y="2763350"/>
              <a:ext cx="110775" cy="67700"/>
            </a:xfrm>
            <a:custGeom>
              <a:rect b="b" l="l" r="r" t="t"/>
              <a:pathLst>
                <a:path extrusionOk="0" h="2708" w="4431">
                  <a:moveTo>
                    <a:pt x="585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8" y="826"/>
                  </a:lnTo>
                  <a:lnTo>
                    <a:pt x="651" y="789"/>
                  </a:lnTo>
                  <a:lnTo>
                    <a:pt x="651" y="862"/>
                  </a:lnTo>
                  <a:lnTo>
                    <a:pt x="1240" y="1202"/>
                  </a:lnTo>
                  <a:lnTo>
                    <a:pt x="1304" y="1165"/>
                  </a:lnTo>
                  <a:lnTo>
                    <a:pt x="1303" y="1239"/>
                  </a:lnTo>
                  <a:lnTo>
                    <a:pt x="1891" y="1578"/>
                  </a:lnTo>
                  <a:lnTo>
                    <a:pt x="1956" y="1542"/>
                  </a:lnTo>
                  <a:lnTo>
                    <a:pt x="1956" y="1615"/>
                  </a:lnTo>
                  <a:lnTo>
                    <a:pt x="2543" y="1955"/>
                  </a:lnTo>
                  <a:lnTo>
                    <a:pt x="2607" y="1918"/>
                  </a:lnTo>
                  <a:lnTo>
                    <a:pt x="2607" y="1992"/>
                  </a:lnTo>
                  <a:lnTo>
                    <a:pt x="3194" y="2331"/>
                  </a:lnTo>
                  <a:lnTo>
                    <a:pt x="3258" y="2294"/>
                  </a:lnTo>
                  <a:lnTo>
                    <a:pt x="3258" y="2368"/>
                  </a:lnTo>
                  <a:lnTo>
                    <a:pt x="3847" y="2708"/>
                  </a:lnTo>
                  <a:lnTo>
                    <a:pt x="4431" y="2368"/>
                  </a:lnTo>
                  <a:lnTo>
                    <a:pt x="4431" y="2221"/>
                  </a:lnTo>
                  <a:lnTo>
                    <a:pt x="3842" y="1883"/>
                  </a:lnTo>
                  <a:lnTo>
                    <a:pt x="3779" y="1919"/>
                  </a:lnTo>
                  <a:lnTo>
                    <a:pt x="3779" y="1846"/>
                  </a:lnTo>
                  <a:lnTo>
                    <a:pt x="3191" y="1506"/>
                  </a:lnTo>
                  <a:lnTo>
                    <a:pt x="3128" y="1543"/>
                  </a:lnTo>
                  <a:lnTo>
                    <a:pt x="3128" y="1469"/>
                  </a:lnTo>
                  <a:lnTo>
                    <a:pt x="2539" y="1130"/>
                  </a:lnTo>
                  <a:lnTo>
                    <a:pt x="2476" y="1167"/>
                  </a:lnTo>
                  <a:lnTo>
                    <a:pt x="2476" y="1093"/>
                  </a:lnTo>
                  <a:lnTo>
                    <a:pt x="1888" y="753"/>
                  </a:lnTo>
                  <a:lnTo>
                    <a:pt x="1825" y="790"/>
                  </a:lnTo>
                  <a:lnTo>
                    <a:pt x="1825" y="717"/>
                  </a:lnTo>
                  <a:lnTo>
                    <a:pt x="1237" y="377"/>
                  </a:lnTo>
                  <a:lnTo>
                    <a:pt x="1172" y="414"/>
                  </a:lnTo>
                  <a:lnTo>
                    <a:pt x="1174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16"/>
            <p:cNvSpPr/>
            <p:nvPr/>
          </p:nvSpPr>
          <p:spPr>
            <a:xfrm>
              <a:off x="1563125" y="2776675"/>
              <a:ext cx="143125" cy="86475"/>
            </a:xfrm>
            <a:custGeom>
              <a:rect b="b" l="l" r="r" t="t"/>
              <a:pathLst>
                <a:path extrusionOk="0" h="3459" w="5725">
                  <a:moveTo>
                    <a:pt x="1877" y="1"/>
                  </a:moveTo>
                  <a:lnTo>
                    <a:pt x="1294" y="340"/>
                  </a:lnTo>
                  <a:lnTo>
                    <a:pt x="1294" y="414"/>
                  </a:lnTo>
                  <a:lnTo>
                    <a:pt x="1231" y="377"/>
                  </a:lnTo>
                  <a:lnTo>
                    <a:pt x="648" y="717"/>
                  </a:lnTo>
                  <a:lnTo>
                    <a:pt x="648" y="789"/>
                  </a:lnTo>
                  <a:lnTo>
                    <a:pt x="585" y="753"/>
                  </a:lnTo>
                  <a:lnTo>
                    <a:pt x="1" y="1093"/>
                  </a:lnTo>
                  <a:lnTo>
                    <a:pt x="1" y="1239"/>
                  </a:lnTo>
                  <a:lnTo>
                    <a:pt x="588" y="1578"/>
                  </a:lnTo>
                  <a:lnTo>
                    <a:pt x="652" y="1542"/>
                  </a:lnTo>
                  <a:lnTo>
                    <a:pt x="652" y="1615"/>
                  </a:lnTo>
                  <a:lnTo>
                    <a:pt x="3195" y="3082"/>
                  </a:lnTo>
                  <a:lnTo>
                    <a:pt x="3259" y="3046"/>
                  </a:lnTo>
                  <a:lnTo>
                    <a:pt x="3259" y="3119"/>
                  </a:lnTo>
                  <a:lnTo>
                    <a:pt x="3846" y="3459"/>
                  </a:lnTo>
                  <a:lnTo>
                    <a:pt x="4431" y="3119"/>
                  </a:lnTo>
                  <a:lnTo>
                    <a:pt x="4431" y="3047"/>
                  </a:lnTo>
                  <a:lnTo>
                    <a:pt x="4494" y="3082"/>
                  </a:lnTo>
                  <a:lnTo>
                    <a:pt x="5077" y="2743"/>
                  </a:lnTo>
                  <a:lnTo>
                    <a:pt x="5077" y="2669"/>
                  </a:lnTo>
                  <a:lnTo>
                    <a:pt x="5140" y="2706"/>
                  </a:lnTo>
                  <a:lnTo>
                    <a:pt x="5725" y="2367"/>
                  </a:lnTo>
                  <a:lnTo>
                    <a:pt x="5725" y="2221"/>
                  </a:lnTo>
                  <a:lnTo>
                    <a:pt x="5137" y="1881"/>
                  </a:lnTo>
                  <a:lnTo>
                    <a:pt x="5072" y="1918"/>
                  </a:lnTo>
                  <a:lnTo>
                    <a:pt x="5072" y="1844"/>
                  </a:lnTo>
                  <a:lnTo>
                    <a:pt x="4485" y="1505"/>
                  </a:lnTo>
                  <a:lnTo>
                    <a:pt x="4421" y="1542"/>
                  </a:lnTo>
                  <a:lnTo>
                    <a:pt x="4421" y="1468"/>
                  </a:lnTo>
                  <a:lnTo>
                    <a:pt x="3832" y="1128"/>
                  </a:lnTo>
                  <a:lnTo>
                    <a:pt x="3769" y="1165"/>
                  </a:lnTo>
                  <a:lnTo>
                    <a:pt x="3769" y="1091"/>
                  </a:lnTo>
                  <a:lnTo>
                    <a:pt x="3181" y="752"/>
                  </a:lnTo>
                  <a:lnTo>
                    <a:pt x="3116" y="790"/>
                  </a:lnTo>
                  <a:lnTo>
                    <a:pt x="3116" y="717"/>
                  </a:lnTo>
                  <a:lnTo>
                    <a:pt x="2530" y="377"/>
                  </a:lnTo>
                  <a:lnTo>
                    <a:pt x="2465" y="414"/>
                  </a:lnTo>
                  <a:lnTo>
                    <a:pt x="2465" y="340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16"/>
            <p:cNvSpPr/>
            <p:nvPr/>
          </p:nvSpPr>
          <p:spPr>
            <a:xfrm>
              <a:off x="1747100" y="283767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4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16"/>
            <p:cNvSpPr/>
            <p:nvPr/>
          </p:nvSpPr>
          <p:spPr>
            <a:xfrm>
              <a:off x="1732400" y="283767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16"/>
            <p:cNvSpPr/>
            <p:nvPr/>
          </p:nvSpPr>
          <p:spPr>
            <a:xfrm>
              <a:off x="1732400" y="28291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2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16"/>
            <p:cNvSpPr/>
            <p:nvPr/>
          </p:nvSpPr>
          <p:spPr>
            <a:xfrm>
              <a:off x="1763375" y="2847075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16"/>
            <p:cNvSpPr/>
            <p:nvPr/>
          </p:nvSpPr>
          <p:spPr>
            <a:xfrm>
              <a:off x="1748675" y="28470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16"/>
            <p:cNvSpPr/>
            <p:nvPr/>
          </p:nvSpPr>
          <p:spPr>
            <a:xfrm>
              <a:off x="1748675" y="2838600"/>
              <a:ext cx="29375" cy="17000"/>
            </a:xfrm>
            <a:custGeom>
              <a:rect b="b" l="l" r="r" t="t"/>
              <a:pathLst>
                <a:path extrusionOk="0" h="680" w="1175">
                  <a:moveTo>
                    <a:pt x="586" y="0"/>
                  </a:moveTo>
                  <a:lnTo>
                    <a:pt x="1" y="340"/>
                  </a:lnTo>
                  <a:lnTo>
                    <a:pt x="589" y="679"/>
                  </a:lnTo>
                  <a:lnTo>
                    <a:pt x="1174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16"/>
            <p:cNvSpPr/>
            <p:nvPr/>
          </p:nvSpPr>
          <p:spPr>
            <a:xfrm>
              <a:off x="1779675" y="285650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16"/>
            <p:cNvSpPr/>
            <p:nvPr/>
          </p:nvSpPr>
          <p:spPr>
            <a:xfrm>
              <a:off x="1764950" y="2856500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2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16"/>
            <p:cNvSpPr/>
            <p:nvPr/>
          </p:nvSpPr>
          <p:spPr>
            <a:xfrm>
              <a:off x="1765000" y="28480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7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16"/>
            <p:cNvSpPr/>
            <p:nvPr/>
          </p:nvSpPr>
          <p:spPr>
            <a:xfrm>
              <a:off x="1731325" y="2846850"/>
              <a:ext cx="14600" cy="12150"/>
            </a:xfrm>
            <a:custGeom>
              <a:rect b="b" l="l" r="r" t="t"/>
              <a:pathLst>
                <a:path extrusionOk="0" h="486" w="584">
                  <a:moveTo>
                    <a:pt x="584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16"/>
            <p:cNvSpPr/>
            <p:nvPr/>
          </p:nvSpPr>
          <p:spPr>
            <a:xfrm>
              <a:off x="1716600" y="2846850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16"/>
            <p:cNvSpPr/>
            <p:nvPr/>
          </p:nvSpPr>
          <p:spPr>
            <a:xfrm>
              <a:off x="1716600" y="283835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16"/>
            <p:cNvSpPr/>
            <p:nvPr/>
          </p:nvSpPr>
          <p:spPr>
            <a:xfrm>
              <a:off x="1747600" y="2856250"/>
              <a:ext cx="14625" cy="12175"/>
            </a:xfrm>
            <a:custGeom>
              <a:rect b="b" l="l" r="r" t="t"/>
              <a:pathLst>
                <a:path extrusionOk="0" h="487" w="585">
                  <a:moveTo>
                    <a:pt x="584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16"/>
            <p:cNvSpPr/>
            <p:nvPr/>
          </p:nvSpPr>
          <p:spPr>
            <a:xfrm>
              <a:off x="1732900" y="2856250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16"/>
            <p:cNvSpPr/>
            <p:nvPr/>
          </p:nvSpPr>
          <p:spPr>
            <a:xfrm>
              <a:off x="1732900" y="28477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9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16"/>
            <p:cNvSpPr/>
            <p:nvPr/>
          </p:nvSpPr>
          <p:spPr>
            <a:xfrm>
              <a:off x="1763875" y="286567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16"/>
            <p:cNvSpPr/>
            <p:nvPr/>
          </p:nvSpPr>
          <p:spPr>
            <a:xfrm>
              <a:off x="1749175" y="286567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16"/>
            <p:cNvSpPr/>
            <p:nvPr/>
          </p:nvSpPr>
          <p:spPr>
            <a:xfrm>
              <a:off x="1749175" y="28571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16"/>
            <p:cNvSpPr/>
            <p:nvPr/>
          </p:nvSpPr>
          <p:spPr>
            <a:xfrm>
              <a:off x="1724300" y="2869825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5" y="0"/>
                  </a:moveTo>
                  <a:lnTo>
                    <a:pt x="2" y="340"/>
                  </a:lnTo>
                  <a:lnTo>
                    <a:pt x="0" y="486"/>
                  </a:lnTo>
                  <a:lnTo>
                    <a:pt x="0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16"/>
            <p:cNvSpPr/>
            <p:nvPr/>
          </p:nvSpPr>
          <p:spPr>
            <a:xfrm>
              <a:off x="1709625" y="286982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7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16"/>
            <p:cNvSpPr/>
            <p:nvPr/>
          </p:nvSpPr>
          <p:spPr>
            <a:xfrm>
              <a:off x="1709625" y="286132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2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16"/>
            <p:cNvSpPr/>
            <p:nvPr/>
          </p:nvSpPr>
          <p:spPr>
            <a:xfrm>
              <a:off x="1691825" y="286982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16"/>
            <p:cNvSpPr/>
            <p:nvPr/>
          </p:nvSpPr>
          <p:spPr>
            <a:xfrm>
              <a:off x="1677125" y="286982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16"/>
            <p:cNvSpPr/>
            <p:nvPr/>
          </p:nvSpPr>
          <p:spPr>
            <a:xfrm>
              <a:off x="1677125" y="286132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16"/>
            <p:cNvSpPr/>
            <p:nvPr/>
          </p:nvSpPr>
          <p:spPr>
            <a:xfrm>
              <a:off x="1708125" y="28791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16"/>
            <p:cNvSpPr/>
            <p:nvPr/>
          </p:nvSpPr>
          <p:spPr>
            <a:xfrm>
              <a:off x="1693400" y="28791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16"/>
            <p:cNvSpPr/>
            <p:nvPr/>
          </p:nvSpPr>
          <p:spPr>
            <a:xfrm>
              <a:off x="1693400" y="2870700"/>
              <a:ext cx="29375" cy="17000"/>
            </a:xfrm>
            <a:custGeom>
              <a:rect b="b" l="l" r="r" t="t"/>
              <a:pathLst>
                <a:path extrusionOk="0" h="680" w="1175">
                  <a:moveTo>
                    <a:pt x="586" y="0"/>
                  </a:moveTo>
                  <a:lnTo>
                    <a:pt x="1" y="340"/>
                  </a:lnTo>
                  <a:lnTo>
                    <a:pt x="589" y="679"/>
                  </a:lnTo>
                  <a:lnTo>
                    <a:pt x="1175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16"/>
            <p:cNvSpPr/>
            <p:nvPr/>
          </p:nvSpPr>
          <p:spPr>
            <a:xfrm>
              <a:off x="1724400" y="288860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16"/>
            <p:cNvSpPr/>
            <p:nvPr/>
          </p:nvSpPr>
          <p:spPr>
            <a:xfrm>
              <a:off x="1709700" y="288860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2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16"/>
            <p:cNvSpPr/>
            <p:nvPr/>
          </p:nvSpPr>
          <p:spPr>
            <a:xfrm>
              <a:off x="1709725" y="28801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1" y="340"/>
                  </a:lnTo>
                  <a:lnTo>
                    <a:pt x="588" y="680"/>
                  </a:lnTo>
                  <a:lnTo>
                    <a:pt x="1173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16"/>
            <p:cNvSpPr/>
            <p:nvPr/>
          </p:nvSpPr>
          <p:spPr>
            <a:xfrm>
              <a:off x="1633075" y="277185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16"/>
            <p:cNvSpPr/>
            <p:nvPr/>
          </p:nvSpPr>
          <p:spPr>
            <a:xfrm>
              <a:off x="1618375" y="27718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8" y="486"/>
                  </a:lnTo>
                  <a:lnTo>
                    <a:pt x="588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16"/>
            <p:cNvSpPr/>
            <p:nvPr/>
          </p:nvSpPr>
          <p:spPr>
            <a:xfrm>
              <a:off x="1618375" y="2763350"/>
              <a:ext cx="29350" cy="17000"/>
            </a:xfrm>
            <a:custGeom>
              <a:rect b="b" l="l" r="r" t="t"/>
              <a:pathLst>
                <a:path extrusionOk="0" h="680" w="1174">
                  <a:moveTo>
                    <a:pt x="585" y="1"/>
                  </a:moveTo>
                  <a:lnTo>
                    <a:pt x="0" y="340"/>
                  </a:lnTo>
                  <a:lnTo>
                    <a:pt x="588" y="680"/>
                  </a:lnTo>
                  <a:lnTo>
                    <a:pt x="1174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16"/>
            <p:cNvSpPr/>
            <p:nvPr/>
          </p:nvSpPr>
          <p:spPr>
            <a:xfrm>
              <a:off x="1649350" y="2781250"/>
              <a:ext cx="14675" cy="12150"/>
            </a:xfrm>
            <a:custGeom>
              <a:rect b="b" l="l" r="r" t="t"/>
              <a:pathLst>
                <a:path extrusionOk="0" h="486" w="587">
                  <a:moveTo>
                    <a:pt x="586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16"/>
            <p:cNvSpPr/>
            <p:nvPr/>
          </p:nvSpPr>
          <p:spPr>
            <a:xfrm>
              <a:off x="1634650" y="27812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2" y="1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16"/>
            <p:cNvSpPr/>
            <p:nvPr/>
          </p:nvSpPr>
          <p:spPr>
            <a:xfrm>
              <a:off x="1634675" y="2772775"/>
              <a:ext cx="29350" cy="17000"/>
            </a:xfrm>
            <a:custGeom>
              <a:rect b="b" l="l" r="r" t="t"/>
              <a:pathLst>
                <a:path extrusionOk="0" h="680" w="1174">
                  <a:moveTo>
                    <a:pt x="585" y="0"/>
                  </a:moveTo>
                  <a:lnTo>
                    <a:pt x="1" y="340"/>
                  </a:lnTo>
                  <a:lnTo>
                    <a:pt x="588" y="679"/>
                  </a:lnTo>
                  <a:lnTo>
                    <a:pt x="1173" y="34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16"/>
            <p:cNvSpPr/>
            <p:nvPr/>
          </p:nvSpPr>
          <p:spPr>
            <a:xfrm>
              <a:off x="1665650" y="2790650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5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5" y="147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16"/>
            <p:cNvSpPr/>
            <p:nvPr/>
          </p:nvSpPr>
          <p:spPr>
            <a:xfrm>
              <a:off x="1650925" y="2790650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2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16"/>
            <p:cNvSpPr/>
            <p:nvPr/>
          </p:nvSpPr>
          <p:spPr>
            <a:xfrm>
              <a:off x="1650975" y="27821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7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16"/>
            <p:cNvSpPr/>
            <p:nvPr/>
          </p:nvSpPr>
          <p:spPr>
            <a:xfrm>
              <a:off x="1681925" y="2800075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586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16"/>
            <p:cNvSpPr/>
            <p:nvPr/>
          </p:nvSpPr>
          <p:spPr>
            <a:xfrm>
              <a:off x="1667250" y="2800075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8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16"/>
            <p:cNvSpPr/>
            <p:nvPr/>
          </p:nvSpPr>
          <p:spPr>
            <a:xfrm>
              <a:off x="1667250" y="27915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16"/>
            <p:cNvSpPr/>
            <p:nvPr/>
          </p:nvSpPr>
          <p:spPr>
            <a:xfrm>
              <a:off x="1698200" y="2809475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1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16"/>
            <p:cNvSpPr/>
            <p:nvPr/>
          </p:nvSpPr>
          <p:spPr>
            <a:xfrm>
              <a:off x="1683550" y="28094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7" y="486"/>
                  </a:lnTo>
                  <a:lnTo>
                    <a:pt x="588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16"/>
            <p:cNvSpPr/>
            <p:nvPr/>
          </p:nvSpPr>
          <p:spPr>
            <a:xfrm>
              <a:off x="1683550" y="28010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8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16"/>
            <p:cNvSpPr/>
            <p:nvPr/>
          </p:nvSpPr>
          <p:spPr>
            <a:xfrm>
              <a:off x="1714525" y="2818850"/>
              <a:ext cx="14625" cy="12200"/>
            </a:xfrm>
            <a:custGeom>
              <a:rect b="b" l="l" r="r" t="t"/>
              <a:pathLst>
                <a:path extrusionOk="0" h="488" w="585">
                  <a:moveTo>
                    <a:pt x="585" y="1"/>
                  </a:moveTo>
                  <a:lnTo>
                    <a:pt x="1" y="342"/>
                  </a:lnTo>
                  <a:lnTo>
                    <a:pt x="1" y="488"/>
                  </a:lnTo>
                  <a:lnTo>
                    <a:pt x="585" y="148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16"/>
            <p:cNvSpPr/>
            <p:nvPr/>
          </p:nvSpPr>
          <p:spPr>
            <a:xfrm>
              <a:off x="1699825" y="2818850"/>
              <a:ext cx="14725" cy="12200"/>
            </a:xfrm>
            <a:custGeom>
              <a:rect b="b" l="l" r="r" t="t"/>
              <a:pathLst>
                <a:path extrusionOk="0" h="488" w="589">
                  <a:moveTo>
                    <a:pt x="0" y="1"/>
                  </a:moveTo>
                  <a:lnTo>
                    <a:pt x="0" y="148"/>
                  </a:lnTo>
                  <a:lnTo>
                    <a:pt x="589" y="488"/>
                  </a:lnTo>
                  <a:lnTo>
                    <a:pt x="589" y="3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16"/>
            <p:cNvSpPr/>
            <p:nvPr/>
          </p:nvSpPr>
          <p:spPr>
            <a:xfrm>
              <a:off x="1699825" y="28104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39"/>
                  </a:lnTo>
                  <a:lnTo>
                    <a:pt x="589" y="680"/>
                  </a:lnTo>
                  <a:lnTo>
                    <a:pt x="1173" y="339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16"/>
            <p:cNvSpPr/>
            <p:nvPr/>
          </p:nvSpPr>
          <p:spPr>
            <a:xfrm>
              <a:off x="1610175" y="278517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16"/>
            <p:cNvSpPr/>
            <p:nvPr/>
          </p:nvSpPr>
          <p:spPr>
            <a:xfrm>
              <a:off x="1595475" y="278517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16"/>
            <p:cNvSpPr/>
            <p:nvPr/>
          </p:nvSpPr>
          <p:spPr>
            <a:xfrm>
              <a:off x="1595475" y="27766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16"/>
            <p:cNvSpPr/>
            <p:nvPr/>
          </p:nvSpPr>
          <p:spPr>
            <a:xfrm>
              <a:off x="1626475" y="2794575"/>
              <a:ext cx="14600" cy="12175"/>
            </a:xfrm>
            <a:custGeom>
              <a:rect b="b" l="l" r="r" t="t"/>
              <a:pathLst>
                <a:path extrusionOk="0" h="487" w="584">
                  <a:moveTo>
                    <a:pt x="584" y="1"/>
                  </a:moveTo>
                  <a:lnTo>
                    <a:pt x="0" y="339"/>
                  </a:lnTo>
                  <a:lnTo>
                    <a:pt x="0" y="486"/>
                  </a:lnTo>
                  <a:lnTo>
                    <a:pt x="584" y="14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16"/>
            <p:cNvSpPr/>
            <p:nvPr/>
          </p:nvSpPr>
          <p:spPr>
            <a:xfrm>
              <a:off x="1611750" y="27945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16"/>
            <p:cNvSpPr/>
            <p:nvPr/>
          </p:nvSpPr>
          <p:spPr>
            <a:xfrm>
              <a:off x="1611750" y="2786100"/>
              <a:ext cx="29325" cy="16950"/>
            </a:xfrm>
            <a:custGeom>
              <a:rect b="b" l="l" r="r" t="t"/>
              <a:pathLst>
                <a:path extrusionOk="0" h="678" w="1173">
                  <a:moveTo>
                    <a:pt x="586" y="0"/>
                  </a:moveTo>
                  <a:lnTo>
                    <a:pt x="1" y="340"/>
                  </a:lnTo>
                  <a:lnTo>
                    <a:pt x="589" y="678"/>
                  </a:lnTo>
                  <a:lnTo>
                    <a:pt x="1173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16"/>
            <p:cNvSpPr/>
            <p:nvPr/>
          </p:nvSpPr>
          <p:spPr>
            <a:xfrm>
              <a:off x="1642750" y="280395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16"/>
            <p:cNvSpPr/>
            <p:nvPr/>
          </p:nvSpPr>
          <p:spPr>
            <a:xfrm>
              <a:off x="1628050" y="28039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16"/>
            <p:cNvSpPr/>
            <p:nvPr/>
          </p:nvSpPr>
          <p:spPr>
            <a:xfrm>
              <a:off x="1628050" y="2795450"/>
              <a:ext cx="29350" cy="17000"/>
            </a:xfrm>
            <a:custGeom>
              <a:rect b="b" l="l" r="r" t="t"/>
              <a:pathLst>
                <a:path extrusionOk="0" h="680" w="1174">
                  <a:moveTo>
                    <a:pt x="585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4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16"/>
            <p:cNvSpPr/>
            <p:nvPr/>
          </p:nvSpPr>
          <p:spPr>
            <a:xfrm>
              <a:off x="1659025" y="2813350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16"/>
            <p:cNvSpPr/>
            <p:nvPr/>
          </p:nvSpPr>
          <p:spPr>
            <a:xfrm>
              <a:off x="1644325" y="2813350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2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16"/>
            <p:cNvSpPr/>
            <p:nvPr/>
          </p:nvSpPr>
          <p:spPr>
            <a:xfrm>
              <a:off x="1644375" y="28048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7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16"/>
            <p:cNvSpPr/>
            <p:nvPr/>
          </p:nvSpPr>
          <p:spPr>
            <a:xfrm>
              <a:off x="1675325" y="2822775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2" y="340"/>
                  </a:lnTo>
                  <a:lnTo>
                    <a:pt x="0" y="486"/>
                  </a:lnTo>
                  <a:lnTo>
                    <a:pt x="586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16"/>
            <p:cNvSpPr/>
            <p:nvPr/>
          </p:nvSpPr>
          <p:spPr>
            <a:xfrm>
              <a:off x="1660600" y="2822775"/>
              <a:ext cx="14775" cy="12150"/>
            </a:xfrm>
            <a:custGeom>
              <a:rect b="b" l="l" r="r" t="t"/>
              <a:pathLst>
                <a:path extrusionOk="0" h="486" w="591">
                  <a:moveTo>
                    <a:pt x="2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91" y="34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16"/>
            <p:cNvSpPr/>
            <p:nvPr/>
          </p:nvSpPr>
          <p:spPr>
            <a:xfrm>
              <a:off x="1660650" y="28142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16"/>
            <p:cNvSpPr/>
            <p:nvPr/>
          </p:nvSpPr>
          <p:spPr>
            <a:xfrm>
              <a:off x="1691600" y="28321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16"/>
            <p:cNvSpPr/>
            <p:nvPr/>
          </p:nvSpPr>
          <p:spPr>
            <a:xfrm>
              <a:off x="1676925" y="28321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8" y="486"/>
                  </a:lnTo>
                  <a:lnTo>
                    <a:pt x="589" y="3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16"/>
            <p:cNvSpPr/>
            <p:nvPr/>
          </p:nvSpPr>
          <p:spPr>
            <a:xfrm>
              <a:off x="1676925" y="28237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0"/>
                  </a:moveTo>
                  <a:lnTo>
                    <a:pt x="1" y="340"/>
                  </a:lnTo>
                  <a:lnTo>
                    <a:pt x="589" y="679"/>
                  </a:lnTo>
                  <a:lnTo>
                    <a:pt x="1173" y="34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16"/>
            <p:cNvSpPr/>
            <p:nvPr/>
          </p:nvSpPr>
          <p:spPr>
            <a:xfrm>
              <a:off x="1593975" y="27945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2" y="339"/>
                  </a:lnTo>
                  <a:lnTo>
                    <a:pt x="0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16"/>
            <p:cNvSpPr/>
            <p:nvPr/>
          </p:nvSpPr>
          <p:spPr>
            <a:xfrm>
              <a:off x="1579300" y="27945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7" y="486"/>
                  </a:lnTo>
                  <a:lnTo>
                    <a:pt x="589" y="3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16"/>
            <p:cNvSpPr/>
            <p:nvPr/>
          </p:nvSpPr>
          <p:spPr>
            <a:xfrm>
              <a:off x="1579300" y="2786100"/>
              <a:ext cx="29325" cy="16950"/>
            </a:xfrm>
            <a:custGeom>
              <a:rect b="b" l="l" r="r" t="t"/>
              <a:pathLst>
                <a:path extrusionOk="0" h="678" w="1173">
                  <a:moveTo>
                    <a:pt x="584" y="0"/>
                  </a:moveTo>
                  <a:lnTo>
                    <a:pt x="1" y="340"/>
                  </a:lnTo>
                  <a:lnTo>
                    <a:pt x="589" y="678"/>
                  </a:lnTo>
                  <a:lnTo>
                    <a:pt x="1173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16"/>
            <p:cNvSpPr/>
            <p:nvPr/>
          </p:nvSpPr>
          <p:spPr>
            <a:xfrm>
              <a:off x="1610250" y="2803950"/>
              <a:ext cx="14675" cy="12150"/>
            </a:xfrm>
            <a:custGeom>
              <a:rect b="b" l="l" r="r" t="t"/>
              <a:pathLst>
                <a:path extrusionOk="0" h="486" w="587">
                  <a:moveTo>
                    <a:pt x="586" y="0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586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16"/>
            <p:cNvSpPr/>
            <p:nvPr/>
          </p:nvSpPr>
          <p:spPr>
            <a:xfrm>
              <a:off x="1595600" y="28039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7" y="486"/>
                  </a:lnTo>
                  <a:lnTo>
                    <a:pt x="588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16"/>
            <p:cNvSpPr/>
            <p:nvPr/>
          </p:nvSpPr>
          <p:spPr>
            <a:xfrm>
              <a:off x="1595600" y="279545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8" y="680"/>
                  </a:lnTo>
                  <a:lnTo>
                    <a:pt x="1172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16"/>
            <p:cNvSpPr/>
            <p:nvPr/>
          </p:nvSpPr>
          <p:spPr>
            <a:xfrm>
              <a:off x="1626575" y="2813350"/>
              <a:ext cx="14625" cy="12175"/>
            </a:xfrm>
            <a:custGeom>
              <a:rect b="b" l="l" r="r" t="t"/>
              <a:pathLst>
                <a:path extrusionOk="0" h="487" w="585">
                  <a:moveTo>
                    <a:pt x="585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16"/>
            <p:cNvSpPr/>
            <p:nvPr/>
          </p:nvSpPr>
          <p:spPr>
            <a:xfrm>
              <a:off x="1611875" y="2813350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16"/>
            <p:cNvSpPr/>
            <p:nvPr/>
          </p:nvSpPr>
          <p:spPr>
            <a:xfrm>
              <a:off x="1611875" y="28048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9" y="679"/>
                  </a:lnTo>
                  <a:lnTo>
                    <a:pt x="1173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16"/>
            <p:cNvSpPr/>
            <p:nvPr/>
          </p:nvSpPr>
          <p:spPr>
            <a:xfrm>
              <a:off x="1642875" y="2822775"/>
              <a:ext cx="14600" cy="12150"/>
            </a:xfrm>
            <a:custGeom>
              <a:rect b="b" l="l" r="r" t="t"/>
              <a:pathLst>
                <a:path extrusionOk="0" h="486" w="584">
                  <a:moveTo>
                    <a:pt x="584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16"/>
            <p:cNvSpPr/>
            <p:nvPr/>
          </p:nvSpPr>
          <p:spPr>
            <a:xfrm>
              <a:off x="1628150" y="2822775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16"/>
            <p:cNvSpPr/>
            <p:nvPr/>
          </p:nvSpPr>
          <p:spPr>
            <a:xfrm>
              <a:off x="1628150" y="28142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16"/>
            <p:cNvSpPr/>
            <p:nvPr/>
          </p:nvSpPr>
          <p:spPr>
            <a:xfrm>
              <a:off x="1659150" y="2832175"/>
              <a:ext cx="14625" cy="12175"/>
            </a:xfrm>
            <a:custGeom>
              <a:rect b="b" l="l" r="r" t="t"/>
              <a:pathLst>
                <a:path extrusionOk="0" h="487" w="585">
                  <a:moveTo>
                    <a:pt x="584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16"/>
            <p:cNvSpPr/>
            <p:nvPr/>
          </p:nvSpPr>
          <p:spPr>
            <a:xfrm>
              <a:off x="1644450" y="28321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16"/>
            <p:cNvSpPr/>
            <p:nvPr/>
          </p:nvSpPr>
          <p:spPr>
            <a:xfrm>
              <a:off x="1644450" y="28237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0"/>
                  </a:moveTo>
                  <a:lnTo>
                    <a:pt x="0" y="340"/>
                  </a:lnTo>
                  <a:lnTo>
                    <a:pt x="589" y="679"/>
                  </a:lnTo>
                  <a:lnTo>
                    <a:pt x="1172" y="34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16"/>
            <p:cNvSpPr/>
            <p:nvPr/>
          </p:nvSpPr>
          <p:spPr>
            <a:xfrm>
              <a:off x="1675425" y="2841575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1" y="341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16"/>
            <p:cNvSpPr/>
            <p:nvPr/>
          </p:nvSpPr>
          <p:spPr>
            <a:xfrm>
              <a:off x="1660725" y="28415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16"/>
            <p:cNvSpPr/>
            <p:nvPr/>
          </p:nvSpPr>
          <p:spPr>
            <a:xfrm>
              <a:off x="1660725" y="2833100"/>
              <a:ext cx="29375" cy="17000"/>
            </a:xfrm>
            <a:custGeom>
              <a:rect b="b" l="l" r="r" t="t"/>
              <a:pathLst>
                <a:path extrusionOk="0" h="680" w="1175">
                  <a:moveTo>
                    <a:pt x="586" y="0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4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16"/>
            <p:cNvSpPr/>
            <p:nvPr/>
          </p:nvSpPr>
          <p:spPr>
            <a:xfrm>
              <a:off x="1577800" y="2803950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16"/>
            <p:cNvSpPr/>
            <p:nvPr/>
          </p:nvSpPr>
          <p:spPr>
            <a:xfrm>
              <a:off x="1563100" y="28039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16"/>
            <p:cNvSpPr/>
            <p:nvPr/>
          </p:nvSpPr>
          <p:spPr>
            <a:xfrm>
              <a:off x="1563100" y="279545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16"/>
            <p:cNvSpPr/>
            <p:nvPr/>
          </p:nvSpPr>
          <p:spPr>
            <a:xfrm>
              <a:off x="1642950" y="28415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2" y="341"/>
                  </a:lnTo>
                  <a:lnTo>
                    <a:pt x="0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16"/>
            <p:cNvSpPr/>
            <p:nvPr/>
          </p:nvSpPr>
          <p:spPr>
            <a:xfrm>
              <a:off x="1579375" y="2813350"/>
              <a:ext cx="63625" cy="40400"/>
            </a:xfrm>
            <a:custGeom>
              <a:rect b="b" l="l" r="r" t="t"/>
              <a:pathLst>
                <a:path extrusionOk="0" h="1616" w="2545">
                  <a:moveTo>
                    <a:pt x="2" y="1"/>
                  </a:moveTo>
                  <a:lnTo>
                    <a:pt x="1" y="147"/>
                  </a:lnTo>
                  <a:lnTo>
                    <a:pt x="2543" y="1615"/>
                  </a:lnTo>
                  <a:lnTo>
                    <a:pt x="2545" y="147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16"/>
            <p:cNvSpPr/>
            <p:nvPr/>
          </p:nvSpPr>
          <p:spPr>
            <a:xfrm>
              <a:off x="1579425" y="2804875"/>
              <a:ext cx="78175" cy="45225"/>
            </a:xfrm>
            <a:custGeom>
              <a:rect b="b" l="l" r="r" t="t"/>
              <a:pathLst>
                <a:path extrusionOk="0" h="1809" w="3127">
                  <a:moveTo>
                    <a:pt x="584" y="0"/>
                  </a:moveTo>
                  <a:lnTo>
                    <a:pt x="0" y="340"/>
                  </a:lnTo>
                  <a:lnTo>
                    <a:pt x="2543" y="1809"/>
                  </a:lnTo>
                  <a:lnTo>
                    <a:pt x="3127" y="1469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16"/>
            <p:cNvSpPr/>
            <p:nvPr/>
          </p:nvSpPr>
          <p:spPr>
            <a:xfrm>
              <a:off x="1659275" y="2851000"/>
              <a:ext cx="14600" cy="12150"/>
            </a:xfrm>
            <a:custGeom>
              <a:rect b="b" l="l" r="r" t="t"/>
              <a:pathLst>
                <a:path extrusionOk="0" h="486" w="584">
                  <a:moveTo>
                    <a:pt x="584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16"/>
            <p:cNvSpPr/>
            <p:nvPr/>
          </p:nvSpPr>
          <p:spPr>
            <a:xfrm>
              <a:off x="1644550" y="2851000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16"/>
            <p:cNvSpPr/>
            <p:nvPr/>
          </p:nvSpPr>
          <p:spPr>
            <a:xfrm>
              <a:off x="1644550" y="28425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16"/>
            <p:cNvSpPr/>
            <p:nvPr/>
          </p:nvSpPr>
          <p:spPr>
            <a:xfrm>
              <a:off x="1643825" y="2627050"/>
              <a:ext cx="166900" cy="206125"/>
            </a:xfrm>
            <a:custGeom>
              <a:rect b="b" l="l" r="r" t="t"/>
              <a:pathLst>
                <a:path extrusionOk="0" h="8245" w="6676">
                  <a:moveTo>
                    <a:pt x="2182" y="1123"/>
                  </a:moveTo>
                  <a:lnTo>
                    <a:pt x="5766" y="3193"/>
                  </a:lnTo>
                  <a:lnTo>
                    <a:pt x="5757" y="6247"/>
                  </a:lnTo>
                  <a:lnTo>
                    <a:pt x="2173" y="4178"/>
                  </a:lnTo>
                  <a:lnTo>
                    <a:pt x="2182" y="1123"/>
                  </a:lnTo>
                  <a:close/>
                  <a:moveTo>
                    <a:pt x="1486" y="0"/>
                  </a:moveTo>
                  <a:lnTo>
                    <a:pt x="1472" y="5247"/>
                  </a:lnTo>
                  <a:lnTo>
                    <a:pt x="1" y="4397"/>
                  </a:lnTo>
                  <a:lnTo>
                    <a:pt x="1" y="4397"/>
                  </a:lnTo>
                  <a:lnTo>
                    <a:pt x="6662" y="8244"/>
                  </a:lnTo>
                  <a:lnTo>
                    <a:pt x="6676" y="2996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16"/>
            <p:cNvSpPr/>
            <p:nvPr/>
          </p:nvSpPr>
          <p:spPr>
            <a:xfrm>
              <a:off x="1643875" y="2605775"/>
              <a:ext cx="37150" cy="152425"/>
            </a:xfrm>
            <a:custGeom>
              <a:rect b="b" l="l" r="r" t="t"/>
              <a:pathLst>
                <a:path extrusionOk="0" h="6097" w="1486">
                  <a:moveTo>
                    <a:pt x="163" y="282"/>
                  </a:moveTo>
                  <a:lnTo>
                    <a:pt x="719" y="604"/>
                  </a:lnTo>
                  <a:lnTo>
                    <a:pt x="718" y="1222"/>
                  </a:lnTo>
                  <a:lnTo>
                    <a:pt x="160" y="899"/>
                  </a:lnTo>
                  <a:lnTo>
                    <a:pt x="163" y="282"/>
                  </a:lnTo>
                  <a:close/>
                  <a:moveTo>
                    <a:pt x="781" y="639"/>
                  </a:moveTo>
                  <a:lnTo>
                    <a:pt x="1337" y="961"/>
                  </a:lnTo>
                  <a:lnTo>
                    <a:pt x="1335" y="1578"/>
                  </a:lnTo>
                  <a:lnTo>
                    <a:pt x="779" y="1256"/>
                  </a:lnTo>
                  <a:lnTo>
                    <a:pt x="781" y="639"/>
                  </a:lnTo>
                  <a:close/>
                  <a:moveTo>
                    <a:pt x="160" y="970"/>
                  </a:moveTo>
                  <a:lnTo>
                    <a:pt x="718" y="1291"/>
                  </a:lnTo>
                  <a:lnTo>
                    <a:pt x="716" y="1908"/>
                  </a:lnTo>
                  <a:lnTo>
                    <a:pt x="158" y="1587"/>
                  </a:lnTo>
                  <a:lnTo>
                    <a:pt x="160" y="970"/>
                  </a:lnTo>
                  <a:close/>
                  <a:moveTo>
                    <a:pt x="779" y="1326"/>
                  </a:moveTo>
                  <a:lnTo>
                    <a:pt x="1335" y="1649"/>
                  </a:lnTo>
                  <a:lnTo>
                    <a:pt x="1334" y="2266"/>
                  </a:lnTo>
                  <a:lnTo>
                    <a:pt x="777" y="1944"/>
                  </a:lnTo>
                  <a:lnTo>
                    <a:pt x="779" y="1326"/>
                  </a:lnTo>
                  <a:close/>
                  <a:moveTo>
                    <a:pt x="158" y="1658"/>
                  </a:moveTo>
                  <a:lnTo>
                    <a:pt x="714" y="1979"/>
                  </a:lnTo>
                  <a:lnTo>
                    <a:pt x="713" y="2597"/>
                  </a:lnTo>
                  <a:lnTo>
                    <a:pt x="157" y="2274"/>
                  </a:lnTo>
                  <a:lnTo>
                    <a:pt x="158" y="1658"/>
                  </a:lnTo>
                  <a:close/>
                  <a:moveTo>
                    <a:pt x="776" y="2014"/>
                  </a:moveTo>
                  <a:lnTo>
                    <a:pt x="1334" y="2336"/>
                  </a:lnTo>
                  <a:lnTo>
                    <a:pt x="1332" y="2953"/>
                  </a:lnTo>
                  <a:lnTo>
                    <a:pt x="774" y="2632"/>
                  </a:lnTo>
                  <a:lnTo>
                    <a:pt x="776" y="2014"/>
                  </a:lnTo>
                  <a:close/>
                  <a:moveTo>
                    <a:pt x="157" y="2345"/>
                  </a:moveTo>
                  <a:lnTo>
                    <a:pt x="713" y="2667"/>
                  </a:lnTo>
                  <a:lnTo>
                    <a:pt x="711" y="3285"/>
                  </a:lnTo>
                  <a:lnTo>
                    <a:pt x="154" y="2962"/>
                  </a:lnTo>
                  <a:lnTo>
                    <a:pt x="157" y="2345"/>
                  </a:lnTo>
                  <a:close/>
                  <a:moveTo>
                    <a:pt x="774" y="2701"/>
                  </a:moveTo>
                  <a:lnTo>
                    <a:pt x="1332" y="3024"/>
                  </a:lnTo>
                  <a:lnTo>
                    <a:pt x="1329" y="3641"/>
                  </a:lnTo>
                  <a:lnTo>
                    <a:pt x="773" y="3319"/>
                  </a:lnTo>
                  <a:lnTo>
                    <a:pt x="774" y="2701"/>
                  </a:lnTo>
                  <a:close/>
                  <a:moveTo>
                    <a:pt x="154" y="3033"/>
                  </a:moveTo>
                  <a:lnTo>
                    <a:pt x="711" y="3354"/>
                  </a:lnTo>
                  <a:lnTo>
                    <a:pt x="710" y="3972"/>
                  </a:lnTo>
                  <a:lnTo>
                    <a:pt x="152" y="3651"/>
                  </a:lnTo>
                  <a:lnTo>
                    <a:pt x="154" y="3033"/>
                  </a:lnTo>
                  <a:close/>
                  <a:moveTo>
                    <a:pt x="773" y="3389"/>
                  </a:moveTo>
                  <a:lnTo>
                    <a:pt x="1329" y="3712"/>
                  </a:lnTo>
                  <a:lnTo>
                    <a:pt x="1327" y="4330"/>
                  </a:lnTo>
                  <a:lnTo>
                    <a:pt x="771" y="4007"/>
                  </a:lnTo>
                  <a:lnTo>
                    <a:pt x="773" y="3389"/>
                  </a:lnTo>
                  <a:close/>
                  <a:moveTo>
                    <a:pt x="876" y="4807"/>
                  </a:moveTo>
                  <a:lnTo>
                    <a:pt x="876" y="4992"/>
                  </a:lnTo>
                  <a:lnTo>
                    <a:pt x="714" y="4900"/>
                  </a:lnTo>
                  <a:lnTo>
                    <a:pt x="714" y="5084"/>
                  </a:lnTo>
                  <a:lnTo>
                    <a:pt x="1037" y="5270"/>
                  </a:lnTo>
                  <a:lnTo>
                    <a:pt x="1037" y="4900"/>
                  </a:lnTo>
                  <a:lnTo>
                    <a:pt x="876" y="4807"/>
                  </a:lnTo>
                  <a:close/>
                  <a:moveTo>
                    <a:pt x="321" y="4028"/>
                  </a:moveTo>
                  <a:lnTo>
                    <a:pt x="877" y="4351"/>
                  </a:lnTo>
                  <a:lnTo>
                    <a:pt x="877" y="4671"/>
                  </a:lnTo>
                  <a:lnTo>
                    <a:pt x="1155" y="4832"/>
                  </a:lnTo>
                  <a:lnTo>
                    <a:pt x="1154" y="5473"/>
                  </a:lnTo>
                  <a:lnTo>
                    <a:pt x="598" y="5150"/>
                  </a:lnTo>
                  <a:lnTo>
                    <a:pt x="599" y="4830"/>
                  </a:lnTo>
                  <a:lnTo>
                    <a:pt x="320" y="4669"/>
                  </a:lnTo>
                  <a:lnTo>
                    <a:pt x="318" y="4669"/>
                  </a:lnTo>
                  <a:lnTo>
                    <a:pt x="321" y="4028"/>
                  </a:lnTo>
                  <a:close/>
                  <a:moveTo>
                    <a:pt x="15" y="0"/>
                  </a:moveTo>
                  <a:lnTo>
                    <a:pt x="0" y="5247"/>
                  </a:lnTo>
                  <a:lnTo>
                    <a:pt x="1470" y="6096"/>
                  </a:lnTo>
                  <a:lnTo>
                    <a:pt x="1486" y="84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16"/>
            <p:cNvSpPr/>
            <p:nvPr/>
          </p:nvSpPr>
          <p:spPr>
            <a:xfrm>
              <a:off x="1647850" y="2612850"/>
              <a:ext cx="13975" cy="23475"/>
            </a:xfrm>
            <a:custGeom>
              <a:rect b="b" l="l" r="r" t="t"/>
              <a:pathLst>
                <a:path extrusionOk="0" h="939" w="559">
                  <a:moveTo>
                    <a:pt x="2" y="0"/>
                  </a:moveTo>
                  <a:lnTo>
                    <a:pt x="1" y="618"/>
                  </a:lnTo>
                  <a:lnTo>
                    <a:pt x="557" y="939"/>
                  </a:lnTo>
                  <a:lnTo>
                    <a:pt x="559" y="32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16"/>
            <p:cNvSpPr/>
            <p:nvPr/>
          </p:nvSpPr>
          <p:spPr>
            <a:xfrm>
              <a:off x="1663300" y="2621750"/>
              <a:ext cx="14000" cy="23525"/>
            </a:xfrm>
            <a:custGeom>
              <a:rect b="b" l="l" r="r" t="t"/>
              <a:pathLst>
                <a:path extrusionOk="0" h="941" w="560">
                  <a:moveTo>
                    <a:pt x="2" y="0"/>
                  </a:moveTo>
                  <a:lnTo>
                    <a:pt x="0" y="618"/>
                  </a:lnTo>
                  <a:lnTo>
                    <a:pt x="558" y="941"/>
                  </a:lnTo>
                  <a:lnTo>
                    <a:pt x="560" y="32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16"/>
            <p:cNvSpPr/>
            <p:nvPr/>
          </p:nvSpPr>
          <p:spPr>
            <a:xfrm>
              <a:off x="1647775" y="2630000"/>
              <a:ext cx="14000" cy="23525"/>
            </a:xfrm>
            <a:custGeom>
              <a:rect b="b" l="l" r="r" t="t"/>
              <a:pathLst>
                <a:path extrusionOk="0" h="941" w="560">
                  <a:moveTo>
                    <a:pt x="2" y="1"/>
                  </a:moveTo>
                  <a:lnTo>
                    <a:pt x="1" y="618"/>
                  </a:lnTo>
                  <a:lnTo>
                    <a:pt x="558" y="941"/>
                  </a:lnTo>
                  <a:lnTo>
                    <a:pt x="560" y="323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16"/>
            <p:cNvSpPr/>
            <p:nvPr/>
          </p:nvSpPr>
          <p:spPr>
            <a:xfrm>
              <a:off x="1663250" y="2638950"/>
              <a:ext cx="14025" cy="23500"/>
            </a:xfrm>
            <a:custGeom>
              <a:rect b="b" l="l" r="r" t="t"/>
              <a:pathLst>
                <a:path extrusionOk="0" h="940" w="561">
                  <a:moveTo>
                    <a:pt x="2" y="1"/>
                  </a:moveTo>
                  <a:lnTo>
                    <a:pt x="1" y="618"/>
                  </a:lnTo>
                  <a:lnTo>
                    <a:pt x="557" y="939"/>
                  </a:lnTo>
                  <a:lnTo>
                    <a:pt x="560" y="32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16"/>
            <p:cNvSpPr/>
            <p:nvPr/>
          </p:nvSpPr>
          <p:spPr>
            <a:xfrm>
              <a:off x="1647750" y="2647225"/>
              <a:ext cx="14000" cy="23475"/>
            </a:xfrm>
            <a:custGeom>
              <a:rect b="b" l="l" r="r" t="t"/>
              <a:pathLst>
                <a:path extrusionOk="0" h="939" w="560">
                  <a:moveTo>
                    <a:pt x="2" y="0"/>
                  </a:moveTo>
                  <a:lnTo>
                    <a:pt x="0" y="618"/>
                  </a:lnTo>
                  <a:lnTo>
                    <a:pt x="558" y="939"/>
                  </a:lnTo>
                  <a:lnTo>
                    <a:pt x="559" y="32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16"/>
            <p:cNvSpPr/>
            <p:nvPr/>
          </p:nvSpPr>
          <p:spPr>
            <a:xfrm>
              <a:off x="1663175" y="2656125"/>
              <a:ext cx="14025" cy="23525"/>
            </a:xfrm>
            <a:custGeom>
              <a:rect b="b" l="l" r="r" t="t"/>
              <a:pathLst>
                <a:path extrusionOk="0" h="941" w="561">
                  <a:moveTo>
                    <a:pt x="4" y="0"/>
                  </a:moveTo>
                  <a:lnTo>
                    <a:pt x="1" y="618"/>
                  </a:lnTo>
                  <a:lnTo>
                    <a:pt x="558" y="941"/>
                  </a:lnTo>
                  <a:lnTo>
                    <a:pt x="560" y="32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16"/>
            <p:cNvSpPr/>
            <p:nvPr/>
          </p:nvSpPr>
          <p:spPr>
            <a:xfrm>
              <a:off x="1647700" y="2664425"/>
              <a:ext cx="14000" cy="23475"/>
            </a:xfrm>
            <a:custGeom>
              <a:rect b="b" l="l" r="r" t="t"/>
              <a:pathLst>
                <a:path extrusionOk="0" h="939" w="560">
                  <a:moveTo>
                    <a:pt x="2" y="0"/>
                  </a:moveTo>
                  <a:lnTo>
                    <a:pt x="1" y="618"/>
                  </a:lnTo>
                  <a:lnTo>
                    <a:pt x="557" y="939"/>
                  </a:lnTo>
                  <a:lnTo>
                    <a:pt x="560" y="32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16"/>
            <p:cNvSpPr/>
            <p:nvPr/>
          </p:nvSpPr>
          <p:spPr>
            <a:xfrm>
              <a:off x="1663150" y="2673325"/>
              <a:ext cx="14000" cy="23500"/>
            </a:xfrm>
            <a:custGeom>
              <a:rect b="b" l="l" r="r" t="t"/>
              <a:pathLst>
                <a:path extrusionOk="0" h="940" w="560">
                  <a:moveTo>
                    <a:pt x="2" y="1"/>
                  </a:moveTo>
                  <a:lnTo>
                    <a:pt x="0" y="618"/>
                  </a:lnTo>
                  <a:lnTo>
                    <a:pt x="558" y="939"/>
                  </a:lnTo>
                  <a:lnTo>
                    <a:pt x="559" y="323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16"/>
            <p:cNvSpPr/>
            <p:nvPr/>
          </p:nvSpPr>
          <p:spPr>
            <a:xfrm>
              <a:off x="1647625" y="2681575"/>
              <a:ext cx="14000" cy="23550"/>
            </a:xfrm>
            <a:custGeom>
              <a:rect b="b" l="l" r="r" t="t"/>
              <a:pathLst>
                <a:path extrusionOk="0" h="942" w="560">
                  <a:moveTo>
                    <a:pt x="4" y="1"/>
                  </a:moveTo>
                  <a:lnTo>
                    <a:pt x="1" y="619"/>
                  </a:lnTo>
                  <a:lnTo>
                    <a:pt x="558" y="941"/>
                  </a:lnTo>
                  <a:lnTo>
                    <a:pt x="560" y="32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16"/>
            <p:cNvSpPr/>
            <p:nvPr/>
          </p:nvSpPr>
          <p:spPr>
            <a:xfrm>
              <a:off x="1663100" y="2690525"/>
              <a:ext cx="14000" cy="23500"/>
            </a:xfrm>
            <a:custGeom>
              <a:rect b="b" l="l" r="r" t="t"/>
              <a:pathLst>
                <a:path extrusionOk="0" h="940" w="560">
                  <a:moveTo>
                    <a:pt x="2" y="1"/>
                  </a:moveTo>
                  <a:lnTo>
                    <a:pt x="1" y="618"/>
                  </a:lnTo>
                  <a:lnTo>
                    <a:pt x="558" y="940"/>
                  </a:lnTo>
                  <a:lnTo>
                    <a:pt x="560" y="32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16"/>
            <p:cNvSpPr/>
            <p:nvPr/>
          </p:nvSpPr>
          <p:spPr>
            <a:xfrm>
              <a:off x="1658775" y="2722575"/>
              <a:ext cx="14000" cy="20025"/>
            </a:xfrm>
            <a:custGeom>
              <a:rect b="b" l="l" r="r" t="t"/>
              <a:pathLst>
                <a:path extrusionOk="0" h="801" w="560">
                  <a:moveTo>
                    <a:pt x="281" y="0"/>
                  </a:moveTo>
                  <a:lnTo>
                    <a:pt x="280" y="135"/>
                  </a:lnTo>
                  <a:lnTo>
                    <a:pt x="441" y="228"/>
                  </a:lnTo>
                  <a:lnTo>
                    <a:pt x="440" y="598"/>
                  </a:lnTo>
                  <a:lnTo>
                    <a:pt x="118" y="412"/>
                  </a:lnTo>
                  <a:lnTo>
                    <a:pt x="118" y="228"/>
                  </a:lnTo>
                  <a:lnTo>
                    <a:pt x="2" y="160"/>
                  </a:lnTo>
                  <a:lnTo>
                    <a:pt x="0" y="479"/>
                  </a:lnTo>
                  <a:lnTo>
                    <a:pt x="558" y="801"/>
                  </a:lnTo>
                  <a:lnTo>
                    <a:pt x="559" y="161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16"/>
            <p:cNvSpPr/>
            <p:nvPr/>
          </p:nvSpPr>
          <p:spPr>
            <a:xfrm>
              <a:off x="1651825" y="2706500"/>
              <a:ext cx="14000" cy="24075"/>
            </a:xfrm>
            <a:custGeom>
              <a:rect b="b" l="l" r="r" t="t"/>
              <a:pathLst>
                <a:path extrusionOk="0" h="963" w="560">
                  <a:moveTo>
                    <a:pt x="3" y="1"/>
                  </a:moveTo>
                  <a:lnTo>
                    <a:pt x="0" y="642"/>
                  </a:lnTo>
                  <a:lnTo>
                    <a:pt x="280" y="803"/>
                  </a:lnTo>
                  <a:lnTo>
                    <a:pt x="396" y="871"/>
                  </a:lnTo>
                  <a:lnTo>
                    <a:pt x="558" y="963"/>
                  </a:lnTo>
                  <a:lnTo>
                    <a:pt x="558" y="778"/>
                  </a:lnTo>
                  <a:lnTo>
                    <a:pt x="559" y="643"/>
                  </a:lnTo>
                  <a:lnTo>
                    <a:pt x="559" y="322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16"/>
            <p:cNvSpPr/>
            <p:nvPr/>
          </p:nvSpPr>
          <p:spPr>
            <a:xfrm>
              <a:off x="1698175" y="2655175"/>
              <a:ext cx="89825" cy="128050"/>
            </a:xfrm>
            <a:custGeom>
              <a:rect b="b" l="l" r="r" t="t"/>
              <a:pathLst>
                <a:path extrusionOk="0" h="5122" w="3593">
                  <a:moveTo>
                    <a:pt x="767" y="1435"/>
                  </a:moveTo>
                  <a:cubicBezTo>
                    <a:pt x="779" y="1435"/>
                    <a:pt x="792" y="1439"/>
                    <a:pt x="805" y="1447"/>
                  </a:cubicBezTo>
                  <a:cubicBezTo>
                    <a:pt x="851" y="1478"/>
                    <a:pt x="882" y="1527"/>
                    <a:pt x="890" y="1582"/>
                  </a:cubicBezTo>
                  <a:lnTo>
                    <a:pt x="1699" y="2049"/>
                  </a:lnTo>
                  <a:lnTo>
                    <a:pt x="1699" y="1951"/>
                  </a:lnTo>
                  <a:lnTo>
                    <a:pt x="1895" y="2065"/>
                  </a:lnTo>
                  <a:lnTo>
                    <a:pt x="1895" y="2163"/>
                  </a:lnTo>
                  <a:lnTo>
                    <a:pt x="2646" y="2596"/>
                  </a:lnTo>
                  <a:cubicBezTo>
                    <a:pt x="2650" y="2566"/>
                    <a:pt x="2668" y="2549"/>
                    <a:pt x="2692" y="2549"/>
                  </a:cubicBezTo>
                  <a:cubicBezTo>
                    <a:pt x="2703" y="2549"/>
                    <a:pt x="2716" y="2553"/>
                    <a:pt x="2730" y="2561"/>
                  </a:cubicBezTo>
                  <a:cubicBezTo>
                    <a:pt x="2781" y="2593"/>
                    <a:pt x="2813" y="2649"/>
                    <a:pt x="2816" y="2708"/>
                  </a:cubicBezTo>
                  <a:cubicBezTo>
                    <a:pt x="2816" y="2715"/>
                    <a:pt x="2815" y="2721"/>
                    <a:pt x="2815" y="2725"/>
                  </a:cubicBezTo>
                  <a:lnTo>
                    <a:pt x="3031" y="2934"/>
                  </a:lnTo>
                  <a:lnTo>
                    <a:pt x="2879" y="2917"/>
                  </a:lnTo>
                  <a:lnTo>
                    <a:pt x="2816" y="3056"/>
                  </a:lnTo>
                  <a:lnTo>
                    <a:pt x="2746" y="2765"/>
                  </a:lnTo>
                  <a:cubicBezTo>
                    <a:pt x="2740" y="2764"/>
                    <a:pt x="2735" y="2761"/>
                    <a:pt x="2730" y="2758"/>
                  </a:cubicBezTo>
                  <a:cubicBezTo>
                    <a:pt x="2683" y="2727"/>
                    <a:pt x="2652" y="2678"/>
                    <a:pt x="2646" y="2622"/>
                  </a:cubicBezTo>
                  <a:lnTo>
                    <a:pt x="2008" y="2255"/>
                  </a:lnTo>
                  <a:lnTo>
                    <a:pt x="2008" y="2255"/>
                  </a:lnTo>
                  <a:cubicBezTo>
                    <a:pt x="2375" y="2569"/>
                    <a:pt x="2658" y="3086"/>
                    <a:pt x="2704" y="3553"/>
                  </a:cubicBezTo>
                  <a:lnTo>
                    <a:pt x="2798" y="3607"/>
                  </a:lnTo>
                  <a:lnTo>
                    <a:pt x="2798" y="3831"/>
                  </a:lnTo>
                  <a:lnTo>
                    <a:pt x="2601" y="3718"/>
                  </a:lnTo>
                  <a:lnTo>
                    <a:pt x="2601" y="3493"/>
                  </a:lnTo>
                  <a:lnTo>
                    <a:pt x="2680" y="3538"/>
                  </a:lnTo>
                  <a:cubicBezTo>
                    <a:pt x="2629" y="3042"/>
                    <a:pt x="2303" y="2483"/>
                    <a:pt x="1895" y="2195"/>
                  </a:cubicBezTo>
                  <a:lnTo>
                    <a:pt x="1895" y="2289"/>
                  </a:lnTo>
                  <a:lnTo>
                    <a:pt x="1699" y="2175"/>
                  </a:lnTo>
                  <a:lnTo>
                    <a:pt x="1699" y="2083"/>
                  </a:lnTo>
                  <a:cubicBezTo>
                    <a:pt x="1592" y="2035"/>
                    <a:pt x="1491" y="2012"/>
                    <a:pt x="1398" y="2012"/>
                  </a:cubicBezTo>
                  <a:cubicBezTo>
                    <a:pt x="1138" y="2012"/>
                    <a:pt x="949" y="2195"/>
                    <a:pt x="910" y="2516"/>
                  </a:cubicBezTo>
                  <a:lnTo>
                    <a:pt x="987" y="2561"/>
                  </a:lnTo>
                  <a:lnTo>
                    <a:pt x="987" y="2785"/>
                  </a:lnTo>
                  <a:lnTo>
                    <a:pt x="790" y="2673"/>
                  </a:lnTo>
                  <a:lnTo>
                    <a:pt x="790" y="2447"/>
                  </a:lnTo>
                  <a:lnTo>
                    <a:pt x="885" y="2503"/>
                  </a:lnTo>
                  <a:cubicBezTo>
                    <a:pt x="925" y="2169"/>
                    <a:pt x="1119" y="1979"/>
                    <a:pt x="1388" y="1979"/>
                  </a:cubicBezTo>
                  <a:cubicBezTo>
                    <a:pt x="1451" y="1979"/>
                    <a:pt x="1518" y="1990"/>
                    <a:pt x="1587" y="2011"/>
                  </a:cubicBezTo>
                  <a:lnTo>
                    <a:pt x="890" y="1610"/>
                  </a:lnTo>
                  <a:cubicBezTo>
                    <a:pt x="886" y="1639"/>
                    <a:pt x="868" y="1657"/>
                    <a:pt x="843" y="1657"/>
                  </a:cubicBezTo>
                  <a:cubicBezTo>
                    <a:pt x="832" y="1657"/>
                    <a:pt x="819" y="1653"/>
                    <a:pt x="805" y="1645"/>
                  </a:cubicBezTo>
                  <a:cubicBezTo>
                    <a:pt x="755" y="1612"/>
                    <a:pt x="722" y="1558"/>
                    <a:pt x="719" y="1496"/>
                  </a:cubicBezTo>
                  <a:cubicBezTo>
                    <a:pt x="719" y="1458"/>
                    <a:pt x="739" y="1435"/>
                    <a:pt x="767" y="1435"/>
                  </a:cubicBezTo>
                  <a:close/>
                  <a:moveTo>
                    <a:pt x="8" y="0"/>
                  </a:moveTo>
                  <a:lnTo>
                    <a:pt x="0" y="3053"/>
                  </a:lnTo>
                  <a:lnTo>
                    <a:pt x="3583" y="5122"/>
                  </a:lnTo>
                  <a:lnTo>
                    <a:pt x="3592" y="206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16"/>
            <p:cNvSpPr/>
            <p:nvPr/>
          </p:nvSpPr>
          <p:spPr>
            <a:xfrm>
              <a:off x="1716150" y="2691075"/>
              <a:ext cx="4275" cy="5550"/>
            </a:xfrm>
            <a:custGeom>
              <a:rect b="b" l="l" r="r" t="t"/>
              <a:pathLst>
                <a:path extrusionOk="0" h="222" w="171">
                  <a:moveTo>
                    <a:pt x="47" y="1"/>
                  </a:moveTo>
                  <a:cubicBezTo>
                    <a:pt x="19" y="1"/>
                    <a:pt x="0" y="23"/>
                    <a:pt x="0" y="62"/>
                  </a:cubicBezTo>
                  <a:cubicBezTo>
                    <a:pt x="3" y="122"/>
                    <a:pt x="34" y="177"/>
                    <a:pt x="85" y="209"/>
                  </a:cubicBezTo>
                  <a:cubicBezTo>
                    <a:pt x="99" y="217"/>
                    <a:pt x="112" y="221"/>
                    <a:pt x="124" y="221"/>
                  </a:cubicBezTo>
                  <a:cubicBezTo>
                    <a:pt x="148" y="221"/>
                    <a:pt x="167" y="204"/>
                    <a:pt x="171" y="174"/>
                  </a:cubicBezTo>
                  <a:lnTo>
                    <a:pt x="85" y="125"/>
                  </a:lnTo>
                  <a:lnTo>
                    <a:pt x="85" y="97"/>
                  </a:lnTo>
                  <a:lnTo>
                    <a:pt x="171" y="145"/>
                  </a:lnTo>
                  <a:cubicBezTo>
                    <a:pt x="163" y="91"/>
                    <a:pt x="132" y="42"/>
                    <a:pt x="86" y="11"/>
                  </a:cubicBezTo>
                  <a:lnTo>
                    <a:pt x="86" y="13"/>
                  </a:lnTo>
                  <a:cubicBezTo>
                    <a:pt x="72" y="5"/>
                    <a:pt x="59" y="1"/>
                    <a:pt x="47" y="1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16"/>
            <p:cNvSpPr/>
            <p:nvPr/>
          </p:nvSpPr>
          <p:spPr>
            <a:xfrm>
              <a:off x="1764300" y="2718875"/>
              <a:ext cx="4300" cy="5450"/>
            </a:xfrm>
            <a:custGeom>
              <a:rect b="b" l="l" r="r" t="t"/>
              <a:pathLst>
                <a:path extrusionOk="0" h="218" w="172">
                  <a:moveTo>
                    <a:pt x="47" y="1"/>
                  </a:moveTo>
                  <a:cubicBezTo>
                    <a:pt x="23" y="1"/>
                    <a:pt x="5" y="18"/>
                    <a:pt x="1" y="48"/>
                  </a:cubicBezTo>
                  <a:lnTo>
                    <a:pt x="68" y="87"/>
                  </a:lnTo>
                  <a:lnTo>
                    <a:pt x="68" y="87"/>
                  </a:lnTo>
                  <a:lnTo>
                    <a:pt x="65" y="77"/>
                  </a:lnTo>
                  <a:lnTo>
                    <a:pt x="87" y="96"/>
                  </a:lnTo>
                  <a:lnTo>
                    <a:pt x="104" y="107"/>
                  </a:lnTo>
                  <a:lnTo>
                    <a:pt x="104" y="113"/>
                  </a:lnTo>
                  <a:lnTo>
                    <a:pt x="170" y="176"/>
                  </a:lnTo>
                  <a:cubicBezTo>
                    <a:pt x="170" y="170"/>
                    <a:pt x="171" y="165"/>
                    <a:pt x="171" y="159"/>
                  </a:cubicBezTo>
                  <a:cubicBezTo>
                    <a:pt x="168" y="99"/>
                    <a:pt x="136" y="44"/>
                    <a:pt x="85" y="11"/>
                  </a:cubicBezTo>
                  <a:lnTo>
                    <a:pt x="85" y="13"/>
                  </a:lnTo>
                  <a:cubicBezTo>
                    <a:pt x="71" y="5"/>
                    <a:pt x="58" y="1"/>
                    <a:pt x="47" y="1"/>
                  </a:cubicBezTo>
                  <a:close/>
                  <a:moveTo>
                    <a:pt x="1" y="76"/>
                  </a:moveTo>
                  <a:lnTo>
                    <a:pt x="1" y="76"/>
                  </a:lnTo>
                  <a:cubicBezTo>
                    <a:pt x="8" y="131"/>
                    <a:pt x="39" y="179"/>
                    <a:pt x="85" y="210"/>
                  </a:cubicBezTo>
                  <a:cubicBezTo>
                    <a:pt x="90" y="213"/>
                    <a:pt x="95" y="216"/>
                    <a:pt x="101" y="217"/>
                  </a:cubicBezTo>
                  <a:lnTo>
                    <a:pt x="76" y="120"/>
                  </a:lnTo>
                  <a:lnTo>
                    <a:pt x="78" y="120"/>
                  </a:lnTo>
                  <a:lnTo>
                    <a:pt x="1" y="76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16"/>
            <p:cNvSpPr/>
            <p:nvPr/>
          </p:nvSpPr>
          <p:spPr>
            <a:xfrm>
              <a:off x="1766925" y="2722500"/>
              <a:ext cx="5275" cy="7125"/>
            </a:xfrm>
            <a:custGeom>
              <a:rect b="b" l="l" r="r" t="t"/>
              <a:pathLst>
                <a:path extrusionOk="0" h="285" w="211">
                  <a:moveTo>
                    <a:pt x="0" y="0"/>
                  </a:moveTo>
                  <a:lnTo>
                    <a:pt x="69" y="284"/>
                  </a:lnTo>
                  <a:lnTo>
                    <a:pt x="111" y="192"/>
                  </a:lnTo>
                  <a:lnTo>
                    <a:pt x="211" y="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16"/>
            <p:cNvSpPr/>
            <p:nvPr/>
          </p:nvSpPr>
          <p:spPr>
            <a:xfrm>
              <a:off x="1765925" y="2720800"/>
              <a:ext cx="8050" cy="10825"/>
            </a:xfrm>
            <a:custGeom>
              <a:rect b="b" l="l" r="r" t="t"/>
              <a:pathLst>
                <a:path extrusionOk="0" h="433" w="322">
                  <a:moveTo>
                    <a:pt x="0" y="0"/>
                  </a:moveTo>
                  <a:lnTo>
                    <a:pt x="3" y="11"/>
                  </a:lnTo>
                  <a:lnTo>
                    <a:pt x="23" y="22"/>
                  </a:lnTo>
                  <a:lnTo>
                    <a:pt x="2" y="2"/>
                  </a:lnTo>
                  <a:lnTo>
                    <a:pt x="0" y="0"/>
                  </a:lnTo>
                  <a:close/>
                  <a:moveTo>
                    <a:pt x="40" y="68"/>
                  </a:moveTo>
                  <a:lnTo>
                    <a:pt x="251" y="271"/>
                  </a:lnTo>
                  <a:lnTo>
                    <a:pt x="151" y="260"/>
                  </a:lnTo>
                  <a:lnTo>
                    <a:pt x="109" y="352"/>
                  </a:lnTo>
                  <a:lnTo>
                    <a:pt x="40" y="68"/>
                  </a:lnTo>
                  <a:close/>
                  <a:moveTo>
                    <a:pt x="39" y="37"/>
                  </a:moveTo>
                  <a:lnTo>
                    <a:pt x="39" y="60"/>
                  </a:lnTo>
                  <a:lnTo>
                    <a:pt x="11" y="43"/>
                  </a:lnTo>
                  <a:lnTo>
                    <a:pt x="36" y="140"/>
                  </a:lnTo>
                  <a:lnTo>
                    <a:pt x="106" y="432"/>
                  </a:lnTo>
                  <a:lnTo>
                    <a:pt x="169" y="292"/>
                  </a:lnTo>
                  <a:lnTo>
                    <a:pt x="321" y="309"/>
                  </a:lnTo>
                  <a:lnTo>
                    <a:pt x="105" y="100"/>
                  </a:lnTo>
                  <a:lnTo>
                    <a:pt x="39" y="37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16"/>
            <p:cNvSpPr/>
            <p:nvPr/>
          </p:nvSpPr>
          <p:spPr>
            <a:xfrm>
              <a:off x="1718300" y="2693500"/>
              <a:ext cx="48650" cy="28825"/>
            </a:xfrm>
            <a:custGeom>
              <a:rect b="b" l="l" r="r" t="t"/>
              <a:pathLst>
                <a:path extrusionOk="0" h="1153" w="1946">
                  <a:moveTo>
                    <a:pt x="0" y="0"/>
                  </a:moveTo>
                  <a:lnTo>
                    <a:pt x="0" y="28"/>
                  </a:lnTo>
                  <a:lnTo>
                    <a:pt x="85" y="77"/>
                  </a:lnTo>
                  <a:lnTo>
                    <a:pt x="781" y="480"/>
                  </a:lnTo>
                  <a:cubicBezTo>
                    <a:pt x="819" y="492"/>
                    <a:pt x="858" y="506"/>
                    <a:pt x="894" y="523"/>
                  </a:cubicBezTo>
                  <a:lnTo>
                    <a:pt x="894" y="516"/>
                  </a:lnTo>
                  <a:lnTo>
                    <a:pt x="85" y="49"/>
                  </a:lnTo>
                  <a:lnTo>
                    <a:pt x="0" y="0"/>
                  </a:lnTo>
                  <a:close/>
                  <a:moveTo>
                    <a:pt x="1090" y="630"/>
                  </a:moveTo>
                  <a:lnTo>
                    <a:pt x="1090" y="636"/>
                  </a:lnTo>
                  <a:cubicBezTo>
                    <a:pt x="1128" y="664"/>
                    <a:pt x="1166" y="693"/>
                    <a:pt x="1203" y="724"/>
                  </a:cubicBezTo>
                  <a:lnTo>
                    <a:pt x="1841" y="1092"/>
                  </a:lnTo>
                  <a:lnTo>
                    <a:pt x="1918" y="1135"/>
                  </a:lnTo>
                  <a:lnTo>
                    <a:pt x="1945" y="1152"/>
                  </a:lnTo>
                  <a:lnTo>
                    <a:pt x="1945" y="1123"/>
                  </a:lnTo>
                  <a:lnTo>
                    <a:pt x="1927" y="1112"/>
                  </a:lnTo>
                  <a:lnTo>
                    <a:pt x="1908" y="1102"/>
                  </a:lnTo>
                  <a:lnTo>
                    <a:pt x="1841" y="1063"/>
                  </a:lnTo>
                  <a:lnTo>
                    <a:pt x="1090" y="63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16"/>
            <p:cNvSpPr/>
            <p:nvPr/>
          </p:nvSpPr>
          <p:spPr>
            <a:xfrm>
              <a:off x="1720300" y="2704675"/>
              <a:ext cx="45500" cy="39350"/>
            </a:xfrm>
            <a:custGeom>
              <a:rect b="b" l="l" r="r" t="t"/>
              <a:pathLst>
                <a:path extrusionOk="0" h="1574" w="1820">
                  <a:moveTo>
                    <a:pt x="501" y="1"/>
                  </a:moveTo>
                  <a:cubicBezTo>
                    <a:pt x="233" y="1"/>
                    <a:pt x="39" y="190"/>
                    <a:pt x="0" y="524"/>
                  </a:cubicBezTo>
                  <a:lnTo>
                    <a:pt x="25" y="538"/>
                  </a:lnTo>
                  <a:cubicBezTo>
                    <a:pt x="63" y="215"/>
                    <a:pt x="253" y="32"/>
                    <a:pt x="513" y="32"/>
                  </a:cubicBezTo>
                  <a:cubicBezTo>
                    <a:pt x="606" y="32"/>
                    <a:pt x="707" y="55"/>
                    <a:pt x="814" y="103"/>
                  </a:cubicBezTo>
                  <a:lnTo>
                    <a:pt x="814" y="76"/>
                  </a:lnTo>
                  <a:cubicBezTo>
                    <a:pt x="778" y="59"/>
                    <a:pt x="739" y="45"/>
                    <a:pt x="701" y="33"/>
                  </a:cubicBezTo>
                  <a:cubicBezTo>
                    <a:pt x="631" y="11"/>
                    <a:pt x="564" y="1"/>
                    <a:pt x="501" y="1"/>
                  </a:cubicBezTo>
                  <a:close/>
                  <a:moveTo>
                    <a:pt x="1010" y="189"/>
                  </a:moveTo>
                  <a:lnTo>
                    <a:pt x="1010" y="217"/>
                  </a:lnTo>
                  <a:cubicBezTo>
                    <a:pt x="1418" y="506"/>
                    <a:pt x="1744" y="1062"/>
                    <a:pt x="1795" y="1560"/>
                  </a:cubicBezTo>
                  <a:lnTo>
                    <a:pt x="1819" y="1573"/>
                  </a:lnTo>
                  <a:cubicBezTo>
                    <a:pt x="1773" y="1108"/>
                    <a:pt x="1490" y="589"/>
                    <a:pt x="1123" y="277"/>
                  </a:cubicBezTo>
                  <a:cubicBezTo>
                    <a:pt x="1086" y="245"/>
                    <a:pt x="1048" y="215"/>
                    <a:pt x="1010" y="189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16"/>
            <p:cNvSpPr/>
            <p:nvPr/>
          </p:nvSpPr>
          <p:spPr>
            <a:xfrm>
              <a:off x="1741225" y="2705025"/>
              <a:ext cx="3750" cy="6350"/>
            </a:xfrm>
            <a:custGeom>
              <a:rect b="b" l="l" r="r" t="t"/>
              <a:pathLst>
                <a:path extrusionOk="0" h="254" w="150">
                  <a:moveTo>
                    <a:pt x="2" y="0"/>
                  </a:moveTo>
                  <a:lnTo>
                    <a:pt x="1" y="169"/>
                  </a:lnTo>
                  <a:lnTo>
                    <a:pt x="148" y="254"/>
                  </a:lnTo>
                  <a:lnTo>
                    <a:pt x="150" y="8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16"/>
            <p:cNvSpPr/>
            <p:nvPr/>
          </p:nvSpPr>
          <p:spPr>
            <a:xfrm>
              <a:off x="1740675" y="2703950"/>
              <a:ext cx="4925" cy="8475"/>
            </a:xfrm>
            <a:custGeom>
              <a:rect b="b" l="l" r="r" t="t"/>
              <a:pathLst>
                <a:path extrusionOk="0" h="339" w="197">
                  <a:moveTo>
                    <a:pt x="24" y="43"/>
                  </a:moveTo>
                  <a:lnTo>
                    <a:pt x="170" y="128"/>
                  </a:lnTo>
                  <a:lnTo>
                    <a:pt x="170" y="297"/>
                  </a:lnTo>
                  <a:lnTo>
                    <a:pt x="24" y="212"/>
                  </a:lnTo>
                  <a:lnTo>
                    <a:pt x="24" y="43"/>
                  </a:lnTo>
                  <a:close/>
                  <a:moveTo>
                    <a:pt x="1" y="0"/>
                  </a:moveTo>
                  <a:lnTo>
                    <a:pt x="1" y="98"/>
                  </a:lnTo>
                  <a:lnTo>
                    <a:pt x="1" y="134"/>
                  </a:lnTo>
                  <a:lnTo>
                    <a:pt x="1" y="226"/>
                  </a:lnTo>
                  <a:lnTo>
                    <a:pt x="196" y="338"/>
                  </a:lnTo>
                  <a:lnTo>
                    <a:pt x="196" y="1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16"/>
            <p:cNvSpPr/>
            <p:nvPr/>
          </p:nvSpPr>
          <p:spPr>
            <a:xfrm>
              <a:off x="1718500" y="2717425"/>
              <a:ext cx="3700" cy="6400"/>
            </a:xfrm>
            <a:custGeom>
              <a:rect b="b" l="l" r="r" t="t"/>
              <a:pathLst>
                <a:path extrusionOk="0" h="256" w="148">
                  <a:moveTo>
                    <a:pt x="2" y="0"/>
                  </a:moveTo>
                  <a:lnTo>
                    <a:pt x="0" y="169"/>
                  </a:lnTo>
                  <a:lnTo>
                    <a:pt x="148" y="255"/>
                  </a:lnTo>
                  <a:lnTo>
                    <a:pt x="148" y="8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16"/>
            <p:cNvSpPr/>
            <p:nvPr/>
          </p:nvSpPr>
          <p:spPr>
            <a:xfrm>
              <a:off x="1717900" y="2716375"/>
              <a:ext cx="4950" cy="8475"/>
            </a:xfrm>
            <a:custGeom>
              <a:rect b="b" l="l" r="r" t="t"/>
              <a:pathLst>
                <a:path extrusionOk="0" h="339" w="198">
                  <a:moveTo>
                    <a:pt x="24" y="42"/>
                  </a:moveTo>
                  <a:lnTo>
                    <a:pt x="172" y="128"/>
                  </a:lnTo>
                  <a:lnTo>
                    <a:pt x="172" y="297"/>
                  </a:lnTo>
                  <a:lnTo>
                    <a:pt x="24" y="211"/>
                  </a:lnTo>
                  <a:lnTo>
                    <a:pt x="24" y="42"/>
                  </a:lnTo>
                  <a:close/>
                  <a:moveTo>
                    <a:pt x="1" y="1"/>
                  </a:moveTo>
                  <a:lnTo>
                    <a:pt x="1" y="225"/>
                  </a:lnTo>
                  <a:lnTo>
                    <a:pt x="198" y="339"/>
                  </a:lnTo>
                  <a:lnTo>
                    <a:pt x="198" y="114"/>
                  </a:lnTo>
                  <a:lnTo>
                    <a:pt x="121" y="70"/>
                  </a:lnTo>
                  <a:lnTo>
                    <a:pt x="96" y="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16"/>
            <p:cNvSpPr/>
            <p:nvPr/>
          </p:nvSpPr>
          <p:spPr>
            <a:xfrm>
              <a:off x="1763800" y="2743575"/>
              <a:ext cx="3725" cy="6350"/>
            </a:xfrm>
            <a:custGeom>
              <a:rect b="b" l="l" r="r" t="t"/>
              <a:pathLst>
                <a:path extrusionOk="0" h="254" w="149">
                  <a:moveTo>
                    <a:pt x="1" y="0"/>
                  </a:moveTo>
                  <a:lnTo>
                    <a:pt x="1" y="169"/>
                  </a:lnTo>
                  <a:lnTo>
                    <a:pt x="147" y="254"/>
                  </a:lnTo>
                  <a:lnTo>
                    <a:pt x="148" y="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16"/>
            <p:cNvSpPr/>
            <p:nvPr/>
          </p:nvSpPr>
          <p:spPr>
            <a:xfrm>
              <a:off x="1763225" y="2742550"/>
              <a:ext cx="4950" cy="8450"/>
            </a:xfrm>
            <a:custGeom>
              <a:rect b="b" l="l" r="r" t="t"/>
              <a:pathLst>
                <a:path extrusionOk="0" h="338" w="198">
                  <a:moveTo>
                    <a:pt x="24" y="41"/>
                  </a:moveTo>
                  <a:lnTo>
                    <a:pt x="171" y="126"/>
                  </a:lnTo>
                  <a:lnTo>
                    <a:pt x="171" y="295"/>
                  </a:lnTo>
                  <a:lnTo>
                    <a:pt x="24" y="210"/>
                  </a:lnTo>
                  <a:lnTo>
                    <a:pt x="24" y="41"/>
                  </a:lnTo>
                  <a:close/>
                  <a:moveTo>
                    <a:pt x="1" y="0"/>
                  </a:moveTo>
                  <a:lnTo>
                    <a:pt x="1" y="224"/>
                  </a:lnTo>
                  <a:lnTo>
                    <a:pt x="197" y="338"/>
                  </a:lnTo>
                  <a:lnTo>
                    <a:pt x="197" y="112"/>
                  </a:lnTo>
                  <a:lnTo>
                    <a:pt x="104" y="58"/>
                  </a:lnTo>
                  <a:lnTo>
                    <a:pt x="79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63" name="Google Shape;2963;p16"/>
          <p:cNvSpPr/>
          <p:nvPr/>
        </p:nvSpPr>
        <p:spPr>
          <a:xfrm>
            <a:off x="506270" y="293992"/>
            <a:ext cx="392928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3600" u="none" cap="none" strike="noStrike">
                <a:solidFill>
                  <a:srgbClr val="90C4FE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GESTIONE ACCOUNT</a:t>
            </a:r>
            <a:endParaRPr/>
          </a:p>
        </p:txBody>
      </p:sp>
      <p:grpSp>
        <p:nvGrpSpPr>
          <p:cNvPr id="2964" name="Google Shape;2964;p16"/>
          <p:cNvGrpSpPr/>
          <p:nvPr/>
        </p:nvGrpSpPr>
        <p:grpSpPr>
          <a:xfrm>
            <a:off x="7947184" y="647154"/>
            <a:ext cx="889215" cy="889215"/>
            <a:chOff x="3312675" y="2145325"/>
            <a:chExt cx="368475" cy="258800"/>
          </a:xfrm>
        </p:grpSpPr>
        <p:sp>
          <p:nvSpPr>
            <p:cNvPr id="2965" name="Google Shape;2965;p16"/>
            <p:cNvSpPr/>
            <p:nvPr/>
          </p:nvSpPr>
          <p:spPr>
            <a:xfrm>
              <a:off x="3326725" y="2237150"/>
              <a:ext cx="290225" cy="166975"/>
            </a:xfrm>
            <a:custGeom>
              <a:rect b="b" l="l" r="r" t="t"/>
              <a:pathLst>
                <a:path extrusionOk="0" h="6679" w="11609">
                  <a:moveTo>
                    <a:pt x="3003" y="0"/>
                  </a:moveTo>
                  <a:cubicBezTo>
                    <a:pt x="2918" y="0"/>
                    <a:pt x="2834" y="19"/>
                    <a:pt x="2770" y="56"/>
                  </a:cubicBezTo>
                  <a:lnTo>
                    <a:pt x="2569" y="173"/>
                  </a:lnTo>
                  <a:cubicBezTo>
                    <a:pt x="2581" y="173"/>
                    <a:pt x="2593" y="176"/>
                    <a:pt x="2606" y="177"/>
                  </a:cubicBezTo>
                  <a:lnTo>
                    <a:pt x="2967" y="228"/>
                  </a:lnTo>
                  <a:lnTo>
                    <a:pt x="3400" y="151"/>
                  </a:lnTo>
                  <a:lnTo>
                    <a:pt x="3237" y="56"/>
                  </a:lnTo>
                  <a:cubicBezTo>
                    <a:pt x="3172" y="19"/>
                    <a:pt x="3087" y="0"/>
                    <a:pt x="3003" y="0"/>
                  </a:cubicBezTo>
                  <a:close/>
                  <a:moveTo>
                    <a:pt x="991" y="1090"/>
                  </a:moveTo>
                  <a:lnTo>
                    <a:pt x="992" y="1090"/>
                  </a:lnTo>
                  <a:lnTo>
                    <a:pt x="992" y="1090"/>
                  </a:lnTo>
                  <a:lnTo>
                    <a:pt x="993" y="1090"/>
                  </a:lnTo>
                  <a:close/>
                  <a:moveTo>
                    <a:pt x="992" y="1090"/>
                  </a:moveTo>
                  <a:lnTo>
                    <a:pt x="129" y="1592"/>
                  </a:lnTo>
                  <a:cubicBezTo>
                    <a:pt x="0" y="1666"/>
                    <a:pt x="2" y="1787"/>
                    <a:pt x="131" y="1862"/>
                  </a:cubicBezTo>
                  <a:lnTo>
                    <a:pt x="1417" y="2604"/>
                  </a:lnTo>
                  <a:cubicBezTo>
                    <a:pt x="1341" y="2560"/>
                    <a:pt x="1306" y="2494"/>
                    <a:pt x="1334" y="2428"/>
                  </a:cubicBezTo>
                  <a:lnTo>
                    <a:pt x="1497" y="2033"/>
                  </a:lnTo>
                  <a:lnTo>
                    <a:pt x="992" y="1090"/>
                  </a:lnTo>
                  <a:close/>
                  <a:moveTo>
                    <a:pt x="1429" y="2611"/>
                  </a:moveTo>
                  <a:lnTo>
                    <a:pt x="2029" y="2958"/>
                  </a:lnTo>
                  <a:lnTo>
                    <a:pt x="2029" y="2958"/>
                  </a:lnTo>
                  <a:cubicBezTo>
                    <a:pt x="1998" y="2940"/>
                    <a:pt x="1971" y="2914"/>
                    <a:pt x="1953" y="2882"/>
                  </a:cubicBezTo>
                  <a:lnTo>
                    <a:pt x="1855" y="2697"/>
                  </a:lnTo>
                  <a:lnTo>
                    <a:pt x="1580" y="2658"/>
                  </a:lnTo>
                  <a:cubicBezTo>
                    <a:pt x="1526" y="2652"/>
                    <a:pt x="1475" y="2635"/>
                    <a:pt x="1429" y="2611"/>
                  </a:cubicBezTo>
                  <a:close/>
                  <a:moveTo>
                    <a:pt x="2029" y="2958"/>
                  </a:moveTo>
                  <a:lnTo>
                    <a:pt x="2029" y="2958"/>
                  </a:lnTo>
                  <a:cubicBezTo>
                    <a:pt x="2030" y="2958"/>
                    <a:pt x="2030" y="2959"/>
                    <a:pt x="2031" y="2959"/>
                  </a:cubicBezTo>
                  <a:lnTo>
                    <a:pt x="2029" y="2958"/>
                  </a:lnTo>
                  <a:close/>
                  <a:moveTo>
                    <a:pt x="3117" y="2876"/>
                  </a:moveTo>
                  <a:lnTo>
                    <a:pt x="2365" y="3010"/>
                  </a:lnTo>
                  <a:cubicBezTo>
                    <a:pt x="2332" y="3016"/>
                    <a:pt x="2300" y="3019"/>
                    <a:pt x="2267" y="3019"/>
                  </a:cubicBezTo>
                  <a:cubicBezTo>
                    <a:pt x="2181" y="3019"/>
                    <a:pt x="2099" y="2999"/>
                    <a:pt x="2037" y="2965"/>
                  </a:cubicBezTo>
                  <a:lnTo>
                    <a:pt x="2037" y="2965"/>
                  </a:lnTo>
                  <a:lnTo>
                    <a:pt x="8371" y="6622"/>
                  </a:lnTo>
                  <a:cubicBezTo>
                    <a:pt x="8436" y="6659"/>
                    <a:pt x="8520" y="6678"/>
                    <a:pt x="8605" y="6678"/>
                  </a:cubicBezTo>
                  <a:cubicBezTo>
                    <a:pt x="8689" y="6678"/>
                    <a:pt x="8774" y="6659"/>
                    <a:pt x="8838" y="6622"/>
                  </a:cubicBezTo>
                  <a:lnTo>
                    <a:pt x="11481" y="5085"/>
                  </a:lnTo>
                  <a:cubicBezTo>
                    <a:pt x="11608" y="5012"/>
                    <a:pt x="11608" y="4890"/>
                    <a:pt x="11479" y="4815"/>
                  </a:cubicBezTo>
                  <a:lnTo>
                    <a:pt x="9732" y="3807"/>
                  </a:lnTo>
                  <a:lnTo>
                    <a:pt x="3117" y="2876"/>
                  </a:lnTo>
                  <a:close/>
                </a:path>
              </a:pathLst>
            </a:custGeom>
            <a:solidFill>
              <a:srgbClr val="716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16"/>
            <p:cNvSpPr/>
            <p:nvPr/>
          </p:nvSpPr>
          <p:spPr>
            <a:xfrm>
              <a:off x="3359400" y="2241400"/>
              <a:ext cx="321750" cy="102075"/>
            </a:xfrm>
            <a:custGeom>
              <a:rect b="b" l="l" r="r" t="t"/>
              <a:pathLst>
                <a:path extrusionOk="0" h="4083" w="12870">
                  <a:moveTo>
                    <a:pt x="1222" y="1"/>
                  </a:moveTo>
                  <a:cubicBezTo>
                    <a:pt x="1073" y="1"/>
                    <a:pt x="939" y="60"/>
                    <a:pt x="902" y="147"/>
                  </a:cubicBezTo>
                  <a:lnTo>
                    <a:pt x="882" y="196"/>
                  </a:lnTo>
                  <a:lnTo>
                    <a:pt x="1661" y="58"/>
                  </a:lnTo>
                  <a:lnTo>
                    <a:pt x="1300" y="7"/>
                  </a:lnTo>
                  <a:cubicBezTo>
                    <a:pt x="1288" y="4"/>
                    <a:pt x="1276" y="4"/>
                    <a:pt x="1263" y="3"/>
                  </a:cubicBezTo>
                  <a:cubicBezTo>
                    <a:pt x="1249" y="1"/>
                    <a:pt x="1235" y="1"/>
                    <a:pt x="1222" y="1"/>
                  </a:cubicBezTo>
                  <a:close/>
                  <a:moveTo>
                    <a:pt x="191" y="1863"/>
                  </a:moveTo>
                  <a:lnTo>
                    <a:pt x="28" y="2258"/>
                  </a:lnTo>
                  <a:cubicBezTo>
                    <a:pt x="1" y="2324"/>
                    <a:pt x="36" y="2390"/>
                    <a:pt x="111" y="2434"/>
                  </a:cubicBezTo>
                  <a:lnTo>
                    <a:pt x="116" y="2437"/>
                  </a:lnTo>
                  <a:lnTo>
                    <a:pt x="122" y="2441"/>
                  </a:lnTo>
                  <a:cubicBezTo>
                    <a:pt x="168" y="2465"/>
                    <a:pt x="219" y="2482"/>
                    <a:pt x="271" y="2488"/>
                  </a:cubicBezTo>
                  <a:lnTo>
                    <a:pt x="548" y="2527"/>
                  </a:lnTo>
                  <a:lnTo>
                    <a:pt x="191" y="1863"/>
                  </a:lnTo>
                  <a:close/>
                  <a:moveTo>
                    <a:pt x="10046" y="1238"/>
                  </a:moveTo>
                  <a:lnTo>
                    <a:pt x="1812" y="2705"/>
                  </a:lnTo>
                  <a:lnTo>
                    <a:pt x="8427" y="3636"/>
                  </a:lnTo>
                  <a:lnTo>
                    <a:pt x="11570" y="4077"/>
                  </a:lnTo>
                  <a:cubicBezTo>
                    <a:pt x="11597" y="4081"/>
                    <a:pt x="11624" y="4082"/>
                    <a:pt x="11650" y="4082"/>
                  </a:cubicBezTo>
                  <a:cubicBezTo>
                    <a:pt x="11799" y="4082"/>
                    <a:pt x="11933" y="4023"/>
                    <a:pt x="11968" y="3937"/>
                  </a:cubicBezTo>
                  <a:lnTo>
                    <a:pt x="12842" y="1828"/>
                  </a:lnTo>
                  <a:cubicBezTo>
                    <a:pt x="12870" y="1760"/>
                    <a:pt x="12833" y="1692"/>
                    <a:pt x="12755" y="1646"/>
                  </a:cubicBezTo>
                  <a:lnTo>
                    <a:pt x="12755" y="1648"/>
                  </a:lnTo>
                  <a:cubicBezTo>
                    <a:pt x="12705" y="1622"/>
                    <a:pt x="12653" y="1603"/>
                    <a:pt x="12598" y="1597"/>
                  </a:cubicBezTo>
                  <a:lnTo>
                    <a:pt x="10046" y="1238"/>
                  </a:lnTo>
                  <a:close/>
                </a:path>
              </a:pathLst>
            </a:custGeom>
            <a:solidFill>
              <a:srgbClr val="FBC9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16"/>
            <p:cNvSpPr/>
            <p:nvPr/>
          </p:nvSpPr>
          <p:spPr>
            <a:xfrm>
              <a:off x="3346375" y="2201725"/>
              <a:ext cx="323725" cy="110875"/>
            </a:xfrm>
            <a:custGeom>
              <a:rect b="b" l="l" r="r" t="t"/>
              <a:pathLst>
                <a:path extrusionOk="0" h="4435" w="12949">
                  <a:moveTo>
                    <a:pt x="11464" y="0"/>
                  </a:moveTo>
                  <a:cubicBezTo>
                    <a:pt x="11433" y="0"/>
                    <a:pt x="11401" y="3"/>
                    <a:pt x="11369" y="9"/>
                  </a:cubicBezTo>
                  <a:lnTo>
                    <a:pt x="2616" y="1568"/>
                  </a:lnTo>
                  <a:lnTo>
                    <a:pt x="2182" y="1645"/>
                  </a:lnTo>
                  <a:lnTo>
                    <a:pt x="1403" y="1783"/>
                  </a:lnTo>
                  <a:lnTo>
                    <a:pt x="273" y="1984"/>
                  </a:lnTo>
                  <a:cubicBezTo>
                    <a:pt x="99" y="2015"/>
                    <a:pt x="1" y="2123"/>
                    <a:pt x="56" y="2224"/>
                  </a:cubicBezTo>
                  <a:lnTo>
                    <a:pt x="207" y="2507"/>
                  </a:lnTo>
                  <a:lnTo>
                    <a:pt x="712" y="3450"/>
                  </a:lnTo>
                  <a:lnTo>
                    <a:pt x="1069" y="4114"/>
                  </a:lnTo>
                  <a:lnTo>
                    <a:pt x="1167" y="4299"/>
                  </a:lnTo>
                  <a:cubicBezTo>
                    <a:pt x="1185" y="4330"/>
                    <a:pt x="1213" y="4358"/>
                    <a:pt x="1245" y="4376"/>
                  </a:cubicBezTo>
                  <a:lnTo>
                    <a:pt x="1250" y="4378"/>
                  </a:lnTo>
                  <a:lnTo>
                    <a:pt x="1254" y="4381"/>
                  </a:lnTo>
                  <a:cubicBezTo>
                    <a:pt x="1316" y="4414"/>
                    <a:pt x="1398" y="4434"/>
                    <a:pt x="1484" y="4434"/>
                  </a:cubicBezTo>
                  <a:cubicBezTo>
                    <a:pt x="1516" y="4434"/>
                    <a:pt x="1549" y="4431"/>
                    <a:pt x="1582" y="4425"/>
                  </a:cubicBezTo>
                  <a:lnTo>
                    <a:pt x="2333" y="4292"/>
                  </a:lnTo>
                  <a:lnTo>
                    <a:pt x="10569" y="2825"/>
                  </a:lnTo>
                  <a:lnTo>
                    <a:pt x="12678" y="2450"/>
                  </a:lnTo>
                  <a:cubicBezTo>
                    <a:pt x="12852" y="2419"/>
                    <a:pt x="12948" y="2312"/>
                    <a:pt x="12895" y="2210"/>
                  </a:cubicBezTo>
                  <a:lnTo>
                    <a:pt x="11782" y="136"/>
                  </a:lnTo>
                  <a:cubicBezTo>
                    <a:pt x="11762" y="102"/>
                    <a:pt x="11735" y="75"/>
                    <a:pt x="11699" y="56"/>
                  </a:cubicBezTo>
                  <a:cubicBezTo>
                    <a:pt x="11637" y="21"/>
                    <a:pt x="11553" y="0"/>
                    <a:pt x="11464" y="0"/>
                  </a:cubicBezTo>
                  <a:close/>
                </a:path>
              </a:pathLst>
            </a:custGeom>
            <a:solidFill>
              <a:srgbClr val="E31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16"/>
            <p:cNvSpPr/>
            <p:nvPr/>
          </p:nvSpPr>
          <p:spPr>
            <a:xfrm>
              <a:off x="3313500" y="2145325"/>
              <a:ext cx="287800" cy="170650"/>
            </a:xfrm>
            <a:custGeom>
              <a:rect b="b" l="l" r="r" t="t"/>
              <a:pathLst>
                <a:path extrusionOk="0" h="6826" w="11512">
                  <a:moveTo>
                    <a:pt x="8518" y="0"/>
                  </a:moveTo>
                  <a:cubicBezTo>
                    <a:pt x="8434" y="0"/>
                    <a:pt x="8350" y="19"/>
                    <a:pt x="8286" y="56"/>
                  </a:cubicBezTo>
                  <a:lnTo>
                    <a:pt x="96" y="4815"/>
                  </a:lnTo>
                  <a:cubicBezTo>
                    <a:pt x="33" y="4852"/>
                    <a:pt x="1" y="4901"/>
                    <a:pt x="1" y="4949"/>
                  </a:cubicBezTo>
                  <a:lnTo>
                    <a:pt x="1" y="5102"/>
                  </a:lnTo>
                  <a:cubicBezTo>
                    <a:pt x="1" y="5151"/>
                    <a:pt x="33" y="5202"/>
                    <a:pt x="98" y="5239"/>
                  </a:cubicBezTo>
                  <a:lnTo>
                    <a:pt x="2757" y="6775"/>
                  </a:lnTo>
                  <a:cubicBezTo>
                    <a:pt x="2765" y="6780"/>
                    <a:pt x="2772" y="6784"/>
                    <a:pt x="2781" y="6787"/>
                  </a:cubicBezTo>
                  <a:lnTo>
                    <a:pt x="2789" y="6792"/>
                  </a:lnTo>
                  <a:cubicBezTo>
                    <a:pt x="2795" y="6794"/>
                    <a:pt x="2800" y="6797"/>
                    <a:pt x="2804" y="6798"/>
                  </a:cubicBezTo>
                  <a:lnTo>
                    <a:pt x="2806" y="6798"/>
                  </a:lnTo>
                  <a:cubicBezTo>
                    <a:pt x="2818" y="6803"/>
                    <a:pt x="2829" y="6806"/>
                    <a:pt x="2841" y="6810"/>
                  </a:cubicBezTo>
                  <a:lnTo>
                    <a:pt x="2844" y="6810"/>
                  </a:lnTo>
                  <a:lnTo>
                    <a:pt x="2854" y="6812"/>
                  </a:lnTo>
                  <a:cubicBezTo>
                    <a:pt x="2860" y="6814"/>
                    <a:pt x="2866" y="6815"/>
                    <a:pt x="2874" y="6817"/>
                  </a:cubicBezTo>
                  <a:lnTo>
                    <a:pt x="2878" y="6818"/>
                  </a:lnTo>
                  <a:lnTo>
                    <a:pt x="2887" y="6820"/>
                  </a:lnTo>
                  <a:cubicBezTo>
                    <a:pt x="2894" y="6821"/>
                    <a:pt x="2898" y="6821"/>
                    <a:pt x="2904" y="6823"/>
                  </a:cubicBezTo>
                  <a:lnTo>
                    <a:pt x="2912" y="6824"/>
                  </a:lnTo>
                  <a:lnTo>
                    <a:pt x="2920" y="6824"/>
                  </a:lnTo>
                  <a:lnTo>
                    <a:pt x="2935" y="6826"/>
                  </a:lnTo>
                  <a:lnTo>
                    <a:pt x="3015" y="6826"/>
                  </a:lnTo>
                  <a:lnTo>
                    <a:pt x="3038" y="6824"/>
                  </a:lnTo>
                  <a:lnTo>
                    <a:pt x="3049" y="6824"/>
                  </a:lnTo>
                  <a:cubicBezTo>
                    <a:pt x="3063" y="6823"/>
                    <a:pt x="3075" y="6821"/>
                    <a:pt x="3087" y="6820"/>
                  </a:cubicBezTo>
                  <a:lnTo>
                    <a:pt x="3089" y="6820"/>
                  </a:lnTo>
                  <a:lnTo>
                    <a:pt x="3099" y="6817"/>
                  </a:lnTo>
                  <a:cubicBezTo>
                    <a:pt x="3106" y="6815"/>
                    <a:pt x="3112" y="6815"/>
                    <a:pt x="3118" y="6814"/>
                  </a:cubicBezTo>
                  <a:cubicBezTo>
                    <a:pt x="3124" y="6812"/>
                    <a:pt x="3126" y="6810"/>
                    <a:pt x="3130" y="6809"/>
                  </a:cubicBezTo>
                  <a:lnTo>
                    <a:pt x="3147" y="6804"/>
                  </a:lnTo>
                  <a:lnTo>
                    <a:pt x="3152" y="6804"/>
                  </a:lnTo>
                  <a:lnTo>
                    <a:pt x="3158" y="6801"/>
                  </a:lnTo>
                  <a:cubicBezTo>
                    <a:pt x="3165" y="6798"/>
                    <a:pt x="3175" y="6795"/>
                    <a:pt x="3182" y="6792"/>
                  </a:cubicBezTo>
                  <a:lnTo>
                    <a:pt x="3192" y="6787"/>
                  </a:lnTo>
                  <a:cubicBezTo>
                    <a:pt x="3202" y="6783"/>
                    <a:pt x="3213" y="6778"/>
                    <a:pt x="3224" y="6772"/>
                  </a:cubicBezTo>
                  <a:lnTo>
                    <a:pt x="11412" y="2013"/>
                  </a:lnTo>
                  <a:lnTo>
                    <a:pt x="11417" y="2011"/>
                  </a:lnTo>
                  <a:cubicBezTo>
                    <a:pt x="11420" y="2008"/>
                    <a:pt x="11421" y="2007"/>
                    <a:pt x="11424" y="2005"/>
                  </a:cubicBezTo>
                  <a:cubicBezTo>
                    <a:pt x="11427" y="2004"/>
                    <a:pt x="11434" y="1999"/>
                    <a:pt x="11437" y="1997"/>
                  </a:cubicBezTo>
                  <a:cubicBezTo>
                    <a:pt x="11440" y="1994"/>
                    <a:pt x="11443" y="1993"/>
                    <a:pt x="11446" y="1990"/>
                  </a:cubicBezTo>
                  <a:cubicBezTo>
                    <a:pt x="11449" y="1987"/>
                    <a:pt x="11454" y="1984"/>
                    <a:pt x="11457" y="1982"/>
                  </a:cubicBezTo>
                  <a:lnTo>
                    <a:pt x="11458" y="1979"/>
                  </a:lnTo>
                  <a:cubicBezTo>
                    <a:pt x="11463" y="1976"/>
                    <a:pt x="11466" y="1971"/>
                    <a:pt x="11471" y="1968"/>
                  </a:cubicBezTo>
                  <a:lnTo>
                    <a:pt x="11472" y="1965"/>
                  </a:lnTo>
                  <a:cubicBezTo>
                    <a:pt x="11475" y="1962"/>
                    <a:pt x="11477" y="1961"/>
                    <a:pt x="11478" y="1957"/>
                  </a:cubicBezTo>
                  <a:cubicBezTo>
                    <a:pt x="11481" y="1954"/>
                    <a:pt x="11480" y="1956"/>
                    <a:pt x="11481" y="1954"/>
                  </a:cubicBezTo>
                  <a:cubicBezTo>
                    <a:pt x="11484" y="1950"/>
                    <a:pt x="11486" y="1947"/>
                    <a:pt x="11489" y="1942"/>
                  </a:cubicBezTo>
                  <a:cubicBezTo>
                    <a:pt x="11492" y="1939"/>
                    <a:pt x="11490" y="1939"/>
                    <a:pt x="11492" y="1937"/>
                  </a:cubicBezTo>
                  <a:cubicBezTo>
                    <a:pt x="11492" y="1937"/>
                    <a:pt x="11494" y="1936"/>
                    <a:pt x="11494" y="1936"/>
                  </a:cubicBezTo>
                  <a:cubicBezTo>
                    <a:pt x="11495" y="1931"/>
                    <a:pt x="11497" y="1928"/>
                    <a:pt x="11498" y="1925"/>
                  </a:cubicBezTo>
                  <a:cubicBezTo>
                    <a:pt x="11500" y="1922"/>
                    <a:pt x="11500" y="1921"/>
                    <a:pt x="11501" y="1919"/>
                  </a:cubicBezTo>
                  <a:cubicBezTo>
                    <a:pt x="11501" y="1918"/>
                    <a:pt x="11501" y="1918"/>
                    <a:pt x="11501" y="1918"/>
                  </a:cubicBezTo>
                  <a:cubicBezTo>
                    <a:pt x="11501" y="1914"/>
                    <a:pt x="11503" y="1911"/>
                    <a:pt x="11503" y="1907"/>
                  </a:cubicBezTo>
                  <a:cubicBezTo>
                    <a:pt x="11503" y="1905"/>
                    <a:pt x="11504" y="1902"/>
                    <a:pt x="11506" y="1901"/>
                  </a:cubicBezTo>
                  <a:cubicBezTo>
                    <a:pt x="11506" y="1901"/>
                    <a:pt x="11506" y="1899"/>
                    <a:pt x="11506" y="1899"/>
                  </a:cubicBezTo>
                  <a:cubicBezTo>
                    <a:pt x="11506" y="1896"/>
                    <a:pt x="11506" y="1891"/>
                    <a:pt x="11506" y="1888"/>
                  </a:cubicBezTo>
                  <a:lnTo>
                    <a:pt x="11506" y="1882"/>
                  </a:lnTo>
                  <a:cubicBezTo>
                    <a:pt x="11507" y="1881"/>
                    <a:pt x="11507" y="1879"/>
                    <a:pt x="11506" y="1879"/>
                  </a:cubicBezTo>
                  <a:lnTo>
                    <a:pt x="11506" y="1725"/>
                  </a:lnTo>
                  <a:cubicBezTo>
                    <a:pt x="11507" y="1730"/>
                    <a:pt x="11507" y="1733"/>
                    <a:pt x="11507" y="1736"/>
                  </a:cubicBezTo>
                  <a:cubicBezTo>
                    <a:pt x="11512" y="1684"/>
                    <a:pt x="11480" y="1630"/>
                    <a:pt x="11411" y="1592"/>
                  </a:cubicBezTo>
                  <a:lnTo>
                    <a:pt x="8751" y="56"/>
                  </a:lnTo>
                  <a:cubicBezTo>
                    <a:pt x="8687" y="19"/>
                    <a:pt x="8602" y="0"/>
                    <a:pt x="8518" y="0"/>
                  </a:cubicBez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16"/>
            <p:cNvSpPr/>
            <p:nvPr/>
          </p:nvSpPr>
          <p:spPr>
            <a:xfrm>
              <a:off x="3601175" y="2188500"/>
              <a:ext cx="25" cy="3925"/>
            </a:xfrm>
            <a:custGeom>
              <a:rect b="b" l="l" r="r" t="t"/>
              <a:pathLst>
                <a:path extrusionOk="0" h="157" w="1">
                  <a:moveTo>
                    <a:pt x="0" y="0"/>
                  </a:moveTo>
                  <a:lnTo>
                    <a:pt x="0" y="154"/>
                  </a:lnTo>
                  <a:lnTo>
                    <a:pt x="0" y="157"/>
                  </a:lnTo>
                  <a:lnTo>
                    <a:pt x="0" y="3"/>
                  </a:lnTo>
                  <a:cubicBezTo>
                    <a:pt x="0" y="2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687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16"/>
            <p:cNvSpPr/>
            <p:nvPr/>
          </p:nvSpPr>
          <p:spPr>
            <a:xfrm>
              <a:off x="3598800" y="2188575"/>
              <a:ext cx="2400" cy="7150"/>
            </a:xfrm>
            <a:custGeom>
              <a:rect b="b" l="l" r="r" t="t"/>
              <a:pathLst>
                <a:path extrusionOk="0" h="286" w="96">
                  <a:moveTo>
                    <a:pt x="95" y="0"/>
                  </a:moveTo>
                  <a:cubicBezTo>
                    <a:pt x="95" y="6"/>
                    <a:pt x="95" y="12"/>
                    <a:pt x="94" y="19"/>
                  </a:cubicBezTo>
                  <a:cubicBezTo>
                    <a:pt x="92" y="26"/>
                    <a:pt x="91" y="32"/>
                    <a:pt x="88" y="39"/>
                  </a:cubicBezTo>
                  <a:cubicBezTo>
                    <a:pt x="86" y="45"/>
                    <a:pt x="83" y="51"/>
                    <a:pt x="80" y="57"/>
                  </a:cubicBezTo>
                  <a:cubicBezTo>
                    <a:pt x="75" y="65"/>
                    <a:pt x="71" y="71"/>
                    <a:pt x="66" y="77"/>
                  </a:cubicBezTo>
                  <a:cubicBezTo>
                    <a:pt x="60" y="85"/>
                    <a:pt x="54" y="92"/>
                    <a:pt x="46" y="98"/>
                  </a:cubicBezTo>
                  <a:cubicBezTo>
                    <a:pt x="32" y="111"/>
                    <a:pt x="19" y="121"/>
                    <a:pt x="5" y="129"/>
                  </a:cubicBezTo>
                  <a:lnTo>
                    <a:pt x="0" y="132"/>
                  </a:lnTo>
                  <a:lnTo>
                    <a:pt x="0" y="286"/>
                  </a:lnTo>
                  <a:lnTo>
                    <a:pt x="5" y="283"/>
                  </a:lnTo>
                  <a:cubicBezTo>
                    <a:pt x="19" y="275"/>
                    <a:pt x="32" y="264"/>
                    <a:pt x="46" y="252"/>
                  </a:cubicBezTo>
                  <a:cubicBezTo>
                    <a:pt x="54" y="246"/>
                    <a:pt x="60" y="238"/>
                    <a:pt x="66" y="231"/>
                  </a:cubicBezTo>
                  <a:cubicBezTo>
                    <a:pt x="71" y="224"/>
                    <a:pt x="75" y="218"/>
                    <a:pt x="80" y="211"/>
                  </a:cubicBezTo>
                  <a:cubicBezTo>
                    <a:pt x="83" y="204"/>
                    <a:pt x="86" y="198"/>
                    <a:pt x="88" y="192"/>
                  </a:cubicBezTo>
                  <a:cubicBezTo>
                    <a:pt x="91" y="186"/>
                    <a:pt x="92" y="180"/>
                    <a:pt x="94" y="172"/>
                  </a:cubicBezTo>
                  <a:cubicBezTo>
                    <a:pt x="95" y="166"/>
                    <a:pt x="95" y="160"/>
                    <a:pt x="95" y="154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16"/>
            <p:cNvSpPr/>
            <p:nvPr/>
          </p:nvSpPr>
          <p:spPr>
            <a:xfrm>
              <a:off x="3312675" y="2145325"/>
              <a:ext cx="289375" cy="166900"/>
            </a:xfrm>
            <a:custGeom>
              <a:rect b="b" l="l" r="r" t="t"/>
              <a:pathLst>
                <a:path extrusionOk="0" h="6676" w="11575">
                  <a:moveTo>
                    <a:pt x="3019" y="5971"/>
                  </a:moveTo>
                  <a:cubicBezTo>
                    <a:pt x="3092" y="5971"/>
                    <a:pt x="3165" y="5987"/>
                    <a:pt x="3220" y="6019"/>
                  </a:cubicBezTo>
                  <a:cubicBezTo>
                    <a:pt x="3332" y="6084"/>
                    <a:pt x="3332" y="6188"/>
                    <a:pt x="3222" y="6253"/>
                  </a:cubicBezTo>
                  <a:cubicBezTo>
                    <a:pt x="3166" y="6285"/>
                    <a:pt x="3094" y="6301"/>
                    <a:pt x="3021" y="6301"/>
                  </a:cubicBezTo>
                  <a:cubicBezTo>
                    <a:pt x="2948" y="6301"/>
                    <a:pt x="2875" y="6285"/>
                    <a:pt x="2819" y="6253"/>
                  </a:cubicBezTo>
                  <a:lnTo>
                    <a:pt x="2818" y="6253"/>
                  </a:lnTo>
                  <a:cubicBezTo>
                    <a:pt x="2707" y="6188"/>
                    <a:pt x="2705" y="6084"/>
                    <a:pt x="2818" y="6019"/>
                  </a:cubicBezTo>
                  <a:cubicBezTo>
                    <a:pt x="2873" y="5987"/>
                    <a:pt x="2946" y="5971"/>
                    <a:pt x="3019" y="5971"/>
                  </a:cubicBezTo>
                  <a:close/>
                  <a:moveTo>
                    <a:pt x="8551" y="0"/>
                  </a:moveTo>
                  <a:cubicBezTo>
                    <a:pt x="8466" y="0"/>
                    <a:pt x="8382" y="19"/>
                    <a:pt x="8317" y="56"/>
                  </a:cubicBezTo>
                  <a:lnTo>
                    <a:pt x="129" y="4815"/>
                  </a:lnTo>
                  <a:cubicBezTo>
                    <a:pt x="0" y="4890"/>
                    <a:pt x="0" y="5010"/>
                    <a:pt x="131" y="5085"/>
                  </a:cubicBezTo>
                  <a:lnTo>
                    <a:pt x="2790" y="6620"/>
                  </a:lnTo>
                  <a:cubicBezTo>
                    <a:pt x="2854" y="6657"/>
                    <a:pt x="2939" y="6675"/>
                    <a:pt x="3023" y="6675"/>
                  </a:cubicBezTo>
                  <a:cubicBezTo>
                    <a:pt x="3107" y="6675"/>
                    <a:pt x="3192" y="6657"/>
                    <a:pt x="3255" y="6620"/>
                  </a:cubicBezTo>
                  <a:lnTo>
                    <a:pt x="11445" y="1861"/>
                  </a:lnTo>
                  <a:cubicBezTo>
                    <a:pt x="11574" y="1785"/>
                    <a:pt x="11573" y="1666"/>
                    <a:pt x="11444" y="1590"/>
                  </a:cubicBezTo>
                  <a:lnTo>
                    <a:pt x="8784" y="56"/>
                  </a:lnTo>
                  <a:cubicBezTo>
                    <a:pt x="8720" y="19"/>
                    <a:pt x="8635" y="0"/>
                    <a:pt x="8551" y="0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16"/>
            <p:cNvSpPr/>
            <p:nvPr/>
          </p:nvSpPr>
          <p:spPr>
            <a:xfrm>
              <a:off x="3380325" y="2294625"/>
              <a:ext cx="15675" cy="8250"/>
            </a:xfrm>
            <a:custGeom>
              <a:rect b="b" l="l" r="r" t="t"/>
              <a:pathLst>
                <a:path extrusionOk="0" h="330" w="627">
                  <a:moveTo>
                    <a:pt x="313" y="0"/>
                  </a:moveTo>
                  <a:cubicBezTo>
                    <a:pt x="240" y="0"/>
                    <a:pt x="167" y="17"/>
                    <a:pt x="112" y="49"/>
                  </a:cubicBezTo>
                  <a:cubicBezTo>
                    <a:pt x="1" y="112"/>
                    <a:pt x="2" y="216"/>
                    <a:pt x="113" y="281"/>
                  </a:cubicBezTo>
                  <a:cubicBezTo>
                    <a:pt x="169" y="313"/>
                    <a:pt x="242" y="329"/>
                    <a:pt x="315" y="329"/>
                  </a:cubicBezTo>
                  <a:cubicBezTo>
                    <a:pt x="388" y="329"/>
                    <a:pt x="460" y="313"/>
                    <a:pt x="516" y="281"/>
                  </a:cubicBezTo>
                  <a:cubicBezTo>
                    <a:pt x="626" y="216"/>
                    <a:pt x="626" y="112"/>
                    <a:pt x="514" y="49"/>
                  </a:cubicBezTo>
                  <a:cubicBezTo>
                    <a:pt x="459" y="17"/>
                    <a:pt x="386" y="0"/>
                    <a:pt x="313" y="0"/>
                  </a:cubicBezTo>
                  <a:close/>
                </a:path>
              </a:pathLst>
            </a:custGeom>
            <a:solidFill>
              <a:srgbClr val="7A8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16"/>
            <p:cNvSpPr/>
            <p:nvPr/>
          </p:nvSpPr>
          <p:spPr>
            <a:xfrm>
              <a:off x="3380675" y="2294625"/>
              <a:ext cx="15000" cy="5150"/>
            </a:xfrm>
            <a:custGeom>
              <a:rect b="b" l="l" r="r" t="t"/>
              <a:pathLst>
                <a:path extrusionOk="0" h="206" w="600">
                  <a:moveTo>
                    <a:pt x="300" y="0"/>
                  </a:moveTo>
                  <a:cubicBezTo>
                    <a:pt x="227" y="0"/>
                    <a:pt x="154" y="16"/>
                    <a:pt x="99" y="47"/>
                  </a:cubicBezTo>
                  <a:cubicBezTo>
                    <a:pt x="25" y="90"/>
                    <a:pt x="1" y="150"/>
                    <a:pt x="24" y="204"/>
                  </a:cubicBezTo>
                  <a:cubicBezTo>
                    <a:pt x="41" y="172"/>
                    <a:pt x="67" y="146"/>
                    <a:pt x="99" y="129"/>
                  </a:cubicBezTo>
                  <a:cubicBezTo>
                    <a:pt x="154" y="96"/>
                    <a:pt x="227" y="80"/>
                    <a:pt x="300" y="80"/>
                  </a:cubicBezTo>
                  <a:cubicBezTo>
                    <a:pt x="372" y="80"/>
                    <a:pt x="445" y="96"/>
                    <a:pt x="502" y="129"/>
                  </a:cubicBezTo>
                  <a:cubicBezTo>
                    <a:pt x="534" y="146"/>
                    <a:pt x="560" y="172"/>
                    <a:pt x="577" y="206"/>
                  </a:cubicBezTo>
                  <a:cubicBezTo>
                    <a:pt x="600" y="150"/>
                    <a:pt x="575" y="90"/>
                    <a:pt x="502" y="47"/>
                  </a:cubicBezTo>
                  <a:cubicBezTo>
                    <a:pt x="446" y="16"/>
                    <a:pt x="373" y="0"/>
                    <a:pt x="300" y="0"/>
                  </a:cubicBez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16"/>
            <p:cNvSpPr/>
            <p:nvPr/>
          </p:nvSpPr>
          <p:spPr>
            <a:xfrm>
              <a:off x="3394050" y="2191825"/>
              <a:ext cx="204775" cy="122850"/>
            </a:xfrm>
            <a:custGeom>
              <a:rect b="b" l="l" r="r" t="t"/>
              <a:pathLst>
                <a:path extrusionOk="0" h="4914" w="8191">
                  <a:moveTo>
                    <a:pt x="8190" y="1"/>
                  </a:moveTo>
                  <a:lnTo>
                    <a:pt x="0" y="4760"/>
                  </a:lnTo>
                  <a:lnTo>
                    <a:pt x="0" y="4914"/>
                  </a:lnTo>
                  <a:lnTo>
                    <a:pt x="8190" y="156"/>
                  </a:lnTo>
                  <a:lnTo>
                    <a:pt x="8190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16"/>
            <p:cNvSpPr/>
            <p:nvPr/>
          </p:nvSpPr>
          <p:spPr>
            <a:xfrm>
              <a:off x="3315925" y="2272450"/>
              <a:ext cx="66500" cy="42225"/>
            </a:xfrm>
            <a:custGeom>
              <a:rect b="b" l="l" r="r" t="t"/>
              <a:pathLst>
                <a:path extrusionOk="0" h="1689" w="2660">
                  <a:moveTo>
                    <a:pt x="1" y="0"/>
                  </a:moveTo>
                  <a:lnTo>
                    <a:pt x="1" y="154"/>
                  </a:lnTo>
                  <a:lnTo>
                    <a:pt x="2658" y="1689"/>
                  </a:lnTo>
                  <a:lnTo>
                    <a:pt x="2660" y="15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16"/>
            <p:cNvSpPr/>
            <p:nvPr/>
          </p:nvSpPr>
          <p:spPr>
            <a:xfrm>
              <a:off x="3382375" y="2310800"/>
              <a:ext cx="11700" cy="5300"/>
            </a:xfrm>
            <a:custGeom>
              <a:rect b="b" l="l" r="r" t="t"/>
              <a:pathLst>
                <a:path extrusionOk="0" h="212" w="468">
                  <a:moveTo>
                    <a:pt x="0" y="1"/>
                  </a:moveTo>
                  <a:lnTo>
                    <a:pt x="0" y="155"/>
                  </a:lnTo>
                  <a:cubicBezTo>
                    <a:pt x="16" y="164"/>
                    <a:pt x="33" y="172"/>
                    <a:pt x="48" y="178"/>
                  </a:cubicBezTo>
                  <a:cubicBezTo>
                    <a:pt x="62" y="182"/>
                    <a:pt x="76" y="187"/>
                    <a:pt x="89" y="191"/>
                  </a:cubicBezTo>
                  <a:cubicBezTo>
                    <a:pt x="103" y="195"/>
                    <a:pt x="111" y="198"/>
                    <a:pt x="123" y="199"/>
                  </a:cubicBezTo>
                  <a:cubicBezTo>
                    <a:pt x="136" y="202"/>
                    <a:pt x="145" y="204"/>
                    <a:pt x="155" y="205"/>
                  </a:cubicBezTo>
                  <a:cubicBezTo>
                    <a:pt x="168" y="207"/>
                    <a:pt x="177" y="208"/>
                    <a:pt x="188" y="208"/>
                  </a:cubicBezTo>
                  <a:cubicBezTo>
                    <a:pt x="198" y="210"/>
                    <a:pt x="209" y="210"/>
                    <a:pt x="220" y="211"/>
                  </a:cubicBezTo>
                  <a:lnTo>
                    <a:pt x="254" y="211"/>
                  </a:lnTo>
                  <a:cubicBezTo>
                    <a:pt x="266" y="211"/>
                    <a:pt x="278" y="210"/>
                    <a:pt x="291" y="208"/>
                  </a:cubicBezTo>
                  <a:cubicBezTo>
                    <a:pt x="303" y="207"/>
                    <a:pt x="320" y="205"/>
                    <a:pt x="334" y="202"/>
                  </a:cubicBezTo>
                  <a:cubicBezTo>
                    <a:pt x="354" y="199"/>
                    <a:pt x="375" y="193"/>
                    <a:pt x="395" y="187"/>
                  </a:cubicBezTo>
                  <a:cubicBezTo>
                    <a:pt x="420" y="179"/>
                    <a:pt x="444" y="168"/>
                    <a:pt x="467" y="155"/>
                  </a:cubicBezTo>
                  <a:lnTo>
                    <a:pt x="467" y="1"/>
                  </a:lnTo>
                  <a:cubicBezTo>
                    <a:pt x="444" y="15"/>
                    <a:pt x="420" y="26"/>
                    <a:pt x="395" y="33"/>
                  </a:cubicBezTo>
                  <a:cubicBezTo>
                    <a:pt x="375" y="39"/>
                    <a:pt x="354" y="46"/>
                    <a:pt x="332" y="49"/>
                  </a:cubicBezTo>
                  <a:cubicBezTo>
                    <a:pt x="318" y="52"/>
                    <a:pt x="304" y="53"/>
                    <a:pt x="291" y="55"/>
                  </a:cubicBezTo>
                  <a:cubicBezTo>
                    <a:pt x="278" y="56"/>
                    <a:pt x="266" y="56"/>
                    <a:pt x="254" y="58"/>
                  </a:cubicBezTo>
                  <a:lnTo>
                    <a:pt x="220" y="58"/>
                  </a:lnTo>
                  <a:cubicBezTo>
                    <a:pt x="209" y="58"/>
                    <a:pt x="198" y="58"/>
                    <a:pt x="188" y="55"/>
                  </a:cubicBezTo>
                  <a:cubicBezTo>
                    <a:pt x="177" y="53"/>
                    <a:pt x="166" y="53"/>
                    <a:pt x="155" y="52"/>
                  </a:cubicBezTo>
                  <a:cubicBezTo>
                    <a:pt x="145" y="50"/>
                    <a:pt x="134" y="49"/>
                    <a:pt x="123" y="46"/>
                  </a:cubicBezTo>
                  <a:cubicBezTo>
                    <a:pt x="112" y="44"/>
                    <a:pt x="100" y="41"/>
                    <a:pt x="88" y="38"/>
                  </a:cubicBezTo>
                  <a:cubicBezTo>
                    <a:pt x="77" y="35"/>
                    <a:pt x="62" y="29"/>
                    <a:pt x="48" y="24"/>
                  </a:cubicBezTo>
                  <a:cubicBezTo>
                    <a:pt x="33" y="18"/>
                    <a:pt x="16" y="10"/>
                    <a:pt x="0" y="1"/>
                  </a:cubicBez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77" name="Google Shape;29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17"/>
          <p:cNvSpPr txBox="1"/>
          <p:nvPr>
            <p:ph idx="6" type="title"/>
          </p:nvPr>
        </p:nvSpPr>
        <p:spPr>
          <a:xfrm>
            <a:off x="5591722" y="794761"/>
            <a:ext cx="215803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2400">
                <a:solidFill>
                  <a:srgbClr val="122571"/>
                </a:solidFill>
              </a:rPr>
              <a:t>REQUISITI FUNZIONALI</a:t>
            </a:r>
            <a:endParaRPr/>
          </a:p>
        </p:txBody>
      </p:sp>
      <p:sp>
        <p:nvSpPr>
          <p:cNvPr id="2983" name="Google Shape;2983;p17"/>
          <p:cNvSpPr txBox="1"/>
          <p:nvPr>
            <p:ph type="ctrTitle"/>
          </p:nvPr>
        </p:nvSpPr>
        <p:spPr>
          <a:xfrm flipH="1">
            <a:off x="3832747" y="3383461"/>
            <a:ext cx="1786861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1600"/>
              <a:t>Approvare richieste di Tirocinio</a:t>
            </a:r>
            <a:endParaRPr sz="1600"/>
          </a:p>
        </p:txBody>
      </p:sp>
      <p:sp>
        <p:nvSpPr>
          <p:cNvPr id="2984" name="Google Shape;2984;p17"/>
          <p:cNvSpPr txBox="1"/>
          <p:nvPr>
            <p:ph idx="2" type="ctrTitle"/>
          </p:nvPr>
        </p:nvSpPr>
        <p:spPr>
          <a:xfrm flipH="1">
            <a:off x="1835526" y="3398878"/>
            <a:ext cx="1907688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1600"/>
              <a:t>Visualizzare Richieste di Tirocinio</a:t>
            </a:r>
            <a:endParaRPr sz="1600"/>
          </a:p>
        </p:txBody>
      </p:sp>
      <p:sp>
        <p:nvSpPr>
          <p:cNvPr id="2985" name="Google Shape;2985;p17"/>
          <p:cNvSpPr txBox="1"/>
          <p:nvPr>
            <p:ph idx="4" type="ctrTitle"/>
          </p:nvPr>
        </p:nvSpPr>
        <p:spPr>
          <a:xfrm flipH="1">
            <a:off x="153259" y="3400582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1600"/>
              <a:t>Creare richieste di Tirocinio</a:t>
            </a:r>
            <a:endParaRPr sz="1600"/>
          </a:p>
        </p:txBody>
      </p:sp>
      <p:sp>
        <p:nvSpPr>
          <p:cNvPr id="2986" name="Google Shape;2986;p17"/>
          <p:cNvSpPr/>
          <p:nvPr/>
        </p:nvSpPr>
        <p:spPr>
          <a:xfrm>
            <a:off x="452280" y="2329793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7" name="Google Shape;2987;p17"/>
          <p:cNvSpPr/>
          <p:nvPr/>
        </p:nvSpPr>
        <p:spPr>
          <a:xfrm>
            <a:off x="2233647" y="2331131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8" name="Google Shape;2988;p17"/>
          <p:cNvSpPr/>
          <p:nvPr/>
        </p:nvSpPr>
        <p:spPr>
          <a:xfrm>
            <a:off x="4148396" y="2329793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89" name="Google Shape;2989;p17"/>
          <p:cNvGrpSpPr/>
          <p:nvPr/>
        </p:nvGrpSpPr>
        <p:grpSpPr>
          <a:xfrm>
            <a:off x="760815" y="2508986"/>
            <a:ext cx="393961" cy="599678"/>
            <a:chOff x="5224875" y="2579925"/>
            <a:chExt cx="241250" cy="367225"/>
          </a:xfrm>
        </p:grpSpPr>
        <p:sp>
          <p:nvSpPr>
            <p:cNvPr id="2990" name="Google Shape;2990;p17"/>
            <p:cNvSpPr/>
            <p:nvPr/>
          </p:nvSpPr>
          <p:spPr>
            <a:xfrm>
              <a:off x="5270325" y="2784200"/>
              <a:ext cx="139500" cy="162950"/>
            </a:xfrm>
            <a:custGeom>
              <a:rect b="b" l="l" r="r" t="t"/>
              <a:pathLst>
                <a:path extrusionOk="0" h="6518" w="5580">
                  <a:moveTo>
                    <a:pt x="1297" y="1"/>
                  </a:moveTo>
                  <a:lnTo>
                    <a:pt x="986" y="265"/>
                  </a:lnTo>
                  <a:lnTo>
                    <a:pt x="1678" y="3150"/>
                  </a:lnTo>
                  <a:lnTo>
                    <a:pt x="0" y="4120"/>
                  </a:lnTo>
                  <a:lnTo>
                    <a:pt x="0" y="4487"/>
                  </a:lnTo>
                  <a:lnTo>
                    <a:pt x="3497" y="6518"/>
                  </a:lnTo>
                  <a:lnTo>
                    <a:pt x="5580" y="5315"/>
                  </a:lnTo>
                  <a:lnTo>
                    <a:pt x="4793" y="203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17"/>
            <p:cNvSpPr/>
            <p:nvPr/>
          </p:nvSpPr>
          <p:spPr>
            <a:xfrm>
              <a:off x="5270325" y="2887175"/>
              <a:ext cx="87425" cy="59975"/>
            </a:xfrm>
            <a:custGeom>
              <a:rect b="b" l="l" r="r" t="t"/>
              <a:pathLst>
                <a:path extrusionOk="0" h="2399" w="3497">
                  <a:moveTo>
                    <a:pt x="0" y="1"/>
                  </a:moveTo>
                  <a:lnTo>
                    <a:pt x="0" y="368"/>
                  </a:lnTo>
                  <a:lnTo>
                    <a:pt x="3497" y="2399"/>
                  </a:lnTo>
                  <a:lnTo>
                    <a:pt x="3495" y="20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17"/>
            <p:cNvSpPr/>
            <p:nvPr/>
          </p:nvSpPr>
          <p:spPr>
            <a:xfrm>
              <a:off x="5294975" y="2790825"/>
              <a:ext cx="104675" cy="122925"/>
            </a:xfrm>
            <a:custGeom>
              <a:rect b="b" l="l" r="r" t="t"/>
              <a:pathLst>
                <a:path extrusionOk="0" h="4917" w="4187">
                  <a:moveTo>
                    <a:pt x="0" y="0"/>
                  </a:moveTo>
                  <a:lnTo>
                    <a:pt x="692" y="2885"/>
                  </a:lnTo>
                  <a:lnTo>
                    <a:pt x="4187" y="4916"/>
                  </a:lnTo>
                  <a:lnTo>
                    <a:pt x="3495" y="2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17"/>
            <p:cNvSpPr/>
            <p:nvPr/>
          </p:nvSpPr>
          <p:spPr>
            <a:xfrm>
              <a:off x="5294975" y="2784200"/>
              <a:ext cx="95150" cy="57400"/>
            </a:xfrm>
            <a:custGeom>
              <a:rect b="b" l="l" r="r" t="t"/>
              <a:pathLst>
                <a:path extrusionOk="0" h="2296" w="3806">
                  <a:moveTo>
                    <a:pt x="311" y="1"/>
                  </a:moveTo>
                  <a:lnTo>
                    <a:pt x="0" y="265"/>
                  </a:lnTo>
                  <a:lnTo>
                    <a:pt x="3495" y="2296"/>
                  </a:lnTo>
                  <a:lnTo>
                    <a:pt x="3806" y="203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17"/>
            <p:cNvSpPr/>
            <p:nvPr/>
          </p:nvSpPr>
          <p:spPr>
            <a:xfrm>
              <a:off x="5357700" y="2834975"/>
              <a:ext cx="52125" cy="112175"/>
            </a:xfrm>
            <a:custGeom>
              <a:rect b="b" l="l" r="r" t="t"/>
              <a:pathLst>
                <a:path extrusionOk="0" h="4487" w="2085">
                  <a:moveTo>
                    <a:pt x="1297" y="1"/>
                  </a:moveTo>
                  <a:lnTo>
                    <a:pt x="986" y="265"/>
                  </a:lnTo>
                  <a:lnTo>
                    <a:pt x="1678" y="3150"/>
                  </a:lnTo>
                  <a:lnTo>
                    <a:pt x="0" y="4119"/>
                  </a:lnTo>
                  <a:lnTo>
                    <a:pt x="2" y="4487"/>
                  </a:lnTo>
                  <a:lnTo>
                    <a:pt x="2085" y="3284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17"/>
            <p:cNvSpPr/>
            <p:nvPr/>
          </p:nvSpPr>
          <p:spPr>
            <a:xfrm>
              <a:off x="5224875" y="2579925"/>
              <a:ext cx="241250" cy="353050"/>
            </a:xfrm>
            <a:custGeom>
              <a:rect b="b" l="l" r="r" t="t"/>
              <a:pathLst>
                <a:path extrusionOk="0" h="14122" w="9650">
                  <a:moveTo>
                    <a:pt x="1976" y="1266"/>
                  </a:moveTo>
                  <a:lnTo>
                    <a:pt x="8968" y="5101"/>
                  </a:lnTo>
                  <a:lnTo>
                    <a:pt x="9103" y="5055"/>
                  </a:lnTo>
                  <a:lnTo>
                    <a:pt x="8965" y="5102"/>
                  </a:lnTo>
                  <a:lnTo>
                    <a:pt x="8965" y="5101"/>
                  </a:lnTo>
                  <a:lnTo>
                    <a:pt x="1976" y="1266"/>
                  </a:lnTo>
                  <a:close/>
                  <a:moveTo>
                    <a:pt x="835" y="1"/>
                  </a:moveTo>
                  <a:lnTo>
                    <a:pt x="1" y="183"/>
                  </a:lnTo>
                  <a:lnTo>
                    <a:pt x="1" y="7799"/>
                  </a:lnTo>
                  <a:lnTo>
                    <a:pt x="1" y="8820"/>
                  </a:lnTo>
                  <a:lnTo>
                    <a:pt x="8965" y="14122"/>
                  </a:lnTo>
                  <a:lnTo>
                    <a:pt x="8965" y="14119"/>
                  </a:lnTo>
                  <a:lnTo>
                    <a:pt x="9642" y="13753"/>
                  </a:lnTo>
                  <a:lnTo>
                    <a:pt x="9644" y="4867"/>
                  </a:lnTo>
                  <a:lnTo>
                    <a:pt x="9650" y="4866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17"/>
            <p:cNvSpPr/>
            <p:nvPr/>
          </p:nvSpPr>
          <p:spPr>
            <a:xfrm>
              <a:off x="5448975" y="2701550"/>
              <a:ext cx="17000" cy="231350"/>
            </a:xfrm>
            <a:custGeom>
              <a:rect b="b" l="l" r="r" t="t"/>
              <a:pathLst>
                <a:path extrusionOk="0" h="9254" w="680">
                  <a:moveTo>
                    <a:pt x="680" y="1"/>
                  </a:moveTo>
                  <a:lnTo>
                    <a:pt x="1" y="237"/>
                  </a:lnTo>
                  <a:lnTo>
                    <a:pt x="1" y="9254"/>
                  </a:lnTo>
                  <a:lnTo>
                    <a:pt x="678" y="8888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17"/>
            <p:cNvSpPr/>
            <p:nvPr/>
          </p:nvSpPr>
          <p:spPr>
            <a:xfrm>
              <a:off x="5224875" y="2579925"/>
              <a:ext cx="241250" cy="127525"/>
            </a:xfrm>
            <a:custGeom>
              <a:rect b="b" l="l" r="r" t="t"/>
              <a:pathLst>
                <a:path extrusionOk="0" h="5101" w="9650">
                  <a:moveTo>
                    <a:pt x="835" y="1"/>
                  </a:moveTo>
                  <a:lnTo>
                    <a:pt x="1" y="183"/>
                  </a:lnTo>
                  <a:lnTo>
                    <a:pt x="8968" y="5101"/>
                  </a:lnTo>
                  <a:lnTo>
                    <a:pt x="9650" y="4866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rgbClr val="B1C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17"/>
            <p:cNvSpPr/>
            <p:nvPr/>
          </p:nvSpPr>
          <p:spPr>
            <a:xfrm>
              <a:off x="5224875" y="2579925"/>
              <a:ext cx="241250" cy="127525"/>
            </a:xfrm>
            <a:custGeom>
              <a:rect b="b" l="l" r="r" t="t"/>
              <a:pathLst>
                <a:path extrusionOk="0" h="5101" w="9650">
                  <a:moveTo>
                    <a:pt x="835" y="1"/>
                  </a:moveTo>
                  <a:lnTo>
                    <a:pt x="1" y="183"/>
                  </a:lnTo>
                  <a:lnTo>
                    <a:pt x="8968" y="5101"/>
                  </a:lnTo>
                  <a:lnTo>
                    <a:pt x="9650" y="4866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rgbClr val="A8B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17"/>
            <p:cNvSpPr/>
            <p:nvPr/>
          </p:nvSpPr>
          <p:spPr>
            <a:xfrm>
              <a:off x="5224875" y="2584500"/>
              <a:ext cx="224125" cy="319650"/>
            </a:xfrm>
            <a:custGeom>
              <a:rect b="b" l="l" r="r" t="t"/>
              <a:pathLst>
                <a:path extrusionOk="0" h="12786" w="8965">
                  <a:moveTo>
                    <a:pt x="1" y="0"/>
                  </a:moveTo>
                  <a:lnTo>
                    <a:pt x="1" y="7616"/>
                  </a:lnTo>
                  <a:lnTo>
                    <a:pt x="8965" y="12785"/>
                  </a:lnTo>
                  <a:lnTo>
                    <a:pt x="8965" y="49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17"/>
            <p:cNvSpPr/>
            <p:nvPr/>
          </p:nvSpPr>
          <p:spPr>
            <a:xfrm>
              <a:off x="5278425" y="2626850"/>
              <a:ext cx="160625" cy="254400"/>
            </a:xfrm>
            <a:custGeom>
              <a:rect b="b" l="l" r="r" t="t"/>
              <a:pathLst>
                <a:path extrusionOk="0" h="10176" w="6425">
                  <a:moveTo>
                    <a:pt x="877" y="1390"/>
                  </a:moveTo>
                  <a:lnTo>
                    <a:pt x="5300" y="3944"/>
                  </a:lnTo>
                  <a:lnTo>
                    <a:pt x="5290" y="7713"/>
                  </a:lnTo>
                  <a:lnTo>
                    <a:pt x="867" y="5158"/>
                  </a:lnTo>
                  <a:lnTo>
                    <a:pt x="877" y="1390"/>
                  </a:lnTo>
                  <a:close/>
                  <a:moveTo>
                    <a:pt x="19" y="1"/>
                  </a:moveTo>
                  <a:lnTo>
                    <a:pt x="0" y="6478"/>
                  </a:lnTo>
                  <a:lnTo>
                    <a:pt x="6406" y="10175"/>
                  </a:lnTo>
                  <a:lnTo>
                    <a:pt x="6425" y="369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17"/>
            <p:cNvSpPr/>
            <p:nvPr/>
          </p:nvSpPr>
          <p:spPr>
            <a:xfrm>
              <a:off x="5233025" y="2600675"/>
              <a:ext cx="45875" cy="188175"/>
            </a:xfrm>
            <a:custGeom>
              <a:rect b="b" l="l" r="r" t="t"/>
              <a:pathLst>
                <a:path extrusionOk="0" h="7527" w="1835">
                  <a:moveTo>
                    <a:pt x="200" y="347"/>
                  </a:moveTo>
                  <a:lnTo>
                    <a:pt x="888" y="745"/>
                  </a:lnTo>
                  <a:lnTo>
                    <a:pt x="885" y="1507"/>
                  </a:lnTo>
                  <a:lnTo>
                    <a:pt x="199" y="1109"/>
                  </a:lnTo>
                  <a:lnTo>
                    <a:pt x="200" y="347"/>
                  </a:lnTo>
                  <a:close/>
                  <a:moveTo>
                    <a:pt x="964" y="790"/>
                  </a:moveTo>
                  <a:lnTo>
                    <a:pt x="1652" y="1186"/>
                  </a:lnTo>
                  <a:lnTo>
                    <a:pt x="1649" y="1948"/>
                  </a:lnTo>
                  <a:lnTo>
                    <a:pt x="962" y="1552"/>
                  </a:lnTo>
                  <a:lnTo>
                    <a:pt x="964" y="790"/>
                  </a:lnTo>
                  <a:close/>
                  <a:moveTo>
                    <a:pt x="199" y="1195"/>
                  </a:moveTo>
                  <a:lnTo>
                    <a:pt x="885" y="1593"/>
                  </a:lnTo>
                  <a:lnTo>
                    <a:pt x="884" y="2355"/>
                  </a:lnTo>
                  <a:lnTo>
                    <a:pt x="196" y="1957"/>
                  </a:lnTo>
                  <a:lnTo>
                    <a:pt x="199" y="1195"/>
                  </a:lnTo>
                  <a:close/>
                  <a:moveTo>
                    <a:pt x="962" y="1638"/>
                  </a:moveTo>
                  <a:lnTo>
                    <a:pt x="1649" y="2034"/>
                  </a:lnTo>
                  <a:lnTo>
                    <a:pt x="1647" y="2796"/>
                  </a:lnTo>
                  <a:lnTo>
                    <a:pt x="959" y="2400"/>
                  </a:lnTo>
                  <a:lnTo>
                    <a:pt x="962" y="1638"/>
                  </a:lnTo>
                  <a:close/>
                  <a:moveTo>
                    <a:pt x="196" y="2045"/>
                  </a:moveTo>
                  <a:lnTo>
                    <a:pt x="884" y="2441"/>
                  </a:lnTo>
                  <a:lnTo>
                    <a:pt x="881" y="3203"/>
                  </a:lnTo>
                  <a:lnTo>
                    <a:pt x="194" y="2807"/>
                  </a:lnTo>
                  <a:lnTo>
                    <a:pt x="196" y="2045"/>
                  </a:lnTo>
                  <a:close/>
                  <a:moveTo>
                    <a:pt x="959" y="2486"/>
                  </a:moveTo>
                  <a:lnTo>
                    <a:pt x="1647" y="2882"/>
                  </a:lnTo>
                  <a:lnTo>
                    <a:pt x="1644" y="3644"/>
                  </a:lnTo>
                  <a:lnTo>
                    <a:pt x="958" y="3248"/>
                  </a:lnTo>
                  <a:lnTo>
                    <a:pt x="959" y="2486"/>
                  </a:lnTo>
                  <a:close/>
                  <a:moveTo>
                    <a:pt x="194" y="2893"/>
                  </a:moveTo>
                  <a:lnTo>
                    <a:pt x="882" y="3291"/>
                  </a:lnTo>
                  <a:lnTo>
                    <a:pt x="881" y="4053"/>
                  </a:lnTo>
                  <a:lnTo>
                    <a:pt x="192" y="3655"/>
                  </a:lnTo>
                  <a:lnTo>
                    <a:pt x="194" y="2893"/>
                  </a:lnTo>
                  <a:close/>
                  <a:moveTo>
                    <a:pt x="958" y="3335"/>
                  </a:moveTo>
                  <a:lnTo>
                    <a:pt x="1646" y="3732"/>
                  </a:lnTo>
                  <a:lnTo>
                    <a:pt x="1643" y="4494"/>
                  </a:lnTo>
                  <a:lnTo>
                    <a:pt x="954" y="4097"/>
                  </a:lnTo>
                  <a:lnTo>
                    <a:pt x="956" y="4097"/>
                  </a:lnTo>
                  <a:lnTo>
                    <a:pt x="958" y="3335"/>
                  </a:lnTo>
                  <a:close/>
                  <a:moveTo>
                    <a:pt x="192" y="3742"/>
                  </a:moveTo>
                  <a:lnTo>
                    <a:pt x="879" y="4139"/>
                  </a:lnTo>
                  <a:lnTo>
                    <a:pt x="878" y="4901"/>
                  </a:lnTo>
                  <a:lnTo>
                    <a:pt x="189" y="4504"/>
                  </a:lnTo>
                  <a:lnTo>
                    <a:pt x="192" y="3742"/>
                  </a:lnTo>
                  <a:close/>
                  <a:moveTo>
                    <a:pt x="956" y="4183"/>
                  </a:moveTo>
                  <a:lnTo>
                    <a:pt x="1643" y="4580"/>
                  </a:lnTo>
                  <a:lnTo>
                    <a:pt x="1641" y="5342"/>
                  </a:lnTo>
                  <a:lnTo>
                    <a:pt x="953" y="4945"/>
                  </a:lnTo>
                  <a:lnTo>
                    <a:pt x="956" y="4183"/>
                  </a:lnTo>
                  <a:close/>
                  <a:moveTo>
                    <a:pt x="1083" y="5932"/>
                  </a:moveTo>
                  <a:lnTo>
                    <a:pt x="1083" y="6160"/>
                  </a:lnTo>
                  <a:lnTo>
                    <a:pt x="885" y="6045"/>
                  </a:lnTo>
                  <a:lnTo>
                    <a:pt x="885" y="6273"/>
                  </a:lnTo>
                  <a:lnTo>
                    <a:pt x="1282" y="6503"/>
                  </a:lnTo>
                  <a:lnTo>
                    <a:pt x="1283" y="6045"/>
                  </a:lnTo>
                  <a:lnTo>
                    <a:pt x="1282" y="6047"/>
                  </a:lnTo>
                  <a:lnTo>
                    <a:pt x="1083" y="5932"/>
                  </a:lnTo>
                  <a:close/>
                  <a:moveTo>
                    <a:pt x="398" y="4973"/>
                  </a:moveTo>
                  <a:lnTo>
                    <a:pt x="1087" y="5369"/>
                  </a:lnTo>
                  <a:lnTo>
                    <a:pt x="1085" y="5764"/>
                  </a:lnTo>
                  <a:lnTo>
                    <a:pt x="1429" y="5962"/>
                  </a:lnTo>
                  <a:lnTo>
                    <a:pt x="1428" y="6753"/>
                  </a:lnTo>
                  <a:lnTo>
                    <a:pt x="739" y="6356"/>
                  </a:lnTo>
                  <a:lnTo>
                    <a:pt x="741" y="5961"/>
                  </a:lnTo>
                  <a:lnTo>
                    <a:pt x="397" y="5763"/>
                  </a:lnTo>
                  <a:lnTo>
                    <a:pt x="398" y="4973"/>
                  </a:lnTo>
                  <a:close/>
                  <a:moveTo>
                    <a:pt x="19" y="0"/>
                  </a:moveTo>
                  <a:lnTo>
                    <a:pt x="0" y="6478"/>
                  </a:lnTo>
                  <a:lnTo>
                    <a:pt x="1816" y="7526"/>
                  </a:lnTo>
                  <a:lnTo>
                    <a:pt x="1835" y="104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17"/>
            <p:cNvSpPr/>
            <p:nvPr/>
          </p:nvSpPr>
          <p:spPr>
            <a:xfrm>
              <a:off x="5237975" y="2609350"/>
              <a:ext cx="17275" cy="29025"/>
            </a:xfrm>
            <a:custGeom>
              <a:rect b="b" l="l" r="r" t="t"/>
              <a:pathLst>
                <a:path extrusionOk="0" h="1161" w="691">
                  <a:moveTo>
                    <a:pt x="2" y="0"/>
                  </a:moveTo>
                  <a:lnTo>
                    <a:pt x="1" y="762"/>
                  </a:lnTo>
                  <a:lnTo>
                    <a:pt x="689" y="1160"/>
                  </a:lnTo>
                  <a:lnTo>
                    <a:pt x="690" y="39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17"/>
            <p:cNvSpPr/>
            <p:nvPr/>
          </p:nvSpPr>
          <p:spPr>
            <a:xfrm>
              <a:off x="5257075" y="2620375"/>
              <a:ext cx="17250" cy="29025"/>
            </a:xfrm>
            <a:custGeom>
              <a:rect b="b" l="l" r="r" t="t"/>
              <a:pathLst>
                <a:path extrusionOk="0" h="1161" w="690">
                  <a:moveTo>
                    <a:pt x="2" y="0"/>
                  </a:moveTo>
                  <a:lnTo>
                    <a:pt x="0" y="762"/>
                  </a:lnTo>
                  <a:lnTo>
                    <a:pt x="687" y="1160"/>
                  </a:lnTo>
                  <a:lnTo>
                    <a:pt x="690" y="39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17"/>
            <p:cNvSpPr/>
            <p:nvPr/>
          </p:nvSpPr>
          <p:spPr>
            <a:xfrm>
              <a:off x="5237900" y="2630575"/>
              <a:ext cx="17275" cy="29000"/>
            </a:xfrm>
            <a:custGeom>
              <a:rect b="b" l="l" r="r" t="t"/>
              <a:pathLst>
                <a:path extrusionOk="0" h="1160" w="691">
                  <a:moveTo>
                    <a:pt x="4" y="1"/>
                  </a:moveTo>
                  <a:lnTo>
                    <a:pt x="1" y="763"/>
                  </a:lnTo>
                  <a:lnTo>
                    <a:pt x="689" y="1159"/>
                  </a:lnTo>
                  <a:lnTo>
                    <a:pt x="690" y="39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17"/>
            <p:cNvSpPr/>
            <p:nvPr/>
          </p:nvSpPr>
          <p:spPr>
            <a:xfrm>
              <a:off x="5257000" y="2641575"/>
              <a:ext cx="17250" cy="29025"/>
            </a:xfrm>
            <a:custGeom>
              <a:rect b="b" l="l" r="r" t="t"/>
              <a:pathLst>
                <a:path extrusionOk="0" h="1161" w="690">
                  <a:moveTo>
                    <a:pt x="3" y="0"/>
                  </a:moveTo>
                  <a:lnTo>
                    <a:pt x="0" y="764"/>
                  </a:lnTo>
                  <a:lnTo>
                    <a:pt x="688" y="1160"/>
                  </a:lnTo>
                  <a:lnTo>
                    <a:pt x="690" y="39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17"/>
            <p:cNvSpPr/>
            <p:nvPr/>
          </p:nvSpPr>
          <p:spPr>
            <a:xfrm>
              <a:off x="5237850" y="2651775"/>
              <a:ext cx="17275" cy="29025"/>
            </a:xfrm>
            <a:custGeom>
              <a:rect b="b" l="l" r="r" t="t"/>
              <a:pathLst>
                <a:path extrusionOk="0" h="1161" w="691">
                  <a:moveTo>
                    <a:pt x="3" y="1"/>
                  </a:moveTo>
                  <a:lnTo>
                    <a:pt x="1" y="763"/>
                  </a:lnTo>
                  <a:lnTo>
                    <a:pt x="688" y="1161"/>
                  </a:lnTo>
                  <a:lnTo>
                    <a:pt x="691" y="39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17"/>
            <p:cNvSpPr/>
            <p:nvPr/>
          </p:nvSpPr>
          <p:spPr>
            <a:xfrm>
              <a:off x="5256950" y="2662800"/>
              <a:ext cx="17275" cy="29025"/>
            </a:xfrm>
            <a:custGeom>
              <a:rect b="b" l="l" r="r" t="t"/>
              <a:pathLst>
                <a:path extrusionOk="0" h="1161" w="691">
                  <a:moveTo>
                    <a:pt x="2" y="1"/>
                  </a:moveTo>
                  <a:lnTo>
                    <a:pt x="1" y="763"/>
                  </a:lnTo>
                  <a:lnTo>
                    <a:pt x="687" y="1161"/>
                  </a:lnTo>
                  <a:lnTo>
                    <a:pt x="690" y="39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17"/>
            <p:cNvSpPr/>
            <p:nvPr/>
          </p:nvSpPr>
          <p:spPr>
            <a:xfrm>
              <a:off x="5237775" y="2673025"/>
              <a:ext cx="17275" cy="28975"/>
            </a:xfrm>
            <a:custGeom>
              <a:rect b="b" l="l" r="r" t="t"/>
              <a:pathLst>
                <a:path extrusionOk="0" h="1159" w="691">
                  <a:moveTo>
                    <a:pt x="4" y="0"/>
                  </a:moveTo>
                  <a:lnTo>
                    <a:pt x="1" y="762"/>
                  </a:lnTo>
                  <a:lnTo>
                    <a:pt x="689" y="1159"/>
                  </a:lnTo>
                  <a:lnTo>
                    <a:pt x="691" y="39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17"/>
            <p:cNvSpPr/>
            <p:nvPr/>
          </p:nvSpPr>
          <p:spPr>
            <a:xfrm>
              <a:off x="5256875" y="2684050"/>
              <a:ext cx="17275" cy="28975"/>
            </a:xfrm>
            <a:custGeom>
              <a:rect b="b" l="l" r="r" t="t"/>
              <a:pathLst>
                <a:path extrusionOk="0" h="1159" w="691">
                  <a:moveTo>
                    <a:pt x="4" y="0"/>
                  </a:moveTo>
                  <a:lnTo>
                    <a:pt x="0" y="762"/>
                  </a:lnTo>
                  <a:lnTo>
                    <a:pt x="689" y="1159"/>
                  </a:lnTo>
                  <a:lnTo>
                    <a:pt x="690" y="39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17"/>
            <p:cNvSpPr/>
            <p:nvPr/>
          </p:nvSpPr>
          <p:spPr>
            <a:xfrm>
              <a:off x="5237750" y="2694225"/>
              <a:ext cx="17275" cy="29025"/>
            </a:xfrm>
            <a:custGeom>
              <a:rect b="b" l="l" r="r" t="t"/>
              <a:pathLst>
                <a:path extrusionOk="0" h="1161" w="691">
                  <a:moveTo>
                    <a:pt x="2" y="0"/>
                  </a:moveTo>
                  <a:lnTo>
                    <a:pt x="0" y="764"/>
                  </a:lnTo>
                  <a:lnTo>
                    <a:pt x="687" y="1160"/>
                  </a:lnTo>
                  <a:lnTo>
                    <a:pt x="690" y="39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17"/>
            <p:cNvSpPr/>
            <p:nvPr/>
          </p:nvSpPr>
          <p:spPr>
            <a:xfrm>
              <a:off x="5256800" y="2705250"/>
              <a:ext cx="17300" cy="29025"/>
            </a:xfrm>
            <a:custGeom>
              <a:rect b="b" l="l" r="r" t="t"/>
              <a:pathLst>
                <a:path extrusionOk="0" h="1161" w="692">
                  <a:moveTo>
                    <a:pt x="3" y="0"/>
                  </a:moveTo>
                  <a:lnTo>
                    <a:pt x="0" y="762"/>
                  </a:lnTo>
                  <a:lnTo>
                    <a:pt x="689" y="1160"/>
                  </a:lnTo>
                  <a:lnTo>
                    <a:pt x="692" y="39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17"/>
            <p:cNvSpPr/>
            <p:nvPr/>
          </p:nvSpPr>
          <p:spPr>
            <a:xfrm>
              <a:off x="5251450" y="2744800"/>
              <a:ext cx="17275" cy="24725"/>
            </a:xfrm>
            <a:custGeom>
              <a:rect b="b" l="l" r="r" t="t"/>
              <a:pathLst>
                <a:path extrusionOk="0" h="989" w="691">
                  <a:moveTo>
                    <a:pt x="346" y="1"/>
                  </a:moveTo>
                  <a:lnTo>
                    <a:pt x="346" y="167"/>
                  </a:lnTo>
                  <a:lnTo>
                    <a:pt x="546" y="282"/>
                  </a:lnTo>
                  <a:lnTo>
                    <a:pt x="545" y="738"/>
                  </a:lnTo>
                  <a:lnTo>
                    <a:pt x="147" y="509"/>
                  </a:lnTo>
                  <a:lnTo>
                    <a:pt x="147" y="280"/>
                  </a:lnTo>
                  <a:lnTo>
                    <a:pt x="2" y="197"/>
                  </a:lnTo>
                  <a:lnTo>
                    <a:pt x="1" y="592"/>
                  </a:lnTo>
                  <a:lnTo>
                    <a:pt x="689" y="988"/>
                  </a:lnTo>
                  <a:lnTo>
                    <a:pt x="691" y="199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17"/>
            <p:cNvSpPr/>
            <p:nvPr/>
          </p:nvSpPr>
          <p:spPr>
            <a:xfrm>
              <a:off x="5242900" y="2724975"/>
              <a:ext cx="17250" cy="29725"/>
            </a:xfrm>
            <a:custGeom>
              <a:rect b="b" l="l" r="r" t="t"/>
              <a:pathLst>
                <a:path extrusionOk="0" h="1189" w="690">
                  <a:moveTo>
                    <a:pt x="2" y="1"/>
                  </a:moveTo>
                  <a:lnTo>
                    <a:pt x="0" y="792"/>
                  </a:lnTo>
                  <a:lnTo>
                    <a:pt x="344" y="990"/>
                  </a:lnTo>
                  <a:lnTo>
                    <a:pt x="489" y="1073"/>
                  </a:lnTo>
                  <a:lnTo>
                    <a:pt x="688" y="1188"/>
                  </a:lnTo>
                  <a:lnTo>
                    <a:pt x="688" y="960"/>
                  </a:lnTo>
                  <a:lnTo>
                    <a:pt x="688" y="794"/>
                  </a:lnTo>
                  <a:lnTo>
                    <a:pt x="690" y="39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17"/>
            <p:cNvSpPr/>
            <p:nvPr/>
          </p:nvSpPr>
          <p:spPr>
            <a:xfrm>
              <a:off x="5300075" y="2661575"/>
              <a:ext cx="110875" cy="158075"/>
            </a:xfrm>
            <a:custGeom>
              <a:rect b="b" l="l" r="r" t="t"/>
              <a:pathLst>
                <a:path extrusionOk="0" h="6323" w="4435">
                  <a:moveTo>
                    <a:pt x="1651" y="1721"/>
                  </a:moveTo>
                  <a:lnTo>
                    <a:pt x="1878" y="1852"/>
                  </a:lnTo>
                  <a:lnTo>
                    <a:pt x="1878" y="1950"/>
                  </a:lnTo>
                  <a:lnTo>
                    <a:pt x="1651" y="1818"/>
                  </a:lnTo>
                  <a:lnTo>
                    <a:pt x="1651" y="1721"/>
                  </a:lnTo>
                  <a:close/>
                  <a:moveTo>
                    <a:pt x="2107" y="1984"/>
                  </a:moveTo>
                  <a:lnTo>
                    <a:pt x="2334" y="2116"/>
                  </a:lnTo>
                  <a:lnTo>
                    <a:pt x="2334" y="2213"/>
                  </a:lnTo>
                  <a:lnTo>
                    <a:pt x="2107" y="2081"/>
                  </a:lnTo>
                  <a:lnTo>
                    <a:pt x="2107" y="1984"/>
                  </a:lnTo>
                  <a:close/>
                  <a:moveTo>
                    <a:pt x="1250" y="1949"/>
                  </a:moveTo>
                  <a:lnTo>
                    <a:pt x="1336" y="1998"/>
                  </a:lnTo>
                  <a:lnTo>
                    <a:pt x="1336" y="2259"/>
                  </a:lnTo>
                  <a:lnTo>
                    <a:pt x="1250" y="2210"/>
                  </a:lnTo>
                  <a:lnTo>
                    <a:pt x="1250" y="1949"/>
                  </a:lnTo>
                  <a:close/>
                  <a:moveTo>
                    <a:pt x="2563" y="2247"/>
                  </a:moveTo>
                  <a:lnTo>
                    <a:pt x="2791" y="2379"/>
                  </a:lnTo>
                  <a:lnTo>
                    <a:pt x="2791" y="2477"/>
                  </a:lnTo>
                  <a:lnTo>
                    <a:pt x="2562" y="2345"/>
                  </a:lnTo>
                  <a:lnTo>
                    <a:pt x="2563" y="2345"/>
                  </a:lnTo>
                  <a:lnTo>
                    <a:pt x="2563" y="2247"/>
                  </a:lnTo>
                  <a:close/>
                  <a:moveTo>
                    <a:pt x="1250" y="2472"/>
                  </a:moveTo>
                  <a:lnTo>
                    <a:pt x="1334" y="2522"/>
                  </a:lnTo>
                  <a:lnTo>
                    <a:pt x="1334" y="2783"/>
                  </a:lnTo>
                  <a:lnTo>
                    <a:pt x="1250" y="2734"/>
                  </a:lnTo>
                  <a:lnTo>
                    <a:pt x="1250" y="2472"/>
                  </a:lnTo>
                  <a:close/>
                  <a:moveTo>
                    <a:pt x="1248" y="2996"/>
                  </a:moveTo>
                  <a:lnTo>
                    <a:pt x="1333" y="3045"/>
                  </a:lnTo>
                  <a:lnTo>
                    <a:pt x="1333" y="3308"/>
                  </a:lnTo>
                  <a:lnTo>
                    <a:pt x="1248" y="3259"/>
                  </a:lnTo>
                  <a:lnTo>
                    <a:pt x="1248" y="2996"/>
                  </a:lnTo>
                  <a:close/>
                  <a:moveTo>
                    <a:pt x="3102" y="3016"/>
                  </a:moveTo>
                  <a:lnTo>
                    <a:pt x="3187" y="3065"/>
                  </a:lnTo>
                  <a:lnTo>
                    <a:pt x="3187" y="3328"/>
                  </a:lnTo>
                  <a:lnTo>
                    <a:pt x="3102" y="3279"/>
                  </a:lnTo>
                  <a:lnTo>
                    <a:pt x="3102" y="3016"/>
                  </a:lnTo>
                  <a:close/>
                  <a:moveTo>
                    <a:pt x="3101" y="3542"/>
                  </a:moveTo>
                  <a:lnTo>
                    <a:pt x="3185" y="3591"/>
                  </a:lnTo>
                  <a:lnTo>
                    <a:pt x="3185" y="3852"/>
                  </a:lnTo>
                  <a:lnTo>
                    <a:pt x="3101" y="3803"/>
                  </a:lnTo>
                  <a:lnTo>
                    <a:pt x="3101" y="3542"/>
                  </a:lnTo>
                  <a:close/>
                  <a:moveTo>
                    <a:pt x="1645" y="3849"/>
                  </a:moveTo>
                  <a:lnTo>
                    <a:pt x="1872" y="3979"/>
                  </a:lnTo>
                  <a:lnTo>
                    <a:pt x="1872" y="4078"/>
                  </a:lnTo>
                  <a:lnTo>
                    <a:pt x="1645" y="3946"/>
                  </a:lnTo>
                  <a:lnTo>
                    <a:pt x="1645" y="3849"/>
                  </a:lnTo>
                  <a:close/>
                  <a:moveTo>
                    <a:pt x="2101" y="4112"/>
                  </a:moveTo>
                  <a:lnTo>
                    <a:pt x="2328" y="4244"/>
                  </a:lnTo>
                  <a:lnTo>
                    <a:pt x="2328" y="4340"/>
                  </a:lnTo>
                  <a:lnTo>
                    <a:pt x="2101" y="4208"/>
                  </a:lnTo>
                  <a:lnTo>
                    <a:pt x="2101" y="4112"/>
                  </a:lnTo>
                  <a:close/>
                  <a:moveTo>
                    <a:pt x="3099" y="4066"/>
                  </a:moveTo>
                  <a:lnTo>
                    <a:pt x="3184" y="4115"/>
                  </a:lnTo>
                  <a:lnTo>
                    <a:pt x="3184" y="4376"/>
                  </a:lnTo>
                  <a:lnTo>
                    <a:pt x="3099" y="4327"/>
                  </a:lnTo>
                  <a:lnTo>
                    <a:pt x="3099" y="4066"/>
                  </a:lnTo>
                  <a:close/>
                  <a:moveTo>
                    <a:pt x="2556" y="4374"/>
                  </a:moveTo>
                  <a:lnTo>
                    <a:pt x="2784" y="4506"/>
                  </a:lnTo>
                  <a:lnTo>
                    <a:pt x="2784" y="4605"/>
                  </a:lnTo>
                  <a:lnTo>
                    <a:pt x="2557" y="4473"/>
                  </a:lnTo>
                  <a:lnTo>
                    <a:pt x="2556" y="4473"/>
                  </a:lnTo>
                  <a:lnTo>
                    <a:pt x="2556" y="4374"/>
                  </a:lnTo>
                  <a:close/>
                  <a:moveTo>
                    <a:pt x="11" y="1"/>
                  </a:moveTo>
                  <a:lnTo>
                    <a:pt x="1" y="3769"/>
                  </a:lnTo>
                  <a:lnTo>
                    <a:pt x="4424" y="6322"/>
                  </a:lnTo>
                  <a:lnTo>
                    <a:pt x="4434" y="255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17"/>
            <p:cNvSpPr/>
            <p:nvPr/>
          </p:nvSpPr>
          <p:spPr>
            <a:xfrm>
              <a:off x="5341175" y="2757750"/>
              <a:ext cx="28525" cy="18925"/>
            </a:xfrm>
            <a:custGeom>
              <a:rect b="b" l="l" r="r" t="t"/>
              <a:pathLst>
                <a:path extrusionOk="0" h="757" w="1141">
                  <a:moveTo>
                    <a:pt x="1" y="0"/>
                  </a:moveTo>
                  <a:lnTo>
                    <a:pt x="1" y="99"/>
                  </a:lnTo>
                  <a:lnTo>
                    <a:pt x="228" y="231"/>
                  </a:lnTo>
                  <a:lnTo>
                    <a:pt x="228" y="132"/>
                  </a:lnTo>
                  <a:lnTo>
                    <a:pt x="1" y="0"/>
                  </a:lnTo>
                  <a:close/>
                  <a:moveTo>
                    <a:pt x="457" y="265"/>
                  </a:moveTo>
                  <a:lnTo>
                    <a:pt x="457" y="361"/>
                  </a:lnTo>
                  <a:lnTo>
                    <a:pt x="684" y="493"/>
                  </a:lnTo>
                  <a:lnTo>
                    <a:pt x="684" y="397"/>
                  </a:lnTo>
                  <a:lnTo>
                    <a:pt x="457" y="265"/>
                  </a:lnTo>
                  <a:close/>
                  <a:moveTo>
                    <a:pt x="913" y="527"/>
                  </a:moveTo>
                  <a:lnTo>
                    <a:pt x="913" y="626"/>
                  </a:lnTo>
                  <a:lnTo>
                    <a:pt x="1140" y="756"/>
                  </a:lnTo>
                  <a:lnTo>
                    <a:pt x="1140" y="659"/>
                  </a:lnTo>
                  <a:lnTo>
                    <a:pt x="913" y="527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17"/>
            <p:cNvSpPr/>
            <p:nvPr/>
          </p:nvSpPr>
          <p:spPr>
            <a:xfrm>
              <a:off x="5331275" y="2710275"/>
              <a:ext cx="2200" cy="33975"/>
            </a:xfrm>
            <a:custGeom>
              <a:rect b="b" l="l" r="r" t="t"/>
              <a:pathLst>
                <a:path extrusionOk="0" h="1359" w="88">
                  <a:moveTo>
                    <a:pt x="3" y="1"/>
                  </a:moveTo>
                  <a:lnTo>
                    <a:pt x="3" y="262"/>
                  </a:lnTo>
                  <a:lnTo>
                    <a:pt x="88" y="311"/>
                  </a:lnTo>
                  <a:lnTo>
                    <a:pt x="88" y="50"/>
                  </a:lnTo>
                  <a:lnTo>
                    <a:pt x="3" y="1"/>
                  </a:lnTo>
                  <a:close/>
                  <a:moveTo>
                    <a:pt x="2" y="524"/>
                  </a:moveTo>
                  <a:lnTo>
                    <a:pt x="2" y="786"/>
                  </a:lnTo>
                  <a:lnTo>
                    <a:pt x="86" y="835"/>
                  </a:lnTo>
                  <a:lnTo>
                    <a:pt x="86" y="574"/>
                  </a:lnTo>
                  <a:lnTo>
                    <a:pt x="2" y="524"/>
                  </a:lnTo>
                  <a:close/>
                  <a:moveTo>
                    <a:pt x="0" y="1048"/>
                  </a:moveTo>
                  <a:lnTo>
                    <a:pt x="0" y="1309"/>
                  </a:lnTo>
                  <a:lnTo>
                    <a:pt x="85" y="1359"/>
                  </a:lnTo>
                  <a:lnTo>
                    <a:pt x="85" y="1097"/>
                  </a:lnTo>
                  <a:lnTo>
                    <a:pt x="0" y="1048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17"/>
            <p:cNvSpPr/>
            <p:nvPr/>
          </p:nvSpPr>
          <p:spPr>
            <a:xfrm>
              <a:off x="5341325" y="2704600"/>
              <a:ext cx="28525" cy="18925"/>
            </a:xfrm>
            <a:custGeom>
              <a:rect b="b" l="l" r="r" t="t"/>
              <a:pathLst>
                <a:path extrusionOk="0" h="757" w="1141">
                  <a:moveTo>
                    <a:pt x="1" y="0"/>
                  </a:moveTo>
                  <a:lnTo>
                    <a:pt x="1" y="97"/>
                  </a:lnTo>
                  <a:lnTo>
                    <a:pt x="228" y="229"/>
                  </a:lnTo>
                  <a:lnTo>
                    <a:pt x="228" y="132"/>
                  </a:lnTo>
                  <a:lnTo>
                    <a:pt x="1" y="0"/>
                  </a:lnTo>
                  <a:close/>
                  <a:moveTo>
                    <a:pt x="457" y="263"/>
                  </a:moveTo>
                  <a:lnTo>
                    <a:pt x="457" y="361"/>
                  </a:lnTo>
                  <a:lnTo>
                    <a:pt x="684" y="492"/>
                  </a:lnTo>
                  <a:lnTo>
                    <a:pt x="684" y="395"/>
                  </a:lnTo>
                  <a:lnTo>
                    <a:pt x="457" y="263"/>
                  </a:lnTo>
                  <a:close/>
                  <a:moveTo>
                    <a:pt x="913" y="527"/>
                  </a:moveTo>
                  <a:lnTo>
                    <a:pt x="913" y="624"/>
                  </a:lnTo>
                  <a:lnTo>
                    <a:pt x="1141" y="756"/>
                  </a:lnTo>
                  <a:lnTo>
                    <a:pt x="1141" y="658"/>
                  </a:lnTo>
                  <a:lnTo>
                    <a:pt x="913" y="527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17"/>
            <p:cNvSpPr/>
            <p:nvPr/>
          </p:nvSpPr>
          <p:spPr>
            <a:xfrm>
              <a:off x="5377550" y="2736975"/>
              <a:ext cx="2200" cy="34000"/>
            </a:xfrm>
            <a:custGeom>
              <a:rect b="b" l="l" r="r" t="t"/>
              <a:pathLst>
                <a:path extrusionOk="0" h="1360" w="88">
                  <a:moveTo>
                    <a:pt x="3" y="0"/>
                  </a:moveTo>
                  <a:lnTo>
                    <a:pt x="3" y="263"/>
                  </a:lnTo>
                  <a:lnTo>
                    <a:pt x="88" y="312"/>
                  </a:lnTo>
                  <a:lnTo>
                    <a:pt x="88" y="49"/>
                  </a:lnTo>
                  <a:lnTo>
                    <a:pt x="3" y="0"/>
                  </a:lnTo>
                  <a:close/>
                  <a:moveTo>
                    <a:pt x="2" y="526"/>
                  </a:moveTo>
                  <a:lnTo>
                    <a:pt x="2" y="787"/>
                  </a:lnTo>
                  <a:lnTo>
                    <a:pt x="86" y="836"/>
                  </a:lnTo>
                  <a:lnTo>
                    <a:pt x="86" y="575"/>
                  </a:lnTo>
                  <a:lnTo>
                    <a:pt x="2" y="526"/>
                  </a:lnTo>
                  <a:close/>
                  <a:moveTo>
                    <a:pt x="0" y="1050"/>
                  </a:moveTo>
                  <a:lnTo>
                    <a:pt x="0" y="1311"/>
                  </a:lnTo>
                  <a:lnTo>
                    <a:pt x="85" y="1360"/>
                  </a:lnTo>
                  <a:lnTo>
                    <a:pt x="85" y="1099"/>
                  </a:lnTo>
                  <a:lnTo>
                    <a:pt x="0" y="105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17"/>
            <p:cNvSpPr/>
            <p:nvPr/>
          </p:nvSpPr>
          <p:spPr>
            <a:xfrm>
              <a:off x="5376050" y="2722825"/>
              <a:ext cx="5350" cy="9125"/>
            </a:xfrm>
            <a:custGeom>
              <a:rect b="b" l="l" r="r" t="t"/>
              <a:pathLst>
                <a:path extrusionOk="0" h="365" w="214">
                  <a:moveTo>
                    <a:pt x="2" y="1"/>
                  </a:moveTo>
                  <a:lnTo>
                    <a:pt x="2" y="73"/>
                  </a:lnTo>
                  <a:lnTo>
                    <a:pt x="0" y="170"/>
                  </a:lnTo>
                  <a:lnTo>
                    <a:pt x="0" y="244"/>
                  </a:lnTo>
                  <a:lnTo>
                    <a:pt x="65" y="281"/>
                  </a:lnTo>
                  <a:lnTo>
                    <a:pt x="149" y="328"/>
                  </a:lnTo>
                  <a:lnTo>
                    <a:pt x="212" y="365"/>
                  </a:lnTo>
                  <a:lnTo>
                    <a:pt x="214" y="12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17"/>
            <p:cNvSpPr/>
            <p:nvPr/>
          </p:nvSpPr>
          <p:spPr>
            <a:xfrm>
              <a:off x="5375900" y="2776000"/>
              <a:ext cx="5350" cy="7975"/>
            </a:xfrm>
            <a:custGeom>
              <a:rect b="b" l="l" r="r" t="t"/>
              <a:pathLst>
                <a:path extrusionOk="0" h="319" w="214">
                  <a:moveTo>
                    <a:pt x="2" y="0"/>
                  </a:moveTo>
                  <a:lnTo>
                    <a:pt x="2" y="72"/>
                  </a:lnTo>
                  <a:lnTo>
                    <a:pt x="2" y="171"/>
                  </a:lnTo>
                  <a:lnTo>
                    <a:pt x="0" y="244"/>
                  </a:lnTo>
                  <a:lnTo>
                    <a:pt x="131" y="318"/>
                  </a:lnTo>
                  <a:lnTo>
                    <a:pt x="91" y="154"/>
                  </a:lnTo>
                  <a:lnTo>
                    <a:pt x="212" y="272"/>
                  </a:lnTo>
                  <a:lnTo>
                    <a:pt x="214" y="123"/>
                  </a:lnTo>
                  <a:lnTo>
                    <a:pt x="149" y="86"/>
                  </a:lnTo>
                  <a:lnTo>
                    <a:pt x="65" y="3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17"/>
            <p:cNvSpPr/>
            <p:nvPr/>
          </p:nvSpPr>
          <p:spPr>
            <a:xfrm>
              <a:off x="5329625" y="2749250"/>
              <a:ext cx="5350" cy="9175"/>
            </a:xfrm>
            <a:custGeom>
              <a:rect b="b" l="l" r="r" t="t"/>
              <a:pathLst>
                <a:path extrusionOk="0" h="367" w="214">
                  <a:moveTo>
                    <a:pt x="2" y="1"/>
                  </a:moveTo>
                  <a:lnTo>
                    <a:pt x="0" y="245"/>
                  </a:lnTo>
                  <a:lnTo>
                    <a:pt x="212" y="366"/>
                  </a:lnTo>
                  <a:lnTo>
                    <a:pt x="212" y="294"/>
                  </a:lnTo>
                  <a:lnTo>
                    <a:pt x="212" y="196"/>
                  </a:lnTo>
                  <a:lnTo>
                    <a:pt x="214" y="124"/>
                  </a:lnTo>
                  <a:lnTo>
                    <a:pt x="149" y="87"/>
                  </a:lnTo>
                  <a:lnTo>
                    <a:pt x="65" y="3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17"/>
            <p:cNvSpPr/>
            <p:nvPr/>
          </p:nvSpPr>
          <p:spPr>
            <a:xfrm>
              <a:off x="5329775" y="2696100"/>
              <a:ext cx="5325" cy="9175"/>
            </a:xfrm>
            <a:custGeom>
              <a:rect b="b" l="l" r="r" t="t"/>
              <a:pathLst>
                <a:path extrusionOk="0" h="367" w="213">
                  <a:moveTo>
                    <a:pt x="2" y="1"/>
                  </a:moveTo>
                  <a:lnTo>
                    <a:pt x="0" y="243"/>
                  </a:lnTo>
                  <a:lnTo>
                    <a:pt x="63" y="280"/>
                  </a:lnTo>
                  <a:lnTo>
                    <a:pt x="149" y="329"/>
                  </a:lnTo>
                  <a:lnTo>
                    <a:pt x="212" y="366"/>
                  </a:lnTo>
                  <a:lnTo>
                    <a:pt x="212" y="293"/>
                  </a:lnTo>
                  <a:lnTo>
                    <a:pt x="212" y="196"/>
                  </a:lnTo>
                  <a:lnTo>
                    <a:pt x="212" y="12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17"/>
            <p:cNvSpPr/>
            <p:nvPr/>
          </p:nvSpPr>
          <p:spPr>
            <a:xfrm>
              <a:off x="5378975" y="2781300"/>
              <a:ext cx="7050" cy="9450"/>
            </a:xfrm>
            <a:custGeom>
              <a:rect b="b" l="l" r="r" t="t"/>
              <a:pathLst>
                <a:path extrusionOk="0" h="378" w="282">
                  <a:moveTo>
                    <a:pt x="0" y="0"/>
                  </a:moveTo>
                  <a:lnTo>
                    <a:pt x="94" y="378"/>
                  </a:lnTo>
                  <a:lnTo>
                    <a:pt x="149" y="255"/>
                  </a:lnTo>
                  <a:lnTo>
                    <a:pt x="281" y="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17"/>
            <p:cNvSpPr/>
            <p:nvPr/>
          </p:nvSpPr>
          <p:spPr>
            <a:xfrm>
              <a:off x="5378125" y="2779825"/>
              <a:ext cx="9425" cy="12675"/>
            </a:xfrm>
            <a:custGeom>
              <a:rect b="b" l="l" r="r" t="t"/>
              <a:pathLst>
                <a:path extrusionOk="0" h="507" w="377">
                  <a:moveTo>
                    <a:pt x="34" y="59"/>
                  </a:moveTo>
                  <a:lnTo>
                    <a:pt x="317" y="329"/>
                  </a:lnTo>
                  <a:lnTo>
                    <a:pt x="317" y="329"/>
                  </a:lnTo>
                  <a:lnTo>
                    <a:pt x="182" y="314"/>
                  </a:lnTo>
                  <a:lnTo>
                    <a:pt x="127" y="435"/>
                  </a:lnTo>
                  <a:lnTo>
                    <a:pt x="127" y="435"/>
                  </a:lnTo>
                  <a:lnTo>
                    <a:pt x="34" y="59"/>
                  </a:lnTo>
                  <a:close/>
                  <a:moveTo>
                    <a:pt x="0" y="1"/>
                  </a:moveTo>
                  <a:lnTo>
                    <a:pt x="40" y="165"/>
                  </a:lnTo>
                  <a:lnTo>
                    <a:pt x="125" y="506"/>
                  </a:lnTo>
                  <a:lnTo>
                    <a:pt x="199" y="343"/>
                  </a:lnTo>
                  <a:lnTo>
                    <a:pt x="377" y="362"/>
                  </a:lnTo>
                  <a:lnTo>
                    <a:pt x="125" y="11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5" name="Google Shape;3025;p17"/>
          <p:cNvGrpSpPr/>
          <p:nvPr/>
        </p:nvGrpSpPr>
        <p:grpSpPr>
          <a:xfrm>
            <a:off x="4326134" y="2617646"/>
            <a:ext cx="661013" cy="415983"/>
            <a:chOff x="875700" y="2714925"/>
            <a:chExt cx="369075" cy="232250"/>
          </a:xfrm>
        </p:grpSpPr>
        <p:sp>
          <p:nvSpPr>
            <p:cNvPr id="3026" name="Google Shape;3026;p17"/>
            <p:cNvSpPr/>
            <p:nvPr/>
          </p:nvSpPr>
          <p:spPr>
            <a:xfrm>
              <a:off x="876625" y="2714925"/>
              <a:ext cx="367300" cy="215550"/>
            </a:xfrm>
            <a:custGeom>
              <a:rect b="b" l="l" r="r" t="t"/>
              <a:pathLst>
                <a:path extrusionOk="0" h="8622" w="14692">
                  <a:moveTo>
                    <a:pt x="14685" y="4921"/>
                  </a:moveTo>
                  <a:cubicBezTo>
                    <a:pt x="14685" y="4923"/>
                    <a:pt x="14685" y="4926"/>
                    <a:pt x="14684" y="4927"/>
                  </a:cubicBezTo>
                  <a:cubicBezTo>
                    <a:pt x="14684" y="4924"/>
                    <a:pt x="14685" y="4923"/>
                    <a:pt x="14685" y="4921"/>
                  </a:cubicBezTo>
                  <a:close/>
                  <a:moveTo>
                    <a:pt x="14679" y="4943"/>
                  </a:moveTo>
                  <a:cubicBezTo>
                    <a:pt x="14679" y="4945"/>
                    <a:pt x="14677" y="4946"/>
                    <a:pt x="14676" y="4947"/>
                  </a:cubicBezTo>
                  <a:cubicBezTo>
                    <a:pt x="14678" y="4944"/>
                    <a:pt x="14678" y="4943"/>
                    <a:pt x="14679" y="4943"/>
                  </a:cubicBezTo>
                  <a:close/>
                  <a:moveTo>
                    <a:pt x="14668" y="4961"/>
                  </a:moveTo>
                  <a:cubicBezTo>
                    <a:pt x="14668" y="4964"/>
                    <a:pt x="14667" y="4966"/>
                    <a:pt x="14665" y="4967"/>
                  </a:cubicBezTo>
                  <a:cubicBezTo>
                    <a:pt x="14665" y="4964"/>
                    <a:pt x="14667" y="4963"/>
                    <a:pt x="14668" y="4961"/>
                  </a:cubicBezTo>
                  <a:close/>
                  <a:moveTo>
                    <a:pt x="6220" y="0"/>
                  </a:moveTo>
                  <a:cubicBezTo>
                    <a:pt x="6125" y="0"/>
                    <a:pt x="6030" y="21"/>
                    <a:pt x="5958" y="63"/>
                  </a:cubicBezTo>
                  <a:lnTo>
                    <a:pt x="109" y="3462"/>
                  </a:lnTo>
                  <a:cubicBezTo>
                    <a:pt x="37" y="3505"/>
                    <a:pt x="0" y="3558"/>
                    <a:pt x="0" y="3614"/>
                  </a:cubicBezTo>
                  <a:lnTo>
                    <a:pt x="0" y="3618"/>
                  </a:lnTo>
                  <a:lnTo>
                    <a:pt x="2" y="3618"/>
                  </a:lnTo>
                  <a:cubicBezTo>
                    <a:pt x="2" y="3620"/>
                    <a:pt x="2" y="3623"/>
                    <a:pt x="2" y="3624"/>
                  </a:cubicBezTo>
                  <a:cubicBezTo>
                    <a:pt x="0" y="3621"/>
                    <a:pt x="0" y="3620"/>
                    <a:pt x="0" y="3618"/>
                  </a:cubicBezTo>
                  <a:lnTo>
                    <a:pt x="0" y="3730"/>
                  </a:lnTo>
                  <a:cubicBezTo>
                    <a:pt x="0" y="3786"/>
                    <a:pt x="37" y="3841"/>
                    <a:pt x="111" y="3884"/>
                  </a:cubicBezTo>
                  <a:lnTo>
                    <a:pt x="8207" y="8559"/>
                  </a:lnTo>
                  <a:cubicBezTo>
                    <a:pt x="8280" y="8600"/>
                    <a:pt x="8375" y="8621"/>
                    <a:pt x="8470" y="8621"/>
                  </a:cubicBezTo>
                  <a:cubicBezTo>
                    <a:pt x="8565" y="8621"/>
                    <a:pt x="8660" y="8600"/>
                    <a:pt x="8732" y="8559"/>
                  </a:cubicBezTo>
                  <a:lnTo>
                    <a:pt x="14581" y="5159"/>
                  </a:lnTo>
                  <a:cubicBezTo>
                    <a:pt x="14653" y="5118"/>
                    <a:pt x="14688" y="5064"/>
                    <a:pt x="14688" y="5009"/>
                  </a:cubicBezTo>
                  <a:lnTo>
                    <a:pt x="14688" y="4912"/>
                  </a:lnTo>
                  <a:cubicBezTo>
                    <a:pt x="14687" y="4913"/>
                    <a:pt x="14687" y="4915"/>
                    <a:pt x="14687" y="4916"/>
                  </a:cubicBezTo>
                  <a:cubicBezTo>
                    <a:pt x="14687" y="4915"/>
                    <a:pt x="14687" y="4912"/>
                    <a:pt x="14687" y="4910"/>
                  </a:cubicBezTo>
                  <a:lnTo>
                    <a:pt x="14688" y="4912"/>
                  </a:lnTo>
                  <a:lnTo>
                    <a:pt x="14688" y="4895"/>
                  </a:lnTo>
                  <a:cubicBezTo>
                    <a:pt x="14692" y="4838"/>
                    <a:pt x="14655" y="4780"/>
                    <a:pt x="14579" y="4737"/>
                  </a:cubicBezTo>
                  <a:lnTo>
                    <a:pt x="6483" y="63"/>
                  </a:lnTo>
                  <a:cubicBezTo>
                    <a:pt x="6410" y="21"/>
                    <a:pt x="6315" y="0"/>
                    <a:pt x="6220" y="0"/>
                  </a:cubicBez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p17"/>
            <p:cNvSpPr/>
            <p:nvPr/>
          </p:nvSpPr>
          <p:spPr>
            <a:xfrm>
              <a:off x="876625" y="2805250"/>
              <a:ext cx="2750" cy="6800"/>
            </a:xfrm>
            <a:custGeom>
              <a:rect b="b" l="l" r="r" t="t"/>
              <a:pathLst>
                <a:path extrusionOk="0" h="272" w="110">
                  <a:moveTo>
                    <a:pt x="0" y="1"/>
                  </a:moveTo>
                  <a:lnTo>
                    <a:pt x="0" y="117"/>
                  </a:lnTo>
                  <a:cubicBezTo>
                    <a:pt x="0" y="173"/>
                    <a:pt x="37" y="228"/>
                    <a:pt x="109" y="271"/>
                  </a:cubicBezTo>
                  <a:lnTo>
                    <a:pt x="109" y="154"/>
                  </a:lnTo>
                  <a:cubicBezTo>
                    <a:pt x="37" y="111"/>
                    <a:pt x="0" y="56"/>
                    <a:pt x="0" y="1"/>
                  </a:cubicBez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17"/>
            <p:cNvSpPr/>
            <p:nvPr/>
          </p:nvSpPr>
          <p:spPr>
            <a:xfrm>
              <a:off x="1241125" y="2837175"/>
              <a:ext cx="2725" cy="6750"/>
            </a:xfrm>
            <a:custGeom>
              <a:rect b="b" l="l" r="r" t="t"/>
              <a:pathLst>
                <a:path extrusionOk="0" h="270" w="109">
                  <a:moveTo>
                    <a:pt x="108" y="0"/>
                  </a:moveTo>
                  <a:cubicBezTo>
                    <a:pt x="108" y="56"/>
                    <a:pt x="73" y="109"/>
                    <a:pt x="1" y="152"/>
                  </a:cubicBezTo>
                  <a:lnTo>
                    <a:pt x="1" y="269"/>
                  </a:lnTo>
                  <a:cubicBezTo>
                    <a:pt x="73" y="226"/>
                    <a:pt x="108" y="172"/>
                    <a:pt x="108" y="11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17"/>
            <p:cNvSpPr/>
            <p:nvPr/>
          </p:nvSpPr>
          <p:spPr>
            <a:xfrm>
              <a:off x="1094925" y="2840975"/>
              <a:ext cx="146225" cy="87900"/>
            </a:xfrm>
            <a:custGeom>
              <a:rect b="b" l="l" r="r" t="t"/>
              <a:pathLst>
                <a:path extrusionOk="0" h="3516" w="5849">
                  <a:moveTo>
                    <a:pt x="5849" y="0"/>
                  </a:moveTo>
                  <a:lnTo>
                    <a:pt x="0" y="3399"/>
                  </a:lnTo>
                  <a:lnTo>
                    <a:pt x="0" y="3515"/>
                  </a:lnTo>
                  <a:lnTo>
                    <a:pt x="5849" y="117"/>
                  </a:lnTo>
                  <a:lnTo>
                    <a:pt x="5849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17"/>
            <p:cNvSpPr/>
            <p:nvPr/>
          </p:nvSpPr>
          <p:spPr>
            <a:xfrm>
              <a:off x="879375" y="2809050"/>
              <a:ext cx="202425" cy="119825"/>
            </a:xfrm>
            <a:custGeom>
              <a:rect b="b" l="l" r="r" t="t"/>
              <a:pathLst>
                <a:path extrusionOk="0" h="4793" w="8097">
                  <a:moveTo>
                    <a:pt x="1" y="1"/>
                  </a:moveTo>
                  <a:lnTo>
                    <a:pt x="1" y="118"/>
                  </a:lnTo>
                  <a:lnTo>
                    <a:pt x="8097" y="4792"/>
                  </a:lnTo>
                  <a:lnTo>
                    <a:pt x="8097" y="46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17"/>
            <p:cNvSpPr/>
            <p:nvPr/>
          </p:nvSpPr>
          <p:spPr>
            <a:xfrm>
              <a:off x="1081775" y="2925925"/>
              <a:ext cx="13175" cy="4525"/>
            </a:xfrm>
            <a:custGeom>
              <a:rect b="b" l="l" r="r" t="t"/>
              <a:pathLst>
                <a:path extrusionOk="0" h="181" w="527">
                  <a:moveTo>
                    <a:pt x="1" y="1"/>
                  </a:moveTo>
                  <a:lnTo>
                    <a:pt x="1" y="117"/>
                  </a:lnTo>
                  <a:cubicBezTo>
                    <a:pt x="74" y="160"/>
                    <a:pt x="169" y="181"/>
                    <a:pt x="264" y="181"/>
                  </a:cubicBezTo>
                  <a:cubicBezTo>
                    <a:pt x="359" y="181"/>
                    <a:pt x="454" y="160"/>
                    <a:pt x="526" y="117"/>
                  </a:cubicBezTo>
                  <a:lnTo>
                    <a:pt x="526" y="1"/>
                  </a:lnTo>
                  <a:cubicBezTo>
                    <a:pt x="454" y="43"/>
                    <a:pt x="359" y="64"/>
                    <a:pt x="264" y="64"/>
                  </a:cubicBezTo>
                  <a:cubicBezTo>
                    <a:pt x="169" y="64"/>
                    <a:pt x="74" y="43"/>
                    <a:pt x="1" y="1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17"/>
            <p:cNvSpPr/>
            <p:nvPr/>
          </p:nvSpPr>
          <p:spPr>
            <a:xfrm>
              <a:off x="875700" y="2714925"/>
              <a:ext cx="369075" cy="212600"/>
            </a:xfrm>
            <a:custGeom>
              <a:rect b="b" l="l" r="r" t="t"/>
              <a:pathLst>
                <a:path extrusionOk="0" h="8504" w="14763">
                  <a:moveTo>
                    <a:pt x="6257" y="0"/>
                  </a:moveTo>
                  <a:cubicBezTo>
                    <a:pt x="6162" y="0"/>
                    <a:pt x="6067" y="21"/>
                    <a:pt x="5995" y="63"/>
                  </a:cubicBezTo>
                  <a:lnTo>
                    <a:pt x="146" y="3462"/>
                  </a:lnTo>
                  <a:cubicBezTo>
                    <a:pt x="0" y="3546"/>
                    <a:pt x="2" y="3683"/>
                    <a:pt x="148" y="3766"/>
                  </a:cubicBezTo>
                  <a:lnTo>
                    <a:pt x="8244" y="8441"/>
                  </a:lnTo>
                  <a:cubicBezTo>
                    <a:pt x="8317" y="8483"/>
                    <a:pt x="8412" y="8504"/>
                    <a:pt x="8507" y="8504"/>
                  </a:cubicBezTo>
                  <a:cubicBezTo>
                    <a:pt x="8602" y="8504"/>
                    <a:pt x="8697" y="8483"/>
                    <a:pt x="8769" y="8441"/>
                  </a:cubicBezTo>
                  <a:lnTo>
                    <a:pt x="14618" y="5042"/>
                  </a:lnTo>
                  <a:cubicBezTo>
                    <a:pt x="14762" y="4958"/>
                    <a:pt x="14762" y="4821"/>
                    <a:pt x="14616" y="4737"/>
                  </a:cubicBezTo>
                  <a:lnTo>
                    <a:pt x="6520" y="63"/>
                  </a:lnTo>
                  <a:cubicBezTo>
                    <a:pt x="6447" y="21"/>
                    <a:pt x="6352" y="0"/>
                    <a:pt x="6257" y="0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17"/>
            <p:cNvSpPr/>
            <p:nvPr/>
          </p:nvSpPr>
          <p:spPr>
            <a:xfrm>
              <a:off x="934075" y="2768125"/>
              <a:ext cx="276700" cy="139200"/>
            </a:xfrm>
            <a:custGeom>
              <a:rect b="b" l="l" r="r" t="t"/>
              <a:pathLst>
                <a:path extrusionOk="0" h="5568" w="11068">
                  <a:moveTo>
                    <a:pt x="6010" y="756"/>
                  </a:moveTo>
                  <a:lnTo>
                    <a:pt x="9551" y="2801"/>
                  </a:lnTo>
                  <a:lnTo>
                    <a:pt x="6943" y="4319"/>
                  </a:lnTo>
                  <a:lnTo>
                    <a:pt x="3400" y="2274"/>
                  </a:lnTo>
                  <a:lnTo>
                    <a:pt x="3402" y="2274"/>
                  </a:lnTo>
                  <a:lnTo>
                    <a:pt x="6010" y="756"/>
                  </a:lnTo>
                  <a:close/>
                  <a:moveTo>
                    <a:pt x="5938" y="0"/>
                  </a:moveTo>
                  <a:lnTo>
                    <a:pt x="1454" y="2606"/>
                  </a:lnTo>
                  <a:lnTo>
                    <a:pt x="1" y="1767"/>
                  </a:lnTo>
                  <a:lnTo>
                    <a:pt x="1" y="1767"/>
                  </a:lnTo>
                  <a:lnTo>
                    <a:pt x="6583" y="5568"/>
                  </a:lnTo>
                  <a:lnTo>
                    <a:pt x="11068" y="2962"/>
                  </a:lnTo>
                  <a:lnTo>
                    <a:pt x="59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17"/>
            <p:cNvSpPr/>
            <p:nvPr/>
          </p:nvSpPr>
          <p:spPr>
            <a:xfrm>
              <a:off x="934125" y="2747150"/>
              <a:ext cx="148450" cy="86125"/>
            </a:xfrm>
            <a:custGeom>
              <a:rect b="b" l="l" r="r" t="t"/>
              <a:pathLst>
                <a:path extrusionOk="0" h="3445" w="5938">
                  <a:moveTo>
                    <a:pt x="4461" y="182"/>
                  </a:moveTo>
                  <a:lnTo>
                    <a:pt x="5013" y="500"/>
                  </a:lnTo>
                  <a:lnTo>
                    <a:pt x="4484" y="807"/>
                  </a:lnTo>
                  <a:lnTo>
                    <a:pt x="3934" y="489"/>
                  </a:lnTo>
                  <a:lnTo>
                    <a:pt x="4461" y="182"/>
                  </a:lnTo>
                  <a:close/>
                  <a:moveTo>
                    <a:pt x="3874" y="523"/>
                  </a:moveTo>
                  <a:lnTo>
                    <a:pt x="4424" y="841"/>
                  </a:lnTo>
                  <a:lnTo>
                    <a:pt x="3898" y="1148"/>
                  </a:lnTo>
                  <a:lnTo>
                    <a:pt x="3346" y="830"/>
                  </a:lnTo>
                  <a:lnTo>
                    <a:pt x="3874" y="523"/>
                  </a:lnTo>
                  <a:close/>
                  <a:moveTo>
                    <a:pt x="5073" y="535"/>
                  </a:moveTo>
                  <a:lnTo>
                    <a:pt x="5623" y="853"/>
                  </a:lnTo>
                  <a:lnTo>
                    <a:pt x="5096" y="1160"/>
                  </a:lnTo>
                  <a:lnTo>
                    <a:pt x="4544" y="842"/>
                  </a:lnTo>
                  <a:lnTo>
                    <a:pt x="5073" y="535"/>
                  </a:lnTo>
                  <a:close/>
                  <a:moveTo>
                    <a:pt x="3286" y="864"/>
                  </a:moveTo>
                  <a:lnTo>
                    <a:pt x="3836" y="1182"/>
                  </a:lnTo>
                  <a:lnTo>
                    <a:pt x="3309" y="1489"/>
                  </a:lnTo>
                  <a:lnTo>
                    <a:pt x="2758" y="1171"/>
                  </a:lnTo>
                  <a:lnTo>
                    <a:pt x="3286" y="864"/>
                  </a:lnTo>
                  <a:close/>
                  <a:moveTo>
                    <a:pt x="4484" y="876"/>
                  </a:moveTo>
                  <a:lnTo>
                    <a:pt x="5036" y="1194"/>
                  </a:lnTo>
                  <a:lnTo>
                    <a:pt x="4507" y="1501"/>
                  </a:lnTo>
                  <a:lnTo>
                    <a:pt x="3957" y="1183"/>
                  </a:lnTo>
                  <a:lnTo>
                    <a:pt x="4484" y="876"/>
                  </a:lnTo>
                  <a:close/>
                  <a:moveTo>
                    <a:pt x="2698" y="1206"/>
                  </a:moveTo>
                  <a:lnTo>
                    <a:pt x="3249" y="1524"/>
                  </a:lnTo>
                  <a:lnTo>
                    <a:pt x="2721" y="1832"/>
                  </a:lnTo>
                  <a:lnTo>
                    <a:pt x="2171" y="1514"/>
                  </a:lnTo>
                  <a:lnTo>
                    <a:pt x="2698" y="1206"/>
                  </a:lnTo>
                  <a:close/>
                  <a:moveTo>
                    <a:pt x="3898" y="1217"/>
                  </a:moveTo>
                  <a:lnTo>
                    <a:pt x="4448" y="1535"/>
                  </a:lnTo>
                  <a:lnTo>
                    <a:pt x="3921" y="1842"/>
                  </a:lnTo>
                  <a:lnTo>
                    <a:pt x="3369" y="1524"/>
                  </a:lnTo>
                  <a:lnTo>
                    <a:pt x="3898" y="1217"/>
                  </a:lnTo>
                  <a:close/>
                  <a:moveTo>
                    <a:pt x="2109" y="1547"/>
                  </a:moveTo>
                  <a:lnTo>
                    <a:pt x="2661" y="1865"/>
                  </a:lnTo>
                  <a:lnTo>
                    <a:pt x="2132" y="2173"/>
                  </a:lnTo>
                  <a:lnTo>
                    <a:pt x="1582" y="1855"/>
                  </a:lnTo>
                  <a:lnTo>
                    <a:pt x="2109" y="1547"/>
                  </a:lnTo>
                  <a:close/>
                  <a:moveTo>
                    <a:pt x="3309" y="1558"/>
                  </a:moveTo>
                  <a:lnTo>
                    <a:pt x="3861" y="1876"/>
                  </a:lnTo>
                  <a:lnTo>
                    <a:pt x="3332" y="2183"/>
                  </a:lnTo>
                  <a:lnTo>
                    <a:pt x="2782" y="1865"/>
                  </a:lnTo>
                  <a:lnTo>
                    <a:pt x="3309" y="1558"/>
                  </a:lnTo>
                  <a:close/>
                  <a:moveTo>
                    <a:pt x="2721" y="1901"/>
                  </a:moveTo>
                  <a:lnTo>
                    <a:pt x="3272" y="2217"/>
                  </a:lnTo>
                  <a:lnTo>
                    <a:pt x="2744" y="2524"/>
                  </a:lnTo>
                  <a:lnTo>
                    <a:pt x="2194" y="2208"/>
                  </a:lnTo>
                  <a:lnTo>
                    <a:pt x="2721" y="1901"/>
                  </a:lnTo>
                  <a:close/>
                  <a:moveTo>
                    <a:pt x="1355" y="2635"/>
                  </a:moveTo>
                  <a:lnTo>
                    <a:pt x="1197" y="2727"/>
                  </a:lnTo>
                  <a:lnTo>
                    <a:pt x="1515" y="2910"/>
                  </a:lnTo>
                  <a:lnTo>
                    <a:pt x="1831" y="2727"/>
                  </a:lnTo>
                  <a:lnTo>
                    <a:pt x="1672" y="2635"/>
                  </a:lnTo>
                  <a:lnTo>
                    <a:pt x="1513" y="2727"/>
                  </a:lnTo>
                  <a:lnTo>
                    <a:pt x="1355" y="2635"/>
                  </a:lnTo>
                  <a:close/>
                  <a:moveTo>
                    <a:pt x="1510" y="2091"/>
                  </a:moveTo>
                  <a:lnTo>
                    <a:pt x="2060" y="2409"/>
                  </a:lnTo>
                  <a:lnTo>
                    <a:pt x="1787" y="2567"/>
                  </a:lnTo>
                  <a:lnTo>
                    <a:pt x="2062" y="2727"/>
                  </a:lnTo>
                  <a:lnTo>
                    <a:pt x="1515" y="3045"/>
                  </a:lnTo>
                  <a:lnTo>
                    <a:pt x="965" y="2727"/>
                  </a:lnTo>
                  <a:lnTo>
                    <a:pt x="1238" y="2567"/>
                  </a:lnTo>
                  <a:lnTo>
                    <a:pt x="963" y="2409"/>
                  </a:lnTo>
                  <a:lnTo>
                    <a:pt x="1510" y="2091"/>
                  </a:lnTo>
                  <a:close/>
                  <a:moveTo>
                    <a:pt x="4484" y="0"/>
                  </a:moveTo>
                  <a:lnTo>
                    <a:pt x="0" y="2606"/>
                  </a:lnTo>
                  <a:lnTo>
                    <a:pt x="1453" y="3445"/>
                  </a:lnTo>
                  <a:lnTo>
                    <a:pt x="5938" y="839"/>
                  </a:lnTo>
                  <a:lnTo>
                    <a:pt x="4484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17"/>
            <p:cNvSpPr/>
            <p:nvPr/>
          </p:nvSpPr>
          <p:spPr>
            <a:xfrm>
              <a:off x="1032425" y="2751675"/>
              <a:ext cx="27000" cy="15650"/>
            </a:xfrm>
            <a:custGeom>
              <a:rect b="b" l="l" r="r" t="t"/>
              <a:pathLst>
                <a:path extrusionOk="0" h="626" w="1080">
                  <a:moveTo>
                    <a:pt x="528" y="1"/>
                  </a:moveTo>
                  <a:lnTo>
                    <a:pt x="1" y="308"/>
                  </a:lnTo>
                  <a:lnTo>
                    <a:pt x="551" y="626"/>
                  </a:lnTo>
                  <a:lnTo>
                    <a:pt x="1079" y="319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17"/>
            <p:cNvSpPr/>
            <p:nvPr/>
          </p:nvSpPr>
          <p:spPr>
            <a:xfrm>
              <a:off x="1047725" y="2760500"/>
              <a:ext cx="26975" cy="15625"/>
            </a:xfrm>
            <a:custGeom>
              <a:rect b="b" l="l" r="r" t="t"/>
              <a:pathLst>
                <a:path extrusionOk="0" h="625" w="1079">
                  <a:moveTo>
                    <a:pt x="527" y="1"/>
                  </a:moveTo>
                  <a:lnTo>
                    <a:pt x="0" y="307"/>
                  </a:lnTo>
                  <a:lnTo>
                    <a:pt x="550" y="625"/>
                  </a:lnTo>
                  <a:lnTo>
                    <a:pt x="1079" y="319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17"/>
            <p:cNvSpPr/>
            <p:nvPr/>
          </p:nvSpPr>
          <p:spPr>
            <a:xfrm>
              <a:off x="1017725" y="2760200"/>
              <a:ext cx="26975" cy="15650"/>
            </a:xfrm>
            <a:custGeom>
              <a:rect b="b" l="l" r="r" t="t"/>
              <a:pathLst>
                <a:path extrusionOk="0" h="626" w="1079">
                  <a:moveTo>
                    <a:pt x="529" y="1"/>
                  </a:moveTo>
                  <a:lnTo>
                    <a:pt x="0" y="308"/>
                  </a:lnTo>
                  <a:lnTo>
                    <a:pt x="552" y="626"/>
                  </a:lnTo>
                  <a:lnTo>
                    <a:pt x="1079" y="319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p17"/>
            <p:cNvSpPr/>
            <p:nvPr/>
          </p:nvSpPr>
          <p:spPr>
            <a:xfrm>
              <a:off x="1033000" y="2769050"/>
              <a:ext cx="27000" cy="15650"/>
            </a:xfrm>
            <a:custGeom>
              <a:rect b="b" l="l" r="r" t="t"/>
              <a:pathLst>
                <a:path extrusionOk="0" h="626" w="1080">
                  <a:moveTo>
                    <a:pt x="529" y="0"/>
                  </a:moveTo>
                  <a:lnTo>
                    <a:pt x="1" y="307"/>
                  </a:lnTo>
                  <a:lnTo>
                    <a:pt x="552" y="625"/>
                  </a:lnTo>
                  <a:lnTo>
                    <a:pt x="1079" y="318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p17"/>
            <p:cNvSpPr/>
            <p:nvPr/>
          </p:nvSpPr>
          <p:spPr>
            <a:xfrm>
              <a:off x="1003050" y="2768775"/>
              <a:ext cx="27000" cy="15600"/>
            </a:xfrm>
            <a:custGeom>
              <a:rect b="b" l="l" r="r" t="t"/>
              <a:pathLst>
                <a:path extrusionOk="0" h="624" w="1080">
                  <a:moveTo>
                    <a:pt x="528" y="0"/>
                  </a:moveTo>
                  <a:lnTo>
                    <a:pt x="1" y="306"/>
                  </a:lnTo>
                  <a:lnTo>
                    <a:pt x="551" y="624"/>
                  </a:lnTo>
                  <a:lnTo>
                    <a:pt x="1079" y="318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17"/>
            <p:cNvSpPr/>
            <p:nvPr/>
          </p:nvSpPr>
          <p:spPr>
            <a:xfrm>
              <a:off x="1018350" y="2777575"/>
              <a:ext cx="26975" cy="15650"/>
            </a:xfrm>
            <a:custGeom>
              <a:rect b="b" l="l" r="r" t="t"/>
              <a:pathLst>
                <a:path extrusionOk="0" h="626" w="1079">
                  <a:moveTo>
                    <a:pt x="527" y="0"/>
                  </a:moveTo>
                  <a:lnTo>
                    <a:pt x="0" y="307"/>
                  </a:lnTo>
                  <a:lnTo>
                    <a:pt x="550" y="625"/>
                  </a:lnTo>
                  <a:lnTo>
                    <a:pt x="1079" y="318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17"/>
            <p:cNvSpPr/>
            <p:nvPr/>
          </p:nvSpPr>
          <p:spPr>
            <a:xfrm>
              <a:off x="988350" y="2777300"/>
              <a:ext cx="26975" cy="15650"/>
            </a:xfrm>
            <a:custGeom>
              <a:rect b="b" l="l" r="r" t="t"/>
              <a:pathLst>
                <a:path extrusionOk="0" h="626" w="1079">
                  <a:moveTo>
                    <a:pt x="529" y="0"/>
                  </a:moveTo>
                  <a:lnTo>
                    <a:pt x="0" y="308"/>
                  </a:lnTo>
                  <a:lnTo>
                    <a:pt x="552" y="626"/>
                  </a:lnTo>
                  <a:lnTo>
                    <a:pt x="1079" y="318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p17"/>
            <p:cNvSpPr/>
            <p:nvPr/>
          </p:nvSpPr>
          <p:spPr>
            <a:xfrm>
              <a:off x="1003625" y="2786125"/>
              <a:ext cx="27000" cy="15625"/>
            </a:xfrm>
            <a:custGeom>
              <a:rect b="b" l="l" r="r" t="t"/>
              <a:pathLst>
                <a:path extrusionOk="0" h="625" w="1080">
                  <a:moveTo>
                    <a:pt x="529" y="1"/>
                  </a:moveTo>
                  <a:lnTo>
                    <a:pt x="1" y="306"/>
                  </a:lnTo>
                  <a:lnTo>
                    <a:pt x="552" y="624"/>
                  </a:lnTo>
                  <a:lnTo>
                    <a:pt x="1079" y="319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p17"/>
            <p:cNvSpPr/>
            <p:nvPr/>
          </p:nvSpPr>
          <p:spPr>
            <a:xfrm>
              <a:off x="973675" y="2785825"/>
              <a:ext cx="26975" cy="15650"/>
            </a:xfrm>
            <a:custGeom>
              <a:rect b="b" l="l" r="r" t="t"/>
              <a:pathLst>
                <a:path extrusionOk="0" h="626" w="1079">
                  <a:moveTo>
                    <a:pt x="527" y="0"/>
                  </a:moveTo>
                  <a:lnTo>
                    <a:pt x="0" y="308"/>
                  </a:lnTo>
                  <a:lnTo>
                    <a:pt x="550" y="626"/>
                  </a:lnTo>
                  <a:lnTo>
                    <a:pt x="1079" y="318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p17"/>
            <p:cNvSpPr/>
            <p:nvPr/>
          </p:nvSpPr>
          <p:spPr>
            <a:xfrm>
              <a:off x="988950" y="2794650"/>
              <a:ext cx="26950" cy="15650"/>
            </a:xfrm>
            <a:custGeom>
              <a:rect b="b" l="l" r="r" t="t"/>
              <a:pathLst>
                <a:path extrusionOk="0" h="626" w="1078">
                  <a:moveTo>
                    <a:pt x="528" y="1"/>
                  </a:moveTo>
                  <a:lnTo>
                    <a:pt x="1" y="308"/>
                  </a:lnTo>
                  <a:lnTo>
                    <a:pt x="551" y="626"/>
                  </a:lnTo>
                  <a:lnTo>
                    <a:pt x="1078" y="319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17"/>
            <p:cNvSpPr/>
            <p:nvPr/>
          </p:nvSpPr>
          <p:spPr>
            <a:xfrm>
              <a:off x="958225" y="2811325"/>
              <a:ext cx="27450" cy="11975"/>
            </a:xfrm>
            <a:custGeom>
              <a:rect b="b" l="l" r="r" t="t"/>
              <a:pathLst>
                <a:path extrusionOk="0" h="479" w="1098">
                  <a:moveTo>
                    <a:pt x="274" y="0"/>
                  </a:moveTo>
                  <a:lnTo>
                    <a:pt x="1" y="160"/>
                  </a:lnTo>
                  <a:lnTo>
                    <a:pt x="551" y="478"/>
                  </a:lnTo>
                  <a:lnTo>
                    <a:pt x="1098" y="160"/>
                  </a:lnTo>
                  <a:lnTo>
                    <a:pt x="823" y="0"/>
                  </a:lnTo>
                  <a:lnTo>
                    <a:pt x="708" y="68"/>
                  </a:lnTo>
                  <a:lnTo>
                    <a:pt x="867" y="160"/>
                  </a:lnTo>
                  <a:lnTo>
                    <a:pt x="551" y="343"/>
                  </a:lnTo>
                  <a:lnTo>
                    <a:pt x="233" y="160"/>
                  </a:lnTo>
                  <a:lnTo>
                    <a:pt x="391" y="6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17"/>
            <p:cNvSpPr/>
            <p:nvPr/>
          </p:nvSpPr>
          <p:spPr>
            <a:xfrm>
              <a:off x="958200" y="2799425"/>
              <a:ext cx="27450" cy="15925"/>
            </a:xfrm>
            <a:custGeom>
              <a:rect b="b" l="l" r="r" t="t"/>
              <a:pathLst>
                <a:path extrusionOk="0" h="637" w="1098">
                  <a:moveTo>
                    <a:pt x="547" y="0"/>
                  </a:moveTo>
                  <a:lnTo>
                    <a:pt x="0" y="318"/>
                  </a:lnTo>
                  <a:lnTo>
                    <a:pt x="275" y="476"/>
                  </a:lnTo>
                  <a:lnTo>
                    <a:pt x="392" y="544"/>
                  </a:lnTo>
                  <a:lnTo>
                    <a:pt x="550" y="636"/>
                  </a:lnTo>
                  <a:lnTo>
                    <a:pt x="709" y="544"/>
                  </a:lnTo>
                  <a:lnTo>
                    <a:pt x="824" y="476"/>
                  </a:lnTo>
                  <a:lnTo>
                    <a:pt x="1097" y="318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17"/>
            <p:cNvSpPr/>
            <p:nvPr/>
          </p:nvSpPr>
          <p:spPr>
            <a:xfrm>
              <a:off x="1019100" y="2787050"/>
              <a:ext cx="153800" cy="89100"/>
            </a:xfrm>
            <a:custGeom>
              <a:rect b="b" l="l" r="r" t="t"/>
              <a:pathLst>
                <a:path extrusionOk="0" h="3564" w="6152">
                  <a:moveTo>
                    <a:pt x="2470" y="926"/>
                  </a:moveTo>
                  <a:cubicBezTo>
                    <a:pt x="2499" y="926"/>
                    <a:pt x="2528" y="933"/>
                    <a:pt x="2554" y="947"/>
                  </a:cubicBezTo>
                  <a:cubicBezTo>
                    <a:pt x="2597" y="971"/>
                    <a:pt x="2602" y="1010"/>
                    <a:pt x="2566" y="1037"/>
                  </a:cubicBezTo>
                  <a:lnTo>
                    <a:pt x="3367" y="1500"/>
                  </a:lnTo>
                  <a:lnTo>
                    <a:pt x="3451" y="1451"/>
                  </a:lnTo>
                  <a:lnTo>
                    <a:pt x="3645" y="1563"/>
                  </a:lnTo>
                  <a:lnTo>
                    <a:pt x="3560" y="1612"/>
                  </a:lnTo>
                  <a:lnTo>
                    <a:pt x="4302" y="2041"/>
                  </a:lnTo>
                  <a:cubicBezTo>
                    <a:pt x="4325" y="2031"/>
                    <a:pt x="4349" y="2026"/>
                    <a:pt x="4373" y="2026"/>
                  </a:cubicBezTo>
                  <a:cubicBezTo>
                    <a:pt x="4403" y="2026"/>
                    <a:pt x="4432" y="2033"/>
                    <a:pt x="4459" y="2047"/>
                  </a:cubicBezTo>
                  <a:cubicBezTo>
                    <a:pt x="4505" y="2073"/>
                    <a:pt x="4507" y="2117"/>
                    <a:pt x="4459" y="2145"/>
                  </a:cubicBezTo>
                  <a:cubicBezTo>
                    <a:pt x="4453" y="2147"/>
                    <a:pt x="4448" y="2150"/>
                    <a:pt x="4442" y="2153"/>
                  </a:cubicBezTo>
                  <a:lnTo>
                    <a:pt x="4587" y="2317"/>
                  </a:lnTo>
                  <a:lnTo>
                    <a:pt x="4375" y="2266"/>
                  </a:lnTo>
                  <a:lnTo>
                    <a:pt x="4164" y="2317"/>
                  </a:lnTo>
                  <a:lnTo>
                    <a:pt x="4305" y="2153"/>
                  </a:lnTo>
                  <a:cubicBezTo>
                    <a:pt x="4299" y="2150"/>
                    <a:pt x="4295" y="2147"/>
                    <a:pt x="4288" y="2145"/>
                  </a:cubicBezTo>
                  <a:cubicBezTo>
                    <a:pt x="4247" y="2119"/>
                    <a:pt x="4242" y="2081"/>
                    <a:pt x="4278" y="2054"/>
                  </a:cubicBezTo>
                  <a:lnTo>
                    <a:pt x="3646" y="1689"/>
                  </a:lnTo>
                  <a:lnTo>
                    <a:pt x="3646" y="1689"/>
                  </a:lnTo>
                  <a:cubicBezTo>
                    <a:pt x="3926" y="1948"/>
                    <a:pt x="3901" y="2286"/>
                    <a:pt x="3574" y="2532"/>
                  </a:cubicBezTo>
                  <a:lnTo>
                    <a:pt x="3666" y="2584"/>
                  </a:lnTo>
                  <a:lnTo>
                    <a:pt x="3474" y="2697"/>
                  </a:lnTo>
                  <a:lnTo>
                    <a:pt x="3279" y="2584"/>
                  </a:lnTo>
                  <a:lnTo>
                    <a:pt x="3471" y="2474"/>
                  </a:lnTo>
                  <a:lnTo>
                    <a:pt x="3548" y="2518"/>
                  </a:lnTo>
                  <a:cubicBezTo>
                    <a:pt x="3897" y="2256"/>
                    <a:pt x="3889" y="1887"/>
                    <a:pt x="3530" y="1627"/>
                  </a:cubicBezTo>
                  <a:lnTo>
                    <a:pt x="3451" y="1673"/>
                  </a:lnTo>
                  <a:lnTo>
                    <a:pt x="3256" y="1561"/>
                  </a:lnTo>
                  <a:lnTo>
                    <a:pt x="3336" y="1515"/>
                  </a:lnTo>
                  <a:cubicBezTo>
                    <a:pt x="3109" y="1410"/>
                    <a:pt x="2834" y="1358"/>
                    <a:pt x="2559" y="1358"/>
                  </a:cubicBezTo>
                  <a:cubicBezTo>
                    <a:pt x="2291" y="1358"/>
                    <a:pt x="2022" y="1408"/>
                    <a:pt x="1800" y="1508"/>
                  </a:cubicBezTo>
                  <a:lnTo>
                    <a:pt x="1875" y="1552"/>
                  </a:lnTo>
                  <a:lnTo>
                    <a:pt x="1683" y="1663"/>
                  </a:lnTo>
                  <a:lnTo>
                    <a:pt x="1489" y="1552"/>
                  </a:lnTo>
                  <a:lnTo>
                    <a:pt x="1681" y="1440"/>
                  </a:lnTo>
                  <a:lnTo>
                    <a:pt x="1775" y="1494"/>
                  </a:lnTo>
                  <a:cubicBezTo>
                    <a:pt x="2004" y="1390"/>
                    <a:pt x="2281" y="1339"/>
                    <a:pt x="2558" y="1339"/>
                  </a:cubicBezTo>
                  <a:cubicBezTo>
                    <a:pt x="2791" y="1339"/>
                    <a:pt x="3025" y="1375"/>
                    <a:pt x="3230" y="1449"/>
                  </a:cubicBezTo>
                  <a:lnTo>
                    <a:pt x="2542" y="1051"/>
                  </a:lnTo>
                  <a:cubicBezTo>
                    <a:pt x="2519" y="1060"/>
                    <a:pt x="2494" y="1065"/>
                    <a:pt x="2470" y="1065"/>
                  </a:cubicBezTo>
                  <a:cubicBezTo>
                    <a:pt x="2441" y="1065"/>
                    <a:pt x="2412" y="1059"/>
                    <a:pt x="2385" y="1045"/>
                  </a:cubicBezTo>
                  <a:cubicBezTo>
                    <a:pt x="2339" y="1018"/>
                    <a:pt x="2339" y="973"/>
                    <a:pt x="2385" y="947"/>
                  </a:cubicBezTo>
                  <a:cubicBezTo>
                    <a:pt x="2412" y="933"/>
                    <a:pt x="2441" y="926"/>
                    <a:pt x="2470" y="926"/>
                  </a:cubicBezTo>
                  <a:close/>
                  <a:moveTo>
                    <a:pt x="2609" y="1"/>
                  </a:moveTo>
                  <a:lnTo>
                    <a:pt x="1" y="1518"/>
                  </a:lnTo>
                  <a:lnTo>
                    <a:pt x="3542" y="3563"/>
                  </a:lnTo>
                  <a:lnTo>
                    <a:pt x="6152" y="2045"/>
                  </a:lnTo>
                  <a:lnTo>
                    <a:pt x="26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17"/>
            <p:cNvSpPr/>
            <p:nvPr/>
          </p:nvSpPr>
          <p:spPr>
            <a:xfrm>
              <a:off x="1077600" y="2810200"/>
              <a:ext cx="6550" cy="3500"/>
            </a:xfrm>
            <a:custGeom>
              <a:rect b="b" l="l" r="r" t="t"/>
              <a:pathLst>
                <a:path extrusionOk="0" h="140" w="262">
                  <a:moveTo>
                    <a:pt x="131" y="0"/>
                  </a:moveTo>
                  <a:cubicBezTo>
                    <a:pt x="102" y="0"/>
                    <a:pt x="73" y="7"/>
                    <a:pt x="47" y="21"/>
                  </a:cubicBezTo>
                  <a:cubicBezTo>
                    <a:pt x="1" y="49"/>
                    <a:pt x="1" y="92"/>
                    <a:pt x="47" y="119"/>
                  </a:cubicBezTo>
                  <a:cubicBezTo>
                    <a:pt x="73" y="133"/>
                    <a:pt x="102" y="139"/>
                    <a:pt x="131" y="139"/>
                  </a:cubicBezTo>
                  <a:cubicBezTo>
                    <a:pt x="156" y="139"/>
                    <a:pt x="180" y="134"/>
                    <a:pt x="203" y="125"/>
                  </a:cubicBezTo>
                  <a:lnTo>
                    <a:pt x="119" y="76"/>
                  </a:lnTo>
                  <a:lnTo>
                    <a:pt x="143" y="62"/>
                  </a:lnTo>
                  <a:lnTo>
                    <a:pt x="226" y="111"/>
                  </a:lnTo>
                  <a:cubicBezTo>
                    <a:pt x="262" y="84"/>
                    <a:pt x="257" y="45"/>
                    <a:pt x="216" y="21"/>
                  </a:cubicBezTo>
                  <a:cubicBezTo>
                    <a:pt x="189" y="7"/>
                    <a:pt x="160" y="0"/>
                    <a:pt x="131" y="0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17"/>
            <p:cNvSpPr/>
            <p:nvPr/>
          </p:nvSpPr>
          <p:spPr>
            <a:xfrm>
              <a:off x="1125175" y="2837675"/>
              <a:ext cx="6600" cy="3175"/>
            </a:xfrm>
            <a:custGeom>
              <a:rect b="b" l="l" r="r" t="t"/>
              <a:pathLst>
                <a:path extrusionOk="0" h="127" w="264">
                  <a:moveTo>
                    <a:pt x="110" y="71"/>
                  </a:moveTo>
                  <a:lnTo>
                    <a:pt x="110" y="71"/>
                  </a:lnTo>
                  <a:lnTo>
                    <a:pt x="110" y="71"/>
                  </a:lnTo>
                  <a:lnTo>
                    <a:pt x="112" y="73"/>
                  </a:lnTo>
                  <a:lnTo>
                    <a:pt x="112" y="73"/>
                  </a:lnTo>
                  <a:lnTo>
                    <a:pt x="110" y="71"/>
                  </a:lnTo>
                  <a:close/>
                  <a:moveTo>
                    <a:pt x="36" y="28"/>
                  </a:moveTo>
                  <a:cubicBezTo>
                    <a:pt x="1" y="56"/>
                    <a:pt x="4" y="94"/>
                    <a:pt x="47" y="119"/>
                  </a:cubicBezTo>
                  <a:cubicBezTo>
                    <a:pt x="53" y="122"/>
                    <a:pt x="58" y="125"/>
                    <a:pt x="64" y="126"/>
                  </a:cubicBezTo>
                  <a:lnTo>
                    <a:pt x="110" y="71"/>
                  </a:lnTo>
                  <a:lnTo>
                    <a:pt x="110" y="71"/>
                  </a:lnTo>
                  <a:lnTo>
                    <a:pt x="36" y="28"/>
                  </a:lnTo>
                  <a:close/>
                  <a:moveTo>
                    <a:pt x="131" y="0"/>
                  </a:moveTo>
                  <a:cubicBezTo>
                    <a:pt x="107" y="0"/>
                    <a:pt x="82" y="5"/>
                    <a:pt x="59" y="14"/>
                  </a:cubicBezTo>
                  <a:lnTo>
                    <a:pt x="127" y="53"/>
                  </a:lnTo>
                  <a:lnTo>
                    <a:pt x="132" y="46"/>
                  </a:lnTo>
                  <a:lnTo>
                    <a:pt x="145" y="63"/>
                  </a:lnTo>
                  <a:lnTo>
                    <a:pt x="162" y="73"/>
                  </a:lnTo>
                  <a:lnTo>
                    <a:pt x="158" y="77"/>
                  </a:lnTo>
                  <a:lnTo>
                    <a:pt x="201" y="126"/>
                  </a:lnTo>
                  <a:cubicBezTo>
                    <a:pt x="205" y="125"/>
                    <a:pt x="211" y="122"/>
                    <a:pt x="216" y="119"/>
                  </a:cubicBezTo>
                  <a:cubicBezTo>
                    <a:pt x="264" y="91"/>
                    <a:pt x="262" y="48"/>
                    <a:pt x="216" y="20"/>
                  </a:cubicBezTo>
                  <a:cubicBezTo>
                    <a:pt x="189" y="7"/>
                    <a:pt x="160" y="0"/>
                    <a:pt x="131" y="0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17"/>
            <p:cNvSpPr/>
            <p:nvPr/>
          </p:nvSpPr>
          <p:spPr>
            <a:xfrm>
              <a:off x="1125000" y="2839975"/>
              <a:ext cx="6975" cy="4050"/>
            </a:xfrm>
            <a:custGeom>
              <a:rect b="b" l="l" r="r" t="t"/>
              <a:pathLst>
                <a:path extrusionOk="0" h="162" w="279">
                  <a:moveTo>
                    <a:pt x="139" y="0"/>
                  </a:moveTo>
                  <a:lnTo>
                    <a:pt x="0" y="162"/>
                  </a:lnTo>
                  <a:lnTo>
                    <a:pt x="140" y="128"/>
                  </a:lnTo>
                  <a:lnTo>
                    <a:pt x="278" y="162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17"/>
            <p:cNvSpPr/>
            <p:nvPr/>
          </p:nvSpPr>
          <p:spPr>
            <a:xfrm>
              <a:off x="1123200" y="2838850"/>
              <a:ext cx="10575" cy="6150"/>
            </a:xfrm>
            <a:custGeom>
              <a:rect b="b" l="l" r="r" t="t"/>
              <a:pathLst>
                <a:path extrusionOk="0" h="246" w="423">
                  <a:moveTo>
                    <a:pt x="211" y="1"/>
                  </a:moveTo>
                  <a:lnTo>
                    <a:pt x="206" y="6"/>
                  </a:lnTo>
                  <a:lnTo>
                    <a:pt x="224" y="18"/>
                  </a:lnTo>
                  <a:lnTo>
                    <a:pt x="211" y="1"/>
                  </a:lnTo>
                  <a:close/>
                  <a:moveTo>
                    <a:pt x="235" y="30"/>
                  </a:moveTo>
                  <a:lnTo>
                    <a:pt x="236" y="31"/>
                  </a:lnTo>
                  <a:lnTo>
                    <a:pt x="236" y="31"/>
                  </a:lnTo>
                  <a:lnTo>
                    <a:pt x="237" y="30"/>
                  </a:lnTo>
                  <a:close/>
                  <a:moveTo>
                    <a:pt x="211" y="45"/>
                  </a:moveTo>
                  <a:lnTo>
                    <a:pt x="350" y="207"/>
                  </a:lnTo>
                  <a:lnTo>
                    <a:pt x="212" y="173"/>
                  </a:lnTo>
                  <a:lnTo>
                    <a:pt x="72" y="207"/>
                  </a:lnTo>
                  <a:lnTo>
                    <a:pt x="211" y="45"/>
                  </a:lnTo>
                  <a:close/>
                  <a:moveTo>
                    <a:pt x="189" y="26"/>
                  </a:moveTo>
                  <a:lnTo>
                    <a:pt x="141" y="79"/>
                  </a:lnTo>
                  <a:lnTo>
                    <a:pt x="0" y="245"/>
                  </a:lnTo>
                  <a:lnTo>
                    <a:pt x="212" y="193"/>
                  </a:lnTo>
                  <a:lnTo>
                    <a:pt x="423" y="245"/>
                  </a:lnTo>
                  <a:lnTo>
                    <a:pt x="423" y="245"/>
                  </a:lnTo>
                  <a:lnTo>
                    <a:pt x="280" y="79"/>
                  </a:lnTo>
                  <a:lnTo>
                    <a:pt x="236" y="31"/>
                  </a:lnTo>
                  <a:lnTo>
                    <a:pt x="236" y="31"/>
                  </a:lnTo>
                  <a:lnTo>
                    <a:pt x="217" y="41"/>
                  </a:lnTo>
                  <a:lnTo>
                    <a:pt x="189" y="26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17"/>
            <p:cNvSpPr/>
            <p:nvPr/>
          </p:nvSpPr>
          <p:spPr>
            <a:xfrm>
              <a:off x="1080550" y="2811775"/>
              <a:ext cx="48700" cy="28150"/>
            </a:xfrm>
            <a:custGeom>
              <a:rect b="b" l="l" r="r" t="t"/>
              <a:pathLst>
                <a:path extrusionOk="0" h="1126" w="1948">
                  <a:moveTo>
                    <a:pt x="25" y="1"/>
                  </a:moveTo>
                  <a:lnTo>
                    <a:pt x="1" y="15"/>
                  </a:lnTo>
                  <a:lnTo>
                    <a:pt x="85" y="62"/>
                  </a:lnTo>
                  <a:lnTo>
                    <a:pt x="774" y="460"/>
                  </a:lnTo>
                  <a:cubicBezTo>
                    <a:pt x="818" y="477"/>
                    <a:pt x="863" y="494"/>
                    <a:pt x="904" y="514"/>
                  </a:cubicBezTo>
                  <a:lnTo>
                    <a:pt x="909" y="511"/>
                  </a:lnTo>
                  <a:lnTo>
                    <a:pt x="108" y="48"/>
                  </a:lnTo>
                  <a:lnTo>
                    <a:pt x="25" y="1"/>
                  </a:lnTo>
                  <a:close/>
                  <a:moveTo>
                    <a:pt x="1102" y="623"/>
                  </a:moveTo>
                  <a:lnTo>
                    <a:pt x="1098" y="626"/>
                  </a:lnTo>
                  <a:cubicBezTo>
                    <a:pt x="1130" y="649"/>
                    <a:pt x="1161" y="674"/>
                    <a:pt x="1190" y="701"/>
                  </a:cubicBezTo>
                  <a:lnTo>
                    <a:pt x="1820" y="1065"/>
                  </a:lnTo>
                  <a:lnTo>
                    <a:pt x="1895" y="1110"/>
                  </a:lnTo>
                  <a:lnTo>
                    <a:pt x="1923" y="1125"/>
                  </a:lnTo>
                  <a:lnTo>
                    <a:pt x="1943" y="1115"/>
                  </a:lnTo>
                  <a:lnTo>
                    <a:pt x="1947" y="1112"/>
                  </a:lnTo>
                  <a:lnTo>
                    <a:pt x="1947" y="1110"/>
                  </a:lnTo>
                  <a:lnTo>
                    <a:pt x="1930" y="1101"/>
                  </a:lnTo>
                  <a:lnTo>
                    <a:pt x="1912" y="1090"/>
                  </a:lnTo>
                  <a:lnTo>
                    <a:pt x="1844" y="1052"/>
                  </a:lnTo>
                  <a:lnTo>
                    <a:pt x="1102" y="623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17"/>
            <p:cNvSpPr/>
            <p:nvPr/>
          </p:nvSpPr>
          <p:spPr>
            <a:xfrm>
              <a:off x="1063500" y="2820500"/>
              <a:ext cx="53750" cy="29875"/>
            </a:xfrm>
            <a:custGeom>
              <a:rect b="b" l="l" r="r" t="t"/>
              <a:pathLst>
                <a:path extrusionOk="0" h="1195" w="2150">
                  <a:moveTo>
                    <a:pt x="783" y="1"/>
                  </a:moveTo>
                  <a:cubicBezTo>
                    <a:pt x="507" y="1"/>
                    <a:pt x="230" y="52"/>
                    <a:pt x="1" y="156"/>
                  </a:cubicBezTo>
                  <a:lnTo>
                    <a:pt x="25" y="170"/>
                  </a:lnTo>
                  <a:cubicBezTo>
                    <a:pt x="247" y="70"/>
                    <a:pt x="516" y="20"/>
                    <a:pt x="784" y="20"/>
                  </a:cubicBezTo>
                  <a:cubicBezTo>
                    <a:pt x="1059" y="20"/>
                    <a:pt x="1335" y="73"/>
                    <a:pt x="1562" y="179"/>
                  </a:cubicBezTo>
                  <a:lnTo>
                    <a:pt x="1584" y="164"/>
                  </a:lnTo>
                  <a:lnTo>
                    <a:pt x="1584" y="164"/>
                  </a:lnTo>
                  <a:cubicBezTo>
                    <a:pt x="1585" y="164"/>
                    <a:pt x="1585" y="165"/>
                    <a:pt x="1586" y="165"/>
                  </a:cubicBezTo>
                  <a:lnTo>
                    <a:pt x="1585" y="163"/>
                  </a:lnTo>
                  <a:lnTo>
                    <a:pt x="1584" y="164"/>
                  </a:lnTo>
                  <a:lnTo>
                    <a:pt x="1584" y="164"/>
                  </a:lnTo>
                  <a:cubicBezTo>
                    <a:pt x="1543" y="144"/>
                    <a:pt x="1499" y="126"/>
                    <a:pt x="1456" y="111"/>
                  </a:cubicBezTo>
                  <a:cubicBezTo>
                    <a:pt x="1250" y="37"/>
                    <a:pt x="1017" y="1"/>
                    <a:pt x="783" y="1"/>
                  </a:cubicBezTo>
                  <a:close/>
                  <a:moveTo>
                    <a:pt x="1778" y="276"/>
                  </a:moveTo>
                  <a:lnTo>
                    <a:pt x="1755" y="289"/>
                  </a:lnTo>
                  <a:cubicBezTo>
                    <a:pt x="2115" y="549"/>
                    <a:pt x="2121" y="919"/>
                    <a:pt x="1774" y="1180"/>
                  </a:cubicBezTo>
                  <a:lnTo>
                    <a:pt x="1798" y="1194"/>
                  </a:lnTo>
                  <a:cubicBezTo>
                    <a:pt x="2125" y="950"/>
                    <a:pt x="2150" y="610"/>
                    <a:pt x="1872" y="351"/>
                  </a:cubicBezTo>
                  <a:cubicBezTo>
                    <a:pt x="1843" y="325"/>
                    <a:pt x="1812" y="299"/>
                    <a:pt x="1778" y="276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17"/>
            <p:cNvSpPr/>
            <p:nvPr/>
          </p:nvSpPr>
          <p:spPr>
            <a:xfrm>
              <a:off x="1101750" y="2824000"/>
              <a:ext cx="7300" cy="4200"/>
            </a:xfrm>
            <a:custGeom>
              <a:rect b="b" l="l" r="r" t="t"/>
              <a:pathLst>
                <a:path extrusionOk="0" h="168" w="292">
                  <a:moveTo>
                    <a:pt x="145" y="0"/>
                  </a:moveTo>
                  <a:lnTo>
                    <a:pt x="1" y="85"/>
                  </a:lnTo>
                  <a:lnTo>
                    <a:pt x="147" y="168"/>
                  </a:lnTo>
                  <a:lnTo>
                    <a:pt x="291" y="85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17"/>
            <p:cNvSpPr/>
            <p:nvPr/>
          </p:nvSpPr>
          <p:spPr>
            <a:xfrm>
              <a:off x="1100575" y="2823300"/>
              <a:ext cx="9700" cy="5600"/>
            </a:xfrm>
            <a:custGeom>
              <a:rect b="b" l="l" r="r" t="t"/>
              <a:pathLst>
                <a:path extrusionOk="0" h="224" w="388">
                  <a:moveTo>
                    <a:pt x="194" y="28"/>
                  </a:moveTo>
                  <a:lnTo>
                    <a:pt x="338" y="113"/>
                  </a:lnTo>
                  <a:lnTo>
                    <a:pt x="194" y="196"/>
                  </a:lnTo>
                  <a:lnTo>
                    <a:pt x="49" y="113"/>
                  </a:lnTo>
                  <a:lnTo>
                    <a:pt x="194" y="28"/>
                  </a:lnTo>
                  <a:close/>
                  <a:moveTo>
                    <a:pt x="192" y="1"/>
                  </a:moveTo>
                  <a:lnTo>
                    <a:pt x="109" y="50"/>
                  </a:lnTo>
                  <a:lnTo>
                    <a:pt x="103" y="53"/>
                  </a:lnTo>
                  <a:lnTo>
                    <a:pt x="80" y="67"/>
                  </a:lnTo>
                  <a:lnTo>
                    <a:pt x="0" y="113"/>
                  </a:lnTo>
                  <a:lnTo>
                    <a:pt x="194" y="223"/>
                  </a:lnTo>
                  <a:lnTo>
                    <a:pt x="272" y="177"/>
                  </a:lnTo>
                  <a:lnTo>
                    <a:pt x="297" y="164"/>
                  </a:lnTo>
                  <a:lnTo>
                    <a:pt x="303" y="161"/>
                  </a:lnTo>
                  <a:lnTo>
                    <a:pt x="387" y="113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17"/>
            <p:cNvSpPr/>
            <p:nvPr/>
          </p:nvSpPr>
          <p:spPr>
            <a:xfrm>
              <a:off x="1057550" y="2823725"/>
              <a:ext cx="7275" cy="4225"/>
            </a:xfrm>
            <a:custGeom>
              <a:rect b="b" l="l" r="r" t="t"/>
              <a:pathLst>
                <a:path extrusionOk="0" h="169" w="291">
                  <a:moveTo>
                    <a:pt x="145" y="1"/>
                  </a:moveTo>
                  <a:lnTo>
                    <a:pt x="1" y="85"/>
                  </a:lnTo>
                  <a:lnTo>
                    <a:pt x="147" y="168"/>
                  </a:lnTo>
                  <a:lnTo>
                    <a:pt x="291" y="85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17"/>
            <p:cNvSpPr/>
            <p:nvPr/>
          </p:nvSpPr>
          <p:spPr>
            <a:xfrm>
              <a:off x="1056350" y="2823025"/>
              <a:ext cx="9675" cy="5650"/>
            </a:xfrm>
            <a:custGeom>
              <a:rect b="b" l="l" r="r" t="t"/>
              <a:pathLst>
                <a:path extrusionOk="0" h="226" w="387">
                  <a:moveTo>
                    <a:pt x="193" y="29"/>
                  </a:moveTo>
                  <a:lnTo>
                    <a:pt x="339" y="113"/>
                  </a:lnTo>
                  <a:lnTo>
                    <a:pt x="195" y="196"/>
                  </a:lnTo>
                  <a:lnTo>
                    <a:pt x="49" y="113"/>
                  </a:lnTo>
                  <a:lnTo>
                    <a:pt x="193" y="29"/>
                  </a:lnTo>
                  <a:close/>
                  <a:moveTo>
                    <a:pt x="193" y="1"/>
                  </a:moveTo>
                  <a:lnTo>
                    <a:pt x="1" y="113"/>
                  </a:lnTo>
                  <a:lnTo>
                    <a:pt x="195" y="225"/>
                  </a:lnTo>
                  <a:lnTo>
                    <a:pt x="387" y="113"/>
                  </a:lnTo>
                  <a:lnTo>
                    <a:pt x="311" y="69"/>
                  </a:lnTo>
                  <a:lnTo>
                    <a:pt x="287" y="55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17"/>
            <p:cNvSpPr/>
            <p:nvPr/>
          </p:nvSpPr>
          <p:spPr>
            <a:xfrm>
              <a:off x="1102300" y="2849575"/>
              <a:ext cx="7275" cy="4200"/>
            </a:xfrm>
            <a:custGeom>
              <a:rect b="b" l="l" r="r" t="t"/>
              <a:pathLst>
                <a:path extrusionOk="0" h="168" w="291">
                  <a:moveTo>
                    <a:pt x="145" y="1"/>
                  </a:moveTo>
                  <a:lnTo>
                    <a:pt x="0" y="85"/>
                  </a:lnTo>
                  <a:lnTo>
                    <a:pt x="146" y="168"/>
                  </a:lnTo>
                  <a:lnTo>
                    <a:pt x="291" y="85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17"/>
            <p:cNvSpPr/>
            <p:nvPr/>
          </p:nvSpPr>
          <p:spPr>
            <a:xfrm>
              <a:off x="1101150" y="2848875"/>
              <a:ext cx="9650" cy="5650"/>
            </a:xfrm>
            <a:custGeom>
              <a:rect b="b" l="l" r="r" t="t"/>
              <a:pathLst>
                <a:path extrusionOk="0" h="226" w="386">
                  <a:moveTo>
                    <a:pt x="192" y="29"/>
                  </a:moveTo>
                  <a:lnTo>
                    <a:pt x="337" y="113"/>
                  </a:lnTo>
                  <a:lnTo>
                    <a:pt x="192" y="196"/>
                  </a:lnTo>
                  <a:lnTo>
                    <a:pt x="46" y="113"/>
                  </a:lnTo>
                  <a:lnTo>
                    <a:pt x="192" y="29"/>
                  </a:lnTo>
                  <a:close/>
                  <a:moveTo>
                    <a:pt x="192" y="1"/>
                  </a:moveTo>
                  <a:lnTo>
                    <a:pt x="0" y="113"/>
                  </a:lnTo>
                  <a:lnTo>
                    <a:pt x="194" y="225"/>
                  </a:lnTo>
                  <a:lnTo>
                    <a:pt x="386" y="113"/>
                  </a:lnTo>
                  <a:lnTo>
                    <a:pt x="384" y="113"/>
                  </a:lnTo>
                  <a:lnTo>
                    <a:pt x="294" y="59"/>
                  </a:lnTo>
                  <a:lnTo>
                    <a:pt x="269" y="45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17"/>
            <p:cNvSpPr/>
            <p:nvPr/>
          </p:nvSpPr>
          <p:spPr>
            <a:xfrm>
              <a:off x="951025" y="2757000"/>
              <a:ext cx="41800" cy="22075"/>
            </a:xfrm>
            <a:custGeom>
              <a:rect b="b" l="l" r="r" t="t"/>
              <a:pathLst>
                <a:path extrusionOk="0" h="883" w="1672">
                  <a:moveTo>
                    <a:pt x="836" y="184"/>
                  </a:moveTo>
                  <a:cubicBezTo>
                    <a:pt x="950" y="184"/>
                    <a:pt x="1063" y="209"/>
                    <a:pt x="1151" y="259"/>
                  </a:cubicBezTo>
                  <a:cubicBezTo>
                    <a:pt x="1326" y="361"/>
                    <a:pt x="1326" y="525"/>
                    <a:pt x="1152" y="625"/>
                  </a:cubicBezTo>
                  <a:cubicBezTo>
                    <a:pt x="1065" y="675"/>
                    <a:pt x="951" y="700"/>
                    <a:pt x="837" y="700"/>
                  </a:cubicBezTo>
                  <a:cubicBezTo>
                    <a:pt x="723" y="700"/>
                    <a:pt x="608" y="675"/>
                    <a:pt x="521" y="625"/>
                  </a:cubicBezTo>
                  <a:cubicBezTo>
                    <a:pt x="346" y="523"/>
                    <a:pt x="344" y="359"/>
                    <a:pt x="519" y="259"/>
                  </a:cubicBezTo>
                  <a:cubicBezTo>
                    <a:pt x="606" y="209"/>
                    <a:pt x="721" y="184"/>
                    <a:pt x="836" y="184"/>
                  </a:cubicBezTo>
                  <a:close/>
                  <a:moveTo>
                    <a:pt x="833" y="0"/>
                  </a:moveTo>
                  <a:cubicBezTo>
                    <a:pt x="638" y="0"/>
                    <a:pt x="444" y="43"/>
                    <a:pt x="297" y="130"/>
                  </a:cubicBezTo>
                  <a:cubicBezTo>
                    <a:pt x="0" y="302"/>
                    <a:pt x="2" y="580"/>
                    <a:pt x="300" y="752"/>
                  </a:cubicBezTo>
                  <a:cubicBezTo>
                    <a:pt x="449" y="839"/>
                    <a:pt x="644" y="882"/>
                    <a:pt x="839" y="882"/>
                  </a:cubicBezTo>
                  <a:cubicBezTo>
                    <a:pt x="1033" y="882"/>
                    <a:pt x="1227" y="839"/>
                    <a:pt x="1375" y="752"/>
                  </a:cubicBezTo>
                  <a:cubicBezTo>
                    <a:pt x="1671" y="580"/>
                    <a:pt x="1670" y="302"/>
                    <a:pt x="1372" y="130"/>
                  </a:cubicBezTo>
                  <a:cubicBezTo>
                    <a:pt x="1223" y="43"/>
                    <a:pt x="1028" y="0"/>
                    <a:pt x="833" y="0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17"/>
            <p:cNvSpPr/>
            <p:nvPr/>
          </p:nvSpPr>
          <p:spPr>
            <a:xfrm>
              <a:off x="959650" y="2761575"/>
              <a:ext cx="24525" cy="12900"/>
            </a:xfrm>
            <a:custGeom>
              <a:rect b="b" l="l" r="r" t="t"/>
              <a:pathLst>
                <a:path extrusionOk="0" h="516" w="981">
                  <a:moveTo>
                    <a:pt x="489" y="0"/>
                  </a:moveTo>
                  <a:cubicBezTo>
                    <a:pt x="375" y="0"/>
                    <a:pt x="261" y="26"/>
                    <a:pt x="174" y="76"/>
                  </a:cubicBezTo>
                  <a:cubicBezTo>
                    <a:pt x="1" y="176"/>
                    <a:pt x="1" y="340"/>
                    <a:pt x="176" y="440"/>
                  </a:cubicBezTo>
                  <a:cubicBezTo>
                    <a:pt x="264" y="490"/>
                    <a:pt x="379" y="516"/>
                    <a:pt x="493" y="516"/>
                  </a:cubicBezTo>
                  <a:cubicBezTo>
                    <a:pt x="607" y="516"/>
                    <a:pt x="721" y="491"/>
                    <a:pt x="807" y="440"/>
                  </a:cubicBezTo>
                  <a:cubicBezTo>
                    <a:pt x="981" y="339"/>
                    <a:pt x="981" y="176"/>
                    <a:pt x="806" y="76"/>
                  </a:cubicBezTo>
                  <a:cubicBezTo>
                    <a:pt x="718" y="26"/>
                    <a:pt x="604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17"/>
            <p:cNvSpPr/>
            <p:nvPr/>
          </p:nvSpPr>
          <p:spPr>
            <a:xfrm>
              <a:off x="979550" y="2746150"/>
              <a:ext cx="30300" cy="17300"/>
            </a:xfrm>
            <a:custGeom>
              <a:rect b="b" l="l" r="r" t="t"/>
              <a:pathLst>
                <a:path extrusionOk="0" h="692" w="1212">
                  <a:moveTo>
                    <a:pt x="312" y="1"/>
                  </a:moveTo>
                  <a:cubicBezTo>
                    <a:pt x="291" y="1"/>
                    <a:pt x="269" y="6"/>
                    <a:pt x="249" y="16"/>
                  </a:cubicBezTo>
                  <a:lnTo>
                    <a:pt x="34" y="140"/>
                  </a:lnTo>
                  <a:cubicBezTo>
                    <a:pt x="0" y="160"/>
                    <a:pt x="0" y="194"/>
                    <a:pt x="34" y="214"/>
                  </a:cubicBezTo>
                  <a:lnTo>
                    <a:pt x="836" y="676"/>
                  </a:lnTo>
                  <a:cubicBezTo>
                    <a:pt x="856" y="686"/>
                    <a:pt x="878" y="691"/>
                    <a:pt x="899" y="691"/>
                  </a:cubicBezTo>
                  <a:cubicBezTo>
                    <a:pt x="921" y="691"/>
                    <a:pt x="942" y="686"/>
                    <a:pt x="962" y="676"/>
                  </a:cubicBezTo>
                  <a:lnTo>
                    <a:pt x="1176" y="552"/>
                  </a:lnTo>
                  <a:cubicBezTo>
                    <a:pt x="1211" y="532"/>
                    <a:pt x="1211" y="498"/>
                    <a:pt x="1176" y="478"/>
                  </a:cubicBezTo>
                  <a:lnTo>
                    <a:pt x="375" y="16"/>
                  </a:lnTo>
                  <a:cubicBezTo>
                    <a:pt x="355" y="6"/>
                    <a:pt x="334" y="1"/>
                    <a:pt x="312" y="1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17"/>
            <p:cNvSpPr/>
            <p:nvPr/>
          </p:nvSpPr>
          <p:spPr>
            <a:xfrm>
              <a:off x="995175" y="2737100"/>
              <a:ext cx="30300" cy="17275"/>
            </a:xfrm>
            <a:custGeom>
              <a:rect b="b" l="l" r="r" t="t"/>
              <a:pathLst>
                <a:path extrusionOk="0" h="691" w="1212">
                  <a:moveTo>
                    <a:pt x="313" y="0"/>
                  </a:moveTo>
                  <a:cubicBezTo>
                    <a:pt x="291" y="0"/>
                    <a:pt x="270" y="5"/>
                    <a:pt x="250" y="15"/>
                  </a:cubicBezTo>
                  <a:lnTo>
                    <a:pt x="36" y="140"/>
                  </a:lnTo>
                  <a:cubicBezTo>
                    <a:pt x="1" y="160"/>
                    <a:pt x="1" y="192"/>
                    <a:pt x="36" y="212"/>
                  </a:cubicBezTo>
                  <a:lnTo>
                    <a:pt x="836" y="676"/>
                  </a:lnTo>
                  <a:cubicBezTo>
                    <a:pt x="856" y="686"/>
                    <a:pt x="878" y="691"/>
                    <a:pt x="899" y="691"/>
                  </a:cubicBezTo>
                  <a:cubicBezTo>
                    <a:pt x="921" y="691"/>
                    <a:pt x="942" y="686"/>
                    <a:pt x="962" y="676"/>
                  </a:cubicBezTo>
                  <a:lnTo>
                    <a:pt x="1176" y="551"/>
                  </a:lnTo>
                  <a:cubicBezTo>
                    <a:pt x="1211" y="531"/>
                    <a:pt x="1211" y="498"/>
                    <a:pt x="1176" y="478"/>
                  </a:cubicBezTo>
                  <a:lnTo>
                    <a:pt x="376" y="15"/>
                  </a:lnTo>
                  <a:cubicBezTo>
                    <a:pt x="356" y="5"/>
                    <a:pt x="334" y="0"/>
                    <a:pt x="313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17"/>
            <p:cNvSpPr/>
            <p:nvPr/>
          </p:nvSpPr>
          <p:spPr>
            <a:xfrm>
              <a:off x="1010800" y="2728000"/>
              <a:ext cx="30300" cy="17275"/>
            </a:xfrm>
            <a:custGeom>
              <a:rect b="b" l="l" r="r" t="t"/>
              <a:pathLst>
                <a:path extrusionOk="0" h="691" w="1212">
                  <a:moveTo>
                    <a:pt x="313" y="0"/>
                  </a:moveTo>
                  <a:cubicBezTo>
                    <a:pt x="291" y="0"/>
                    <a:pt x="270" y="5"/>
                    <a:pt x="250" y="15"/>
                  </a:cubicBezTo>
                  <a:lnTo>
                    <a:pt x="35" y="140"/>
                  </a:lnTo>
                  <a:cubicBezTo>
                    <a:pt x="1" y="160"/>
                    <a:pt x="1" y="192"/>
                    <a:pt x="35" y="213"/>
                  </a:cubicBezTo>
                  <a:lnTo>
                    <a:pt x="837" y="676"/>
                  </a:lnTo>
                  <a:cubicBezTo>
                    <a:pt x="857" y="686"/>
                    <a:pt x="878" y="691"/>
                    <a:pt x="900" y="691"/>
                  </a:cubicBezTo>
                  <a:cubicBezTo>
                    <a:pt x="921" y="691"/>
                    <a:pt x="943" y="686"/>
                    <a:pt x="963" y="676"/>
                  </a:cubicBezTo>
                  <a:lnTo>
                    <a:pt x="1176" y="551"/>
                  </a:lnTo>
                  <a:cubicBezTo>
                    <a:pt x="1212" y="531"/>
                    <a:pt x="1212" y="498"/>
                    <a:pt x="1176" y="478"/>
                  </a:cubicBezTo>
                  <a:lnTo>
                    <a:pt x="376" y="15"/>
                  </a:lnTo>
                  <a:cubicBezTo>
                    <a:pt x="356" y="5"/>
                    <a:pt x="334" y="0"/>
                    <a:pt x="313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17"/>
            <p:cNvSpPr/>
            <p:nvPr/>
          </p:nvSpPr>
          <p:spPr>
            <a:xfrm>
              <a:off x="902725" y="2790800"/>
              <a:ext cx="30300" cy="17275"/>
            </a:xfrm>
            <a:custGeom>
              <a:rect b="b" l="l" r="r" t="t"/>
              <a:pathLst>
                <a:path extrusionOk="0" h="691" w="1212">
                  <a:moveTo>
                    <a:pt x="313" y="0"/>
                  </a:moveTo>
                  <a:cubicBezTo>
                    <a:pt x="291" y="0"/>
                    <a:pt x="270" y="6"/>
                    <a:pt x="250" y="16"/>
                  </a:cubicBezTo>
                  <a:lnTo>
                    <a:pt x="35" y="141"/>
                  </a:lnTo>
                  <a:cubicBezTo>
                    <a:pt x="1" y="159"/>
                    <a:pt x="1" y="193"/>
                    <a:pt x="35" y="213"/>
                  </a:cubicBezTo>
                  <a:lnTo>
                    <a:pt x="837" y="675"/>
                  </a:lnTo>
                  <a:cubicBezTo>
                    <a:pt x="857" y="685"/>
                    <a:pt x="878" y="690"/>
                    <a:pt x="900" y="690"/>
                  </a:cubicBezTo>
                  <a:cubicBezTo>
                    <a:pt x="921" y="690"/>
                    <a:pt x="943" y="685"/>
                    <a:pt x="963" y="675"/>
                  </a:cubicBezTo>
                  <a:lnTo>
                    <a:pt x="1176" y="551"/>
                  </a:lnTo>
                  <a:cubicBezTo>
                    <a:pt x="1212" y="531"/>
                    <a:pt x="1212" y="499"/>
                    <a:pt x="1176" y="479"/>
                  </a:cubicBezTo>
                  <a:lnTo>
                    <a:pt x="376" y="16"/>
                  </a:lnTo>
                  <a:cubicBezTo>
                    <a:pt x="356" y="6"/>
                    <a:pt x="334" y="0"/>
                    <a:pt x="313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17"/>
            <p:cNvSpPr/>
            <p:nvPr/>
          </p:nvSpPr>
          <p:spPr>
            <a:xfrm>
              <a:off x="918375" y="2781725"/>
              <a:ext cx="30275" cy="17275"/>
            </a:xfrm>
            <a:custGeom>
              <a:rect b="b" l="l" r="r" t="t"/>
              <a:pathLst>
                <a:path extrusionOk="0" h="691" w="1211">
                  <a:moveTo>
                    <a:pt x="312" y="0"/>
                  </a:moveTo>
                  <a:cubicBezTo>
                    <a:pt x="291" y="0"/>
                    <a:pt x="269" y="5"/>
                    <a:pt x="249" y="15"/>
                  </a:cubicBezTo>
                  <a:lnTo>
                    <a:pt x="34" y="140"/>
                  </a:lnTo>
                  <a:cubicBezTo>
                    <a:pt x="0" y="160"/>
                    <a:pt x="0" y="192"/>
                    <a:pt x="34" y="212"/>
                  </a:cubicBezTo>
                  <a:lnTo>
                    <a:pt x="836" y="676"/>
                  </a:lnTo>
                  <a:cubicBezTo>
                    <a:pt x="856" y="686"/>
                    <a:pt x="877" y="691"/>
                    <a:pt x="899" y="691"/>
                  </a:cubicBezTo>
                  <a:cubicBezTo>
                    <a:pt x="920" y="691"/>
                    <a:pt x="942" y="686"/>
                    <a:pt x="962" y="676"/>
                  </a:cubicBezTo>
                  <a:lnTo>
                    <a:pt x="1175" y="550"/>
                  </a:lnTo>
                  <a:cubicBezTo>
                    <a:pt x="1211" y="532"/>
                    <a:pt x="1211" y="498"/>
                    <a:pt x="1175" y="478"/>
                  </a:cubicBezTo>
                  <a:lnTo>
                    <a:pt x="375" y="15"/>
                  </a:lnTo>
                  <a:cubicBezTo>
                    <a:pt x="355" y="5"/>
                    <a:pt x="334" y="0"/>
                    <a:pt x="312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17"/>
            <p:cNvSpPr/>
            <p:nvPr/>
          </p:nvSpPr>
          <p:spPr>
            <a:xfrm>
              <a:off x="934000" y="2772625"/>
              <a:ext cx="30300" cy="17275"/>
            </a:xfrm>
            <a:custGeom>
              <a:rect b="b" l="l" r="r" t="t"/>
              <a:pathLst>
                <a:path extrusionOk="0" h="691" w="1212">
                  <a:moveTo>
                    <a:pt x="312" y="0"/>
                  </a:moveTo>
                  <a:cubicBezTo>
                    <a:pt x="290" y="0"/>
                    <a:pt x="269" y="5"/>
                    <a:pt x="249" y="15"/>
                  </a:cubicBezTo>
                  <a:lnTo>
                    <a:pt x="34" y="141"/>
                  </a:lnTo>
                  <a:cubicBezTo>
                    <a:pt x="0" y="160"/>
                    <a:pt x="0" y="193"/>
                    <a:pt x="34" y="213"/>
                  </a:cubicBezTo>
                  <a:lnTo>
                    <a:pt x="836" y="676"/>
                  </a:lnTo>
                  <a:cubicBezTo>
                    <a:pt x="855" y="686"/>
                    <a:pt x="877" y="691"/>
                    <a:pt x="898" y="691"/>
                  </a:cubicBezTo>
                  <a:cubicBezTo>
                    <a:pt x="920" y="691"/>
                    <a:pt x="941" y="686"/>
                    <a:pt x="961" y="676"/>
                  </a:cubicBezTo>
                  <a:lnTo>
                    <a:pt x="1176" y="551"/>
                  </a:lnTo>
                  <a:cubicBezTo>
                    <a:pt x="1211" y="531"/>
                    <a:pt x="1209" y="499"/>
                    <a:pt x="1176" y="479"/>
                  </a:cubicBezTo>
                  <a:lnTo>
                    <a:pt x="375" y="15"/>
                  </a:lnTo>
                  <a:cubicBezTo>
                    <a:pt x="355" y="5"/>
                    <a:pt x="333" y="0"/>
                    <a:pt x="312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17"/>
            <p:cNvSpPr/>
            <p:nvPr/>
          </p:nvSpPr>
          <p:spPr>
            <a:xfrm>
              <a:off x="1103600" y="2895975"/>
              <a:ext cx="82675" cy="50875"/>
            </a:xfrm>
            <a:custGeom>
              <a:rect b="b" l="l" r="r" t="t"/>
              <a:pathLst>
                <a:path extrusionOk="0" h="2035" w="3307">
                  <a:moveTo>
                    <a:pt x="3113" y="1"/>
                  </a:moveTo>
                  <a:cubicBezTo>
                    <a:pt x="3110" y="1"/>
                    <a:pt x="3108" y="1"/>
                    <a:pt x="3105" y="2"/>
                  </a:cubicBezTo>
                  <a:lnTo>
                    <a:pt x="3095" y="2"/>
                  </a:lnTo>
                  <a:lnTo>
                    <a:pt x="3087" y="3"/>
                  </a:lnTo>
                  <a:lnTo>
                    <a:pt x="3085" y="3"/>
                  </a:lnTo>
                  <a:cubicBezTo>
                    <a:pt x="3081" y="3"/>
                    <a:pt x="3078" y="5"/>
                    <a:pt x="3075" y="6"/>
                  </a:cubicBezTo>
                  <a:lnTo>
                    <a:pt x="3070" y="8"/>
                  </a:lnTo>
                  <a:lnTo>
                    <a:pt x="3068" y="8"/>
                  </a:lnTo>
                  <a:lnTo>
                    <a:pt x="3065" y="10"/>
                  </a:lnTo>
                  <a:cubicBezTo>
                    <a:pt x="3064" y="10"/>
                    <a:pt x="3062" y="10"/>
                    <a:pt x="3061" y="11"/>
                  </a:cubicBezTo>
                  <a:cubicBezTo>
                    <a:pt x="3056" y="13"/>
                    <a:pt x="3052" y="16"/>
                    <a:pt x="3047" y="17"/>
                  </a:cubicBezTo>
                  <a:lnTo>
                    <a:pt x="253" y="1641"/>
                  </a:lnTo>
                  <a:cubicBezTo>
                    <a:pt x="249" y="1643"/>
                    <a:pt x="246" y="1646"/>
                    <a:pt x="243" y="1649"/>
                  </a:cubicBezTo>
                  <a:lnTo>
                    <a:pt x="240" y="1652"/>
                  </a:lnTo>
                  <a:cubicBezTo>
                    <a:pt x="237" y="1653"/>
                    <a:pt x="236" y="1656"/>
                    <a:pt x="234" y="1658"/>
                  </a:cubicBezTo>
                  <a:lnTo>
                    <a:pt x="233" y="1659"/>
                  </a:lnTo>
                  <a:cubicBezTo>
                    <a:pt x="203" y="1698"/>
                    <a:pt x="174" y="1736"/>
                    <a:pt x="147" y="1775"/>
                  </a:cubicBezTo>
                  <a:lnTo>
                    <a:pt x="130" y="1799"/>
                  </a:lnTo>
                  <a:cubicBezTo>
                    <a:pt x="87" y="1855"/>
                    <a:pt x="45" y="1911"/>
                    <a:pt x="4" y="1968"/>
                  </a:cubicBezTo>
                  <a:lnTo>
                    <a:pt x="4" y="1970"/>
                  </a:lnTo>
                  <a:cubicBezTo>
                    <a:pt x="2" y="1971"/>
                    <a:pt x="2" y="1973"/>
                    <a:pt x="1" y="1974"/>
                  </a:cubicBezTo>
                  <a:lnTo>
                    <a:pt x="1" y="1976"/>
                  </a:lnTo>
                  <a:cubicBezTo>
                    <a:pt x="1" y="1977"/>
                    <a:pt x="1" y="1981"/>
                    <a:pt x="1" y="1984"/>
                  </a:cubicBezTo>
                  <a:cubicBezTo>
                    <a:pt x="2" y="2002"/>
                    <a:pt x="13" y="2021"/>
                    <a:pt x="30" y="2031"/>
                  </a:cubicBezTo>
                  <a:cubicBezTo>
                    <a:pt x="31" y="2033"/>
                    <a:pt x="34" y="2033"/>
                    <a:pt x="36" y="2034"/>
                  </a:cubicBezTo>
                  <a:lnTo>
                    <a:pt x="44" y="2034"/>
                  </a:lnTo>
                  <a:lnTo>
                    <a:pt x="426" y="1988"/>
                  </a:lnTo>
                  <a:lnTo>
                    <a:pt x="428" y="1988"/>
                  </a:lnTo>
                  <a:cubicBezTo>
                    <a:pt x="431" y="1988"/>
                    <a:pt x="434" y="1987"/>
                    <a:pt x="438" y="1987"/>
                  </a:cubicBezTo>
                  <a:lnTo>
                    <a:pt x="441" y="1985"/>
                  </a:lnTo>
                  <a:cubicBezTo>
                    <a:pt x="445" y="1984"/>
                    <a:pt x="449" y="1982"/>
                    <a:pt x="452" y="1981"/>
                  </a:cubicBezTo>
                  <a:lnTo>
                    <a:pt x="824" y="1764"/>
                  </a:lnTo>
                  <a:lnTo>
                    <a:pt x="1004" y="1659"/>
                  </a:lnTo>
                  <a:lnTo>
                    <a:pt x="1064" y="1626"/>
                  </a:lnTo>
                  <a:lnTo>
                    <a:pt x="1223" y="1532"/>
                  </a:lnTo>
                  <a:lnTo>
                    <a:pt x="1434" y="1409"/>
                  </a:lnTo>
                  <a:lnTo>
                    <a:pt x="1528" y="1355"/>
                  </a:lnTo>
                  <a:lnTo>
                    <a:pt x="1709" y="1249"/>
                  </a:lnTo>
                  <a:lnTo>
                    <a:pt x="1815" y="1188"/>
                  </a:lnTo>
                  <a:lnTo>
                    <a:pt x="1990" y="1086"/>
                  </a:lnTo>
                  <a:lnTo>
                    <a:pt x="2171" y="980"/>
                  </a:lnTo>
                  <a:lnTo>
                    <a:pt x="2265" y="927"/>
                  </a:lnTo>
                  <a:lnTo>
                    <a:pt x="2475" y="804"/>
                  </a:lnTo>
                  <a:lnTo>
                    <a:pt x="2635" y="712"/>
                  </a:lnTo>
                  <a:lnTo>
                    <a:pt x="2695" y="676"/>
                  </a:lnTo>
                  <a:lnTo>
                    <a:pt x="2873" y="573"/>
                  </a:lnTo>
                  <a:lnTo>
                    <a:pt x="3247" y="357"/>
                  </a:lnTo>
                  <a:cubicBezTo>
                    <a:pt x="3251" y="354"/>
                    <a:pt x="3256" y="351"/>
                    <a:pt x="3259" y="348"/>
                  </a:cubicBezTo>
                  <a:lnTo>
                    <a:pt x="3262" y="346"/>
                  </a:lnTo>
                  <a:lnTo>
                    <a:pt x="3264" y="344"/>
                  </a:lnTo>
                  <a:cubicBezTo>
                    <a:pt x="3265" y="344"/>
                    <a:pt x="3265" y="343"/>
                    <a:pt x="3267" y="341"/>
                  </a:cubicBezTo>
                  <a:cubicBezTo>
                    <a:pt x="3270" y="340"/>
                    <a:pt x="3273" y="337"/>
                    <a:pt x="3274" y="334"/>
                  </a:cubicBezTo>
                  <a:lnTo>
                    <a:pt x="3279" y="329"/>
                  </a:lnTo>
                  <a:cubicBezTo>
                    <a:pt x="3279" y="329"/>
                    <a:pt x="3279" y="328"/>
                    <a:pt x="3280" y="328"/>
                  </a:cubicBezTo>
                  <a:cubicBezTo>
                    <a:pt x="3282" y="326"/>
                    <a:pt x="3282" y="324"/>
                    <a:pt x="3284" y="323"/>
                  </a:cubicBezTo>
                  <a:lnTo>
                    <a:pt x="3287" y="320"/>
                  </a:lnTo>
                  <a:cubicBezTo>
                    <a:pt x="3288" y="317"/>
                    <a:pt x="3290" y="314"/>
                    <a:pt x="3291" y="311"/>
                  </a:cubicBezTo>
                  <a:cubicBezTo>
                    <a:pt x="3293" y="309"/>
                    <a:pt x="3294" y="308"/>
                    <a:pt x="3296" y="305"/>
                  </a:cubicBezTo>
                  <a:lnTo>
                    <a:pt x="3296" y="303"/>
                  </a:lnTo>
                  <a:cubicBezTo>
                    <a:pt x="3297" y="297"/>
                    <a:pt x="3300" y="291"/>
                    <a:pt x="3302" y="285"/>
                  </a:cubicBezTo>
                  <a:cubicBezTo>
                    <a:pt x="3304" y="278"/>
                    <a:pt x="3305" y="274"/>
                    <a:pt x="3307" y="268"/>
                  </a:cubicBezTo>
                  <a:lnTo>
                    <a:pt x="3307" y="263"/>
                  </a:lnTo>
                  <a:lnTo>
                    <a:pt x="3307" y="261"/>
                  </a:lnTo>
                  <a:lnTo>
                    <a:pt x="3307" y="257"/>
                  </a:lnTo>
                  <a:lnTo>
                    <a:pt x="3307" y="252"/>
                  </a:lnTo>
                  <a:lnTo>
                    <a:pt x="3307" y="245"/>
                  </a:lnTo>
                  <a:cubicBezTo>
                    <a:pt x="3307" y="243"/>
                    <a:pt x="3299" y="222"/>
                    <a:pt x="3299" y="215"/>
                  </a:cubicBezTo>
                  <a:lnTo>
                    <a:pt x="3299" y="203"/>
                  </a:lnTo>
                  <a:lnTo>
                    <a:pt x="3299" y="202"/>
                  </a:lnTo>
                  <a:cubicBezTo>
                    <a:pt x="3299" y="199"/>
                    <a:pt x="3299" y="194"/>
                    <a:pt x="3297" y="189"/>
                  </a:cubicBezTo>
                  <a:cubicBezTo>
                    <a:pt x="3297" y="188"/>
                    <a:pt x="3297" y="185"/>
                    <a:pt x="3297" y="183"/>
                  </a:cubicBezTo>
                  <a:cubicBezTo>
                    <a:pt x="3296" y="182"/>
                    <a:pt x="3296" y="180"/>
                    <a:pt x="3296" y="177"/>
                  </a:cubicBezTo>
                  <a:lnTo>
                    <a:pt x="3296" y="175"/>
                  </a:lnTo>
                  <a:cubicBezTo>
                    <a:pt x="3296" y="174"/>
                    <a:pt x="3294" y="172"/>
                    <a:pt x="3294" y="171"/>
                  </a:cubicBezTo>
                  <a:lnTo>
                    <a:pt x="3294" y="169"/>
                  </a:lnTo>
                  <a:cubicBezTo>
                    <a:pt x="3294" y="168"/>
                    <a:pt x="3294" y="166"/>
                    <a:pt x="3294" y="165"/>
                  </a:cubicBezTo>
                  <a:lnTo>
                    <a:pt x="3290" y="152"/>
                  </a:lnTo>
                  <a:lnTo>
                    <a:pt x="3290" y="151"/>
                  </a:lnTo>
                  <a:lnTo>
                    <a:pt x="3287" y="142"/>
                  </a:lnTo>
                  <a:cubicBezTo>
                    <a:pt x="3287" y="142"/>
                    <a:pt x="3287" y="140"/>
                    <a:pt x="3287" y="140"/>
                  </a:cubicBezTo>
                  <a:cubicBezTo>
                    <a:pt x="3287" y="139"/>
                    <a:pt x="3287" y="137"/>
                    <a:pt x="3285" y="136"/>
                  </a:cubicBezTo>
                  <a:cubicBezTo>
                    <a:pt x="3285" y="134"/>
                    <a:pt x="3284" y="132"/>
                    <a:pt x="3284" y="131"/>
                  </a:cubicBezTo>
                  <a:lnTo>
                    <a:pt x="3282" y="128"/>
                  </a:lnTo>
                  <a:cubicBezTo>
                    <a:pt x="3282" y="126"/>
                    <a:pt x="3282" y="126"/>
                    <a:pt x="3282" y="126"/>
                  </a:cubicBezTo>
                  <a:lnTo>
                    <a:pt x="3279" y="120"/>
                  </a:lnTo>
                  <a:cubicBezTo>
                    <a:pt x="3277" y="117"/>
                    <a:pt x="3276" y="114"/>
                    <a:pt x="3274" y="109"/>
                  </a:cubicBezTo>
                  <a:cubicBezTo>
                    <a:pt x="3271" y="105"/>
                    <a:pt x="3270" y="102"/>
                    <a:pt x="3267" y="97"/>
                  </a:cubicBezTo>
                  <a:cubicBezTo>
                    <a:pt x="3265" y="94"/>
                    <a:pt x="3264" y="93"/>
                    <a:pt x="3262" y="89"/>
                  </a:cubicBezTo>
                  <a:lnTo>
                    <a:pt x="3256" y="80"/>
                  </a:lnTo>
                  <a:cubicBezTo>
                    <a:pt x="3253" y="77"/>
                    <a:pt x="3251" y="74"/>
                    <a:pt x="3248" y="71"/>
                  </a:cubicBezTo>
                  <a:lnTo>
                    <a:pt x="3242" y="62"/>
                  </a:lnTo>
                  <a:lnTo>
                    <a:pt x="3242" y="60"/>
                  </a:lnTo>
                  <a:lnTo>
                    <a:pt x="3239" y="59"/>
                  </a:lnTo>
                  <a:lnTo>
                    <a:pt x="3239" y="57"/>
                  </a:lnTo>
                  <a:lnTo>
                    <a:pt x="3236" y="54"/>
                  </a:lnTo>
                  <a:lnTo>
                    <a:pt x="3233" y="51"/>
                  </a:lnTo>
                  <a:lnTo>
                    <a:pt x="3231" y="49"/>
                  </a:lnTo>
                  <a:lnTo>
                    <a:pt x="3227" y="45"/>
                  </a:lnTo>
                  <a:lnTo>
                    <a:pt x="3222" y="40"/>
                  </a:lnTo>
                  <a:lnTo>
                    <a:pt x="3217" y="37"/>
                  </a:lnTo>
                  <a:lnTo>
                    <a:pt x="3216" y="36"/>
                  </a:lnTo>
                  <a:lnTo>
                    <a:pt x="3208" y="30"/>
                  </a:lnTo>
                  <a:cubicBezTo>
                    <a:pt x="3208" y="30"/>
                    <a:pt x="3207" y="28"/>
                    <a:pt x="3207" y="28"/>
                  </a:cubicBezTo>
                  <a:lnTo>
                    <a:pt x="3202" y="25"/>
                  </a:lnTo>
                  <a:lnTo>
                    <a:pt x="3199" y="23"/>
                  </a:lnTo>
                  <a:lnTo>
                    <a:pt x="3198" y="23"/>
                  </a:lnTo>
                  <a:lnTo>
                    <a:pt x="3191" y="19"/>
                  </a:lnTo>
                  <a:lnTo>
                    <a:pt x="3190" y="19"/>
                  </a:lnTo>
                  <a:cubicBezTo>
                    <a:pt x="3184" y="14"/>
                    <a:pt x="3178" y="11"/>
                    <a:pt x="3171" y="10"/>
                  </a:cubicBezTo>
                  <a:lnTo>
                    <a:pt x="3168" y="8"/>
                  </a:lnTo>
                  <a:lnTo>
                    <a:pt x="3164" y="8"/>
                  </a:lnTo>
                  <a:lnTo>
                    <a:pt x="3158" y="6"/>
                  </a:lnTo>
                  <a:lnTo>
                    <a:pt x="3151" y="3"/>
                  </a:lnTo>
                  <a:lnTo>
                    <a:pt x="3142" y="3"/>
                  </a:lnTo>
                  <a:cubicBezTo>
                    <a:pt x="3139" y="2"/>
                    <a:pt x="3136" y="2"/>
                    <a:pt x="3133" y="2"/>
                  </a:cubicBezTo>
                  <a:lnTo>
                    <a:pt x="3122" y="2"/>
                  </a:lnTo>
                  <a:cubicBezTo>
                    <a:pt x="3119" y="1"/>
                    <a:pt x="3116" y="1"/>
                    <a:pt x="3113" y="1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17"/>
            <p:cNvSpPr/>
            <p:nvPr/>
          </p:nvSpPr>
          <p:spPr>
            <a:xfrm>
              <a:off x="1181750" y="2897125"/>
              <a:ext cx="3650" cy="4625"/>
            </a:xfrm>
            <a:custGeom>
              <a:rect b="b" l="l" r="r" t="t"/>
              <a:pathLst>
                <a:path extrusionOk="0" h="185" w="146">
                  <a:moveTo>
                    <a:pt x="41" y="0"/>
                  </a:moveTo>
                  <a:cubicBezTo>
                    <a:pt x="17" y="0"/>
                    <a:pt x="1" y="20"/>
                    <a:pt x="1" y="53"/>
                  </a:cubicBezTo>
                  <a:cubicBezTo>
                    <a:pt x="4" y="102"/>
                    <a:pt x="32" y="148"/>
                    <a:pt x="75" y="176"/>
                  </a:cubicBezTo>
                  <a:cubicBezTo>
                    <a:pt x="86" y="182"/>
                    <a:pt x="96" y="184"/>
                    <a:pt x="106" y="184"/>
                  </a:cubicBezTo>
                  <a:cubicBezTo>
                    <a:pt x="129" y="184"/>
                    <a:pt x="145" y="166"/>
                    <a:pt x="145" y="133"/>
                  </a:cubicBezTo>
                  <a:cubicBezTo>
                    <a:pt x="142" y="82"/>
                    <a:pt x="115" y="36"/>
                    <a:pt x="73" y="10"/>
                  </a:cubicBezTo>
                  <a:cubicBezTo>
                    <a:pt x="62" y="3"/>
                    <a:pt x="51" y="0"/>
                    <a:pt x="41" y="0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17"/>
            <p:cNvSpPr/>
            <p:nvPr/>
          </p:nvSpPr>
          <p:spPr>
            <a:xfrm>
              <a:off x="1178425" y="2895700"/>
              <a:ext cx="7700" cy="9200"/>
            </a:xfrm>
            <a:custGeom>
              <a:rect b="b" l="l" r="r" t="t"/>
              <a:pathLst>
                <a:path extrusionOk="0" h="368" w="308">
                  <a:moveTo>
                    <a:pt x="176" y="56"/>
                  </a:moveTo>
                  <a:cubicBezTo>
                    <a:pt x="185" y="56"/>
                    <a:pt x="195" y="59"/>
                    <a:pt x="206" y="65"/>
                  </a:cubicBezTo>
                  <a:cubicBezTo>
                    <a:pt x="249" y="93"/>
                    <a:pt x="275" y="139"/>
                    <a:pt x="278" y="190"/>
                  </a:cubicBezTo>
                  <a:cubicBezTo>
                    <a:pt x="279" y="223"/>
                    <a:pt x="263" y="241"/>
                    <a:pt x="239" y="241"/>
                  </a:cubicBezTo>
                  <a:cubicBezTo>
                    <a:pt x="229" y="241"/>
                    <a:pt x="219" y="239"/>
                    <a:pt x="208" y="233"/>
                  </a:cubicBezTo>
                  <a:cubicBezTo>
                    <a:pt x="166" y="205"/>
                    <a:pt x="138" y="159"/>
                    <a:pt x="135" y="110"/>
                  </a:cubicBezTo>
                  <a:cubicBezTo>
                    <a:pt x="135" y="76"/>
                    <a:pt x="152" y="56"/>
                    <a:pt x="176" y="56"/>
                  </a:cubicBezTo>
                  <a:close/>
                  <a:moveTo>
                    <a:pt x="108" y="1"/>
                  </a:moveTo>
                  <a:cubicBezTo>
                    <a:pt x="99" y="1"/>
                    <a:pt x="89" y="1"/>
                    <a:pt x="80" y="4"/>
                  </a:cubicBezTo>
                  <a:cubicBezTo>
                    <a:pt x="74" y="4"/>
                    <a:pt x="69" y="5"/>
                    <a:pt x="65" y="7"/>
                  </a:cubicBezTo>
                  <a:cubicBezTo>
                    <a:pt x="62" y="8"/>
                    <a:pt x="57" y="10"/>
                    <a:pt x="55" y="11"/>
                  </a:cubicBezTo>
                  <a:lnTo>
                    <a:pt x="40" y="17"/>
                  </a:lnTo>
                  <a:cubicBezTo>
                    <a:pt x="16" y="34"/>
                    <a:pt x="0" y="65"/>
                    <a:pt x="0" y="111"/>
                  </a:cubicBezTo>
                  <a:cubicBezTo>
                    <a:pt x="6" y="208"/>
                    <a:pt x="59" y="297"/>
                    <a:pt x="142" y="351"/>
                  </a:cubicBezTo>
                  <a:cubicBezTo>
                    <a:pt x="162" y="362"/>
                    <a:pt x="182" y="368"/>
                    <a:pt x="201" y="368"/>
                  </a:cubicBezTo>
                  <a:cubicBezTo>
                    <a:pt x="214" y="368"/>
                    <a:pt x="227" y="364"/>
                    <a:pt x="238" y="359"/>
                  </a:cubicBezTo>
                  <a:cubicBezTo>
                    <a:pt x="244" y="355"/>
                    <a:pt x="251" y="352"/>
                    <a:pt x="257" y="348"/>
                  </a:cubicBezTo>
                  <a:cubicBezTo>
                    <a:pt x="260" y="345"/>
                    <a:pt x="264" y="342"/>
                    <a:pt x="267" y="337"/>
                  </a:cubicBezTo>
                  <a:cubicBezTo>
                    <a:pt x="272" y="332"/>
                    <a:pt x="277" y="326"/>
                    <a:pt x="281" y="322"/>
                  </a:cubicBezTo>
                  <a:cubicBezTo>
                    <a:pt x="283" y="319"/>
                    <a:pt x="286" y="314"/>
                    <a:pt x="287" y="311"/>
                  </a:cubicBezTo>
                  <a:cubicBezTo>
                    <a:pt x="289" y="308"/>
                    <a:pt x="291" y="305"/>
                    <a:pt x="292" y="302"/>
                  </a:cubicBezTo>
                  <a:cubicBezTo>
                    <a:pt x="295" y="296"/>
                    <a:pt x="298" y="289"/>
                    <a:pt x="300" y="283"/>
                  </a:cubicBezTo>
                  <a:cubicBezTo>
                    <a:pt x="301" y="276"/>
                    <a:pt x="304" y="266"/>
                    <a:pt x="304" y="262"/>
                  </a:cubicBezTo>
                  <a:cubicBezTo>
                    <a:pt x="306" y="256"/>
                    <a:pt x="307" y="248"/>
                    <a:pt x="307" y="243"/>
                  </a:cubicBezTo>
                  <a:lnTo>
                    <a:pt x="307" y="228"/>
                  </a:lnTo>
                  <a:cubicBezTo>
                    <a:pt x="307" y="223"/>
                    <a:pt x="307" y="219"/>
                    <a:pt x="307" y="216"/>
                  </a:cubicBezTo>
                  <a:cubicBezTo>
                    <a:pt x="307" y="211"/>
                    <a:pt x="306" y="205"/>
                    <a:pt x="306" y="202"/>
                  </a:cubicBezTo>
                  <a:cubicBezTo>
                    <a:pt x="304" y="193"/>
                    <a:pt x="303" y="185"/>
                    <a:pt x="301" y="176"/>
                  </a:cubicBezTo>
                  <a:cubicBezTo>
                    <a:pt x="298" y="168"/>
                    <a:pt x="297" y="160"/>
                    <a:pt x="294" y="153"/>
                  </a:cubicBezTo>
                  <a:cubicBezTo>
                    <a:pt x="292" y="150"/>
                    <a:pt x="291" y="145"/>
                    <a:pt x="289" y="142"/>
                  </a:cubicBezTo>
                  <a:cubicBezTo>
                    <a:pt x="287" y="139"/>
                    <a:pt x="286" y="134"/>
                    <a:pt x="284" y="131"/>
                  </a:cubicBezTo>
                  <a:lnTo>
                    <a:pt x="278" y="120"/>
                  </a:lnTo>
                  <a:cubicBezTo>
                    <a:pt x="275" y="113"/>
                    <a:pt x="271" y="107"/>
                    <a:pt x="266" y="99"/>
                  </a:cubicBezTo>
                  <a:cubicBezTo>
                    <a:pt x="264" y="96"/>
                    <a:pt x="261" y="93"/>
                    <a:pt x="260" y="90"/>
                  </a:cubicBezTo>
                  <a:cubicBezTo>
                    <a:pt x="255" y="84"/>
                    <a:pt x="249" y="76"/>
                    <a:pt x="244" y="70"/>
                  </a:cubicBezTo>
                  <a:cubicBezTo>
                    <a:pt x="244" y="70"/>
                    <a:pt x="237" y="62"/>
                    <a:pt x="228" y="53"/>
                  </a:cubicBezTo>
                  <a:cubicBezTo>
                    <a:pt x="221" y="48"/>
                    <a:pt x="214" y="42"/>
                    <a:pt x="208" y="37"/>
                  </a:cubicBezTo>
                  <a:cubicBezTo>
                    <a:pt x="201" y="31"/>
                    <a:pt x="194" y="27"/>
                    <a:pt x="188" y="24"/>
                  </a:cubicBezTo>
                  <a:lnTo>
                    <a:pt x="175" y="16"/>
                  </a:lnTo>
                  <a:cubicBezTo>
                    <a:pt x="172" y="14"/>
                    <a:pt x="168" y="13"/>
                    <a:pt x="165" y="11"/>
                  </a:cubicBezTo>
                  <a:cubicBezTo>
                    <a:pt x="152" y="7"/>
                    <a:pt x="140" y="4"/>
                    <a:pt x="128" y="2"/>
                  </a:cubicBezTo>
                  <a:cubicBezTo>
                    <a:pt x="122" y="1"/>
                    <a:pt x="114" y="1"/>
                    <a:pt x="108" y="1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17"/>
            <p:cNvSpPr/>
            <p:nvPr/>
          </p:nvSpPr>
          <p:spPr>
            <a:xfrm>
              <a:off x="1184375" y="2901350"/>
              <a:ext cx="1700" cy="3275"/>
            </a:xfrm>
            <a:custGeom>
              <a:rect b="b" l="l" r="r" t="t"/>
              <a:pathLst>
                <a:path extrusionOk="0" h="131" w="68">
                  <a:moveTo>
                    <a:pt x="68" y="0"/>
                  </a:moveTo>
                  <a:cubicBezTo>
                    <a:pt x="66" y="17"/>
                    <a:pt x="56" y="33"/>
                    <a:pt x="40" y="39"/>
                  </a:cubicBezTo>
                  <a:cubicBezTo>
                    <a:pt x="42" y="81"/>
                    <a:pt x="27" y="112"/>
                    <a:pt x="4" y="128"/>
                  </a:cubicBezTo>
                  <a:lnTo>
                    <a:pt x="4" y="128"/>
                  </a:lnTo>
                  <a:cubicBezTo>
                    <a:pt x="7" y="126"/>
                    <a:pt x="10" y="124"/>
                    <a:pt x="13" y="122"/>
                  </a:cubicBezTo>
                  <a:cubicBezTo>
                    <a:pt x="19" y="117"/>
                    <a:pt x="25" y="113"/>
                    <a:pt x="29" y="108"/>
                  </a:cubicBezTo>
                  <a:cubicBezTo>
                    <a:pt x="34" y="103"/>
                    <a:pt x="39" y="97"/>
                    <a:pt x="42" y="91"/>
                  </a:cubicBezTo>
                  <a:cubicBezTo>
                    <a:pt x="46" y="86"/>
                    <a:pt x="49" y="80"/>
                    <a:pt x="53" y="74"/>
                  </a:cubicBezTo>
                  <a:cubicBezTo>
                    <a:pt x="56" y="68"/>
                    <a:pt x="59" y="62"/>
                    <a:pt x="60" y="56"/>
                  </a:cubicBezTo>
                  <a:cubicBezTo>
                    <a:pt x="62" y="51"/>
                    <a:pt x="63" y="43"/>
                    <a:pt x="65" y="39"/>
                  </a:cubicBezTo>
                  <a:cubicBezTo>
                    <a:pt x="66" y="34"/>
                    <a:pt x="66" y="31"/>
                    <a:pt x="68" y="23"/>
                  </a:cubicBezTo>
                  <a:cubicBezTo>
                    <a:pt x="68" y="17"/>
                    <a:pt x="68" y="8"/>
                    <a:pt x="68" y="0"/>
                  </a:cubicBezTo>
                  <a:close/>
                  <a:moveTo>
                    <a:pt x="4" y="128"/>
                  </a:moveTo>
                  <a:cubicBezTo>
                    <a:pt x="3" y="129"/>
                    <a:pt x="2" y="130"/>
                    <a:pt x="0" y="131"/>
                  </a:cubicBezTo>
                  <a:cubicBezTo>
                    <a:pt x="2" y="130"/>
                    <a:pt x="3" y="129"/>
                    <a:pt x="4" y="128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17"/>
            <p:cNvSpPr/>
            <p:nvPr/>
          </p:nvSpPr>
          <p:spPr>
            <a:xfrm>
              <a:off x="1179425" y="2895700"/>
              <a:ext cx="6700" cy="6675"/>
            </a:xfrm>
            <a:custGeom>
              <a:rect b="b" l="l" r="r" t="t"/>
              <a:pathLst>
                <a:path extrusionOk="0" h="267" w="268">
                  <a:moveTo>
                    <a:pt x="60" y="1"/>
                  </a:moveTo>
                  <a:cubicBezTo>
                    <a:pt x="51" y="1"/>
                    <a:pt x="43" y="2"/>
                    <a:pt x="34" y="5"/>
                  </a:cubicBezTo>
                  <a:cubicBezTo>
                    <a:pt x="29" y="5"/>
                    <a:pt x="25" y="7"/>
                    <a:pt x="20" y="10"/>
                  </a:cubicBezTo>
                  <a:cubicBezTo>
                    <a:pt x="12" y="11"/>
                    <a:pt x="6" y="14"/>
                    <a:pt x="0" y="19"/>
                  </a:cubicBezTo>
                  <a:cubicBezTo>
                    <a:pt x="11" y="12"/>
                    <a:pt x="23" y="9"/>
                    <a:pt x="37" y="9"/>
                  </a:cubicBezTo>
                  <a:cubicBezTo>
                    <a:pt x="55" y="9"/>
                    <a:pt x="76" y="15"/>
                    <a:pt x="98" y="27"/>
                  </a:cubicBezTo>
                  <a:cubicBezTo>
                    <a:pt x="181" y="79"/>
                    <a:pt x="234" y="168"/>
                    <a:pt x="240" y="266"/>
                  </a:cubicBezTo>
                  <a:cubicBezTo>
                    <a:pt x="255" y="260"/>
                    <a:pt x="266" y="245"/>
                    <a:pt x="267" y="228"/>
                  </a:cubicBezTo>
                  <a:cubicBezTo>
                    <a:pt x="267" y="219"/>
                    <a:pt x="267" y="211"/>
                    <a:pt x="266" y="202"/>
                  </a:cubicBezTo>
                  <a:cubicBezTo>
                    <a:pt x="264" y="193"/>
                    <a:pt x="263" y="185"/>
                    <a:pt x="261" y="177"/>
                  </a:cubicBezTo>
                  <a:cubicBezTo>
                    <a:pt x="257" y="163"/>
                    <a:pt x="254" y="156"/>
                    <a:pt x="254" y="153"/>
                  </a:cubicBezTo>
                  <a:lnTo>
                    <a:pt x="249" y="142"/>
                  </a:lnTo>
                  <a:lnTo>
                    <a:pt x="244" y="131"/>
                  </a:lnTo>
                  <a:cubicBezTo>
                    <a:pt x="243" y="128"/>
                    <a:pt x="240" y="123"/>
                    <a:pt x="238" y="120"/>
                  </a:cubicBezTo>
                  <a:cubicBezTo>
                    <a:pt x="235" y="113"/>
                    <a:pt x="231" y="107"/>
                    <a:pt x="226" y="100"/>
                  </a:cubicBezTo>
                  <a:cubicBezTo>
                    <a:pt x="224" y="97"/>
                    <a:pt x="221" y="93"/>
                    <a:pt x="220" y="90"/>
                  </a:cubicBezTo>
                  <a:cubicBezTo>
                    <a:pt x="215" y="84"/>
                    <a:pt x="209" y="76"/>
                    <a:pt x="204" y="71"/>
                  </a:cubicBezTo>
                  <a:cubicBezTo>
                    <a:pt x="198" y="64"/>
                    <a:pt x="192" y="57"/>
                    <a:pt x="186" y="51"/>
                  </a:cubicBezTo>
                  <a:cubicBezTo>
                    <a:pt x="180" y="45"/>
                    <a:pt x="174" y="41"/>
                    <a:pt x="168" y="36"/>
                  </a:cubicBezTo>
                  <a:cubicBezTo>
                    <a:pt x="160" y="30"/>
                    <a:pt x="152" y="25"/>
                    <a:pt x="145" y="22"/>
                  </a:cubicBezTo>
                  <a:cubicBezTo>
                    <a:pt x="137" y="17"/>
                    <a:pt x="129" y="13"/>
                    <a:pt x="120" y="10"/>
                  </a:cubicBezTo>
                  <a:cubicBezTo>
                    <a:pt x="114" y="7"/>
                    <a:pt x="106" y="5"/>
                    <a:pt x="100" y="4"/>
                  </a:cubicBezTo>
                  <a:cubicBezTo>
                    <a:pt x="92" y="2"/>
                    <a:pt x="85" y="1"/>
                    <a:pt x="78" y="1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17"/>
            <p:cNvSpPr/>
            <p:nvPr/>
          </p:nvSpPr>
          <p:spPr>
            <a:xfrm>
              <a:off x="1108600" y="2896125"/>
              <a:ext cx="75800" cy="49375"/>
            </a:xfrm>
            <a:custGeom>
              <a:rect b="b" l="l" r="r" t="t"/>
              <a:pathLst>
                <a:path extrusionOk="0" h="1975" w="3032">
                  <a:moveTo>
                    <a:pt x="2835" y="0"/>
                  </a:moveTo>
                  <a:lnTo>
                    <a:pt x="40" y="1624"/>
                  </a:lnTo>
                  <a:cubicBezTo>
                    <a:pt x="14" y="1640"/>
                    <a:pt x="0" y="1672"/>
                    <a:pt x="0" y="1716"/>
                  </a:cubicBezTo>
                  <a:cubicBezTo>
                    <a:pt x="0" y="1807"/>
                    <a:pt x="65" y="1913"/>
                    <a:pt x="142" y="1956"/>
                  </a:cubicBezTo>
                  <a:cubicBezTo>
                    <a:pt x="163" y="1969"/>
                    <a:pt x="183" y="1974"/>
                    <a:pt x="201" y="1974"/>
                  </a:cubicBezTo>
                  <a:cubicBezTo>
                    <a:pt x="214" y="1974"/>
                    <a:pt x="226" y="1971"/>
                    <a:pt x="237" y="1965"/>
                  </a:cubicBezTo>
                  <a:lnTo>
                    <a:pt x="3031" y="342"/>
                  </a:lnTo>
                  <a:lnTo>
                    <a:pt x="3031" y="342"/>
                  </a:lnTo>
                  <a:cubicBezTo>
                    <a:pt x="3021" y="347"/>
                    <a:pt x="3009" y="350"/>
                    <a:pt x="2996" y="350"/>
                  </a:cubicBezTo>
                  <a:cubicBezTo>
                    <a:pt x="2977" y="350"/>
                    <a:pt x="2957" y="345"/>
                    <a:pt x="2935" y="332"/>
                  </a:cubicBezTo>
                  <a:cubicBezTo>
                    <a:pt x="2858" y="291"/>
                    <a:pt x="2795" y="183"/>
                    <a:pt x="2793" y="94"/>
                  </a:cubicBezTo>
                  <a:cubicBezTo>
                    <a:pt x="2793" y="48"/>
                    <a:pt x="2809" y="16"/>
                    <a:pt x="2835" y="0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17"/>
            <p:cNvSpPr/>
            <p:nvPr/>
          </p:nvSpPr>
          <p:spPr>
            <a:xfrm>
              <a:off x="1114500" y="2902350"/>
              <a:ext cx="70925" cy="42925"/>
            </a:xfrm>
            <a:custGeom>
              <a:rect b="b" l="l" r="r" t="t"/>
              <a:pathLst>
                <a:path extrusionOk="0" h="1717" w="2837">
                  <a:moveTo>
                    <a:pt x="2835" y="0"/>
                  </a:moveTo>
                  <a:lnTo>
                    <a:pt x="41" y="1624"/>
                  </a:lnTo>
                  <a:cubicBezTo>
                    <a:pt x="42" y="1669"/>
                    <a:pt x="27" y="1701"/>
                    <a:pt x="1" y="1716"/>
                  </a:cubicBezTo>
                  <a:lnTo>
                    <a:pt x="2795" y="93"/>
                  </a:lnTo>
                  <a:cubicBezTo>
                    <a:pt x="2820" y="77"/>
                    <a:pt x="2837" y="45"/>
                    <a:pt x="2835" y="0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17"/>
            <p:cNvSpPr/>
            <p:nvPr/>
          </p:nvSpPr>
          <p:spPr>
            <a:xfrm>
              <a:off x="1109550" y="2895900"/>
              <a:ext cx="75850" cy="47075"/>
            </a:xfrm>
            <a:custGeom>
              <a:rect b="b" l="l" r="r" t="t"/>
              <a:pathLst>
                <a:path extrusionOk="0" h="1883" w="3034">
                  <a:moveTo>
                    <a:pt x="2831" y="1"/>
                  </a:moveTo>
                  <a:cubicBezTo>
                    <a:pt x="2818" y="1"/>
                    <a:pt x="2806" y="4"/>
                    <a:pt x="2795" y="9"/>
                  </a:cubicBezTo>
                  <a:lnTo>
                    <a:pt x="1" y="1633"/>
                  </a:lnTo>
                  <a:cubicBezTo>
                    <a:pt x="12" y="1628"/>
                    <a:pt x="25" y="1625"/>
                    <a:pt x="38" y="1625"/>
                  </a:cubicBezTo>
                  <a:cubicBezTo>
                    <a:pt x="56" y="1625"/>
                    <a:pt x="76" y="1630"/>
                    <a:pt x="97" y="1643"/>
                  </a:cubicBezTo>
                  <a:cubicBezTo>
                    <a:pt x="174" y="1686"/>
                    <a:pt x="237" y="1792"/>
                    <a:pt x="239" y="1882"/>
                  </a:cubicBezTo>
                  <a:lnTo>
                    <a:pt x="3033" y="258"/>
                  </a:lnTo>
                  <a:cubicBezTo>
                    <a:pt x="3027" y="160"/>
                    <a:pt x="2973" y="71"/>
                    <a:pt x="2892" y="19"/>
                  </a:cubicBezTo>
                  <a:cubicBezTo>
                    <a:pt x="2870" y="6"/>
                    <a:pt x="2849" y="1"/>
                    <a:pt x="2831" y="1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17"/>
            <p:cNvSpPr/>
            <p:nvPr/>
          </p:nvSpPr>
          <p:spPr>
            <a:xfrm>
              <a:off x="1103225" y="2937225"/>
              <a:ext cx="10650" cy="9400"/>
            </a:xfrm>
            <a:custGeom>
              <a:rect b="b" l="l" r="r" t="t"/>
              <a:pathLst>
                <a:path extrusionOk="0" h="376" w="426">
                  <a:moveTo>
                    <a:pt x="234" y="0"/>
                  </a:moveTo>
                  <a:cubicBezTo>
                    <a:pt x="233" y="1"/>
                    <a:pt x="233" y="1"/>
                    <a:pt x="233" y="2"/>
                  </a:cubicBezTo>
                  <a:lnTo>
                    <a:pt x="233" y="2"/>
                  </a:lnTo>
                  <a:cubicBezTo>
                    <a:pt x="233" y="1"/>
                    <a:pt x="233" y="1"/>
                    <a:pt x="234" y="0"/>
                  </a:cubicBezTo>
                  <a:close/>
                  <a:moveTo>
                    <a:pt x="426" y="329"/>
                  </a:moveTo>
                  <a:lnTo>
                    <a:pt x="425" y="329"/>
                  </a:lnTo>
                  <a:lnTo>
                    <a:pt x="425" y="329"/>
                  </a:lnTo>
                  <a:cubicBezTo>
                    <a:pt x="425" y="329"/>
                    <a:pt x="425" y="329"/>
                    <a:pt x="426" y="329"/>
                  </a:cubicBezTo>
                  <a:close/>
                  <a:moveTo>
                    <a:pt x="233" y="2"/>
                  </a:moveTo>
                  <a:cubicBezTo>
                    <a:pt x="230" y="6"/>
                    <a:pt x="224" y="11"/>
                    <a:pt x="221" y="16"/>
                  </a:cubicBezTo>
                  <a:lnTo>
                    <a:pt x="131" y="139"/>
                  </a:lnTo>
                  <a:lnTo>
                    <a:pt x="5" y="309"/>
                  </a:lnTo>
                  <a:cubicBezTo>
                    <a:pt x="2" y="314"/>
                    <a:pt x="0" y="318"/>
                    <a:pt x="0" y="324"/>
                  </a:cubicBezTo>
                  <a:cubicBezTo>
                    <a:pt x="2" y="343"/>
                    <a:pt x="12" y="361"/>
                    <a:pt x="29" y="372"/>
                  </a:cubicBezTo>
                  <a:cubicBezTo>
                    <a:pt x="32" y="374"/>
                    <a:pt x="39" y="375"/>
                    <a:pt x="43" y="375"/>
                  </a:cubicBezTo>
                  <a:lnTo>
                    <a:pt x="425" y="329"/>
                  </a:lnTo>
                  <a:lnTo>
                    <a:pt x="425" y="329"/>
                  </a:lnTo>
                  <a:cubicBezTo>
                    <a:pt x="421" y="330"/>
                    <a:pt x="417" y="330"/>
                    <a:pt x="413" y="330"/>
                  </a:cubicBezTo>
                  <a:cubicBezTo>
                    <a:pt x="393" y="330"/>
                    <a:pt x="373" y="324"/>
                    <a:pt x="355" y="312"/>
                  </a:cubicBezTo>
                  <a:cubicBezTo>
                    <a:pt x="272" y="260"/>
                    <a:pt x="220" y="171"/>
                    <a:pt x="214" y="72"/>
                  </a:cubicBezTo>
                  <a:cubicBezTo>
                    <a:pt x="212" y="48"/>
                    <a:pt x="218" y="23"/>
                    <a:pt x="233" y="2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17"/>
            <p:cNvSpPr/>
            <p:nvPr/>
          </p:nvSpPr>
          <p:spPr>
            <a:xfrm>
              <a:off x="1104300" y="2942950"/>
              <a:ext cx="11275" cy="3675"/>
            </a:xfrm>
            <a:custGeom>
              <a:rect b="b" l="l" r="r" t="t"/>
              <a:pathLst>
                <a:path extrusionOk="0" h="147" w="451">
                  <a:moveTo>
                    <a:pt x="450" y="0"/>
                  </a:moveTo>
                  <a:lnTo>
                    <a:pt x="13" y="128"/>
                  </a:lnTo>
                  <a:cubicBezTo>
                    <a:pt x="14" y="137"/>
                    <a:pt x="9" y="144"/>
                    <a:pt x="3" y="146"/>
                  </a:cubicBezTo>
                  <a:lnTo>
                    <a:pt x="3" y="146"/>
                  </a:lnTo>
                  <a:lnTo>
                    <a:pt x="383" y="102"/>
                  </a:lnTo>
                  <a:cubicBezTo>
                    <a:pt x="423" y="95"/>
                    <a:pt x="450" y="60"/>
                    <a:pt x="450" y="0"/>
                  </a:cubicBezTo>
                  <a:close/>
                  <a:moveTo>
                    <a:pt x="3" y="146"/>
                  </a:moveTo>
                  <a:lnTo>
                    <a:pt x="0" y="146"/>
                  </a:lnTo>
                  <a:cubicBezTo>
                    <a:pt x="1" y="146"/>
                    <a:pt x="2" y="146"/>
                    <a:pt x="3" y="146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17"/>
            <p:cNvSpPr/>
            <p:nvPr/>
          </p:nvSpPr>
          <p:spPr>
            <a:xfrm>
              <a:off x="1103225" y="2944800"/>
              <a:ext cx="1450" cy="1825"/>
            </a:xfrm>
            <a:custGeom>
              <a:rect b="b" l="l" r="r" t="t"/>
              <a:pathLst>
                <a:path extrusionOk="0" h="73" w="58">
                  <a:moveTo>
                    <a:pt x="16" y="1"/>
                  </a:moveTo>
                  <a:cubicBezTo>
                    <a:pt x="6" y="1"/>
                    <a:pt x="0" y="8"/>
                    <a:pt x="0" y="21"/>
                  </a:cubicBezTo>
                  <a:cubicBezTo>
                    <a:pt x="2" y="40"/>
                    <a:pt x="12" y="58"/>
                    <a:pt x="29" y="69"/>
                  </a:cubicBezTo>
                  <a:cubicBezTo>
                    <a:pt x="34" y="71"/>
                    <a:pt x="38" y="72"/>
                    <a:pt x="41" y="72"/>
                  </a:cubicBezTo>
                  <a:cubicBezTo>
                    <a:pt x="51" y="72"/>
                    <a:pt x="57" y="65"/>
                    <a:pt x="57" y="52"/>
                  </a:cubicBezTo>
                  <a:cubicBezTo>
                    <a:pt x="56" y="32"/>
                    <a:pt x="45" y="15"/>
                    <a:pt x="28" y="5"/>
                  </a:cubicBezTo>
                  <a:cubicBezTo>
                    <a:pt x="23" y="2"/>
                    <a:pt x="19" y="1"/>
                    <a:pt x="16" y="1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17"/>
            <p:cNvSpPr/>
            <p:nvPr/>
          </p:nvSpPr>
          <p:spPr>
            <a:xfrm>
              <a:off x="1103325" y="2936500"/>
              <a:ext cx="12250" cy="9625"/>
            </a:xfrm>
            <a:custGeom>
              <a:rect b="b" l="l" r="r" t="t"/>
              <a:pathLst>
                <a:path extrusionOk="0" h="385" w="490">
                  <a:moveTo>
                    <a:pt x="287" y="1"/>
                  </a:moveTo>
                  <a:cubicBezTo>
                    <a:pt x="263" y="1"/>
                    <a:pt x="243" y="11"/>
                    <a:pt x="230" y="29"/>
                  </a:cubicBezTo>
                  <a:lnTo>
                    <a:pt x="1" y="338"/>
                  </a:lnTo>
                  <a:cubicBezTo>
                    <a:pt x="3" y="335"/>
                    <a:pt x="7" y="333"/>
                    <a:pt x="12" y="333"/>
                  </a:cubicBezTo>
                  <a:cubicBezTo>
                    <a:pt x="16" y="333"/>
                    <a:pt x="20" y="334"/>
                    <a:pt x="24" y="337"/>
                  </a:cubicBezTo>
                  <a:cubicBezTo>
                    <a:pt x="41" y="347"/>
                    <a:pt x="52" y="364"/>
                    <a:pt x="53" y="384"/>
                  </a:cubicBezTo>
                  <a:lnTo>
                    <a:pt x="489" y="258"/>
                  </a:lnTo>
                  <a:cubicBezTo>
                    <a:pt x="488" y="169"/>
                    <a:pt x="425" y="62"/>
                    <a:pt x="348" y="19"/>
                  </a:cubicBezTo>
                  <a:cubicBezTo>
                    <a:pt x="326" y="7"/>
                    <a:pt x="306" y="1"/>
                    <a:pt x="287" y="1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17"/>
            <p:cNvSpPr/>
            <p:nvPr/>
          </p:nvSpPr>
          <p:spPr>
            <a:xfrm>
              <a:off x="1102075" y="2945100"/>
              <a:ext cx="2350" cy="2050"/>
            </a:xfrm>
            <a:custGeom>
              <a:rect b="b" l="l" r="r" t="t"/>
              <a:pathLst>
                <a:path extrusionOk="0" h="82" w="94">
                  <a:moveTo>
                    <a:pt x="67" y="1"/>
                  </a:moveTo>
                  <a:cubicBezTo>
                    <a:pt x="65" y="1"/>
                    <a:pt x="63" y="1"/>
                    <a:pt x="62" y="2"/>
                  </a:cubicBezTo>
                  <a:lnTo>
                    <a:pt x="6" y="34"/>
                  </a:lnTo>
                  <a:cubicBezTo>
                    <a:pt x="2" y="37"/>
                    <a:pt x="0" y="42"/>
                    <a:pt x="0" y="46"/>
                  </a:cubicBezTo>
                  <a:cubicBezTo>
                    <a:pt x="2" y="60"/>
                    <a:pt x="8" y="72"/>
                    <a:pt x="20" y="80"/>
                  </a:cubicBezTo>
                  <a:cubicBezTo>
                    <a:pt x="22" y="81"/>
                    <a:pt x="25" y="82"/>
                    <a:pt x="28" y="82"/>
                  </a:cubicBezTo>
                  <a:cubicBezTo>
                    <a:pt x="30" y="82"/>
                    <a:pt x="32" y="81"/>
                    <a:pt x="34" y="80"/>
                  </a:cubicBezTo>
                  <a:lnTo>
                    <a:pt x="89" y="48"/>
                  </a:lnTo>
                  <a:cubicBezTo>
                    <a:pt x="92" y="45"/>
                    <a:pt x="94" y="40"/>
                    <a:pt x="94" y="36"/>
                  </a:cubicBezTo>
                  <a:cubicBezTo>
                    <a:pt x="92" y="23"/>
                    <a:pt x="86" y="11"/>
                    <a:pt x="75" y="3"/>
                  </a:cubicBezTo>
                  <a:cubicBezTo>
                    <a:pt x="73" y="1"/>
                    <a:pt x="70" y="1"/>
                    <a:pt x="67" y="1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17"/>
            <p:cNvSpPr/>
            <p:nvPr/>
          </p:nvSpPr>
          <p:spPr>
            <a:xfrm>
              <a:off x="1102225" y="2945100"/>
              <a:ext cx="1750" cy="900"/>
            </a:xfrm>
            <a:custGeom>
              <a:rect b="b" l="l" r="r" t="t"/>
              <a:pathLst>
                <a:path extrusionOk="0" h="36" w="70">
                  <a:moveTo>
                    <a:pt x="1" y="35"/>
                  </a:moveTo>
                  <a:lnTo>
                    <a:pt x="1" y="35"/>
                  </a:lnTo>
                  <a:cubicBezTo>
                    <a:pt x="1" y="35"/>
                    <a:pt x="1" y="35"/>
                    <a:pt x="0" y="36"/>
                  </a:cubicBezTo>
                  <a:lnTo>
                    <a:pt x="1" y="35"/>
                  </a:lnTo>
                  <a:close/>
                  <a:moveTo>
                    <a:pt x="61" y="1"/>
                  </a:moveTo>
                  <a:cubicBezTo>
                    <a:pt x="59" y="1"/>
                    <a:pt x="57" y="1"/>
                    <a:pt x="56" y="2"/>
                  </a:cubicBezTo>
                  <a:lnTo>
                    <a:pt x="1" y="35"/>
                  </a:lnTo>
                  <a:lnTo>
                    <a:pt x="1" y="35"/>
                  </a:lnTo>
                  <a:cubicBezTo>
                    <a:pt x="3" y="34"/>
                    <a:pt x="5" y="33"/>
                    <a:pt x="7" y="33"/>
                  </a:cubicBezTo>
                  <a:cubicBezTo>
                    <a:pt x="9" y="33"/>
                    <a:pt x="12" y="34"/>
                    <a:pt x="14" y="36"/>
                  </a:cubicBezTo>
                  <a:lnTo>
                    <a:pt x="69" y="3"/>
                  </a:lnTo>
                  <a:cubicBezTo>
                    <a:pt x="67" y="1"/>
                    <a:pt x="64" y="1"/>
                    <a:pt x="61" y="1"/>
                  </a:cubicBezTo>
                  <a:close/>
                </a:path>
              </a:pathLst>
            </a:custGeom>
            <a:solidFill>
              <a:srgbClr val="B1C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17"/>
            <p:cNvSpPr/>
            <p:nvPr/>
          </p:nvSpPr>
          <p:spPr>
            <a:xfrm>
              <a:off x="1102525" y="2945175"/>
              <a:ext cx="1900" cy="1950"/>
            </a:xfrm>
            <a:custGeom>
              <a:rect b="b" l="l" r="r" t="t"/>
              <a:pathLst>
                <a:path extrusionOk="0" h="78" w="76">
                  <a:moveTo>
                    <a:pt x="56" y="0"/>
                  </a:moveTo>
                  <a:lnTo>
                    <a:pt x="1" y="33"/>
                  </a:lnTo>
                  <a:cubicBezTo>
                    <a:pt x="13" y="40"/>
                    <a:pt x="19" y="53"/>
                    <a:pt x="21" y="66"/>
                  </a:cubicBezTo>
                  <a:cubicBezTo>
                    <a:pt x="21" y="70"/>
                    <a:pt x="20" y="73"/>
                    <a:pt x="17" y="75"/>
                  </a:cubicBezTo>
                  <a:lnTo>
                    <a:pt x="17" y="75"/>
                  </a:lnTo>
                  <a:lnTo>
                    <a:pt x="70" y="45"/>
                  </a:lnTo>
                  <a:cubicBezTo>
                    <a:pt x="74" y="43"/>
                    <a:pt x="76" y="37"/>
                    <a:pt x="76" y="33"/>
                  </a:cubicBezTo>
                  <a:cubicBezTo>
                    <a:pt x="74" y="20"/>
                    <a:pt x="68" y="8"/>
                    <a:pt x="56" y="0"/>
                  </a:cubicBezTo>
                  <a:close/>
                  <a:moveTo>
                    <a:pt x="17" y="75"/>
                  </a:moveTo>
                  <a:lnTo>
                    <a:pt x="14" y="77"/>
                  </a:lnTo>
                  <a:cubicBezTo>
                    <a:pt x="16" y="77"/>
                    <a:pt x="17" y="76"/>
                    <a:pt x="17" y="75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17"/>
            <p:cNvSpPr/>
            <p:nvPr/>
          </p:nvSpPr>
          <p:spPr>
            <a:xfrm>
              <a:off x="1102075" y="2945925"/>
              <a:ext cx="975" cy="1250"/>
            </a:xfrm>
            <a:custGeom>
              <a:rect b="b" l="l" r="r" t="t"/>
              <a:pathLst>
                <a:path extrusionOk="0" h="50" w="39">
                  <a:moveTo>
                    <a:pt x="11" y="1"/>
                  </a:moveTo>
                  <a:cubicBezTo>
                    <a:pt x="5" y="1"/>
                    <a:pt x="0" y="6"/>
                    <a:pt x="0" y="15"/>
                  </a:cubicBezTo>
                  <a:cubicBezTo>
                    <a:pt x="0" y="27"/>
                    <a:pt x="8" y="39"/>
                    <a:pt x="20" y="47"/>
                  </a:cubicBezTo>
                  <a:cubicBezTo>
                    <a:pt x="23" y="49"/>
                    <a:pt x="26" y="50"/>
                    <a:pt x="29" y="50"/>
                  </a:cubicBezTo>
                  <a:cubicBezTo>
                    <a:pt x="35" y="50"/>
                    <a:pt x="39" y="45"/>
                    <a:pt x="39" y="36"/>
                  </a:cubicBezTo>
                  <a:cubicBezTo>
                    <a:pt x="37" y="23"/>
                    <a:pt x="31" y="10"/>
                    <a:pt x="20" y="4"/>
                  </a:cubicBezTo>
                  <a:cubicBezTo>
                    <a:pt x="17" y="2"/>
                    <a:pt x="14" y="1"/>
                    <a:pt x="11" y="1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17"/>
            <p:cNvSpPr/>
            <p:nvPr/>
          </p:nvSpPr>
          <p:spPr>
            <a:xfrm>
              <a:off x="1116275" y="2925475"/>
              <a:ext cx="16625" cy="9475"/>
            </a:xfrm>
            <a:custGeom>
              <a:rect b="b" l="l" r="r" t="t"/>
              <a:pathLst>
                <a:path extrusionOk="0" h="379" w="665">
                  <a:moveTo>
                    <a:pt x="299" y="151"/>
                  </a:moveTo>
                  <a:lnTo>
                    <a:pt x="265" y="171"/>
                  </a:lnTo>
                  <a:lnTo>
                    <a:pt x="265" y="171"/>
                  </a:lnTo>
                  <a:lnTo>
                    <a:pt x="265" y="171"/>
                  </a:lnTo>
                  <a:lnTo>
                    <a:pt x="299" y="151"/>
                  </a:lnTo>
                  <a:lnTo>
                    <a:pt x="299" y="151"/>
                  </a:lnTo>
                  <a:lnTo>
                    <a:pt x="299" y="151"/>
                  </a:lnTo>
                  <a:close/>
                  <a:moveTo>
                    <a:pt x="586" y="1"/>
                  </a:moveTo>
                  <a:cubicBezTo>
                    <a:pt x="569" y="1"/>
                    <a:pt x="552" y="5"/>
                    <a:pt x="537" y="12"/>
                  </a:cubicBezTo>
                  <a:lnTo>
                    <a:pt x="299" y="151"/>
                  </a:lnTo>
                  <a:lnTo>
                    <a:pt x="299" y="151"/>
                  </a:lnTo>
                  <a:lnTo>
                    <a:pt x="398" y="209"/>
                  </a:lnTo>
                  <a:lnTo>
                    <a:pt x="637" y="71"/>
                  </a:lnTo>
                  <a:cubicBezTo>
                    <a:pt x="664" y="54"/>
                    <a:pt x="663" y="29"/>
                    <a:pt x="637" y="12"/>
                  </a:cubicBezTo>
                  <a:cubicBezTo>
                    <a:pt x="620" y="5"/>
                    <a:pt x="603" y="1"/>
                    <a:pt x="586" y="1"/>
                  </a:cubicBezTo>
                  <a:close/>
                  <a:moveTo>
                    <a:pt x="265" y="171"/>
                  </a:moveTo>
                  <a:lnTo>
                    <a:pt x="28" y="309"/>
                  </a:lnTo>
                  <a:cubicBezTo>
                    <a:pt x="1" y="324"/>
                    <a:pt x="1" y="350"/>
                    <a:pt x="28" y="366"/>
                  </a:cubicBezTo>
                  <a:cubicBezTo>
                    <a:pt x="44" y="374"/>
                    <a:pt x="60" y="378"/>
                    <a:pt x="78" y="378"/>
                  </a:cubicBezTo>
                  <a:cubicBezTo>
                    <a:pt x="95" y="378"/>
                    <a:pt x="112" y="374"/>
                    <a:pt x="128" y="366"/>
                  </a:cubicBezTo>
                  <a:lnTo>
                    <a:pt x="365" y="228"/>
                  </a:lnTo>
                  <a:lnTo>
                    <a:pt x="265" y="171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17"/>
            <p:cNvSpPr/>
            <p:nvPr/>
          </p:nvSpPr>
          <p:spPr>
            <a:xfrm>
              <a:off x="1122875" y="2929225"/>
              <a:ext cx="3375" cy="1950"/>
            </a:xfrm>
            <a:custGeom>
              <a:rect b="b" l="l" r="r" t="t"/>
              <a:pathLst>
                <a:path extrusionOk="0" h="78" w="135">
                  <a:moveTo>
                    <a:pt x="35" y="1"/>
                  </a:moveTo>
                  <a:lnTo>
                    <a:pt x="1" y="21"/>
                  </a:lnTo>
                  <a:lnTo>
                    <a:pt x="102" y="78"/>
                  </a:lnTo>
                  <a:lnTo>
                    <a:pt x="134" y="59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6" name="Google Shape;3086;p17"/>
          <p:cNvGrpSpPr/>
          <p:nvPr/>
        </p:nvGrpSpPr>
        <p:grpSpPr>
          <a:xfrm>
            <a:off x="2424197" y="2515235"/>
            <a:ext cx="536967" cy="577794"/>
            <a:chOff x="1486550" y="2579925"/>
            <a:chExt cx="341300" cy="367250"/>
          </a:xfrm>
        </p:grpSpPr>
        <p:sp>
          <p:nvSpPr>
            <p:cNvPr id="3087" name="Google Shape;3087;p17"/>
            <p:cNvSpPr/>
            <p:nvPr/>
          </p:nvSpPr>
          <p:spPr>
            <a:xfrm>
              <a:off x="1487550" y="2579925"/>
              <a:ext cx="340300" cy="367250"/>
            </a:xfrm>
            <a:custGeom>
              <a:rect b="b" l="l" r="r" t="t"/>
              <a:pathLst>
                <a:path extrusionOk="0" h="14690" w="13612">
                  <a:moveTo>
                    <a:pt x="5999" y="1"/>
                  </a:moveTo>
                  <a:cubicBezTo>
                    <a:pt x="5972" y="1"/>
                    <a:pt x="5948" y="7"/>
                    <a:pt x="5927" y="19"/>
                  </a:cubicBezTo>
                  <a:lnTo>
                    <a:pt x="5798" y="93"/>
                  </a:lnTo>
                  <a:cubicBezTo>
                    <a:pt x="5749" y="122"/>
                    <a:pt x="5718" y="183"/>
                    <a:pt x="5718" y="271"/>
                  </a:cubicBezTo>
                  <a:lnTo>
                    <a:pt x="5700" y="6421"/>
                  </a:lnTo>
                  <a:cubicBezTo>
                    <a:pt x="5700" y="6596"/>
                    <a:pt x="5821" y="6806"/>
                    <a:pt x="5972" y="6895"/>
                  </a:cubicBezTo>
                  <a:cubicBezTo>
                    <a:pt x="5897" y="6854"/>
                    <a:pt x="5800" y="6834"/>
                    <a:pt x="5704" y="6834"/>
                  </a:cubicBezTo>
                  <a:cubicBezTo>
                    <a:pt x="5605" y="6834"/>
                    <a:pt x="5506" y="6856"/>
                    <a:pt x="5430" y="6900"/>
                  </a:cubicBezTo>
                  <a:lnTo>
                    <a:pt x="113" y="9991"/>
                  </a:lnTo>
                  <a:cubicBezTo>
                    <a:pt x="37" y="10034"/>
                    <a:pt x="1" y="10092"/>
                    <a:pt x="1" y="10149"/>
                  </a:cubicBezTo>
                  <a:lnTo>
                    <a:pt x="1" y="10298"/>
                  </a:lnTo>
                  <a:cubicBezTo>
                    <a:pt x="1" y="10355"/>
                    <a:pt x="39" y="10413"/>
                    <a:pt x="116" y="10458"/>
                  </a:cubicBezTo>
                  <a:lnTo>
                    <a:pt x="7327" y="14623"/>
                  </a:lnTo>
                  <a:cubicBezTo>
                    <a:pt x="7404" y="14667"/>
                    <a:pt x="7504" y="14689"/>
                    <a:pt x="7603" y="14689"/>
                  </a:cubicBezTo>
                  <a:cubicBezTo>
                    <a:pt x="7703" y="14689"/>
                    <a:pt x="7802" y="14667"/>
                    <a:pt x="7878" y="14623"/>
                  </a:cubicBezTo>
                  <a:lnTo>
                    <a:pt x="13195" y="11533"/>
                  </a:lnTo>
                  <a:cubicBezTo>
                    <a:pt x="13271" y="11489"/>
                    <a:pt x="13308" y="11432"/>
                    <a:pt x="13308" y="11373"/>
                  </a:cubicBezTo>
                  <a:lnTo>
                    <a:pt x="13308" y="11231"/>
                  </a:lnTo>
                  <a:cubicBezTo>
                    <a:pt x="13311" y="11174"/>
                    <a:pt x="13275" y="11115"/>
                    <a:pt x="13202" y="11071"/>
                  </a:cubicBezTo>
                  <a:lnTo>
                    <a:pt x="13202" y="11071"/>
                  </a:lnTo>
                  <a:cubicBezTo>
                    <a:pt x="13241" y="11091"/>
                    <a:pt x="13278" y="11101"/>
                    <a:pt x="13312" y="11101"/>
                  </a:cubicBezTo>
                  <a:cubicBezTo>
                    <a:pt x="13339" y="11101"/>
                    <a:pt x="13364" y="11094"/>
                    <a:pt x="13385" y="11082"/>
                  </a:cubicBezTo>
                  <a:lnTo>
                    <a:pt x="13385" y="11082"/>
                  </a:lnTo>
                  <a:cubicBezTo>
                    <a:pt x="13385" y="11082"/>
                    <a:pt x="13385" y="11083"/>
                    <a:pt x="13384" y="11083"/>
                  </a:cubicBezTo>
                  <a:lnTo>
                    <a:pt x="13513" y="11008"/>
                  </a:lnTo>
                  <a:cubicBezTo>
                    <a:pt x="13563" y="10979"/>
                    <a:pt x="13593" y="10917"/>
                    <a:pt x="13593" y="10831"/>
                  </a:cubicBezTo>
                  <a:lnTo>
                    <a:pt x="13612" y="4680"/>
                  </a:lnTo>
                  <a:cubicBezTo>
                    <a:pt x="13612" y="4505"/>
                    <a:pt x="13489" y="4293"/>
                    <a:pt x="13337" y="4204"/>
                  </a:cubicBezTo>
                  <a:lnTo>
                    <a:pt x="6124" y="39"/>
                  </a:lnTo>
                  <a:cubicBezTo>
                    <a:pt x="6079" y="13"/>
                    <a:pt x="6036" y="1"/>
                    <a:pt x="5999" y="1"/>
                  </a:cubicBez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17"/>
            <p:cNvSpPr/>
            <p:nvPr/>
          </p:nvSpPr>
          <p:spPr>
            <a:xfrm>
              <a:off x="1822175" y="2850700"/>
              <a:ext cx="5225" cy="6325"/>
            </a:xfrm>
            <a:custGeom>
              <a:rect b="b" l="l" r="r" t="t"/>
              <a:pathLst>
                <a:path extrusionOk="0" h="253" w="209">
                  <a:moveTo>
                    <a:pt x="208" y="0"/>
                  </a:moveTo>
                  <a:lnTo>
                    <a:pt x="81" y="74"/>
                  </a:lnTo>
                  <a:cubicBezTo>
                    <a:pt x="81" y="161"/>
                    <a:pt x="50" y="223"/>
                    <a:pt x="1" y="252"/>
                  </a:cubicBezTo>
                  <a:lnTo>
                    <a:pt x="128" y="177"/>
                  </a:lnTo>
                  <a:cubicBezTo>
                    <a:pt x="178" y="148"/>
                    <a:pt x="208" y="88"/>
                    <a:pt x="208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17"/>
            <p:cNvSpPr/>
            <p:nvPr/>
          </p:nvSpPr>
          <p:spPr>
            <a:xfrm>
              <a:off x="1824175" y="2696900"/>
              <a:ext cx="3675" cy="155650"/>
            </a:xfrm>
            <a:custGeom>
              <a:rect b="b" l="l" r="r" t="t"/>
              <a:pathLst>
                <a:path extrusionOk="0" h="6226" w="147">
                  <a:moveTo>
                    <a:pt x="147" y="1"/>
                  </a:moveTo>
                  <a:lnTo>
                    <a:pt x="18" y="76"/>
                  </a:lnTo>
                  <a:lnTo>
                    <a:pt x="1" y="6226"/>
                  </a:lnTo>
                  <a:lnTo>
                    <a:pt x="128" y="6152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17"/>
            <p:cNvSpPr/>
            <p:nvPr/>
          </p:nvSpPr>
          <p:spPr>
            <a:xfrm>
              <a:off x="1637400" y="2580875"/>
              <a:ext cx="183550" cy="106000"/>
            </a:xfrm>
            <a:custGeom>
              <a:rect b="b" l="l" r="r" t="t"/>
              <a:pathLst>
                <a:path extrusionOk="0" h="4240" w="7342">
                  <a:moveTo>
                    <a:pt x="130" y="1"/>
                  </a:moveTo>
                  <a:lnTo>
                    <a:pt x="1" y="75"/>
                  </a:lnTo>
                  <a:lnTo>
                    <a:pt x="7214" y="4239"/>
                  </a:lnTo>
                  <a:lnTo>
                    <a:pt x="7341" y="4166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17"/>
            <p:cNvSpPr/>
            <p:nvPr/>
          </p:nvSpPr>
          <p:spPr>
            <a:xfrm>
              <a:off x="1817725" y="2685000"/>
              <a:ext cx="10125" cy="13825"/>
            </a:xfrm>
            <a:custGeom>
              <a:rect b="b" l="l" r="r" t="t"/>
              <a:pathLst>
                <a:path extrusionOk="0" h="553" w="405">
                  <a:moveTo>
                    <a:pt x="128" y="1"/>
                  </a:moveTo>
                  <a:lnTo>
                    <a:pt x="1" y="74"/>
                  </a:lnTo>
                  <a:cubicBezTo>
                    <a:pt x="153" y="164"/>
                    <a:pt x="277" y="377"/>
                    <a:pt x="276" y="552"/>
                  </a:cubicBezTo>
                  <a:lnTo>
                    <a:pt x="405" y="477"/>
                  </a:lnTo>
                  <a:cubicBezTo>
                    <a:pt x="405" y="302"/>
                    <a:pt x="282" y="88"/>
                    <a:pt x="128" y="1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17"/>
            <p:cNvSpPr/>
            <p:nvPr/>
          </p:nvSpPr>
          <p:spPr>
            <a:xfrm>
              <a:off x="1630050" y="2581800"/>
              <a:ext cx="194625" cy="275650"/>
            </a:xfrm>
            <a:custGeom>
              <a:rect b="b" l="l" r="r" t="t"/>
              <a:pathLst>
                <a:path extrusionOk="0" h="11026" w="7785">
                  <a:moveTo>
                    <a:pt x="172" y="0"/>
                  </a:moveTo>
                  <a:cubicBezTo>
                    <a:pt x="81" y="0"/>
                    <a:pt x="18" y="72"/>
                    <a:pt x="18" y="196"/>
                  </a:cubicBezTo>
                  <a:lnTo>
                    <a:pt x="2" y="6346"/>
                  </a:lnTo>
                  <a:cubicBezTo>
                    <a:pt x="0" y="6521"/>
                    <a:pt x="123" y="6734"/>
                    <a:pt x="277" y="6823"/>
                  </a:cubicBezTo>
                  <a:lnTo>
                    <a:pt x="7489" y="10988"/>
                  </a:lnTo>
                  <a:cubicBezTo>
                    <a:pt x="7534" y="11014"/>
                    <a:pt x="7575" y="11026"/>
                    <a:pt x="7613" y="11026"/>
                  </a:cubicBezTo>
                  <a:cubicBezTo>
                    <a:pt x="7703" y="11026"/>
                    <a:pt x="7766" y="10954"/>
                    <a:pt x="7766" y="10830"/>
                  </a:cubicBezTo>
                  <a:lnTo>
                    <a:pt x="7783" y="4680"/>
                  </a:lnTo>
                  <a:cubicBezTo>
                    <a:pt x="7784" y="4505"/>
                    <a:pt x="7660" y="4292"/>
                    <a:pt x="7508" y="4202"/>
                  </a:cubicBezTo>
                  <a:lnTo>
                    <a:pt x="295" y="38"/>
                  </a:lnTo>
                  <a:cubicBezTo>
                    <a:pt x="251" y="12"/>
                    <a:pt x="209" y="0"/>
                    <a:pt x="172" y="0"/>
                  </a:cubicBez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17"/>
            <p:cNvSpPr/>
            <p:nvPr/>
          </p:nvSpPr>
          <p:spPr>
            <a:xfrm>
              <a:off x="1487500" y="2833625"/>
              <a:ext cx="2925" cy="7750"/>
            </a:xfrm>
            <a:custGeom>
              <a:rect b="b" l="l" r="r" t="t"/>
              <a:pathLst>
                <a:path extrusionOk="0" h="310" w="117">
                  <a:moveTo>
                    <a:pt x="1" y="1"/>
                  </a:moveTo>
                  <a:lnTo>
                    <a:pt x="1" y="148"/>
                  </a:lnTo>
                  <a:cubicBezTo>
                    <a:pt x="1" y="207"/>
                    <a:pt x="39" y="265"/>
                    <a:pt x="116" y="310"/>
                  </a:cubicBezTo>
                  <a:lnTo>
                    <a:pt x="116" y="161"/>
                  </a:lnTo>
                  <a:cubicBezTo>
                    <a:pt x="39" y="118"/>
                    <a:pt x="1" y="58"/>
                    <a:pt x="1" y="1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17"/>
            <p:cNvSpPr/>
            <p:nvPr/>
          </p:nvSpPr>
          <p:spPr>
            <a:xfrm>
              <a:off x="1817425" y="2860550"/>
              <a:ext cx="2875" cy="7725"/>
            </a:xfrm>
            <a:custGeom>
              <a:rect b="b" l="l" r="r" t="t"/>
              <a:pathLst>
                <a:path extrusionOk="0" h="309" w="115">
                  <a:moveTo>
                    <a:pt x="114" y="1"/>
                  </a:moveTo>
                  <a:cubicBezTo>
                    <a:pt x="114" y="58"/>
                    <a:pt x="76" y="116"/>
                    <a:pt x="0" y="159"/>
                  </a:cubicBezTo>
                  <a:lnTo>
                    <a:pt x="0" y="308"/>
                  </a:lnTo>
                  <a:cubicBezTo>
                    <a:pt x="76" y="265"/>
                    <a:pt x="114" y="207"/>
                    <a:pt x="114" y="150"/>
                  </a:cubicBezTo>
                  <a:lnTo>
                    <a:pt x="114" y="1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17"/>
            <p:cNvSpPr/>
            <p:nvPr/>
          </p:nvSpPr>
          <p:spPr>
            <a:xfrm>
              <a:off x="1684450" y="2864525"/>
              <a:ext cx="133000" cy="80975"/>
            </a:xfrm>
            <a:custGeom>
              <a:rect b="b" l="l" r="r" t="t"/>
              <a:pathLst>
                <a:path extrusionOk="0" h="3239" w="5320">
                  <a:moveTo>
                    <a:pt x="5319" y="0"/>
                  </a:moveTo>
                  <a:lnTo>
                    <a:pt x="2" y="3091"/>
                  </a:lnTo>
                  <a:lnTo>
                    <a:pt x="1" y="3239"/>
                  </a:lnTo>
                  <a:lnTo>
                    <a:pt x="1" y="3239"/>
                  </a:lnTo>
                  <a:lnTo>
                    <a:pt x="5319" y="149"/>
                  </a:lnTo>
                  <a:lnTo>
                    <a:pt x="5319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17"/>
            <p:cNvSpPr/>
            <p:nvPr/>
          </p:nvSpPr>
          <p:spPr>
            <a:xfrm>
              <a:off x="1490400" y="2837625"/>
              <a:ext cx="180325" cy="107875"/>
            </a:xfrm>
            <a:custGeom>
              <a:rect b="b" l="l" r="r" t="t"/>
              <a:pathLst>
                <a:path extrusionOk="0" h="4315" w="7213">
                  <a:moveTo>
                    <a:pt x="0" y="1"/>
                  </a:moveTo>
                  <a:lnTo>
                    <a:pt x="0" y="150"/>
                  </a:lnTo>
                  <a:lnTo>
                    <a:pt x="7213" y="4315"/>
                  </a:lnTo>
                  <a:lnTo>
                    <a:pt x="7213" y="41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17"/>
            <p:cNvSpPr/>
            <p:nvPr/>
          </p:nvSpPr>
          <p:spPr>
            <a:xfrm>
              <a:off x="1670700" y="2941800"/>
              <a:ext cx="13825" cy="5350"/>
            </a:xfrm>
            <a:custGeom>
              <a:rect b="b" l="l" r="r" t="t"/>
              <a:pathLst>
                <a:path extrusionOk="0" h="214" w="553">
                  <a:moveTo>
                    <a:pt x="1" y="0"/>
                  </a:moveTo>
                  <a:lnTo>
                    <a:pt x="1" y="148"/>
                  </a:lnTo>
                  <a:cubicBezTo>
                    <a:pt x="78" y="191"/>
                    <a:pt x="178" y="213"/>
                    <a:pt x="277" y="213"/>
                  </a:cubicBezTo>
                  <a:cubicBezTo>
                    <a:pt x="377" y="213"/>
                    <a:pt x="476" y="191"/>
                    <a:pt x="552" y="148"/>
                  </a:cubicBezTo>
                  <a:lnTo>
                    <a:pt x="552" y="0"/>
                  </a:lnTo>
                  <a:cubicBezTo>
                    <a:pt x="476" y="44"/>
                    <a:pt x="377" y="66"/>
                    <a:pt x="277" y="66"/>
                  </a:cubicBezTo>
                  <a:cubicBezTo>
                    <a:pt x="177" y="66"/>
                    <a:pt x="77" y="44"/>
                    <a:pt x="1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17"/>
            <p:cNvSpPr/>
            <p:nvPr/>
          </p:nvSpPr>
          <p:spPr>
            <a:xfrm>
              <a:off x="1486550" y="2750775"/>
              <a:ext cx="334700" cy="192675"/>
            </a:xfrm>
            <a:custGeom>
              <a:rect b="b" l="l" r="r" t="t"/>
              <a:pathLst>
                <a:path extrusionOk="0" h="7707" w="13388">
                  <a:moveTo>
                    <a:pt x="5746" y="0"/>
                  </a:moveTo>
                  <a:cubicBezTo>
                    <a:pt x="5646" y="0"/>
                    <a:pt x="5546" y="22"/>
                    <a:pt x="5471" y="66"/>
                  </a:cubicBezTo>
                  <a:lnTo>
                    <a:pt x="153" y="3157"/>
                  </a:lnTo>
                  <a:cubicBezTo>
                    <a:pt x="1" y="3244"/>
                    <a:pt x="1" y="3387"/>
                    <a:pt x="154" y="3475"/>
                  </a:cubicBezTo>
                  <a:lnTo>
                    <a:pt x="7367" y="7641"/>
                  </a:lnTo>
                  <a:cubicBezTo>
                    <a:pt x="7444" y="7685"/>
                    <a:pt x="7544" y="7707"/>
                    <a:pt x="7643" y="7707"/>
                  </a:cubicBezTo>
                  <a:cubicBezTo>
                    <a:pt x="7743" y="7707"/>
                    <a:pt x="7842" y="7685"/>
                    <a:pt x="7918" y="7641"/>
                  </a:cubicBezTo>
                  <a:lnTo>
                    <a:pt x="13235" y="4550"/>
                  </a:lnTo>
                  <a:cubicBezTo>
                    <a:pt x="13388" y="4463"/>
                    <a:pt x="13386" y="4320"/>
                    <a:pt x="13234" y="4232"/>
                  </a:cubicBezTo>
                  <a:lnTo>
                    <a:pt x="6021" y="66"/>
                  </a:lnTo>
                  <a:cubicBezTo>
                    <a:pt x="5945" y="22"/>
                    <a:pt x="5845" y="0"/>
                    <a:pt x="5746" y="0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17"/>
            <p:cNvSpPr/>
            <p:nvPr/>
          </p:nvSpPr>
          <p:spPr>
            <a:xfrm>
              <a:off x="1550300" y="2759175"/>
              <a:ext cx="256925" cy="147850"/>
            </a:xfrm>
            <a:custGeom>
              <a:rect b="b" l="l" r="r" t="t"/>
              <a:pathLst>
                <a:path extrusionOk="0" h="5914" w="10277">
                  <a:moveTo>
                    <a:pt x="3179" y="1"/>
                  </a:moveTo>
                  <a:cubicBezTo>
                    <a:pt x="3106" y="1"/>
                    <a:pt x="3033" y="17"/>
                    <a:pt x="2978" y="49"/>
                  </a:cubicBezTo>
                  <a:lnTo>
                    <a:pt x="111" y="1715"/>
                  </a:lnTo>
                  <a:cubicBezTo>
                    <a:pt x="1" y="1779"/>
                    <a:pt x="1" y="1884"/>
                    <a:pt x="111" y="1948"/>
                  </a:cubicBezTo>
                  <a:lnTo>
                    <a:pt x="6897" y="5866"/>
                  </a:lnTo>
                  <a:cubicBezTo>
                    <a:pt x="6953" y="5898"/>
                    <a:pt x="7026" y="5914"/>
                    <a:pt x="7099" y="5914"/>
                  </a:cubicBezTo>
                  <a:cubicBezTo>
                    <a:pt x="7172" y="5914"/>
                    <a:pt x="7244" y="5898"/>
                    <a:pt x="7300" y="5866"/>
                  </a:cubicBezTo>
                  <a:lnTo>
                    <a:pt x="10166" y="4199"/>
                  </a:lnTo>
                  <a:cubicBezTo>
                    <a:pt x="10277" y="4136"/>
                    <a:pt x="10277" y="4031"/>
                    <a:pt x="10165" y="3967"/>
                  </a:cubicBezTo>
                  <a:lnTo>
                    <a:pt x="10166" y="3967"/>
                  </a:lnTo>
                  <a:lnTo>
                    <a:pt x="3381" y="49"/>
                  </a:lnTo>
                  <a:cubicBezTo>
                    <a:pt x="3324" y="17"/>
                    <a:pt x="3251" y="1"/>
                    <a:pt x="3179" y="1"/>
                  </a:cubicBez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17"/>
            <p:cNvSpPr/>
            <p:nvPr/>
          </p:nvSpPr>
          <p:spPr>
            <a:xfrm>
              <a:off x="1554750" y="2841100"/>
              <a:ext cx="99625" cy="57125"/>
            </a:xfrm>
            <a:custGeom>
              <a:rect b="b" l="l" r="r" t="t"/>
              <a:pathLst>
                <a:path extrusionOk="0" h="2285" w="3985">
                  <a:moveTo>
                    <a:pt x="1694" y="0"/>
                  </a:moveTo>
                  <a:cubicBezTo>
                    <a:pt x="1647" y="0"/>
                    <a:pt x="1600" y="11"/>
                    <a:pt x="1557" y="32"/>
                  </a:cubicBezTo>
                  <a:lnTo>
                    <a:pt x="76" y="894"/>
                  </a:lnTo>
                  <a:cubicBezTo>
                    <a:pt x="1" y="937"/>
                    <a:pt x="1" y="1009"/>
                    <a:pt x="76" y="1052"/>
                  </a:cubicBezTo>
                  <a:lnTo>
                    <a:pt x="2155" y="2252"/>
                  </a:lnTo>
                  <a:cubicBezTo>
                    <a:pt x="2198" y="2274"/>
                    <a:pt x="2245" y="2284"/>
                    <a:pt x="2292" y="2284"/>
                  </a:cubicBezTo>
                  <a:cubicBezTo>
                    <a:pt x="2338" y="2284"/>
                    <a:pt x="2385" y="2274"/>
                    <a:pt x="2428" y="2252"/>
                  </a:cubicBezTo>
                  <a:lnTo>
                    <a:pt x="3909" y="1392"/>
                  </a:lnTo>
                  <a:cubicBezTo>
                    <a:pt x="3984" y="1347"/>
                    <a:pt x="3984" y="1277"/>
                    <a:pt x="3909" y="1234"/>
                  </a:cubicBezTo>
                  <a:lnTo>
                    <a:pt x="1831" y="32"/>
                  </a:lnTo>
                  <a:cubicBezTo>
                    <a:pt x="1788" y="11"/>
                    <a:pt x="1741" y="0"/>
                    <a:pt x="1694" y="0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17"/>
            <p:cNvSpPr/>
            <p:nvPr/>
          </p:nvSpPr>
          <p:spPr>
            <a:xfrm>
              <a:off x="1716600" y="2829175"/>
              <a:ext cx="77725" cy="48650"/>
            </a:xfrm>
            <a:custGeom>
              <a:rect b="b" l="l" r="r" t="t"/>
              <a:pathLst>
                <a:path extrusionOk="0" h="1946" w="3109">
                  <a:moveTo>
                    <a:pt x="1217" y="1"/>
                  </a:moveTo>
                  <a:lnTo>
                    <a:pt x="632" y="340"/>
                  </a:lnTo>
                  <a:lnTo>
                    <a:pt x="632" y="396"/>
                  </a:lnTo>
                  <a:lnTo>
                    <a:pt x="585" y="368"/>
                  </a:lnTo>
                  <a:lnTo>
                    <a:pt x="1" y="707"/>
                  </a:lnTo>
                  <a:lnTo>
                    <a:pt x="1" y="853"/>
                  </a:lnTo>
                  <a:lnTo>
                    <a:pt x="589" y="1193"/>
                  </a:lnTo>
                  <a:lnTo>
                    <a:pt x="652" y="1156"/>
                  </a:lnTo>
                  <a:lnTo>
                    <a:pt x="652" y="1230"/>
                  </a:lnTo>
                  <a:lnTo>
                    <a:pt x="1241" y="1569"/>
                  </a:lnTo>
                  <a:lnTo>
                    <a:pt x="1304" y="1532"/>
                  </a:lnTo>
                  <a:lnTo>
                    <a:pt x="1304" y="1606"/>
                  </a:lnTo>
                  <a:lnTo>
                    <a:pt x="1892" y="1946"/>
                  </a:lnTo>
                  <a:lnTo>
                    <a:pt x="2476" y="1606"/>
                  </a:lnTo>
                  <a:lnTo>
                    <a:pt x="2476" y="1551"/>
                  </a:lnTo>
                  <a:lnTo>
                    <a:pt x="2523" y="1579"/>
                  </a:lnTo>
                  <a:lnTo>
                    <a:pt x="3107" y="1239"/>
                  </a:lnTo>
                  <a:lnTo>
                    <a:pt x="3109" y="1093"/>
                  </a:lnTo>
                  <a:lnTo>
                    <a:pt x="2520" y="754"/>
                  </a:lnTo>
                  <a:lnTo>
                    <a:pt x="2456" y="790"/>
                  </a:lnTo>
                  <a:lnTo>
                    <a:pt x="2457" y="717"/>
                  </a:lnTo>
                  <a:lnTo>
                    <a:pt x="1869" y="377"/>
                  </a:lnTo>
                  <a:lnTo>
                    <a:pt x="1804" y="414"/>
                  </a:lnTo>
                  <a:lnTo>
                    <a:pt x="1804" y="340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17"/>
            <p:cNvSpPr/>
            <p:nvPr/>
          </p:nvSpPr>
          <p:spPr>
            <a:xfrm>
              <a:off x="1677125" y="2861325"/>
              <a:ext cx="61925" cy="39425"/>
            </a:xfrm>
            <a:custGeom>
              <a:rect b="b" l="l" r="r" t="t"/>
              <a:pathLst>
                <a:path extrusionOk="0" h="1577" w="2477">
                  <a:moveTo>
                    <a:pt x="584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9" y="826"/>
                  </a:lnTo>
                  <a:lnTo>
                    <a:pt x="652" y="787"/>
                  </a:lnTo>
                  <a:lnTo>
                    <a:pt x="652" y="861"/>
                  </a:lnTo>
                  <a:lnTo>
                    <a:pt x="1240" y="1200"/>
                  </a:lnTo>
                  <a:lnTo>
                    <a:pt x="1305" y="1164"/>
                  </a:lnTo>
                  <a:lnTo>
                    <a:pt x="1305" y="1237"/>
                  </a:lnTo>
                  <a:lnTo>
                    <a:pt x="1892" y="1577"/>
                  </a:lnTo>
                  <a:lnTo>
                    <a:pt x="2477" y="1237"/>
                  </a:lnTo>
                  <a:lnTo>
                    <a:pt x="2477" y="1091"/>
                  </a:lnTo>
                  <a:lnTo>
                    <a:pt x="1952" y="789"/>
                  </a:lnTo>
                  <a:lnTo>
                    <a:pt x="2472" y="486"/>
                  </a:lnTo>
                  <a:lnTo>
                    <a:pt x="2472" y="340"/>
                  </a:lnTo>
                  <a:lnTo>
                    <a:pt x="1884" y="1"/>
                  </a:lnTo>
                  <a:lnTo>
                    <a:pt x="1300" y="340"/>
                  </a:lnTo>
                  <a:lnTo>
                    <a:pt x="1300" y="412"/>
                  </a:lnTo>
                  <a:lnTo>
                    <a:pt x="1237" y="375"/>
                  </a:lnTo>
                  <a:lnTo>
                    <a:pt x="1173" y="412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17"/>
            <p:cNvSpPr/>
            <p:nvPr/>
          </p:nvSpPr>
          <p:spPr>
            <a:xfrm>
              <a:off x="1618375" y="2763350"/>
              <a:ext cx="110775" cy="67700"/>
            </a:xfrm>
            <a:custGeom>
              <a:rect b="b" l="l" r="r" t="t"/>
              <a:pathLst>
                <a:path extrusionOk="0" h="2708" w="4431">
                  <a:moveTo>
                    <a:pt x="585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8" y="826"/>
                  </a:lnTo>
                  <a:lnTo>
                    <a:pt x="651" y="789"/>
                  </a:lnTo>
                  <a:lnTo>
                    <a:pt x="651" y="862"/>
                  </a:lnTo>
                  <a:lnTo>
                    <a:pt x="1240" y="1202"/>
                  </a:lnTo>
                  <a:lnTo>
                    <a:pt x="1304" y="1165"/>
                  </a:lnTo>
                  <a:lnTo>
                    <a:pt x="1303" y="1239"/>
                  </a:lnTo>
                  <a:lnTo>
                    <a:pt x="1891" y="1578"/>
                  </a:lnTo>
                  <a:lnTo>
                    <a:pt x="1956" y="1542"/>
                  </a:lnTo>
                  <a:lnTo>
                    <a:pt x="1956" y="1615"/>
                  </a:lnTo>
                  <a:lnTo>
                    <a:pt x="2543" y="1955"/>
                  </a:lnTo>
                  <a:lnTo>
                    <a:pt x="2607" y="1918"/>
                  </a:lnTo>
                  <a:lnTo>
                    <a:pt x="2607" y="1992"/>
                  </a:lnTo>
                  <a:lnTo>
                    <a:pt x="3194" y="2331"/>
                  </a:lnTo>
                  <a:lnTo>
                    <a:pt x="3258" y="2294"/>
                  </a:lnTo>
                  <a:lnTo>
                    <a:pt x="3258" y="2368"/>
                  </a:lnTo>
                  <a:lnTo>
                    <a:pt x="3847" y="2708"/>
                  </a:lnTo>
                  <a:lnTo>
                    <a:pt x="4431" y="2368"/>
                  </a:lnTo>
                  <a:lnTo>
                    <a:pt x="4431" y="2221"/>
                  </a:lnTo>
                  <a:lnTo>
                    <a:pt x="3842" y="1883"/>
                  </a:lnTo>
                  <a:lnTo>
                    <a:pt x="3779" y="1919"/>
                  </a:lnTo>
                  <a:lnTo>
                    <a:pt x="3779" y="1846"/>
                  </a:lnTo>
                  <a:lnTo>
                    <a:pt x="3191" y="1506"/>
                  </a:lnTo>
                  <a:lnTo>
                    <a:pt x="3128" y="1543"/>
                  </a:lnTo>
                  <a:lnTo>
                    <a:pt x="3128" y="1469"/>
                  </a:lnTo>
                  <a:lnTo>
                    <a:pt x="2539" y="1130"/>
                  </a:lnTo>
                  <a:lnTo>
                    <a:pt x="2476" y="1167"/>
                  </a:lnTo>
                  <a:lnTo>
                    <a:pt x="2476" y="1093"/>
                  </a:lnTo>
                  <a:lnTo>
                    <a:pt x="1888" y="753"/>
                  </a:lnTo>
                  <a:lnTo>
                    <a:pt x="1825" y="790"/>
                  </a:lnTo>
                  <a:lnTo>
                    <a:pt x="1825" y="717"/>
                  </a:lnTo>
                  <a:lnTo>
                    <a:pt x="1237" y="377"/>
                  </a:lnTo>
                  <a:lnTo>
                    <a:pt x="1172" y="414"/>
                  </a:lnTo>
                  <a:lnTo>
                    <a:pt x="1174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17"/>
            <p:cNvSpPr/>
            <p:nvPr/>
          </p:nvSpPr>
          <p:spPr>
            <a:xfrm>
              <a:off x="1563125" y="2776675"/>
              <a:ext cx="143125" cy="86475"/>
            </a:xfrm>
            <a:custGeom>
              <a:rect b="b" l="l" r="r" t="t"/>
              <a:pathLst>
                <a:path extrusionOk="0" h="3459" w="5725">
                  <a:moveTo>
                    <a:pt x="1877" y="1"/>
                  </a:moveTo>
                  <a:lnTo>
                    <a:pt x="1294" y="340"/>
                  </a:lnTo>
                  <a:lnTo>
                    <a:pt x="1294" y="414"/>
                  </a:lnTo>
                  <a:lnTo>
                    <a:pt x="1231" y="377"/>
                  </a:lnTo>
                  <a:lnTo>
                    <a:pt x="648" y="717"/>
                  </a:lnTo>
                  <a:lnTo>
                    <a:pt x="648" y="789"/>
                  </a:lnTo>
                  <a:lnTo>
                    <a:pt x="585" y="753"/>
                  </a:lnTo>
                  <a:lnTo>
                    <a:pt x="1" y="1093"/>
                  </a:lnTo>
                  <a:lnTo>
                    <a:pt x="1" y="1239"/>
                  </a:lnTo>
                  <a:lnTo>
                    <a:pt x="588" y="1578"/>
                  </a:lnTo>
                  <a:lnTo>
                    <a:pt x="652" y="1542"/>
                  </a:lnTo>
                  <a:lnTo>
                    <a:pt x="652" y="1615"/>
                  </a:lnTo>
                  <a:lnTo>
                    <a:pt x="3195" y="3082"/>
                  </a:lnTo>
                  <a:lnTo>
                    <a:pt x="3259" y="3046"/>
                  </a:lnTo>
                  <a:lnTo>
                    <a:pt x="3259" y="3119"/>
                  </a:lnTo>
                  <a:lnTo>
                    <a:pt x="3846" y="3459"/>
                  </a:lnTo>
                  <a:lnTo>
                    <a:pt x="4431" y="3119"/>
                  </a:lnTo>
                  <a:lnTo>
                    <a:pt x="4431" y="3047"/>
                  </a:lnTo>
                  <a:lnTo>
                    <a:pt x="4494" y="3082"/>
                  </a:lnTo>
                  <a:lnTo>
                    <a:pt x="5077" y="2743"/>
                  </a:lnTo>
                  <a:lnTo>
                    <a:pt x="5077" y="2669"/>
                  </a:lnTo>
                  <a:lnTo>
                    <a:pt x="5140" y="2706"/>
                  </a:lnTo>
                  <a:lnTo>
                    <a:pt x="5725" y="2367"/>
                  </a:lnTo>
                  <a:lnTo>
                    <a:pt x="5725" y="2221"/>
                  </a:lnTo>
                  <a:lnTo>
                    <a:pt x="5137" y="1881"/>
                  </a:lnTo>
                  <a:lnTo>
                    <a:pt x="5072" y="1918"/>
                  </a:lnTo>
                  <a:lnTo>
                    <a:pt x="5072" y="1844"/>
                  </a:lnTo>
                  <a:lnTo>
                    <a:pt x="4485" y="1505"/>
                  </a:lnTo>
                  <a:lnTo>
                    <a:pt x="4421" y="1542"/>
                  </a:lnTo>
                  <a:lnTo>
                    <a:pt x="4421" y="1468"/>
                  </a:lnTo>
                  <a:lnTo>
                    <a:pt x="3832" y="1128"/>
                  </a:lnTo>
                  <a:lnTo>
                    <a:pt x="3769" y="1165"/>
                  </a:lnTo>
                  <a:lnTo>
                    <a:pt x="3769" y="1091"/>
                  </a:lnTo>
                  <a:lnTo>
                    <a:pt x="3181" y="752"/>
                  </a:lnTo>
                  <a:lnTo>
                    <a:pt x="3116" y="790"/>
                  </a:lnTo>
                  <a:lnTo>
                    <a:pt x="3116" y="717"/>
                  </a:lnTo>
                  <a:lnTo>
                    <a:pt x="2530" y="377"/>
                  </a:lnTo>
                  <a:lnTo>
                    <a:pt x="2465" y="414"/>
                  </a:lnTo>
                  <a:lnTo>
                    <a:pt x="2465" y="340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17"/>
            <p:cNvSpPr/>
            <p:nvPr/>
          </p:nvSpPr>
          <p:spPr>
            <a:xfrm>
              <a:off x="1747100" y="283767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4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17"/>
            <p:cNvSpPr/>
            <p:nvPr/>
          </p:nvSpPr>
          <p:spPr>
            <a:xfrm>
              <a:off x="1732400" y="283767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17"/>
            <p:cNvSpPr/>
            <p:nvPr/>
          </p:nvSpPr>
          <p:spPr>
            <a:xfrm>
              <a:off x="1732400" y="28291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2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17"/>
            <p:cNvSpPr/>
            <p:nvPr/>
          </p:nvSpPr>
          <p:spPr>
            <a:xfrm>
              <a:off x="1763375" y="2847075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17"/>
            <p:cNvSpPr/>
            <p:nvPr/>
          </p:nvSpPr>
          <p:spPr>
            <a:xfrm>
              <a:off x="1748675" y="28470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17"/>
            <p:cNvSpPr/>
            <p:nvPr/>
          </p:nvSpPr>
          <p:spPr>
            <a:xfrm>
              <a:off x="1748675" y="2838600"/>
              <a:ext cx="29375" cy="17000"/>
            </a:xfrm>
            <a:custGeom>
              <a:rect b="b" l="l" r="r" t="t"/>
              <a:pathLst>
                <a:path extrusionOk="0" h="680" w="1175">
                  <a:moveTo>
                    <a:pt x="586" y="0"/>
                  </a:moveTo>
                  <a:lnTo>
                    <a:pt x="1" y="340"/>
                  </a:lnTo>
                  <a:lnTo>
                    <a:pt x="589" y="679"/>
                  </a:lnTo>
                  <a:lnTo>
                    <a:pt x="1174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17"/>
            <p:cNvSpPr/>
            <p:nvPr/>
          </p:nvSpPr>
          <p:spPr>
            <a:xfrm>
              <a:off x="1779675" y="285650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17"/>
            <p:cNvSpPr/>
            <p:nvPr/>
          </p:nvSpPr>
          <p:spPr>
            <a:xfrm>
              <a:off x="1764950" y="2856500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2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17"/>
            <p:cNvSpPr/>
            <p:nvPr/>
          </p:nvSpPr>
          <p:spPr>
            <a:xfrm>
              <a:off x="1765000" y="28480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7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17"/>
            <p:cNvSpPr/>
            <p:nvPr/>
          </p:nvSpPr>
          <p:spPr>
            <a:xfrm>
              <a:off x="1731325" y="2846850"/>
              <a:ext cx="14600" cy="12150"/>
            </a:xfrm>
            <a:custGeom>
              <a:rect b="b" l="l" r="r" t="t"/>
              <a:pathLst>
                <a:path extrusionOk="0" h="486" w="584">
                  <a:moveTo>
                    <a:pt x="584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17"/>
            <p:cNvSpPr/>
            <p:nvPr/>
          </p:nvSpPr>
          <p:spPr>
            <a:xfrm>
              <a:off x="1716600" y="2846850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17"/>
            <p:cNvSpPr/>
            <p:nvPr/>
          </p:nvSpPr>
          <p:spPr>
            <a:xfrm>
              <a:off x="1716600" y="283835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17"/>
            <p:cNvSpPr/>
            <p:nvPr/>
          </p:nvSpPr>
          <p:spPr>
            <a:xfrm>
              <a:off x="1747600" y="2856250"/>
              <a:ext cx="14625" cy="12175"/>
            </a:xfrm>
            <a:custGeom>
              <a:rect b="b" l="l" r="r" t="t"/>
              <a:pathLst>
                <a:path extrusionOk="0" h="487" w="585">
                  <a:moveTo>
                    <a:pt x="584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17"/>
            <p:cNvSpPr/>
            <p:nvPr/>
          </p:nvSpPr>
          <p:spPr>
            <a:xfrm>
              <a:off x="1732900" y="2856250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17"/>
            <p:cNvSpPr/>
            <p:nvPr/>
          </p:nvSpPr>
          <p:spPr>
            <a:xfrm>
              <a:off x="1732900" y="28477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9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17"/>
            <p:cNvSpPr/>
            <p:nvPr/>
          </p:nvSpPr>
          <p:spPr>
            <a:xfrm>
              <a:off x="1763875" y="286567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17"/>
            <p:cNvSpPr/>
            <p:nvPr/>
          </p:nvSpPr>
          <p:spPr>
            <a:xfrm>
              <a:off x="1749175" y="286567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17"/>
            <p:cNvSpPr/>
            <p:nvPr/>
          </p:nvSpPr>
          <p:spPr>
            <a:xfrm>
              <a:off x="1749175" y="28571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17"/>
            <p:cNvSpPr/>
            <p:nvPr/>
          </p:nvSpPr>
          <p:spPr>
            <a:xfrm>
              <a:off x="1724300" y="2869825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5" y="0"/>
                  </a:moveTo>
                  <a:lnTo>
                    <a:pt x="2" y="340"/>
                  </a:lnTo>
                  <a:lnTo>
                    <a:pt x="0" y="486"/>
                  </a:lnTo>
                  <a:lnTo>
                    <a:pt x="0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17"/>
            <p:cNvSpPr/>
            <p:nvPr/>
          </p:nvSpPr>
          <p:spPr>
            <a:xfrm>
              <a:off x="1709625" y="286982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7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17"/>
            <p:cNvSpPr/>
            <p:nvPr/>
          </p:nvSpPr>
          <p:spPr>
            <a:xfrm>
              <a:off x="1709625" y="286132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2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17"/>
            <p:cNvSpPr/>
            <p:nvPr/>
          </p:nvSpPr>
          <p:spPr>
            <a:xfrm>
              <a:off x="1691825" y="286982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17"/>
            <p:cNvSpPr/>
            <p:nvPr/>
          </p:nvSpPr>
          <p:spPr>
            <a:xfrm>
              <a:off x="1677125" y="286982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17"/>
            <p:cNvSpPr/>
            <p:nvPr/>
          </p:nvSpPr>
          <p:spPr>
            <a:xfrm>
              <a:off x="1677125" y="286132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17"/>
            <p:cNvSpPr/>
            <p:nvPr/>
          </p:nvSpPr>
          <p:spPr>
            <a:xfrm>
              <a:off x="1708125" y="28791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p17"/>
            <p:cNvSpPr/>
            <p:nvPr/>
          </p:nvSpPr>
          <p:spPr>
            <a:xfrm>
              <a:off x="1693400" y="28791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p17"/>
            <p:cNvSpPr/>
            <p:nvPr/>
          </p:nvSpPr>
          <p:spPr>
            <a:xfrm>
              <a:off x="1693400" y="2870700"/>
              <a:ext cx="29375" cy="17000"/>
            </a:xfrm>
            <a:custGeom>
              <a:rect b="b" l="l" r="r" t="t"/>
              <a:pathLst>
                <a:path extrusionOk="0" h="680" w="1175">
                  <a:moveTo>
                    <a:pt x="586" y="0"/>
                  </a:moveTo>
                  <a:lnTo>
                    <a:pt x="1" y="340"/>
                  </a:lnTo>
                  <a:lnTo>
                    <a:pt x="589" y="679"/>
                  </a:lnTo>
                  <a:lnTo>
                    <a:pt x="1175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p17"/>
            <p:cNvSpPr/>
            <p:nvPr/>
          </p:nvSpPr>
          <p:spPr>
            <a:xfrm>
              <a:off x="1724400" y="288860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p17"/>
            <p:cNvSpPr/>
            <p:nvPr/>
          </p:nvSpPr>
          <p:spPr>
            <a:xfrm>
              <a:off x="1709700" y="288860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2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17"/>
            <p:cNvSpPr/>
            <p:nvPr/>
          </p:nvSpPr>
          <p:spPr>
            <a:xfrm>
              <a:off x="1709725" y="28801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1" y="340"/>
                  </a:lnTo>
                  <a:lnTo>
                    <a:pt x="588" y="680"/>
                  </a:lnTo>
                  <a:lnTo>
                    <a:pt x="1173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17"/>
            <p:cNvSpPr/>
            <p:nvPr/>
          </p:nvSpPr>
          <p:spPr>
            <a:xfrm>
              <a:off x="1633075" y="277185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17"/>
            <p:cNvSpPr/>
            <p:nvPr/>
          </p:nvSpPr>
          <p:spPr>
            <a:xfrm>
              <a:off x="1618375" y="27718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8" y="486"/>
                  </a:lnTo>
                  <a:lnTo>
                    <a:pt x="588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17"/>
            <p:cNvSpPr/>
            <p:nvPr/>
          </p:nvSpPr>
          <p:spPr>
            <a:xfrm>
              <a:off x="1618375" y="2763350"/>
              <a:ext cx="29350" cy="17000"/>
            </a:xfrm>
            <a:custGeom>
              <a:rect b="b" l="l" r="r" t="t"/>
              <a:pathLst>
                <a:path extrusionOk="0" h="680" w="1174">
                  <a:moveTo>
                    <a:pt x="585" y="1"/>
                  </a:moveTo>
                  <a:lnTo>
                    <a:pt x="0" y="340"/>
                  </a:lnTo>
                  <a:lnTo>
                    <a:pt x="588" y="680"/>
                  </a:lnTo>
                  <a:lnTo>
                    <a:pt x="1174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17"/>
            <p:cNvSpPr/>
            <p:nvPr/>
          </p:nvSpPr>
          <p:spPr>
            <a:xfrm>
              <a:off x="1649350" y="2781250"/>
              <a:ext cx="14675" cy="12150"/>
            </a:xfrm>
            <a:custGeom>
              <a:rect b="b" l="l" r="r" t="t"/>
              <a:pathLst>
                <a:path extrusionOk="0" h="486" w="587">
                  <a:moveTo>
                    <a:pt x="586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17"/>
            <p:cNvSpPr/>
            <p:nvPr/>
          </p:nvSpPr>
          <p:spPr>
            <a:xfrm>
              <a:off x="1634650" y="27812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2" y="1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p17"/>
            <p:cNvSpPr/>
            <p:nvPr/>
          </p:nvSpPr>
          <p:spPr>
            <a:xfrm>
              <a:off x="1634675" y="2772775"/>
              <a:ext cx="29350" cy="17000"/>
            </a:xfrm>
            <a:custGeom>
              <a:rect b="b" l="l" r="r" t="t"/>
              <a:pathLst>
                <a:path extrusionOk="0" h="680" w="1174">
                  <a:moveTo>
                    <a:pt x="585" y="0"/>
                  </a:moveTo>
                  <a:lnTo>
                    <a:pt x="1" y="340"/>
                  </a:lnTo>
                  <a:lnTo>
                    <a:pt x="588" y="679"/>
                  </a:lnTo>
                  <a:lnTo>
                    <a:pt x="1173" y="34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17"/>
            <p:cNvSpPr/>
            <p:nvPr/>
          </p:nvSpPr>
          <p:spPr>
            <a:xfrm>
              <a:off x="1665650" y="2790650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5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5" y="147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17"/>
            <p:cNvSpPr/>
            <p:nvPr/>
          </p:nvSpPr>
          <p:spPr>
            <a:xfrm>
              <a:off x="1650925" y="2790650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2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17"/>
            <p:cNvSpPr/>
            <p:nvPr/>
          </p:nvSpPr>
          <p:spPr>
            <a:xfrm>
              <a:off x="1650975" y="27821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7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17"/>
            <p:cNvSpPr/>
            <p:nvPr/>
          </p:nvSpPr>
          <p:spPr>
            <a:xfrm>
              <a:off x="1681925" y="2800075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586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17"/>
            <p:cNvSpPr/>
            <p:nvPr/>
          </p:nvSpPr>
          <p:spPr>
            <a:xfrm>
              <a:off x="1667250" y="2800075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8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17"/>
            <p:cNvSpPr/>
            <p:nvPr/>
          </p:nvSpPr>
          <p:spPr>
            <a:xfrm>
              <a:off x="1667250" y="27915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17"/>
            <p:cNvSpPr/>
            <p:nvPr/>
          </p:nvSpPr>
          <p:spPr>
            <a:xfrm>
              <a:off x="1698200" y="2809475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1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Google Shape;3148;p17"/>
            <p:cNvSpPr/>
            <p:nvPr/>
          </p:nvSpPr>
          <p:spPr>
            <a:xfrm>
              <a:off x="1683550" y="28094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7" y="486"/>
                  </a:lnTo>
                  <a:lnTo>
                    <a:pt x="588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17"/>
            <p:cNvSpPr/>
            <p:nvPr/>
          </p:nvSpPr>
          <p:spPr>
            <a:xfrm>
              <a:off x="1683550" y="28010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8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17"/>
            <p:cNvSpPr/>
            <p:nvPr/>
          </p:nvSpPr>
          <p:spPr>
            <a:xfrm>
              <a:off x="1714525" y="2818850"/>
              <a:ext cx="14625" cy="12200"/>
            </a:xfrm>
            <a:custGeom>
              <a:rect b="b" l="l" r="r" t="t"/>
              <a:pathLst>
                <a:path extrusionOk="0" h="488" w="585">
                  <a:moveTo>
                    <a:pt x="585" y="1"/>
                  </a:moveTo>
                  <a:lnTo>
                    <a:pt x="1" y="342"/>
                  </a:lnTo>
                  <a:lnTo>
                    <a:pt x="1" y="488"/>
                  </a:lnTo>
                  <a:lnTo>
                    <a:pt x="585" y="148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17"/>
            <p:cNvSpPr/>
            <p:nvPr/>
          </p:nvSpPr>
          <p:spPr>
            <a:xfrm>
              <a:off x="1699825" y="2818850"/>
              <a:ext cx="14725" cy="12200"/>
            </a:xfrm>
            <a:custGeom>
              <a:rect b="b" l="l" r="r" t="t"/>
              <a:pathLst>
                <a:path extrusionOk="0" h="488" w="589">
                  <a:moveTo>
                    <a:pt x="0" y="1"/>
                  </a:moveTo>
                  <a:lnTo>
                    <a:pt x="0" y="148"/>
                  </a:lnTo>
                  <a:lnTo>
                    <a:pt x="589" y="488"/>
                  </a:lnTo>
                  <a:lnTo>
                    <a:pt x="589" y="3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17"/>
            <p:cNvSpPr/>
            <p:nvPr/>
          </p:nvSpPr>
          <p:spPr>
            <a:xfrm>
              <a:off x="1699825" y="28104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39"/>
                  </a:lnTo>
                  <a:lnTo>
                    <a:pt x="589" y="680"/>
                  </a:lnTo>
                  <a:lnTo>
                    <a:pt x="1173" y="339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17"/>
            <p:cNvSpPr/>
            <p:nvPr/>
          </p:nvSpPr>
          <p:spPr>
            <a:xfrm>
              <a:off x="1610175" y="278517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17"/>
            <p:cNvSpPr/>
            <p:nvPr/>
          </p:nvSpPr>
          <p:spPr>
            <a:xfrm>
              <a:off x="1595475" y="278517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17"/>
            <p:cNvSpPr/>
            <p:nvPr/>
          </p:nvSpPr>
          <p:spPr>
            <a:xfrm>
              <a:off x="1595475" y="27766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17"/>
            <p:cNvSpPr/>
            <p:nvPr/>
          </p:nvSpPr>
          <p:spPr>
            <a:xfrm>
              <a:off x="1626475" y="2794575"/>
              <a:ext cx="14600" cy="12175"/>
            </a:xfrm>
            <a:custGeom>
              <a:rect b="b" l="l" r="r" t="t"/>
              <a:pathLst>
                <a:path extrusionOk="0" h="487" w="584">
                  <a:moveTo>
                    <a:pt x="584" y="1"/>
                  </a:moveTo>
                  <a:lnTo>
                    <a:pt x="0" y="339"/>
                  </a:lnTo>
                  <a:lnTo>
                    <a:pt x="0" y="486"/>
                  </a:lnTo>
                  <a:lnTo>
                    <a:pt x="584" y="14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17"/>
            <p:cNvSpPr/>
            <p:nvPr/>
          </p:nvSpPr>
          <p:spPr>
            <a:xfrm>
              <a:off x="1611750" y="27945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17"/>
            <p:cNvSpPr/>
            <p:nvPr/>
          </p:nvSpPr>
          <p:spPr>
            <a:xfrm>
              <a:off x="1611750" y="2786100"/>
              <a:ext cx="29325" cy="16950"/>
            </a:xfrm>
            <a:custGeom>
              <a:rect b="b" l="l" r="r" t="t"/>
              <a:pathLst>
                <a:path extrusionOk="0" h="678" w="1173">
                  <a:moveTo>
                    <a:pt x="586" y="0"/>
                  </a:moveTo>
                  <a:lnTo>
                    <a:pt x="1" y="340"/>
                  </a:lnTo>
                  <a:lnTo>
                    <a:pt x="589" y="678"/>
                  </a:lnTo>
                  <a:lnTo>
                    <a:pt x="1173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17"/>
            <p:cNvSpPr/>
            <p:nvPr/>
          </p:nvSpPr>
          <p:spPr>
            <a:xfrm>
              <a:off x="1642750" y="280395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17"/>
            <p:cNvSpPr/>
            <p:nvPr/>
          </p:nvSpPr>
          <p:spPr>
            <a:xfrm>
              <a:off x="1628050" y="28039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17"/>
            <p:cNvSpPr/>
            <p:nvPr/>
          </p:nvSpPr>
          <p:spPr>
            <a:xfrm>
              <a:off x="1628050" y="2795450"/>
              <a:ext cx="29350" cy="17000"/>
            </a:xfrm>
            <a:custGeom>
              <a:rect b="b" l="l" r="r" t="t"/>
              <a:pathLst>
                <a:path extrusionOk="0" h="680" w="1174">
                  <a:moveTo>
                    <a:pt x="585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4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17"/>
            <p:cNvSpPr/>
            <p:nvPr/>
          </p:nvSpPr>
          <p:spPr>
            <a:xfrm>
              <a:off x="1659025" y="2813350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17"/>
            <p:cNvSpPr/>
            <p:nvPr/>
          </p:nvSpPr>
          <p:spPr>
            <a:xfrm>
              <a:off x="1644325" y="2813350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2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17"/>
            <p:cNvSpPr/>
            <p:nvPr/>
          </p:nvSpPr>
          <p:spPr>
            <a:xfrm>
              <a:off x="1644375" y="28048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7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17"/>
            <p:cNvSpPr/>
            <p:nvPr/>
          </p:nvSpPr>
          <p:spPr>
            <a:xfrm>
              <a:off x="1675325" y="2822775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2" y="340"/>
                  </a:lnTo>
                  <a:lnTo>
                    <a:pt x="0" y="486"/>
                  </a:lnTo>
                  <a:lnTo>
                    <a:pt x="586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17"/>
            <p:cNvSpPr/>
            <p:nvPr/>
          </p:nvSpPr>
          <p:spPr>
            <a:xfrm>
              <a:off x="1660600" y="2822775"/>
              <a:ext cx="14775" cy="12150"/>
            </a:xfrm>
            <a:custGeom>
              <a:rect b="b" l="l" r="r" t="t"/>
              <a:pathLst>
                <a:path extrusionOk="0" h="486" w="591">
                  <a:moveTo>
                    <a:pt x="2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91" y="34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17"/>
            <p:cNvSpPr/>
            <p:nvPr/>
          </p:nvSpPr>
          <p:spPr>
            <a:xfrm>
              <a:off x="1660650" y="28142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p17"/>
            <p:cNvSpPr/>
            <p:nvPr/>
          </p:nvSpPr>
          <p:spPr>
            <a:xfrm>
              <a:off x="1691600" y="28321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17"/>
            <p:cNvSpPr/>
            <p:nvPr/>
          </p:nvSpPr>
          <p:spPr>
            <a:xfrm>
              <a:off x="1676925" y="28321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8" y="486"/>
                  </a:lnTo>
                  <a:lnTo>
                    <a:pt x="589" y="3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17"/>
            <p:cNvSpPr/>
            <p:nvPr/>
          </p:nvSpPr>
          <p:spPr>
            <a:xfrm>
              <a:off x="1676925" y="28237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0"/>
                  </a:moveTo>
                  <a:lnTo>
                    <a:pt x="1" y="340"/>
                  </a:lnTo>
                  <a:lnTo>
                    <a:pt x="589" y="679"/>
                  </a:lnTo>
                  <a:lnTo>
                    <a:pt x="1173" y="34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17"/>
            <p:cNvSpPr/>
            <p:nvPr/>
          </p:nvSpPr>
          <p:spPr>
            <a:xfrm>
              <a:off x="1593975" y="27945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2" y="339"/>
                  </a:lnTo>
                  <a:lnTo>
                    <a:pt x="0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17"/>
            <p:cNvSpPr/>
            <p:nvPr/>
          </p:nvSpPr>
          <p:spPr>
            <a:xfrm>
              <a:off x="1579300" y="27945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7" y="486"/>
                  </a:lnTo>
                  <a:lnTo>
                    <a:pt x="589" y="3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17"/>
            <p:cNvSpPr/>
            <p:nvPr/>
          </p:nvSpPr>
          <p:spPr>
            <a:xfrm>
              <a:off x="1579300" y="2786100"/>
              <a:ext cx="29325" cy="16950"/>
            </a:xfrm>
            <a:custGeom>
              <a:rect b="b" l="l" r="r" t="t"/>
              <a:pathLst>
                <a:path extrusionOk="0" h="678" w="1173">
                  <a:moveTo>
                    <a:pt x="584" y="0"/>
                  </a:moveTo>
                  <a:lnTo>
                    <a:pt x="1" y="340"/>
                  </a:lnTo>
                  <a:lnTo>
                    <a:pt x="589" y="678"/>
                  </a:lnTo>
                  <a:lnTo>
                    <a:pt x="1173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17"/>
            <p:cNvSpPr/>
            <p:nvPr/>
          </p:nvSpPr>
          <p:spPr>
            <a:xfrm>
              <a:off x="1610250" y="2803950"/>
              <a:ext cx="14675" cy="12150"/>
            </a:xfrm>
            <a:custGeom>
              <a:rect b="b" l="l" r="r" t="t"/>
              <a:pathLst>
                <a:path extrusionOk="0" h="486" w="587">
                  <a:moveTo>
                    <a:pt x="586" y="0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586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17"/>
            <p:cNvSpPr/>
            <p:nvPr/>
          </p:nvSpPr>
          <p:spPr>
            <a:xfrm>
              <a:off x="1595600" y="28039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7" y="486"/>
                  </a:lnTo>
                  <a:lnTo>
                    <a:pt x="588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17"/>
            <p:cNvSpPr/>
            <p:nvPr/>
          </p:nvSpPr>
          <p:spPr>
            <a:xfrm>
              <a:off x="1595600" y="279545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8" y="680"/>
                  </a:lnTo>
                  <a:lnTo>
                    <a:pt x="1172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17"/>
            <p:cNvSpPr/>
            <p:nvPr/>
          </p:nvSpPr>
          <p:spPr>
            <a:xfrm>
              <a:off x="1626575" y="2813350"/>
              <a:ext cx="14625" cy="12175"/>
            </a:xfrm>
            <a:custGeom>
              <a:rect b="b" l="l" r="r" t="t"/>
              <a:pathLst>
                <a:path extrusionOk="0" h="487" w="585">
                  <a:moveTo>
                    <a:pt x="585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17"/>
            <p:cNvSpPr/>
            <p:nvPr/>
          </p:nvSpPr>
          <p:spPr>
            <a:xfrm>
              <a:off x="1611875" y="2813350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17"/>
            <p:cNvSpPr/>
            <p:nvPr/>
          </p:nvSpPr>
          <p:spPr>
            <a:xfrm>
              <a:off x="1611875" y="28048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9" y="679"/>
                  </a:lnTo>
                  <a:lnTo>
                    <a:pt x="1173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17"/>
            <p:cNvSpPr/>
            <p:nvPr/>
          </p:nvSpPr>
          <p:spPr>
            <a:xfrm>
              <a:off x="1642875" y="2822775"/>
              <a:ext cx="14600" cy="12150"/>
            </a:xfrm>
            <a:custGeom>
              <a:rect b="b" l="l" r="r" t="t"/>
              <a:pathLst>
                <a:path extrusionOk="0" h="486" w="584">
                  <a:moveTo>
                    <a:pt x="584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17"/>
            <p:cNvSpPr/>
            <p:nvPr/>
          </p:nvSpPr>
          <p:spPr>
            <a:xfrm>
              <a:off x="1628150" y="2822775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17"/>
            <p:cNvSpPr/>
            <p:nvPr/>
          </p:nvSpPr>
          <p:spPr>
            <a:xfrm>
              <a:off x="1628150" y="28142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17"/>
            <p:cNvSpPr/>
            <p:nvPr/>
          </p:nvSpPr>
          <p:spPr>
            <a:xfrm>
              <a:off x="1659150" y="2832175"/>
              <a:ext cx="14625" cy="12175"/>
            </a:xfrm>
            <a:custGeom>
              <a:rect b="b" l="l" r="r" t="t"/>
              <a:pathLst>
                <a:path extrusionOk="0" h="487" w="585">
                  <a:moveTo>
                    <a:pt x="584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17"/>
            <p:cNvSpPr/>
            <p:nvPr/>
          </p:nvSpPr>
          <p:spPr>
            <a:xfrm>
              <a:off x="1644450" y="28321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17"/>
            <p:cNvSpPr/>
            <p:nvPr/>
          </p:nvSpPr>
          <p:spPr>
            <a:xfrm>
              <a:off x="1644450" y="28237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0"/>
                  </a:moveTo>
                  <a:lnTo>
                    <a:pt x="0" y="340"/>
                  </a:lnTo>
                  <a:lnTo>
                    <a:pt x="589" y="679"/>
                  </a:lnTo>
                  <a:lnTo>
                    <a:pt x="1172" y="34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17"/>
            <p:cNvSpPr/>
            <p:nvPr/>
          </p:nvSpPr>
          <p:spPr>
            <a:xfrm>
              <a:off x="1675425" y="2841575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1" y="341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17"/>
            <p:cNvSpPr/>
            <p:nvPr/>
          </p:nvSpPr>
          <p:spPr>
            <a:xfrm>
              <a:off x="1660725" y="28415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17"/>
            <p:cNvSpPr/>
            <p:nvPr/>
          </p:nvSpPr>
          <p:spPr>
            <a:xfrm>
              <a:off x="1660725" y="2833100"/>
              <a:ext cx="29375" cy="17000"/>
            </a:xfrm>
            <a:custGeom>
              <a:rect b="b" l="l" r="r" t="t"/>
              <a:pathLst>
                <a:path extrusionOk="0" h="680" w="1175">
                  <a:moveTo>
                    <a:pt x="586" y="0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4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17"/>
            <p:cNvSpPr/>
            <p:nvPr/>
          </p:nvSpPr>
          <p:spPr>
            <a:xfrm>
              <a:off x="1577800" y="2803950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17"/>
            <p:cNvSpPr/>
            <p:nvPr/>
          </p:nvSpPr>
          <p:spPr>
            <a:xfrm>
              <a:off x="1563100" y="28039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17"/>
            <p:cNvSpPr/>
            <p:nvPr/>
          </p:nvSpPr>
          <p:spPr>
            <a:xfrm>
              <a:off x="1563100" y="279545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17"/>
            <p:cNvSpPr/>
            <p:nvPr/>
          </p:nvSpPr>
          <p:spPr>
            <a:xfrm>
              <a:off x="1642950" y="28415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2" y="341"/>
                  </a:lnTo>
                  <a:lnTo>
                    <a:pt x="0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17"/>
            <p:cNvSpPr/>
            <p:nvPr/>
          </p:nvSpPr>
          <p:spPr>
            <a:xfrm>
              <a:off x="1579375" y="2813350"/>
              <a:ext cx="63625" cy="40400"/>
            </a:xfrm>
            <a:custGeom>
              <a:rect b="b" l="l" r="r" t="t"/>
              <a:pathLst>
                <a:path extrusionOk="0" h="1616" w="2545">
                  <a:moveTo>
                    <a:pt x="2" y="1"/>
                  </a:moveTo>
                  <a:lnTo>
                    <a:pt x="1" y="147"/>
                  </a:lnTo>
                  <a:lnTo>
                    <a:pt x="2543" y="1615"/>
                  </a:lnTo>
                  <a:lnTo>
                    <a:pt x="2545" y="147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17"/>
            <p:cNvSpPr/>
            <p:nvPr/>
          </p:nvSpPr>
          <p:spPr>
            <a:xfrm>
              <a:off x="1579425" y="2804875"/>
              <a:ext cx="78175" cy="45225"/>
            </a:xfrm>
            <a:custGeom>
              <a:rect b="b" l="l" r="r" t="t"/>
              <a:pathLst>
                <a:path extrusionOk="0" h="1809" w="3127">
                  <a:moveTo>
                    <a:pt x="584" y="0"/>
                  </a:moveTo>
                  <a:lnTo>
                    <a:pt x="0" y="340"/>
                  </a:lnTo>
                  <a:lnTo>
                    <a:pt x="2543" y="1809"/>
                  </a:lnTo>
                  <a:lnTo>
                    <a:pt x="3127" y="1469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17"/>
            <p:cNvSpPr/>
            <p:nvPr/>
          </p:nvSpPr>
          <p:spPr>
            <a:xfrm>
              <a:off x="1659275" y="2851000"/>
              <a:ext cx="14600" cy="12150"/>
            </a:xfrm>
            <a:custGeom>
              <a:rect b="b" l="l" r="r" t="t"/>
              <a:pathLst>
                <a:path extrusionOk="0" h="486" w="584">
                  <a:moveTo>
                    <a:pt x="584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17"/>
            <p:cNvSpPr/>
            <p:nvPr/>
          </p:nvSpPr>
          <p:spPr>
            <a:xfrm>
              <a:off x="1644550" y="2851000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17"/>
            <p:cNvSpPr/>
            <p:nvPr/>
          </p:nvSpPr>
          <p:spPr>
            <a:xfrm>
              <a:off x="1644550" y="28425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17"/>
            <p:cNvSpPr/>
            <p:nvPr/>
          </p:nvSpPr>
          <p:spPr>
            <a:xfrm>
              <a:off x="1643825" y="2627050"/>
              <a:ext cx="166900" cy="206125"/>
            </a:xfrm>
            <a:custGeom>
              <a:rect b="b" l="l" r="r" t="t"/>
              <a:pathLst>
                <a:path extrusionOk="0" h="8245" w="6676">
                  <a:moveTo>
                    <a:pt x="2182" y="1123"/>
                  </a:moveTo>
                  <a:lnTo>
                    <a:pt x="5766" y="3193"/>
                  </a:lnTo>
                  <a:lnTo>
                    <a:pt x="5757" y="6247"/>
                  </a:lnTo>
                  <a:lnTo>
                    <a:pt x="2173" y="4178"/>
                  </a:lnTo>
                  <a:lnTo>
                    <a:pt x="2182" y="1123"/>
                  </a:lnTo>
                  <a:close/>
                  <a:moveTo>
                    <a:pt x="1486" y="0"/>
                  </a:moveTo>
                  <a:lnTo>
                    <a:pt x="1472" y="5247"/>
                  </a:lnTo>
                  <a:lnTo>
                    <a:pt x="1" y="4397"/>
                  </a:lnTo>
                  <a:lnTo>
                    <a:pt x="1" y="4397"/>
                  </a:lnTo>
                  <a:lnTo>
                    <a:pt x="6662" y="8244"/>
                  </a:lnTo>
                  <a:lnTo>
                    <a:pt x="6676" y="2996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17"/>
            <p:cNvSpPr/>
            <p:nvPr/>
          </p:nvSpPr>
          <p:spPr>
            <a:xfrm>
              <a:off x="1643875" y="2605775"/>
              <a:ext cx="37150" cy="152425"/>
            </a:xfrm>
            <a:custGeom>
              <a:rect b="b" l="l" r="r" t="t"/>
              <a:pathLst>
                <a:path extrusionOk="0" h="6097" w="1486">
                  <a:moveTo>
                    <a:pt x="163" y="282"/>
                  </a:moveTo>
                  <a:lnTo>
                    <a:pt x="719" y="604"/>
                  </a:lnTo>
                  <a:lnTo>
                    <a:pt x="718" y="1222"/>
                  </a:lnTo>
                  <a:lnTo>
                    <a:pt x="160" y="899"/>
                  </a:lnTo>
                  <a:lnTo>
                    <a:pt x="163" y="282"/>
                  </a:lnTo>
                  <a:close/>
                  <a:moveTo>
                    <a:pt x="781" y="639"/>
                  </a:moveTo>
                  <a:lnTo>
                    <a:pt x="1337" y="961"/>
                  </a:lnTo>
                  <a:lnTo>
                    <a:pt x="1335" y="1578"/>
                  </a:lnTo>
                  <a:lnTo>
                    <a:pt x="779" y="1256"/>
                  </a:lnTo>
                  <a:lnTo>
                    <a:pt x="781" y="639"/>
                  </a:lnTo>
                  <a:close/>
                  <a:moveTo>
                    <a:pt x="160" y="970"/>
                  </a:moveTo>
                  <a:lnTo>
                    <a:pt x="718" y="1291"/>
                  </a:lnTo>
                  <a:lnTo>
                    <a:pt x="716" y="1908"/>
                  </a:lnTo>
                  <a:lnTo>
                    <a:pt x="158" y="1587"/>
                  </a:lnTo>
                  <a:lnTo>
                    <a:pt x="160" y="970"/>
                  </a:lnTo>
                  <a:close/>
                  <a:moveTo>
                    <a:pt x="779" y="1326"/>
                  </a:moveTo>
                  <a:lnTo>
                    <a:pt x="1335" y="1649"/>
                  </a:lnTo>
                  <a:lnTo>
                    <a:pt x="1334" y="2266"/>
                  </a:lnTo>
                  <a:lnTo>
                    <a:pt x="777" y="1944"/>
                  </a:lnTo>
                  <a:lnTo>
                    <a:pt x="779" y="1326"/>
                  </a:lnTo>
                  <a:close/>
                  <a:moveTo>
                    <a:pt x="158" y="1658"/>
                  </a:moveTo>
                  <a:lnTo>
                    <a:pt x="714" y="1979"/>
                  </a:lnTo>
                  <a:lnTo>
                    <a:pt x="713" y="2597"/>
                  </a:lnTo>
                  <a:lnTo>
                    <a:pt x="157" y="2274"/>
                  </a:lnTo>
                  <a:lnTo>
                    <a:pt x="158" y="1658"/>
                  </a:lnTo>
                  <a:close/>
                  <a:moveTo>
                    <a:pt x="776" y="2014"/>
                  </a:moveTo>
                  <a:lnTo>
                    <a:pt x="1334" y="2336"/>
                  </a:lnTo>
                  <a:lnTo>
                    <a:pt x="1332" y="2953"/>
                  </a:lnTo>
                  <a:lnTo>
                    <a:pt x="774" y="2632"/>
                  </a:lnTo>
                  <a:lnTo>
                    <a:pt x="776" y="2014"/>
                  </a:lnTo>
                  <a:close/>
                  <a:moveTo>
                    <a:pt x="157" y="2345"/>
                  </a:moveTo>
                  <a:lnTo>
                    <a:pt x="713" y="2667"/>
                  </a:lnTo>
                  <a:lnTo>
                    <a:pt x="711" y="3285"/>
                  </a:lnTo>
                  <a:lnTo>
                    <a:pt x="154" y="2962"/>
                  </a:lnTo>
                  <a:lnTo>
                    <a:pt x="157" y="2345"/>
                  </a:lnTo>
                  <a:close/>
                  <a:moveTo>
                    <a:pt x="774" y="2701"/>
                  </a:moveTo>
                  <a:lnTo>
                    <a:pt x="1332" y="3024"/>
                  </a:lnTo>
                  <a:lnTo>
                    <a:pt x="1329" y="3641"/>
                  </a:lnTo>
                  <a:lnTo>
                    <a:pt x="773" y="3319"/>
                  </a:lnTo>
                  <a:lnTo>
                    <a:pt x="774" y="2701"/>
                  </a:lnTo>
                  <a:close/>
                  <a:moveTo>
                    <a:pt x="154" y="3033"/>
                  </a:moveTo>
                  <a:lnTo>
                    <a:pt x="711" y="3354"/>
                  </a:lnTo>
                  <a:lnTo>
                    <a:pt x="710" y="3972"/>
                  </a:lnTo>
                  <a:lnTo>
                    <a:pt x="152" y="3651"/>
                  </a:lnTo>
                  <a:lnTo>
                    <a:pt x="154" y="3033"/>
                  </a:lnTo>
                  <a:close/>
                  <a:moveTo>
                    <a:pt x="773" y="3389"/>
                  </a:moveTo>
                  <a:lnTo>
                    <a:pt x="1329" y="3712"/>
                  </a:lnTo>
                  <a:lnTo>
                    <a:pt x="1327" y="4330"/>
                  </a:lnTo>
                  <a:lnTo>
                    <a:pt x="771" y="4007"/>
                  </a:lnTo>
                  <a:lnTo>
                    <a:pt x="773" y="3389"/>
                  </a:lnTo>
                  <a:close/>
                  <a:moveTo>
                    <a:pt x="876" y="4807"/>
                  </a:moveTo>
                  <a:lnTo>
                    <a:pt x="876" y="4992"/>
                  </a:lnTo>
                  <a:lnTo>
                    <a:pt x="714" y="4900"/>
                  </a:lnTo>
                  <a:lnTo>
                    <a:pt x="714" y="5084"/>
                  </a:lnTo>
                  <a:lnTo>
                    <a:pt x="1037" y="5270"/>
                  </a:lnTo>
                  <a:lnTo>
                    <a:pt x="1037" y="4900"/>
                  </a:lnTo>
                  <a:lnTo>
                    <a:pt x="876" y="4807"/>
                  </a:lnTo>
                  <a:close/>
                  <a:moveTo>
                    <a:pt x="321" y="4028"/>
                  </a:moveTo>
                  <a:lnTo>
                    <a:pt x="877" y="4351"/>
                  </a:lnTo>
                  <a:lnTo>
                    <a:pt x="877" y="4671"/>
                  </a:lnTo>
                  <a:lnTo>
                    <a:pt x="1155" y="4832"/>
                  </a:lnTo>
                  <a:lnTo>
                    <a:pt x="1154" y="5473"/>
                  </a:lnTo>
                  <a:lnTo>
                    <a:pt x="598" y="5150"/>
                  </a:lnTo>
                  <a:lnTo>
                    <a:pt x="599" y="4830"/>
                  </a:lnTo>
                  <a:lnTo>
                    <a:pt x="320" y="4669"/>
                  </a:lnTo>
                  <a:lnTo>
                    <a:pt x="318" y="4669"/>
                  </a:lnTo>
                  <a:lnTo>
                    <a:pt x="321" y="4028"/>
                  </a:lnTo>
                  <a:close/>
                  <a:moveTo>
                    <a:pt x="15" y="0"/>
                  </a:moveTo>
                  <a:lnTo>
                    <a:pt x="0" y="5247"/>
                  </a:lnTo>
                  <a:lnTo>
                    <a:pt x="1470" y="6096"/>
                  </a:lnTo>
                  <a:lnTo>
                    <a:pt x="1486" y="84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17"/>
            <p:cNvSpPr/>
            <p:nvPr/>
          </p:nvSpPr>
          <p:spPr>
            <a:xfrm>
              <a:off x="1647850" y="2612850"/>
              <a:ext cx="13975" cy="23475"/>
            </a:xfrm>
            <a:custGeom>
              <a:rect b="b" l="l" r="r" t="t"/>
              <a:pathLst>
                <a:path extrusionOk="0" h="939" w="559">
                  <a:moveTo>
                    <a:pt x="2" y="0"/>
                  </a:moveTo>
                  <a:lnTo>
                    <a:pt x="1" y="618"/>
                  </a:lnTo>
                  <a:lnTo>
                    <a:pt x="557" y="939"/>
                  </a:lnTo>
                  <a:lnTo>
                    <a:pt x="559" y="32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17"/>
            <p:cNvSpPr/>
            <p:nvPr/>
          </p:nvSpPr>
          <p:spPr>
            <a:xfrm>
              <a:off x="1663300" y="2621750"/>
              <a:ext cx="14000" cy="23525"/>
            </a:xfrm>
            <a:custGeom>
              <a:rect b="b" l="l" r="r" t="t"/>
              <a:pathLst>
                <a:path extrusionOk="0" h="941" w="560">
                  <a:moveTo>
                    <a:pt x="2" y="0"/>
                  </a:moveTo>
                  <a:lnTo>
                    <a:pt x="0" y="618"/>
                  </a:lnTo>
                  <a:lnTo>
                    <a:pt x="558" y="941"/>
                  </a:lnTo>
                  <a:lnTo>
                    <a:pt x="560" y="32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17"/>
            <p:cNvSpPr/>
            <p:nvPr/>
          </p:nvSpPr>
          <p:spPr>
            <a:xfrm>
              <a:off x="1647775" y="2630000"/>
              <a:ext cx="14000" cy="23525"/>
            </a:xfrm>
            <a:custGeom>
              <a:rect b="b" l="l" r="r" t="t"/>
              <a:pathLst>
                <a:path extrusionOk="0" h="941" w="560">
                  <a:moveTo>
                    <a:pt x="2" y="1"/>
                  </a:moveTo>
                  <a:lnTo>
                    <a:pt x="1" y="618"/>
                  </a:lnTo>
                  <a:lnTo>
                    <a:pt x="558" y="941"/>
                  </a:lnTo>
                  <a:lnTo>
                    <a:pt x="560" y="323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17"/>
            <p:cNvSpPr/>
            <p:nvPr/>
          </p:nvSpPr>
          <p:spPr>
            <a:xfrm>
              <a:off x="1663250" y="2638950"/>
              <a:ext cx="14025" cy="23500"/>
            </a:xfrm>
            <a:custGeom>
              <a:rect b="b" l="l" r="r" t="t"/>
              <a:pathLst>
                <a:path extrusionOk="0" h="940" w="561">
                  <a:moveTo>
                    <a:pt x="2" y="1"/>
                  </a:moveTo>
                  <a:lnTo>
                    <a:pt x="1" y="618"/>
                  </a:lnTo>
                  <a:lnTo>
                    <a:pt x="557" y="939"/>
                  </a:lnTo>
                  <a:lnTo>
                    <a:pt x="560" y="32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17"/>
            <p:cNvSpPr/>
            <p:nvPr/>
          </p:nvSpPr>
          <p:spPr>
            <a:xfrm>
              <a:off x="1647750" y="2647225"/>
              <a:ext cx="14000" cy="23475"/>
            </a:xfrm>
            <a:custGeom>
              <a:rect b="b" l="l" r="r" t="t"/>
              <a:pathLst>
                <a:path extrusionOk="0" h="939" w="560">
                  <a:moveTo>
                    <a:pt x="2" y="0"/>
                  </a:moveTo>
                  <a:lnTo>
                    <a:pt x="0" y="618"/>
                  </a:lnTo>
                  <a:lnTo>
                    <a:pt x="558" y="939"/>
                  </a:lnTo>
                  <a:lnTo>
                    <a:pt x="559" y="32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17"/>
            <p:cNvSpPr/>
            <p:nvPr/>
          </p:nvSpPr>
          <p:spPr>
            <a:xfrm>
              <a:off x="1663175" y="2656125"/>
              <a:ext cx="14025" cy="23525"/>
            </a:xfrm>
            <a:custGeom>
              <a:rect b="b" l="l" r="r" t="t"/>
              <a:pathLst>
                <a:path extrusionOk="0" h="941" w="561">
                  <a:moveTo>
                    <a:pt x="4" y="0"/>
                  </a:moveTo>
                  <a:lnTo>
                    <a:pt x="1" y="618"/>
                  </a:lnTo>
                  <a:lnTo>
                    <a:pt x="558" y="941"/>
                  </a:lnTo>
                  <a:lnTo>
                    <a:pt x="560" y="32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17"/>
            <p:cNvSpPr/>
            <p:nvPr/>
          </p:nvSpPr>
          <p:spPr>
            <a:xfrm>
              <a:off x="1647700" y="2664425"/>
              <a:ext cx="14000" cy="23475"/>
            </a:xfrm>
            <a:custGeom>
              <a:rect b="b" l="l" r="r" t="t"/>
              <a:pathLst>
                <a:path extrusionOk="0" h="939" w="560">
                  <a:moveTo>
                    <a:pt x="2" y="0"/>
                  </a:moveTo>
                  <a:lnTo>
                    <a:pt x="1" y="618"/>
                  </a:lnTo>
                  <a:lnTo>
                    <a:pt x="557" y="939"/>
                  </a:lnTo>
                  <a:lnTo>
                    <a:pt x="560" y="32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17"/>
            <p:cNvSpPr/>
            <p:nvPr/>
          </p:nvSpPr>
          <p:spPr>
            <a:xfrm>
              <a:off x="1663150" y="2673325"/>
              <a:ext cx="14000" cy="23500"/>
            </a:xfrm>
            <a:custGeom>
              <a:rect b="b" l="l" r="r" t="t"/>
              <a:pathLst>
                <a:path extrusionOk="0" h="940" w="560">
                  <a:moveTo>
                    <a:pt x="2" y="1"/>
                  </a:moveTo>
                  <a:lnTo>
                    <a:pt x="0" y="618"/>
                  </a:lnTo>
                  <a:lnTo>
                    <a:pt x="558" y="939"/>
                  </a:lnTo>
                  <a:lnTo>
                    <a:pt x="559" y="323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17"/>
            <p:cNvSpPr/>
            <p:nvPr/>
          </p:nvSpPr>
          <p:spPr>
            <a:xfrm>
              <a:off x="1647625" y="2681575"/>
              <a:ext cx="14000" cy="23550"/>
            </a:xfrm>
            <a:custGeom>
              <a:rect b="b" l="l" r="r" t="t"/>
              <a:pathLst>
                <a:path extrusionOk="0" h="942" w="560">
                  <a:moveTo>
                    <a:pt x="4" y="1"/>
                  </a:moveTo>
                  <a:lnTo>
                    <a:pt x="1" y="619"/>
                  </a:lnTo>
                  <a:lnTo>
                    <a:pt x="558" y="941"/>
                  </a:lnTo>
                  <a:lnTo>
                    <a:pt x="560" y="32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17"/>
            <p:cNvSpPr/>
            <p:nvPr/>
          </p:nvSpPr>
          <p:spPr>
            <a:xfrm>
              <a:off x="1663100" y="2690525"/>
              <a:ext cx="14000" cy="23500"/>
            </a:xfrm>
            <a:custGeom>
              <a:rect b="b" l="l" r="r" t="t"/>
              <a:pathLst>
                <a:path extrusionOk="0" h="940" w="560">
                  <a:moveTo>
                    <a:pt x="2" y="1"/>
                  </a:moveTo>
                  <a:lnTo>
                    <a:pt x="1" y="618"/>
                  </a:lnTo>
                  <a:lnTo>
                    <a:pt x="558" y="940"/>
                  </a:lnTo>
                  <a:lnTo>
                    <a:pt x="560" y="32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17"/>
            <p:cNvSpPr/>
            <p:nvPr/>
          </p:nvSpPr>
          <p:spPr>
            <a:xfrm>
              <a:off x="1658775" y="2722575"/>
              <a:ext cx="14000" cy="20025"/>
            </a:xfrm>
            <a:custGeom>
              <a:rect b="b" l="l" r="r" t="t"/>
              <a:pathLst>
                <a:path extrusionOk="0" h="801" w="560">
                  <a:moveTo>
                    <a:pt x="281" y="0"/>
                  </a:moveTo>
                  <a:lnTo>
                    <a:pt x="280" y="135"/>
                  </a:lnTo>
                  <a:lnTo>
                    <a:pt x="441" y="228"/>
                  </a:lnTo>
                  <a:lnTo>
                    <a:pt x="440" y="598"/>
                  </a:lnTo>
                  <a:lnTo>
                    <a:pt x="118" y="412"/>
                  </a:lnTo>
                  <a:lnTo>
                    <a:pt x="118" y="228"/>
                  </a:lnTo>
                  <a:lnTo>
                    <a:pt x="2" y="160"/>
                  </a:lnTo>
                  <a:lnTo>
                    <a:pt x="0" y="479"/>
                  </a:lnTo>
                  <a:lnTo>
                    <a:pt x="558" y="801"/>
                  </a:lnTo>
                  <a:lnTo>
                    <a:pt x="559" y="161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17"/>
            <p:cNvSpPr/>
            <p:nvPr/>
          </p:nvSpPr>
          <p:spPr>
            <a:xfrm>
              <a:off x="1651825" y="2706500"/>
              <a:ext cx="14000" cy="24075"/>
            </a:xfrm>
            <a:custGeom>
              <a:rect b="b" l="l" r="r" t="t"/>
              <a:pathLst>
                <a:path extrusionOk="0" h="963" w="560">
                  <a:moveTo>
                    <a:pt x="3" y="1"/>
                  </a:moveTo>
                  <a:lnTo>
                    <a:pt x="0" y="642"/>
                  </a:lnTo>
                  <a:lnTo>
                    <a:pt x="280" y="803"/>
                  </a:lnTo>
                  <a:lnTo>
                    <a:pt x="396" y="871"/>
                  </a:lnTo>
                  <a:lnTo>
                    <a:pt x="558" y="963"/>
                  </a:lnTo>
                  <a:lnTo>
                    <a:pt x="558" y="778"/>
                  </a:lnTo>
                  <a:lnTo>
                    <a:pt x="559" y="643"/>
                  </a:lnTo>
                  <a:lnTo>
                    <a:pt x="559" y="322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17"/>
            <p:cNvSpPr/>
            <p:nvPr/>
          </p:nvSpPr>
          <p:spPr>
            <a:xfrm>
              <a:off x="1698175" y="2655175"/>
              <a:ext cx="89825" cy="128050"/>
            </a:xfrm>
            <a:custGeom>
              <a:rect b="b" l="l" r="r" t="t"/>
              <a:pathLst>
                <a:path extrusionOk="0" h="5122" w="3593">
                  <a:moveTo>
                    <a:pt x="767" y="1435"/>
                  </a:moveTo>
                  <a:cubicBezTo>
                    <a:pt x="779" y="1435"/>
                    <a:pt x="792" y="1439"/>
                    <a:pt x="805" y="1447"/>
                  </a:cubicBezTo>
                  <a:cubicBezTo>
                    <a:pt x="851" y="1478"/>
                    <a:pt x="882" y="1527"/>
                    <a:pt x="890" y="1582"/>
                  </a:cubicBezTo>
                  <a:lnTo>
                    <a:pt x="1699" y="2049"/>
                  </a:lnTo>
                  <a:lnTo>
                    <a:pt x="1699" y="1951"/>
                  </a:lnTo>
                  <a:lnTo>
                    <a:pt x="1895" y="2065"/>
                  </a:lnTo>
                  <a:lnTo>
                    <a:pt x="1895" y="2163"/>
                  </a:lnTo>
                  <a:lnTo>
                    <a:pt x="2646" y="2596"/>
                  </a:lnTo>
                  <a:cubicBezTo>
                    <a:pt x="2650" y="2566"/>
                    <a:pt x="2668" y="2549"/>
                    <a:pt x="2692" y="2549"/>
                  </a:cubicBezTo>
                  <a:cubicBezTo>
                    <a:pt x="2703" y="2549"/>
                    <a:pt x="2716" y="2553"/>
                    <a:pt x="2730" y="2561"/>
                  </a:cubicBezTo>
                  <a:cubicBezTo>
                    <a:pt x="2781" y="2593"/>
                    <a:pt x="2813" y="2649"/>
                    <a:pt x="2816" y="2708"/>
                  </a:cubicBezTo>
                  <a:cubicBezTo>
                    <a:pt x="2816" y="2715"/>
                    <a:pt x="2815" y="2721"/>
                    <a:pt x="2815" y="2725"/>
                  </a:cubicBezTo>
                  <a:lnTo>
                    <a:pt x="3031" y="2934"/>
                  </a:lnTo>
                  <a:lnTo>
                    <a:pt x="2879" y="2917"/>
                  </a:lnTo>
                  <a:lnTo>
                    <a:pt x="2816" y="3056"/>
                  </a:lnTo>
                  <a:lnTo>
                    <a:pt x="2746" y="2765"/>
                  </a:lnTo>
                  <a:cubicBezTo>
                    <a:pt x="2740" y="2764"/>
                    <a:pt x="2735" y="2761"/>
                    <a:pt x="2730" y="2758"/>
                  </a:cubicBezTo>
                  <a:cubicBezTo>
                    <a:pt x="2683" y="2727"/>
                    <a:pt x="2652" y="2678"/>
                    <a:pt x="2646" y="2622"/>
                  </a:cubicBezTo>
                  <a:lnTo>
                    <a:pt x="2008" y="2255"/>
                  </a:lnTo>
                  <a:lnTo>
                    <a:pt x="2008" y="2255"/>
                  </a:lnTo>
                  <a:cubicBezTo>
                    <a:pt x="2375" y="2569"/>
                    <a:pt x="2658" y="3086"/>
                    <a:pt x="2704" y="3553"/>
                  </a:cubicBezTo>
                  <a:lnTo>
                    <a:pt x="2798" y="3607"/>
                  </a:lnTo>
                  <a:lnTo>
                    <a:pt x="2798" y="3831"/>
                  </a:lnTo>
                  <a:lnTo>
                    <a:pt x="2601" y="3718"/>
                  </a:lnTo>
                  <a:lnTo>
                    <a:pt x="2601" y="3493"/>
                  </a:lnTo>
                  <a:lnTo>
                    <a:pt x="2680" y="3538"/>
                  </a:lnTo>
                  <a:cubicBezTo>
                    <a:pt x="2629" y="3042"/>
                    <a:pt x="2303" y="2483"/>
                    <a:pt x="1895" y="2195"/>
                  </a:cubicBezTo>
                  <a:lnTo>
                    <a:pt x="1895" y="2289"/>
                  </a:lnTo>
                  <a:lnTo>
                    <a:pt x="1699" y="2175"/>
                  </a:lnTo>
                  <a:lnTo>
                    <a:pt x="1699" y="2083"/>
                  </a:lnTo>
                  <a:cubicBezTo>
                    <a:pt x="1592" y="2035"/>
                    <a:pt x="1491" y="2012"/>
                    <a:pt x="1398" y="2012"/>
                  </a:cubicBezTo>
                  <a:cubicBezTo>
                    <a:pt x="1138" y="2012"/>
                    <a:pt x="949" y="2195"/>
                    <a:pt x="910" y="2516"/>
                  </a:cubicBezTo>
                  <a:lnTo>
                    <a:pt x="987" y="2561"/>
                  </a:lnTo>
                  <a:lnTo>
                    <a:pt x="987" y="2785"/>
                  </a:lnTo>
                  <a:lnTo>
                    <a:pt x="790" y="2673"/>
                  </a:lnTo>
                  <a:lnTo>
                    <a:pt x="790" y="2447"/>
                  </a:lnTo>
                  <a:lnTo>
                    <a:pt x="885" y="2503"/>
                  </a:lnTo>
                  <a:cubicBezTo>
                    <a:pt x="925" y="2169"/>
                    <a:pt x="1119" y="1979"/>
                    <a:pt x="1388" y="1979"/>
                  </a:cubicBezTo>
                  <a:cubicBezTo>
                    <a:pt x="1451" y="1979"/>
                    <a:pt x="1518" y="1990"/>
                    <a:pt x="1587" y="2011"/>
                  </a:cubicBezTo>
                  <a:lnTo>
                    <a:pt x="890" y="1610"/>
                  </a:lnTo>
                  <a:cubicBezTo>
                    <a:pt x="886" y="1639"/>
                    <a:pt x="868" y="1657"/>
                    <a:pt x="843" y="1657"/>
                  </a:cubicBezTo>
                  <a:cubicBezTo>
                    <a:pt x="832" y="1657"/>
                    <a:pt x="819" y="1653"/>
                    <a:pt x="805" y="1645"/>
                  </a:cubicBezTo>
                  <a:cubicBezTo>
                    <a:pt x="755" y="1612"/>
                    <a:pt x="722" y="1558"/>
                    <a:pt x="719" y="1496"/>
                  </a:cubicBezTo>
                  <a:cubicBezTo>
                    <a:pt x="719" y="1458"/>
                    <a:pt x="739" y="1435"/>
                    <a:pt x="767" y="1435"/>
                  </a:cubicBezTo>
                  <a:close/>
                  <a:moveTo>
                    <a:pt x="8" y="0"/>
                  </a:moveTo>
                  <a:lnTo>
                    <a:pt x="0" y="3053"/>
                  </a:lnTo>
                  <a:lnTo>
                    <a:pt x="3583" y="5122"/>
                  </a:lnTo>
                  <a:lnTo>
                    <a:pt x="3592" y="206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17"/>
            <p:cNvSpPr/>
            <p:nvPr/>
          </p:nvSpPr>
          <p:spPr>
            <a:xfrm>
              <a:off x="1716150" y="2691075"/>
              <a:ext cx="4275" cy="5550"/>
            </a:xfrm>
            <a:custGeom>
              <a:rect b="b" l="l" r="r" t="t"/>
              <a:pathLst>
                <a:path extrusionOk="0" h="222" w="171">
                  <a:moveTo>
                    <a:pt x="47" y="1"/>
                  </a:moveTo>
                  <a:cubicBezTo>
                    <a:pt x="19" y="1"/>
                    <a:pt x="0" y="23"/>
                    <a:pt x="0" y="62"/>
                  </a:cubicBezTo>
                  <a:cubicBezTo>
                    <a:pt x="3" y="122"/>
                    <a:pt x="34" y="177"/>
                    <a:pt x="85" y="209"/>
                  </a:cubicBezTo>
                  <a:cubicBezTo>
                    <a:pt x="99" y="217"/>
                    <a:pt x="112" y="221"/>
                    <a:pt x="124" y="221"/>
                  </a:cubicBezTo>
                  <a:cubicBezTo>
                    <a:pt x="148" y="221"/>
                    <a:pt x="167" y="204"/>
                    <a:pt x="171" y="174"/>
                  </a:cubicBezTo>
                  <a:lnTo>
                    <a:pt x="85" y="125"/>
                  </a:lnTo>
                  <a:lnTo>
                    <a:pt x="85" y="97"/>
                  </a:lnTo>
                  <a:lnTo>
                    <a:pt x="171" y="145"/>
                  </a:lnTo>
                  <a:cubicBezTo>
                    <a:pt x="163" y="91"/>
                    <a:pt x="132" y="42"/>
                    <a:pt x="86" y="11"/>
                  </a:cubicBezTo>
                  <a:lnTo>
                    <a:pt x="86" y="13"/>
                  </a:lnTo>
                  <a:cubicBezTo>
                    <a:pt x="72" y="5"/>
                    <a:pt x="59" y="1"/>
                    <a:pt x="47" y="1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17"/>
            <p:cNvSpPr/>
            <p:nvPr/>
          </p:nvSpPr>
          <p:spPr>
            <a:xfrm>
              <a:off x="1764300" y="2718875"/>
              <a:ext cx="4300" cy="5450"/>
            </a:xfrm>
            <a:custGeom>
              <a:rect b="b" l="l" r="r" t="t"/>
              <a:pathLst>
                <a:path extrusionOk="0" h="218" w="172">
                  <a:moveTo>
                    <a:pt x="47" y="1"/>
                  </a:moveTo>
                  <a:cubicBezTo>
                    <a:pt x="23" y="1"/>
                    <a:pt x="5" y="18"/>
                    <a:pt x="1" y="48"/>
                  </a:cubicBezTo>
                  <a:lnTo>
                    <a:pt x="68" y="87"/>
                  </a:lnTo>
                  <a:lnTo>
                    <a:pt x="68" y="87"/>
                  </a:lnTo>
                  <a:lnTo>
                    <a:pt x="65" y="77"/>
                  </a:lnTo>
                  <a:lnTo>
                    <a:pt x="87" y="96"/>
                  </a:lnTo>
                  <a:lnTo>
                    <a:pt x="104" y="107"/>
                  </a:lnTo>
                  <a:lnTo>
                    <a:pt x="104" y="113"/>
                  </a:lnTo>
                  <a:lnTo>
                    <a:pt x="170" y="176"/>
                  </a:lnTo>
                  <a:cubicBezTo>
                    <a:pt x="170" y="170"/>
                    <a:pt x="171" y="165"/>
                    <a:pt x="171" y="159"/>
                  </a:cubicBezTo>
                  <a:cubicBezTo>
                    <a:pt x="168" y="99"/>
                    <a:pt x="136" y="44"/>
                    <a:pt x="85" y="11"/>
                  </a:cubicBezTo>
                  <a:lnTo>
                    <a:pt x="85" y="13"/>
                  </a:lnTo>
                  <a:cubicBezTo>
                    <a:pt x="71" y="5"/>
                    <a:pt x="58" y="1"/>
                    <a:pt x="47" y="1"/>
                  </a:cubicBezTo>
                  <a:close/>
                  <a:moveTo>
                    <a:pt x="1" y="76"/>
                  </a:moveTo>
                  <a:lnTo>
                    <a:pt x="1" y="76"/>
                  </a:lnTo>
                  <a:cubicBezTo>
                    <a:pt x="8" y="131"/>
                    <a:pt x="39" y="179"/>
                    <a:pt x="85" y="210"/>
                  </a:cubicBezTo>
                  <a:cubicBezTo>
                    <a:pt x="90" y="213"/>
                    <a:pt x="95" y="216"/>
                    <a:pt x="101" y="217"/>
                  </a:cubicBezTo>
                  <a:lnTo>
                    <a:pt x="76" y="120"/>
                  </a:lnTo>
                  <a:lnTo>
                    <a:pt x="78" y="120"/>
                  </a:lnTo>
                  <a:lnTo>
                    <a:pt x="1" y="76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17"/>
            <p:cNvSpPr/>
            <p:nvPr/>
          </p:nvSpPr>
          <p:spPr>
            <a:xfrm>
              <a:off x="1766925" y="2722500"/>
              <a:ext cx="5275" cy="7125"/>
            </a:xfrm>
            <a:custGeom>
              <a:rect b="b" l="l" r="r" t="t"/>
              <a:pathLst>
                <a:path extrusionOk="0" h="285" w="211">
                  <a:moveTo>
                    <a:pt x="0" y="0"/>
                  </a:moveTo>
                  <a:lnTo>
                    <a:pt x="69" y="284"/>
                  </a:lnTo>
                  <a:lnTo>
                    <a:pt x="111" y="192"/>
                  </a:lnTo>
                  <a:lnTo>
                    <a:pt x="211" y="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17"/>
            <p:cNvSpPr/>
            <p:nvPr/>
          </p:nvSpPr>
          <p:spPr>
            <a:xfrm>
              <a:off x="1765925" y="2720800"/>
              <a:ext cx="8050" cy="10825"/>
            </a:xfrm>
            <a:custGeom>
              <a:rect b="b" l="l" r="r" t="t"/>
              <a:pathLst>
                <a:path extrusionOk="0" h="433" w="322">
                  <a:moveTo>
                    <a:pt x="0" y="0"/>
                  </a:moveTo>
                  <a:lnTo>
                    <a:pt x="3" y="11"/>
                  </a:lnTo>
                  <a:lnTo>
                    <a:pt x="23" y="22"/>
                  </a:lnTo>
                  <a:lnTo>
                    <a:pt x="2" y="2"/>
                  </a:lnTo>
                  <a:lnTo>
                    <a:pt x="0" y="0"/>
                  </a:lnTo>
                  <a:close/>
                  <a:moveTo>
                    <a:pt x="40" y="68"/>
                  </a:moveTo>
                  <a:lnTo>
                    <a:pt x="251" y="271"/>
                  </a:lnTo>
                  <a:lnTo>
                    <a:pt x="151" y="260"/>
                  </a:lnTo>
                  <a:lnTo>
                    <a:pt x="109" y="352"/>
                  </a:lnTo>
                  <a:lnTo>
                    <a:pt x="40" y="68"/>
                  </a:lnTo>
                  <a:close/>
                  <a:moveTo>
                    <a:pt x="39" y="37"/>
                  </a:moveTo>
                  <a:lnTo>
                    <a:pt x="39" y="60"/>
                  </a:lnTo>
                  <a:lnTo>
                    <a:pt x="11" y="43"/>
                  </a:lnTo>
                  <a:lnTo>
                    <a:pt x="36" y="140"/>
                  </a:lnTo>
                  <a:lnTo>
                    <a:pt x="106" y="432"/>
                  </a:lnTo>
                  <a:lnTo>
                    <a:pt x="169" y="292"/>
                  </a:lnTo>
                  <a:lnTo>
                    <a:pt x="321" y="309"/>
                  </a:lnTo>
                  <a:lnTo>
                    <a:pt x="105" y="100"/>
                  </a:lnTo>
                  <a:lnTo>
                    <a:pt x="39" y="37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17"/>
            <p:cNvSpPr/>
            <p:nvPr/>
          </p:nvSpPr>
          <p:spPr>
            <a:xfrm>
              <a:off x="1718300" y="2693500"/>
              <a:ext cx="48650" cy="28825"/>
            </a:xfrm>
            <a:custGeom>
              <a:rect b="b" l="l" r="r" t="t"/>
              <a:pathLst>
                <a:path extrusionOk="0" h="1153" w="1946">
                  <a:moveTo>
                    <a:pt x="0" y="0"/>
                  </a:moveTo>
                  <a:lnTo>
                    <a:pt x="0" y="28"/>
                  </a:lnTo>
                  <a:lnTo>
                    <a:pt x="85" y="77"/>
                  </a:lnTo>
                  <a:lnTo>
                    <a:pt x="781" y="480"/>
                  </a:lnTo>
                  <a:cubicBezTo>
                    <a:pt x="819" y="492"/>
                    <a:pt x="858" y="506"/>
                    <a:pt x="894" y="523"/>
                  </a:cubicBezTo>
                  <a:lnTo>
                    <a:pt x="894" y="516"/>
                  </a:lnTo>
                  <a:lnTo>
                    <a:pt x="85" y="49"/>
                  </a:lnTo>
                  <a:lnTo>
                    <a:pt x="0" y="0"/>
                  </a:lnTo>
                  <a:close/>
                  <a:moveTo>
                    <a:pt x="1090" y="630"/>
                  </a:moveTo>
                  <a:lnTo>
                    <a:pt x="1090" y="636"/>
                  </a:lnTo>
                  <a:cubicBezTo>
                    <a:pt x="1128" y="664"/>
                    <a:pt x="1166" y="693"/>
                    <a:pt x="1203" y="724"/>
                  </a:cubicBezTo>
                  <a:lnTo>
                    <a:pt x="1841" y="1092"/>
                  </a:lnTo>
                  <a:lnTo>
                    <a:pt x="1918" y="1135"/>
                  </a:lnTo>
                  <a:lnTo>
                    <a:pt x="1945" y="1152"/>
                  </a:lnTo>
                  <a:lnTo>
                    <a:pt x="1945" y="1123"/>
                  </a:lnTo>
                  <a:lnTo>
                    <a:pt x="1927" y="1112"/>
                  </a:lnTo>
                  <a:lnTo>
                    <a:pt x="1908" y="1102"/>
                  </a:lnTo>
                  <a:lnTo>
                    <a:pt x="1841" y="1063"/>
                  </a:lnTo>
                  <a:lnTo>
                    <a:pt x="1090" y="63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p17"/>
            <p:cNvSpPr/>
            <p:nvPr/>
          </p:nvSpPr>
          <p:spPr>
            <a:xfrm>
              <a:off x="1720300" y="2704675"/>
              <a:ext cx="45500" cy="39350"/>
            </a:xfrm>
            <a:custGeom>
              <a:rect b="b" l="l" r="r" t="t"/>
              <a:pathLst>
                <a:path extrusionOk="0" h="1574" w="1820">
                  <a:moveTo>
                    <a:pt x="501" y="1"/>
                  </a:moveTo>
                  <a:cubicBezTo>
                    <a:pt x="233" y="1"/>
                    <a:pt x="39" y="190"/>
                    <a:pt x="0" y="524"/>
                  </a:cubicBezTo>
                  <a:lnTo>
                    <a:pt x="25" y="538"/>
                  </a:lnTo>
                  <a:cubicBezTo>
                    <a:pt x="63" y="215"/>
                    <a:pt x="253" y="32"/>
                    <a:pt x="513" y="32"/>
                  </a:cubicBezTo>
                  <a:cubicBezTo>
                    <a:pt x="606" y="32"/>
                    <a:pt x="707" y="55"/>
                    <a:pt x="814" y="103"/>
                  </a:cubicBezTo>
                  <a:lnTo>
                    <a:pt x="814" y="76"/>
                  </a:lnTo>
                  <a:cubicBezTo>
                    <a:pt x="778" y="59"/>
                    <a:pt x="739" y="45"/>
                    <a:pt x="701" y="33"/>
                  </a:cubicBezTo>
                  <a:cubicBezTo>
                    <a:pt x="631" y="11"/>
                    <a:pt x="564" y="1"/>
                    <a:pt x="501" y="1"/>
                  </a:cubicBezTo>
                  <a:close/>
                  <a:moveTo>
                    <a:pt x="1010" y="189"/>
                  </a:moveTo>
                  <a:lnTo>
                    <a:pt x="1010" y="217"/>
                  </a:lnTo>
                  <a:cubicBezTo>
                    <a:pt x="1418" y="506"/>
                    <a:pt x="1744" y="1062"/>
                    <a:pt x="1795" y="1560"/>
                  </a:cubicBezTo>
                  <a:lnTo>
                    <a:pt x="1819" y="1573"/>
                  </a:lnTo>
                  <a:cubicBezTo>
                    <a:pt x="1773" y="1108"/>
                    <a:pt x="1490" y="589"/>
                    <a:pt x="1123" y="277"/>
                  </a:cubicBezTo>
                  <a:cubicBezTo>
                    <a:pt x="1086" y="245"/>
                    <a:pt x="1048" y="215"/>
                    <a:pt x="1010" y="189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p17"/>
            <p:cNvSpPr/>
            <p:nvPr/>
          </p:nvSpPr>
          <p:spPr>
            <a:xfrm>
              <a:off x="1741225" y="2705025"/>
              <a:ext cx="3750" cy="6350"/>
            </a:xfrm>
            <a:custGeom>
              <a:rect b="b" l="l" r="r" t="t"/>
              <a:pathLst>
                <a:path extrusionOk="0" h="254" w="150">
                  <a:moveTo>
                    <a:pt x="2" y="0"/>
                  </a:moveTo>
                  <a:lnTo>
                    <a:pt x="1" y="169"/>
                  </a:lnTo>
                  <a:lnTo>
                    <a:pt x="148" y="254"/>
                  </a:lnTo>
                  <a:lnTo>
                    <a:pt x="150" y="8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17"/>
            <p:cNvSpPr/>
            <p:nvPr/>
          </p:nvSpPr>
          <p:spPr>
            <a:xfrm>
              <a:off x="1740675" y="2703950"/>
              <a:ext cx="4925" cy="8475"/>
            </a:xfrm>
            <a:custGeom>
              <a:rect b="b" l="l" r="r" t="t"/>
              <a:pathLst>
                <a:path extrusionOk="0" h="339" w="197">
                  <a:moveTo>
                    <a:pt x="24" y="43"/>
                  </a:moveTo>
                  <a:lnTo>
                    <a:pt x="170" y="128"/>
                  </a:lnTo>
                  <a:lnTo>
                    <a:pt x="170" y="297"/>
                  </a:lnTo>
                  <a:lnTo>
                    <a:pt x="24" y="212"/>
                  </a:lnTo>
                  <a:lnTo>
                    <a:pt x="24" y="43"/>
                  </a:lnTo>
                  <a:close/>
                  <a:moveTo>
                    <a:pt x="1" y="0"/>
                  </a:moveTo>
                  <a:lnTo>
                    <a:pt x="1" y="98"/>
                  </a:lnTo>
                  <a:lnTo>
                    <a:pt x="1" y="134"/>
                  </a:lnTo>
                  <a:lnTo>
                    <a:pt x="1" y="226"/>
                  </a:lnTo>
                  <a:lnTo>
                    <a:pt x="196" y="338"/>
                  </a:lnTo>
                  <a:lnTo>
                    <a:pt x="196" y="1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17"/>
            <p:cNvSpPr/>
            <p:nvPr/>
          </p:nvSpPr>
          <p:spPr>
            <a:xfrm>
              <a:off x="1718500" y="2717425"/>
              <a:ext cx="3700" cy="6400"/>
            </a:xfrm>
            <a:custGeom>
              <a:rect b="b" l="l" r="r" t="t"/>
              <a:pathLst>
                <a:path extrusionOk="0" h="256" w="148">
                  <a:moveTo>
                    <a:pt x="2" y="0"/>
                  </a:moveTo>
                  <a:lnTo>
                    <a:pt x="0" y="169"/>
                  </a:lnTo>
                  <a:lnTo>
                    <a:pt x="148" y="255"/>
                  </a:lnTo>
                  <a:lnTo>
                    <a:pt x="148" y="8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17"/>
            <p:cNvSpPr/>
            <p:nvPr/>
          </p:nvSpPr>
          <p:spPr>
            <a:xfrm>
              <a:off x="1717900" y="2716375"/>
              <a:ext cx="4950" cy="8475"/>
            </a:xfrm>
            <a:custGeom>
              <a:rect b="b" l="l" r="r" t="t"/>
              <a:pathLst>
                <a:path extrusionOk="0" h="339" w="198">
                  <a:moveTo>
                    <a:pt x="24" y="42"/>
                  </a:moveTo>
                  <a:lnTo>
                    <a:pt x="172" y="128"/>
                  </a:lnTo>
                  <a:lnTo>
                    <a:pt x="172" y="297"/>
                  </a:lnTo>
                  <a:lnTo>
                    <a:pt x="24" y="211"/>
                  </a:lnTo>
                  <a:lnTo>
                    <a:pt x="24" y="42"/>
                  </a:lnTo>
                  <a:close/>
                  <a:moveTo>
                    <a:pt x="1" y="1"/>
                  </a:moveTo>
                  <a:lnTo>
                    <a:pt x="1" y="225"/>
                  </a:lnTo>
                  <a:lnTo>
                    <a:pt x="198" y="339"/>
                  </a:lnTo>
                  <a:lnTo>
                    <a:pt x="198" y="114"/>
                  </a:lnTo>
                  <a:lnTo>
                    <a:pt x="121" y="70"/>
                  </a:lnTo>
                  <a:lnTo>
                    <a:pt x="96" y="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p17"/>
            <p:cNvSpPr/>
            <p:nvPr/>
          </p:nvSpPr>
          <p:spPr>
            <a:xfrm>
              <a:off x="1763800" y="2743575"/>
              <a:ext cx="3725" cy="6350"/>
            </a:xfrm>
            <a:custGeom>
              <a:rect b="b" l="l" r="r" t="t"/>
              <a:pathLst>
                <a:path extrusionOk="0" h="254" w="149">
                  <a:moveTo>
                    <a:pt x="1" y="0"/>
                  </a:moveTo>
                  <a:lnTo>
                    <a:pt x="1" y="169"/>
                  </a:lnTo>
                  <a:lnTo>
                    <a:pt x="147" y="254"/>
                  </a:lnTo>
                  <a:lnTo>
                    <a:pt x="148" y="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17"/>
            <p:cNvSpPr/>
            <p:nvPr/>
          </p:nvSpPr>
          <p:spPr>
            <a:xfrm>
              <a:off x="1763225" y="2742550"/>
              <a:ext cx="4950" cy="8450"/>
            </a:xfrm>
            <a:custGeom>
              <a:rect b="b" l="l" r="r" t="t"/>
              <a:pathLst>
                <a:path extrusionOk="0" h="338" w="198">
                  <a:moveTo>
                    <a:pt x="24" y="41"/>
                  </a:moveTo>
                  <a:lnTo>
                    <a:pt x="171" y="126"/>
                  </a:lnTo>
                  <a:lnTo>
                    <a:pt x="171" y="295"/>
                  </a:lnTo>
                  <a:lnTo>
                    <a:pt x="24" y="210"/>
                  </a:lnTo>
                  <a:lnTo>
                    <a:pt x="24" y="41"/>
                  </a:lnTo>
                  <a:close/>
                  <a:moveTo>
                    <a:pt x="1" y="0"/>
                  </a:moveTo>
                  <a:lnTo>
                    <a:pt x="1" y="224"/>
                  </a:lnTo>
                  <a:lnTo>
                    <a:pt x="197" y="338"/>
                  </a:lnTo>
                  <a:lnTo>
                    <a:pt x="197" y="112"/>
                  </a:lnTo>
                  <a:lnTo>
                    <a:pt x="104" y="58"/>
                  </a:lnTo>
                  <a:lnTo>
                    <a:pt x="79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25" name="Google Shape;3225;p17"/>
          <p:cNvSpPr/>
          <p:nvPr/>
        </p:nvSpPr>
        <p:spPr>
          <a:xfrm>
            <a:off x="153259" y="121918"/>
            <a:ext cx="420699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3600" u="none" cap="none" strike="noStrike">
                <a:solidFill>
                  <a:srgbClr val="90C4FE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GESTIONE RICHIESTA DI TIROCINIO</a:t>
            </a:r>
            <a:endParaRPr/>
          </a:p>
        </p:txBody>
      </p:sp>
      <p:sp>
        <p:nvSpPr>
          <p:cNvPr id="3226" name="Google Shape;3226;p17"/>
          <p:cNvSpPr txBox="1"/>
          <p:nvPr/>
        </p:nvSpPr>
        <p:spPr>
          <a:xfrm flipH="1">
            <a:off x="5709141" y="3383461"/>
            <a:ext cx="1715861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16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Rifiutare richieste di Tirocinio</a:t>
            </a:r>
            <a:endParaRPr/>
          </a:p>
        </p:txBody>
      </p:sp>
      <p:sp>
        <p:nvSpPr>
          <p:cNvPr id="3227" name="Google Shape;3227;p17"/>
          <p:cNvSpPr/>
          <p:nvPr/>
        </p:nvSpPr>
        <p:spPr>
          <a:xfrm>
            <a:off x="6046481" y="2324529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8" name="Google Shape;3228;p17"/>
          <p:cNvSpPr txBox="1"/>
          <p:nvPr/>
        </p:nvSpPr>
        <p:spPr>
          <a:xfrm flipH="1">
            <a:off x="7386760" y="3350219"/>
            <a:ext cx="1859094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16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Visualizzare progetto formativo</a:t>
            </a:r>
            <a:endParaRPr b="0" i="0" sz="1600" u="none" cap="none" strike="noStrike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3229" name="Google Shape;3229;p17"/>
          <p:cNvSpPr/>
          <p:nvPr/>
        </p:nvSpPr>
        <p:spPr>
          <a:xfrm>
            <a:off x="7808666" y="2330143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0" name="Google Shape;323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1" name="Google Shape;3231;p17"/>
          <p:cNvGrpSpPr/>
          <p:nvPr/>
        </p:nvGrpSpPr>
        <p:grpSpPr>
          <a:xfrm>
            <a:off x="7890978" y="646923"/>
            <a:ext cx="889215" cy="889215"/>
            <a:chOff x="3312675" y="2145325"/>
            <a:chExt cx="368475" cy="258800"/>
          </a:xfrm>
        </p:grpSpPr>
        <p:sp>
          <p:nvSpPr>
            <p:cNvPr id="3232" name="Google Shape;3232;p17"/>
            <p:cNvSpPr/>
            <p:nvPr/>
          </p:nvSpPr>
          <p:spPr>
            <a:xfrm>
              <a:off x="3326725" y="2237150"/>
              <a:ext cx="290225" cy="166975"/>
            </a:xfrm>
            <a:custGeom>
              <a:rect b="b" l="l" r="r" t="t"/>
              <a:pathLst>
                <a:path extrusionOk="0" h="6679" w="11609">
                  <a:moveTo>
                    <a:pt x="3003" y="0"/>
                  </a:moveTo>
                  <a:cubicBezTo>
                    <a:pt x="2918" y="0"/>
                    <a:pt x="2834" y="19"/>
                    <a:pt x="2770" y="56"/>
                  </a:cubicBezTo>
                  <a:lnTo>
                    <a:pt x="2569" y="173"/>
                  </a:lnTo>
                  <a:cubicBezTo>
                    <a:pt x="2581" y="173"/>
                    <a:pt x="2593" y="176"/>
                    <a:pt x="2606" y="177"/>
                  </a:cubicBezTo>
                  <a:lnTo>
                    <a:pt x="2967" y="228"/>
                  </a:lnTo>
                  <a:lnTo>
                    <a:pt x="3400" y="151"/>
                  </a:lnTo>
                  <a:lnTo>
                    <a:pt x="3237" y="56"/>
                  </a:lnTo>
                  <a:cubicBezTo>
                    <a:pt x="3172" y="19"/>
                    <a:pt x="3087" y="0"/>
                    <a:pt x="3003" y="0"/>
                  </a:cubicBezTo>
                  <a:close/>
                  <a:moveTo>
                    <a:pt x="991" y="1090"/>
                  </a:moveTo>
                  <a:lnTo>
                    <a:pt x="992" y="1090"/>
                  </a:lnTo>
                  <a:lnTo>
                    <a:pt x="992" y="1090"/>
                  </a:lnTo>
                  <a:lnTo>
                    <a:pt x="993" y="1090"/>
                  </a:lnTo>
                  <a:close/>
                  <a:moveTo>
                    <a:pt x="992" y="1090"/>
                  </a:moveTo>
                  <a:lnTo>
                    <a:pt x="129" y="1592"/>
                  </a:lnTo>
                  <a:cubicBezTo>
                    <a:pt x="0" y="1666"/>
                    <a:pt x="2" y="1787"/>
                    <a:pt x="131" y="1862"/>
                  </a:cubicBezTo>
                  <a:lnTo>
                    <a:pt x="1417" y="2604"/>
                  </a:lnTo>
                  <a:cubicBezTo>
                    <a:pt x="1341" y="2560"/>
                    <a:pt x="1306" y="2494"/>
                    <a:pt x="1334" y="2428"/>
                  </a:cubicBezTo>
                  <a:lnTo>
                    <a:pt x="1497" y="2033"/>
                  </a:lnTo>
                  <a:lnTo>
                    <a:pt x="992" y="1090"/>
                  </a:lnTo>
                  <a:close/>
                  <a:moveTo>
                    <a:pt x="1429" y="2611"/>
                  </a:moveTo>
                  <a:lnTo>
                    <a:pt x="2029" y="2958"/>
                  </a:lnTo>
                  <a:lnTo>
                    <a:pt x="2029" y="2958"/>
                  </a:lnTo>
                  <a:cubicBezTo>
                    <a:pt x="1998" y="2940"/>
                    <a:pt x="1971" y="2914"/>
                    <a:pt x="1953" y="2882"/>
                  </a:cubicBezTo>
                  <a:lnTo>
                    <a:pt x="1855" y="2697"/>
                  </a:lnTo>
                  <a:lnTo>
                    <a:pt x="1580" y="2658"/>
                  </a:lnTo>
                  <a:cubicBezTo>
                    <a:pt x="1526" y="2652"/>
                    <a:pt x="1475" y="2635"/>
                    <a:pt x="1429" y="2611"/>
                  </a:cubicBezTo>
                  <a:close/>
                  <a:moveTo>
                    <a:pt x="2029" y="2958"/>
                  </a:moveTo>
                  <a:lnTo>
                    <a:pt x="2029" y="2958"/>
                  </a:lnTo>
                  <a:cubicBezTo>
                    <a:pt x="2030" y="2958"/>
                    <a:pt x="2030" y="2959"/>
                    <a:pt x="2031" y="2959"/>
                  </a:cubicBezTo>
                  <a:lnTo>
                    <a:pt x="2029" y="2958"/>
                  </a:lnTo>
                  <a:close/>
                  <a:moveTo>
                    <a:pt x="3117" y="2876"/>
                  </a:moveTo>
                  <a:lnTo>
                    <a:pt x="2365" y="3010"/>
                  </a:lnTo>
                  <a:cubicBezTo>
                    <a:pt x="2332" y="3016"/>
                    <a:pt x="2300" y="3019"/>
                    <a:pt x="2267" y="3019"/>
                  </a:cubicBezTo>
                  <a:cubicBezTo>
                    <a:pt x="2181" y="3019"/>
                    <a:pt x="2099" y="2999"/>
                    <a:pt x="2037" y="2965"/>
                  </a:cubicBezTo>
                  <a:lnTo>
                    <a:pt x="2037" y="2965"/>
                  </a:lnTo>
                  <a:lnTo>
                    <a:pt x="8371" y="6622"/>
                  </a:lnTo>
                  <a:cubicBezTo>
                    <a:pt x="8436" y="6659"/>
                    <a:pt x="8520" y="6678"/>
                    <a:pt x="8605" y="6678"/>
                  </a:cubicBezTo>
                  <a:cubicBezTo>
                    <a:pt x="8689" y="6678"/>
                    <a:pt x="8774" y="6659"/>
                    <a:pt x="8838" y="6622"/>
                  </a:cubicBezTo>
                  <a:lnTo>
                    <a:pt x="11481" y="5085"/>
                  </a:lnTo>
                  <a:cubicBezTo>
                    <a:pt x="11608" y="5012"/>
                    <a:pt x="11608" y="4890"/>
                    <a:pt x="11479" y="4815"/>
                  </a:cubicBezTo>
                  <a:lnTo>
                    <a:pt x="9732" y="3807"/>
                  </a:lnTo>
                  <a:lnTo>
                    <a:pt x="3117" y="2876"/>
                  </a:lnTo>
                  <a:close/>
                </a:path>
              </a:pathLst>
            </a:custGeom>
            <a:solidFill>
              <a:srgbClr val="716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17"/>
            <p:cNvSpPr/>
            <p:nvPr/>
          </p:nvSpPr>
          <p:spPr>
            <a:xfrm>
              <a:off x="3359400" y="2241400"/>
              <a:ext cx="321750" cy="102075"/>
            </a:xfrm>
            <a:custGeom>
              <a:rect b="b" l="l" r="r" t="t"/>
              <a:pathLst>
                <a:path extrusionOk="0" h="4083" w="12870">
                  <a:moveTo>
                    <a:pt x="1222" y="1"/>
                  </a:moveTo>
                  <a:cubicBezTo>
                    <a:pt x="1073" y="1"/>
                    <a:pt x="939" y="60"/>
                    <a:pt x="902" y="147"/>
                  </a:cubicBezTo>
                  <a:lnTo>
                    <a:pt x="882" y="196"/>
                  </a:lnTo>
                  <a:lnTo>
                    <a:pt x="1661" y="58"/>
                  </a:lnTo>
                  <a:lnTo>
                    <a:pt x="1300" y="7"/>
                  </a:lnTo>
                  <a:cubicBezTo>
                    <a:pt x="1288" y="4"/>
                    <a:pt x="1276" y="4"/>
                    <a:pt x="1263" y="3"/>
                  </a:cubicBezTo>
                  <a:cubicBezTo>
                    <a:pt x="1249" y="1"/>
                    <a:pt x="1235" y="1"/>
                    <a:pt x="1222" y="1"/>
                  </a:cubicBezTo>
                  <a:close/>
                  <a:moveTo>
                    <a:pt x="191" y="1863"/>
                  </a:moveTo>
                  <a:lnTo>
                    <a:pt x="28" y="2258"/>
                  </a:lnTo>
                  <a:cubicBezTo>
                    <a:pt x="1" y="2324"/>
                    <a:pt x="36" y="2390"/>
                    <a:pt x="111" y="2434"/>
                  </a:cubicBezTo>
                  <a:lnTo>
                    <a:pt x="116" y="2437"/>
                  </a:lnTo>
                  <a:lnTo>
                    <a:pt x="122" y="2441"/>
                  </a:lnTo>
                  <a:cubicBezTo>
                    <a:pt x="168" y="2465"/>
                    <a:pt x="219" y="2482"/>
                    <a:pt x="271" y="2488"/>
                  </a:cubicBezTo>
                  <a:lnTo>
                    <a:pt x="548" y="2527"/>
                  </a:lnTo>
                  <a:lnTo>
                    <a:pt x="191" y="1863"/>
                  </a:lnTo>
                  <a:close/>
                  <a:moveTo>
                    <a:pt x="10046" y="1238"/>
                  </a:moveTo>
                  <a:lnTo>
                    <a:pt x="1812" y="2705"/>
                  </a:lnTo>
                  <a:lnTo>
                    <a:pt x="8427" y="3636"/>
                  </a:lnTo>
                  <a:lnTo>
                    <a:pt x="11570" y="4077"/>
                  </a:lnTo>
                  <a:cubicBezTo>
                    <a:pt x="11597" y="4081"/>
                    <a:pt x="11624" y="4082"/>
                    <a:pt x="11650" y="4082"/>
                  </a:cubicBezTo>
                  <a:cubicBezTo>
                    <a:pt x="11799" y="4082"/>
                    <a:pt x="11933" y="4023"/>
                    <a:pt x="11968" y="3937"/>
                  </a:cubicBezTo>
                  <a:lnTo>
                    <a:pt x="12842" y="1828"/>
                  </a:lnTo>
                  <a:cubicBezTo>
                    <a:pt x="12870" y="1760"/>
                    <a:pt x="12833" y="1692"/>
                    <a:pt x="12755" y="1646"/>
                  </a:cubicBezTo>
                  <a:lnTo>
                    <a:pt x="12755" y="1648"/>
                  </a:lnTo>
                  <a:cubicBezTo>
                    <a:pt x="12705" y="1622"/>
                    <a:pt x="12653" y="1603"/>
                    <a:pt x="12598" y="1597"/>
                  </a:cubicBezTo>
                  <a:lnTo>
                    <a:pt x="10046" y="1238"/>
                  </a:lnTo>
                  <a:close/>
                </a:path>
              </a:pathLst>
            </a:custGeom>
            <a:solidFill>
              <a:srgbClr val="FBC9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17"/>
            <p:cNvSpPr/>
            <p:nvPr/>
          </p:nvSpPr>
          <p:spPr>
            <a:xfrm>
              <a:off x="3346375" y="2201725"/>
              <a:ext cx="323725" cy="110875"/>
            </a:xfrm>
            <a:custGeom>
              <a:rect b="b" l="l" r="r" t="t"/>
              <a:pathLst>
                <a:path extrusionOk="0" h="4435" w="12949">
                  <a:moveTo>
                    <a:pt x="11464" y="0"/>
                  </a:moveTo>
                  <a:cubicBezTo>
                    <a:pt x="11433" y="0"/>
                    <a:pt x="11401" y="3"/>
                    <a:pt x="11369" y="9"/>
                  </a:cubicBezTo>
                  <a:lnTo>
                    <a:pt x="2616" y="1568"/>
                  </a:lnTo>
                  <a:lnTo>
                    <a:pt x="2182" y="1645"/>
                  </a:lnTo>
                  <a:lnTo>
                    <a:pt x="1403" y="1783"/>
                  </a:lnTo>
                  <a:lnTo>
                    <a:pt x="273" y="1984"/>
                  </a:lnTo>
                  <a:cubicBezTo>
                    <a:pt x="99" y="2015"/>
                    <a:pt x="1" y="2123"/>
                    <a:pt x="56" y="2224"/>
                  </a:cubicBezTo>
                  <a:lnTo>
                    <a:pt x="207" y="2507"/>
                  </a:lnTo>
                  <a:lnTo>
                    <a:pt x="712" y="3450"/>
                  </a:lnTo>
                  <a:lnTo>
                    <a:pt x="1069" y="4114"/>
                  </a:lnTo>
                  <a:lnTo>
                    <a:pt x="1167" y="4299"/>
                  </a:lnTo>
                  <a:cubicBezTo>
                    <a:pt x="1185" y="4330"/>
                    <a:pt x="1213" y="4358"/>
                    <a:pt x="1245" y="4376"/>
                  </a:cubicBezTo>
                  <a:lnTo>
                    <a:pt x="1250" y="4378"/>
                  </a:lnTo>
                  <a:lnTo>
                    <a:pt x="1254" y="4381"/>
                  </a:lnTo>
                  <a:cubicBezTo>
                    <a:pt x="1316" y="4414"/>
                    <a:pt x="1398" y="4434"/>
                    <a:pt x="1484" y="4434"/>
                  </a:cubicBezTo>
                  <a:cubicBezTo>
                    <a:pt x="1516" y="4434"/>
                    <a:pt x="1549" y="4431"/>
                    <a:pt x="1582" y="4425"/>
                  </a:cubicBezTo>
                  <a:lnTo>
                    <a:pt x="2333" y="4292"/>
                  </a:lnTo>
                  <a:lnTo>
                    <a:pt x="10569" y="2825"/>
                  </a:lnTo>
                  <a:lnTo>
                    <a:pt x="12678" y="2450"/>
                  </a:lnTo>
                  <a:cubicBezTo>
                    <a:pt x="12852" y="2419"/>
                    <a:pt x="12948" y="2312"/>
                    <a:pt x="12895" y="2210"/>
                  </a:cubicBezTo>
                  <a:lnTo>
                    <a:pt x="11782" y="136"/>
                  </a:lnTo>
                  <a:cubicBezTo>
                    <a:pt x="11762" y="102"/>
                    <a:pt x="11735" y="75"/>
                    <a:pt x="11699" y="56"/>
                  </a:cubicBezTo>
                  <a:cubicBezTo>
                    <a:pt x="11637" y="21"/>
                    <a:pt x="11553" y="0"/>
                    <a:pt x="11464" y="0"/>
                  </a:cubicBezTo>
                  <a:close/>
                </a:path>
              </a:pathLst>
            </a:custGeom>
            <a:solidFill>
              <a:srgbClr val="E31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17"/>
            <p:cNvSpPr/>
            <p:nvPr/>
          </p:nvSpPr>
          <p:spPr>
            <a:xfrm>
              <a:off x="3313500" y="2145325"/>
              <a:ext cx="287800" cy="170650"/>
            </a:xfrm>
            <a:custGeom>
              <a:rect b="b" l="l" r="r" t="t"/>
              <a:pathLst>
                <a:path extrusionOk="0" h="6826" w="11512">
                  <a:moveTo>
                    <a:pt x="8518" y="0"/>
                  </a:moveTo>
                  <a:cubicBezTo>
                    <a:pt x="8434" y="0"/>
                    <a:pt x="8350" y="19"/>
                    <a:pt x="8286" y="56"/>
                  </a:cubicBezTo>
                  <a:lnTo>
                    <a:pt x="96" y="4815"/>
                  </a:lnTo>
                  <a:cubicBezTo>
                    <a:pt x="33" y="4852"/>
                    <a:pt x="1" y="4901"/>
                    <a:pt x="1" y="4949"/>
                  </a:cubicBezTo>
                  <a:lnTo>
                    <a:pt x="1" y="5102"/>
                  </a:lnTo>
                  <a:cubicBezTo>
                    <a:pt x="1" y="5151"/>
                    <a:pt x="33" y="5202"/>
                    <a:pt x="98" y="5239"/>
                  </a:cubicBezTo>
                  <a:lnTo>
                    <a:pt x="2757" y="6775"/>
                  </a:lnTo>
                  <a:cubicBezTo>
                    <a:pt x="2765" y="6780"/>
                    <a:pt x="2772" y="6784"/>
                    <a:pt x="2781" y="6787"/>
                  </a:cubicBezTo>
                  <a:lnTo>
                    <a:pt x="2789" y="6792"/>
                  </a:lnTo>
                  <a:cubicBezTo>
                    <a:pt x="2795" y="6794"/>
                    <a:pt x="2800" y="6797"/>
                    <a:pt x="2804" y="6798"/>
                  </a:cubicBezTo>
                  <a:lnTo>
                    <a:pt x="2806" y="6798"/>
                  </a:lnTo>
                  <a:cubicBezTo>
                    <a:pt x="2818" y="6803"/>
                    <a:pt x="2829" y="6806"/>
                    <a:pt x="2841" y="6810"/>
                  </a:cubicBezTo>
                  <a:lnTo>
                    <a:pt x="2844" y="6810"/>
                  </a:lnTo>
                  <a:lnTo>
                    <a:pt x="2854" y="6812"/>
                  </a:lnTo>
                  <a:cubicBezTo>
                    <a:pt x="2860" y="6814"/>
                    <a:pt x="2866" y="6815"/>
                    <a:pt x="2874" y="6817"/>
                  </a:cubicBezTo>
                  <a:lnTo>
                    <a:pt x="2878" y="6818"/>
                  </a:lnTo>
                  <a:lnTo>
                    <a:pt x="2887" y="6820"/>
                  </a:lnTo>
                  <a:cubicBezTo>
                    <a:pt x="2894" y="6821"/>
                    <a:pt x="2898" y="6821"/>
                    <a:pt x="2904" y="6823"/>
                  </a:cubicBezTo>
                  <a:lnTo>
                    <a:pt x="2912" y="6824"/>
                  </a:lnTo>
                  <a:lnTo>
                    <a:pt x="2920" y="6824"/>
                  </a:lnTo>
                  <a:lnTo>
                    <a:pt x="2935" y="6826"/>
                  </a:lnTo>
                  <a:lnTo>
                    <a:pt x="3015" y="6826"/>
                  </a:lnTo>
                  <a:lnTo>
                    <a:pt x="3038" y="6824"/>
                  </a:lnTo>
                  <a:lnTo>
                    <a:pt x="3049" y="6824"/>
                  </a:lnTo>
                  <a:cubicBezTo>
                    <a:pt x="3063" y="6823"/>
                    <a:pt x="3075" y="6821"/>
                    <a:pt x="3087" y="6820"/>
                  </a:cubicBezTo>
                  <a:lnTo>
                    <a:pt x="3089" y="6820"/>
                  </a:lnTo>
                  <a:lnTo>
                    <a:pt x="3099" y="6817"/>
                  </a:lnTo>
                  <a:cubicBezTo>
                    <a:pt x="3106" y="6815"/>
                    <a:pt x="3112" y="6815"/>
                    <a:pt x="3118" y="6814"/>
                  </a:cubicBezTo>
                  <a:cubicBezTo>
                    <a:pt x="3124" y="6812"/>
                    <a:pt x="3126" y="6810"/>
                    <a:pt x="3130" y="6809"/>
                  </a:cubicBezTo>
                  <a:lnTo>
                    <a:pt x="3147" y="6804"/>
                  </a:lnTo>
                  <a:lnTo>
                    <a:pt x="3152" y="6804"/>
                  </a:lnTo>
                  <a:lnTo>
                    <a:pt x="3158" y="6801"/>
                  </a:lnTo>
                  <a:cubicBezTo>
                    <a:pt x="3165" y="6798"/>
                    <a:pt x="3175" y="6795"/>
                    <a:pt x="3182" y="6792"/>
                  </a:cubicBezTo>
                  <a:lnTo>
                    <a:pt x="3192" y="6787"/>
                  </a:lnTo>
                  <a:cubicBezTo>
                    <a:pt x="3202" y="6783"/>
                    <a:pt x="3213" y="6778"/>
                    <a:pt x="3224" y="6772"/>
                  </a:cubicBezTo>
                  <a:lnTo>
                    <a:pt x="11412" y="2013"/>
                  </a:lnTo>
                  <a:lnTo>
                    <a:pt x="11417" y="2011"/>
                  </a:lnTo>
                  <a:cubicBezTo>
                    <a:pt x="11420" y="2008"/>
                    <a:pt x="11421" y="2007"/>
                    <a:pt x="11424" y="2005"/>
                  </a:cubicBezTo>
                  <a:cubicBezTo>
                    <a:pt x="11427" y="2004"/>
                    <a:pt x="11434" y="1999"/>
                    <a:pt x="11437" y="1997"/>
                  </a:cubicBezTo>
                  <a:cubicBezTo>
                    <a:pt x="11440" y="1994"/>
                    <a:pt x="11443" y="1993"/>
                    <a:pt x="11446" y="1990"/>
                  </a:cubicBezTo>
                  <a:cubicBezTo>
                    <a:pt x="11449" y="1987"/>
                    <a:pt x="11454" y="1984"/>
                    <a:pt x="11457" y="1982"/>
                  </a:cubicBezTo>
                  <a:lnTo>
                    <a:pt x="11458" y="1979"/>
                  </a:lnTo>
                  <a:cubicBezTo>
                    <a:pt x="11463" y="1976"/>
                    <a:pt x="11466" y="1971"/>
                    <a:pt x="11471" y="1968"/>
                  </a:cubicBezTo>
                  <a:lnTo>
                    <a:pt x="11472" y="1965"/>
                  </a:lnTo>
                  <a:cubicBezTo>
                    <a:pt x="11475" y="1962"/>
                    <a:pt x="11477" y="1961"/>
                    <a:pt x="11478" y="1957"/>
                  </a:cubicBezTo>
                  <a:cubicBezTo>
                    <a:pt x="11481" y="1954"/>
                    <a:pt x="11480" y="1956"/>
                    <a:pt x="11481" y="1954"/>
                  </a:cubicBezTo>
                  <a:cubicBezTo>
                    <a:pt x="11484" y="1950"/>
                    <a:pt x="11486" y="1947"/>
                    <a:pt x="11489" y="1942"/>
                  </a:cubicBezTo>
                  <a:cubicBezTo>
                    <a:pt x="11492" y="1939"/>
                    <a:pt x="11490" y="1939"/>
                    <a:pt x="11492" y="1937"/>
                  </a:cubicBezTo>
                  <a:cubicBezTo>
                    <a:pt x="11492" y="1937"/>
                    <a:pt x="11494" y="1936"/>
                    <a:pt x="11494" y="1936"/>
                  </a:cubicBezTo>
                  <a:cubicBezTo>
                    <a:pt x="11495" y="1931"/>
                    <a:pt x="11497" y="1928"/>
                    <a:pt x="11498" y="1925"/>
                  </a:cubicBezTo>
                  <a:cubicBezTo>
                    <a:pt x="11500" y="1922"/>
                    <a:pt x="11500" y="1921"/>
                    <a:pt x="11501" y="1919"/>
                  </a:cubicBezTo>
                  <a:cubicBezTo>
                    <a:pt x="11501" y="1918"/>
                    <a:pt x="11501" y="1918"/>
                    <a:pt x="11501" y="1918"/>
                  </a:cubicBezTo>
                  <a:cubicBezTo>
                    <a:pt x="11501" y="1914"/>
                    <a:pt x="11503" y="1911"/>
                    <a:pt x="11503" y="1907"/>
                  </a:cubicBezTo>
                  <a:cubicBezTo>
                    <a:pt x="11503" y="1905"/>
                    <a:pt x="11504" y="1902"/>
                    <a:pt x="11506" y="1901"/>
                  </a:cubicBezTo>
                  <a:cubicBezTo>
                    <a:pt x="11506" y="1901"/>
                    <a:pt x="11506" y="1899"/>
                    <a:pt x="11506" y="1899"/>
                  </a:cubicBezTo>
                  <a:cubicBezTo>
                    <a:pt x="11506" y="1896"/>
                    <a:pt x="11506" y="1891"/>
                    <a:pt x="11506" y="1888"/>
                  </a:cubicBezTo>
                  <a:lnTo>
                    <a:pt x="11506" y="1882"/>
                  </a:lnTo>
                  <a:cubicBezTo>
                    <a:pt x="11507" y="1881"/>
                    <a:pt x="11507" y="1879"/>
                    <a:pt x="11506" y="1879"/>
                  </a:cubicBezTo>
                  <a:lnTo>
                    <a:pt x="11506" y="1725"/>
                  </a:lnTo>
                  <a:cubicBezTo>
                    <a:pt x="11507" y="1730"/>
                    <a:pt x="11507" y="1733"/>
                    <a:pt x="11507" y="1736"/>
                  </a:cubicBezTo>
                  <a:cubicBezTo>
                    <a:pt x="11512" y="1684"/>
                    <a:pt x="11480" y="1630"/>
                    <a:pt x="11411" y="1592"/>
                  </a:cubicBezTo>
                  <a:lnTo>
                    <a:pt x="8751" y="56"/>
                  </a:lnTo>
                  <a:cubicBezTo>
                    <a:pt x="8687" y="19"/>
                    <a:pt x="8602" y="0"/>
                    <a:pt x="8518" y="0"/>
                  </a:cubicBez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17"/>
            <p:cNvSpPr/>
            <p:nvPr/>
          </p:nvSpPr>
          <p:spPr>
            <a:xfrm>
              <a:off x="3601175" y="2188500"/>
              <a:ext cx="25" cy="3925"/>
            </a:xfrm>
            <a:custGeom>
              <a:rect b="b" l="l" r="r" t="t"/>
              <a:pathLst>
                <a:path extrusionOk="0" h="157" w="1">
                  <a:moveTo>
                    <a:pt x="0" y="0"/>
                  </a:moveTo>
                  <a:lnTo>
                    <a:pt x="0" y="154"/>
                  </a:lnTo>
                  <a:lnTo>
                    <a:pt x="0" y="157"/>
                  </a:lnTo>
                  <a:lnTo>
                    <a:pt x="0" y="3"/>
                  </a:lnTo>
                  <a:cubicBezTo>
                    <a:pt x="0" y="2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687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17"/>
            <p:cNvSpPr/>
            <p:nvPr/>
          </p:nvSpPr>
          <p:spPr>
            <a:xfrm>
              <a:off x="3598800" y="2188575"/>
              <a:ext cx="2400" cy="7150"/>
            </a:xfrm>
            <a:custGeom>
              <a:rect b="b" l="l" r="r" t="t"/>
              <a:pathLst>
                <a:path extrusionOk="0" h="286" w="96">
                  <a:moveTo>
                    <a:pt x="95" y="0"/>
                  </a:moveTo>
                  <a:cubicBezTo>
                    <a:pt x="95" y="6"/>
                    <a:pt x="95" y="12"/>
                    <a:pt x="94" y="19"/>
                  </a:cubicBezTo>
                  <a:cubicBezTo>
                    <a:pt x="92" y="26"/>
                    <a:pt x="91" y="32"/>
                    <a:pt x="88" y="39"/>
                  </a:cubicBezTo>
                  <a:cubicBezTo>
                    <a:pt x="86" y="45"/>
                    <a:pt x="83" y="51"/>
                    <a:pt x="80" y="57"/>
                  </a:cubicBezTo>
                  <a:cubicBezTo>
                    <a:pt x="75" y="65"/>
                    <a:pt x="71" y="71"/>
                    <a:pt x="66" y="77"/>
                  </a:cubicBezTo>
                  <a:cubicBezTo>
                    <a:pt x="60" y="85"/>
                    <a:pt x="54" y="92"/>
                    <a:pt x="46" y="98"/>
                  </a:cubicBezTo>
                  <a:cubicBezTo>
                    <a:pt x="32" y="111"/>
                    <a:pt x="19" y="121"/>
                    <a:pt x="5" y="129"/>
                  </a:cubicBezTo>
                  <a:lnTo>
                    <a:pt x="0" y="132"/>
                  </a:lnTo>
                  <a:lnTo>
                    <a:pt x="0" y="286"/>
                  </a:lnTo>
                  <a:lnTo>
                    <a:pt x="5" y="283"/>
                  </a:lnTo>
                  <a:cubicBezTo>
                    <a:pt x="19" y="275"/>
                    <a:pt x="32" y="264"/>
                    <a:pt x="46" y="252"/>
                  </a:cubicBezTo>
                  <a:cubicBezTo>
                    <a:pt x="54" y="246"/>
                    <a:pt x="60" y="238"/>
                    <a:pt x="66" y="231"/>
                  </a:cubicBezTo>
                  <a:cubicBezTo>
                    <a:pt x="71" y="224"/>
                    <a:pt x="75" y="218"/>
                    <a:pt x="80" y="211"/>
                  </a:cubicBezTo>
                  <a:cubicBezTo>
                    <a:pt x="83" y="204"/>
                    <a:pt x="86" y="198"/>
                    <a:pt x="88" y="192"/>
                  </a:cubicBezTo>
                  <a:cubicBezTo>
                    <a:pt x="91" y="186"/>
                    <a:pt x="92" y="180"/>
                    <a:pt x="94" y="172"/>
                  </a:cubicBezTo>
                  <a:cubicBezTo>
                    <a:pt x="95" y="166"/>
                    <a:pt x="95" y="160"/>
                    <a:pt x="95" y="154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17"/>
            <p:cNvSpPr/>
            <p:nvPr/>
          </p:nvSpPr>
          <p:spPr>
            <a:xfrm>
              <a:off x="3312675" y="2145325"/>
              <a:ext cx="289375" cy="166900"/>
            </a:xfrm>
            <a:custGeom>
              <a:rect b="b" l="l" r="r" t="t"/>
              <a:pathLst>
                <a:path extrusionOk="0" h="6676" w="11575">
                  <a:moveTo>
                    <a:pt x="3019" y="5971"/>
                  </a:moveTo>
                  <a:cubicBezTo>
                    <a:pt x="3092" y="5971"/>
                    <a:pt x="3165" y="5987"/>
                    <a:pt x="3220" y="6019"/>
                  </a:cubicBezTo>
                  <a:cubicBezTo>
                    <a:pt x="3332" y="6084"/>
                    <a:pt x="3332" y="6188"/>
                    <a:pt x="3222" y="6253"/>
                  </a:cubicBezTo>
                  <a:cubicBezTo>
                    <a:pt x="3166" y="6285"/>
                    <a:pt x="3094" y="6301"/>
                    <a:pt x="3021" y="6301"/>
                  </a:cubicBezTo>
                  <a:cubicBezTo>
                    <a:pt x="2948" y="6301"/>
                    <a:pt x="2875" y="6285"/>
                    <a:pt x="2819" y="6253"/>
                  </a:cubicBezTo>
                  <a:lnTo>
                    <a:pt x="2818" y="6253"/>
                  </a:lnTo>
                  <a:cubicBezTo>
                    <a:pt x="2707" y="6188"/>
                    <a:pt x="2705" y="6084"/>
                    <a:pt x="2818" y="6019"/>
                  </a:cubicBezTo>
                  <a:cubicBezTo>
                    <a:pt x="2873" y="5987"/>
                    <a:pt x="2946" y="5971"/>
                    <a:pt x="3019" y="5971"/>
                  </a:cubicBezTo>
                  <a:close/>
                  <a:moveTo>
                    <a:pt x="8551" y="0"/>
                  </a:moveTo>
                  <a:cubicBezTo>
                    <a:pt x="8466" y="0"/>
                    <a:pt x="8382" y="19"/>
                    <a:pt x="8317" y="56"/>
                  </a:cubicBezTo>
                  <a:lnTo>
                    <a:pt x="129" y="4815"/>
                  </a:lnTo>
                  <a:cubicBezTo>
                    <a:pt x="0" y="4890"/>
                    <a:pt x="0" y="5010"/>
                    <a:pt x="131" y="5085"/>
                  </a:cubicBezTo>
                  <a:lnTo>
                    <a:pt x="2790" y="6620"/>
                  </a:lnTo>
                  <a:cubicBezTo>
                    <a:pt x="2854" y="6657"/>
                    <a:pt x="2939" y="6675"/>
                    <a:pt x="3023" y="6675"/>
                  </a:cubicBezTo>
                  <a:cubicBezTo>
                    <a:pt x="3107" y="6675"/>
                    <a:pt x="3192" y="6657"/>
                    <a:pt x="3255" y="6620"/>
                  </a:cubicBezTo>
                  <a:lnTo>
                    <a:pt x="11445" y="1861"/>
                  </a:lnTo>
                  <a:cubicBezTo>
                    <a:pt x="11574" y="1785"/>
                    <a:pt x="11573" y="1666"/>
                    <a:pt x="11444" y="1590"/>
                  </a:cubicBezTo>
                  <a:lnTo>
                    <a:pt x="8784" y="56"/>
                  </a:lnTo>
                  <a:cubicBezTo>
                    <a:pt x="8720" y="19"/>
                    <a:pt x="8635" y="0"/>
                    <a:pt x="8551" y="0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17"/>
            <p:cNvSpPr/>
            <p:nvPr/>
          </p:nvSpPr>
          <p:spPr>
            <a:xfrm>
              <a:off x="3380325" y="2294625"/>
              <a:ext cx="15675" cy="8250"/>
            </a:xfrm>
            <a:custGeom>
              <a:rect b="b" l="l" r="r" t="t"/>
              <a:pathLst>
                <a:path extrusionOk="0" h="330" w="627">
                  <a:moveTo>
                    <a:pt x="313" y="0"/>
                  </a:moveTo>
                  <a:cubicBezTo>
                    <a:pt x="240" y="0"/>
                    <a:pt x="167" y="17"/>
                    <a:pt x="112" y="49"/>
                  </a:cubicBezTo>
                  <a:cubicBezTo>
                    <a:pt x="1" y="112"/>
                    <a:pt x="2" y="216"/>
                    <a:pt x="113" y="281"/>
                  </a:cubicBezTo>
                  <a:cubicBezTo>
                    <a:pt x="169" y="313"/>
                    <a:pt x="242" y="329"/>
                    <a:pt x="315" y="329"/>
                  </a:cubicBezTo>
                  <a:cubicBezTo>
                    <a:pt x="388" y="329"/>
                    <a:pt x="460" y="313"/>
                    <a:pt x="516" y="281"/>
                  </a:cubicBezTo>
                  <a:cubicBezTo>
                    <a:pt x="626" y="216"/>
                    <a:pt x="626" y="112"/>
                    <a:pt x="514" y="49"/>
                  </a:cubicBezTo>
                  <a:cubicBezTo>
                    <a:pt x="459" y="17"/>
                    <a:pt x="386" y="0"/>
                    <a:pt x="313" y="0"/>
                  </a:cubicBezTo>
                  <a:close/>
                </a:path>
              </a:pathLst>
            </a:custGeom>
            <a:solidFill>
              <a:srgbClr val="7A8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17"/>
            <p:cNvSpPr/>
            <p:nvPr/>
          </p:nvSpPr>
          <p:spPr>
            <a:xfrm>
              <a:off x="3380675" y="2294625"/>
              <a:ext cx="15000" cy="5150"/>
            </a:xfrm>
            <a:custGeom>
              <a:rect b="b" l="l" r="r" t="t"/>
              <a:pathLst>
                <a:path extrusionOk="0" h="206" w="600">
                  <a:moveTo>
                    <a:pt x="300" y="0"/>
                  </a:moveTo>
                  <a:cubicBezTo>
                    <a:pt x="227" y="0"/>
                    <a:pt x="154" y="16"/>
                    <a:pt x="99" y="47"/>
                  </a:cubicBezTo>
                  <a:cubicBezTo>
                    <a:pt x="25" y="90"/>
                    <a:pt x="1" y="150"/>
                    <a:pt x="24" y="204"/>
                  </a:cubicBezTo>
                  <a:cubicBezTo>
                    <a:pt x="41" y="172"/>
                    <a:pt x="67" y="146"/>
                    <a:pt x="99" y="129"/>
                  </a:cubicBezTo>
                  <a:cubicBezTo>
                    <a:pt x="154" y="96"/>
                    <a:pt x="227" y="80"/>
                    <a:pt x="300" y="80"/>
                  </a:cubicBezTo>
                  <a:cubicBezTo>
                    <a:pt x="372" y="80"/>
                    <a:pt x="445" y="96"/>
                    <a:pt x="502" y="129"/>
                  </a:cubicBezTo>
                  <a:cubicBezTo>
                    <a:pt x="534" y="146"/>
                    <a:pt x="560" y="172"/>
                    <a:pt x="577" y="206"/>
                  </a:cubicBezTo>
                  <a:cubicBezTo>
                    <a:pt x="600" y="150"/>
                    <a:pt x="575" y="90"/>
                    <a:pt x="502" y="47"/>
                  </a:cubicBezTo>
                  <a:cubicBezTo>
                    <a:pt x="446" y="16"/>
                    <a:pt x="373" y="0"/>
                    <a:pt x="300" y="0"/>
                  </a:cubicBez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17"/>
            <p:cNvSpPr/>
            <p:nvPr/>
          </p:nvSpPr>
          <p:spPr>
            <a:xfrm>
              <a:off x="3394050" y="2191825"/>
              <a:ext cx="204775" cy="122850"/>
            </a:xfrm>
            <a:custGeom>
              <a:rect b="b" l="l" r="r" t="t"/>
              <a:pathLst>
                <a:path extrusionOk="0" h="4914" w="8191">
                  <a:moveTo>
                    <a:pt x="8190" y="1"/>
                  </a:moveTo>
                  <a:lnTo>
                    <a:pt x="0" y="4760"/>
                  </a:lnTo>
                  <a:lnTo>
                    <a:pt x="0" y="4914"/>
                  </a:lnTo>
                  <a:lnTo>
                    <a:pt x="8190" y="156"/>
                  </a:lnTo>
                  <a:lnTo>
                    <a:pt x="8190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17"/>
            <p:cNvSpPr/>
            <p:nvPr/>
          </p:nvSpPr>
          <p:spPr>
            <a:xfrm>
              <a:off x="3315925" y="2272450"/>
              <a:ext cx="66500" cy="42225"/>
            </a:xfrm>
            <a:custGeom>
              <a:rect b="b" l="l" r="r" t="t"/>
              <a:pathLst>
                <a:path extrusionOk="0" h="1689" w="2660">
                  <a:moveTo>
                    <a:pt x="1" y="0"/>
                  </a:moveTo>
                  <a:lnTo>
                    <a:pt x="1" y="154"/>
                  </a:lnTo>
                  <a:lnTo>
                    <a:pt x="2658" y="1689"/>
                  </a:lnTo>
                  <a:lnTo>
                    <a:pt x="2660" y="15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17"/>
            <p:cNvSpPr/>
            <p:nvPr/>
          </p:nvSpPr>
          <p:spPr>
            <a:xfrm>
              <a:off x="3382375" y="2310800"/>
              <a:ext cx="11700" cy="5300"/>
            </a:xfrm>
            <a:custGeom>
              <a:rect b="b" l="l" r="r" t="t"/>
              <a:pathLst>
                <a:path extrusionOk="0" h="212" w="468">
                  <a:moveTo>
                    <a:pt x="0" y="1"/>
                  </a:moveTo>
                  <a:lnTo>
                    <a:pt x="0" y="155"/>
                  </a:lnTo>
                  <a:cubicBezTo>
                    <a:pt x="16" y="164"/>
                    <a:pt x="33" y="172"/>
                    <a:pt x="48" y="178"/>
                  </a:cubicBezTo>
                  <a:cubicBezTo>
                    <a:pt x="62" y="182"/>
                    <a:pt x="76" y="187"/>
                    <a:pt x="89" y="191"/>
                  </a:cubicBezTo>
                  <a:cubicBezTo>
                    <a:pt x="103" y="195"/>
                    <a:pt x="111" y="198"/>
                    <a:pt x="123" y="199"/>
                  </a:cubicBezTo>
                  <a:cubicBezTo>
                    <a:pt x="136" y="202"/>
                    <a:pt x="145" y="204"/>
                    <a:pt x="155" y="205"/>
                  </a:cubicBezTo>
                  <a:cubicBezTo>
                    <a:pt x="168" y="207"/>
                    <a:pt x="177" y="208"/>
                    <a:pt x="188" y="208"/>
                  </a:cubicBezTo>
                  <a:cubicBezTo>
                    <a:pt x="198" y="210"/>
                    <a:pt x="209" y="210"/>
                    <a:pt x="220" y="211"/>
                  </a:cubicBezTo>
                  <a:lnTo>
                    <a:pt x="254" y="211"/>
                  </a:lnTo>
                  <a:cubicBezTo>
                    <a:pt x="266" y="211"/>
                    <a:pt x="278" y="210"/>
                    <a:pt x="291" y="208"/>
                  </a:cubicBezTo>
                  <a:cubicBezTo>
                    <a:pt x="303" y="207"/>
                    <a:pt x="320" y="205"/>
                    <a:pt x="334" y="202"/>
                  </a:cubicBezTo>
                  <a:cubicBezTo>
                    <a:pt x="354" y="199"/>
                    <a:pt x="375" y="193"/>
                    <a:pt x="395" y="187"/>
                  </a:cubicBezTo>
                  <a:cubicBezTo>
                    <a:pt x="420" y="179"/>
                    <a:pt x="444" y="168"/>
                    <a:pt x="467" y="155"/>
                  </a:cubicBezTo>
                  <a:lnTo>
                    <a:pt x="467" y="1"/>
                  </a:lnTo>
                  <a:cubicBezTo>
                    <a:pt x="444" y="15"/>
                    <a:pt x="420" y="26"/>
                    <a:pt x="395" y="33"/>
                  </a:cubicBezTo>
                  <a:cubicBezTo>
                    <a:pt x="375" y="39"/>
                    <a:pt x="354" y="46"/>
                    <a:pt x="332" y="49"/>
                  </a:cubicBezTo>
                  <a:cubicBezTo>
                    <a:pt x="318" y="52"/>
                    <a:pt x="304" y="53"/>
                    <a:pt x="291" y="55"/>
                  </a:cubicBezTo>
                  <a:cubicBezTo>
                    <a:pt x="278" y="56"/>
                    <a:pt x="266" y="56"/>
                    <a:pt x="254" y="58"/>
                  </a:cubicBezTo>
                  <a:lnTo>
                    <a:pt x="220" y="58"/>
                  </a:lnTo>
                  <a:cubicBezTo>
                    <a:pt x="209" y="58"/>
                    <a:pt x="198" y="58"/>
                    <a:pt x="188" y="55"/>
                  </a:cubicBezTo>
                  <a:cubicBezTo>
                    <a:pt x="177" y="53"/>
                    <a:pt x="166" y="53"/>
                    <a:pt x="155" y="52"/>
                  </a:cubicBezTo>
                  <a:cubicBezTo>
                    <a:pt x="145" y="50"/>
                    <a:pt x="134" y="49"/>
                    <a:pt x="123" y="46"/>
                  </a:cubicBezTo>
                  <a:cubicBezTo>
                    <a:pt x="112" y="44"/>
                    <a:pt x="100" y="41"/>
                    <a:pt x="88" y="38"/>
                  </a:cubicBezTo>
                  <a:cubicBezTo>
                    <a:pt x="77" y="35"/>
                    <a:pt x="62" y="29"/>
                    <a:pt x="48" y="24"/>
                  </a:cubicBezTo>
                  <a:cubicBezTo>
                    <a:pt x="33" y="18"/>
                    <a:pt x="16" y="10"/>
                    <a:pt x="0" y="1"/>
                  </a:cubicBez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44" name="Google Shape;3244;p17"/>
          <p:cNvGrpSpPr/>
          <p:nvPr/>
        </p:nvGrpSpPr>
        <p:grpSpPr>
          <a:xfrm>
            <a:off x="6318729" y="2716797"/>
            <a:ext cx="496683" cy="291447"/>
            <a:chOff x="2713475" y="3319075"/>
            <a:chExt cx="373850" cy="218300"/>
          </a:xfrm>
        </p:grpSpPr>
        <p:sp>
          <p:nvSpPr>
            <p:cNvPr id="3245" name="Google Shape;3245;p17"/>
            <p:cNvSpPr/>
            <p:nvPr/>
          </p:nvSpPr>
          <p:spPr>
            <a:xfrm>
              <a:off x="2903550" y="3319075"/>
              <a:ext cx="83500" cy="95625"/>
            </a:xfrm>
            <a:custGeom>
              <a:rect b="b" l="l" r="r" t="t"/>
              <a:pathLst>
                <a:path extrusionOk="0" h="3825" w="3340">
                  <a:moveTo>
                    <a:pt x="3338" y="1023"/>
                  </a:moveTo>
                  <a:cubicBezTo>
                    <a:pt x="3338" y="1027"/>
                    <a:pt x="3338" y="1030"/>
                    <a:pt x="3338" y="1034"/>
                  </a:cubicBezTo>
                  <a:lnTo>
                    <a:pt x="3338" y="1034"/>
                  </a:lnTo>
                  <a:cubicBezTo>
                    <a:pt x="3338" y="1030"/>
                    <a:pt x="3339" y="1026"/>
                    <a:pt x="3338" y="1023"/>
                  </a:cubicBezTo>
                  <a:close/>
                  <a:moveTo>
                    <a:pt x="3338" y="1034"/>
                  </a:moveTo>
                  <a:cubicBezTo>
                    <a:pt x="3338" y="1034"/>
                    <a:pt x="3338" y="1035"/>
                    <a:pt x="3338" y="1035"/>
                  </a:cubicBezTo>
                  <a:cubicBezTo>
                    <a:pt x="3338" y="1035"/>
                    <a:pt x="3338" y="1034"/>
                    <a:pt x="3338" y="1034"/>
                  </a:cubicBezTo>
                  <a:close/>
                  <a:moveTo>
                    <a:pt x="1470" y="856"/>
                  </a:moveTo>
                  <a:cubicBezTo>
                    <a:pt x="1729" y="856"/>
                    <a:pt x="1990" y="904"/>
                    <a:pt x="2210" y="1004"/>
                  </a:cubicBezTo>
                  <a:cubicBezTo>
                    <a:pt x="2248" y="1021"/>
                    <a:pt x="2282" y="1040"/>
                    <a:pt x="2316" y="1058"/>
                  </a:cubicBezTo>
                  <a:cubicBezTo>
                    <a:pt x="2419" y="1115"/>
                    <a:pt x="2508" y="1192"/>
                    <a:pt x="2579" y="1287"/>
                  </a:cubicBezTo>
                  <a:cubicBezTo>
                    <a:pt x="2533" y="1349"/>
                    <a:pt x="2477" y="1404"/>
                    <a:pt x="2414" y="1448"/>
                  </a:cubicBezTo>
                  <a:cubicBezTo>
                    <a:pt x="2180" y="1621"/>
                    <a:pt x="1830" y="1712"/>
                    <a:pt x="1477" y="1712"/>
                  </a:cubicBezTo>
                  <a:cubicBezTo>
                    <a:pt x="1218" y="1712"/>
                    <a:pt x="958" y="1664"/>
                    <a:pt x="738" y="1564"/>
                  </a:cubicBezTo>
                  <a:cubicBezTo>
                    <a:pt x="700" y="1547"/>
                    <a:pt x="664" y="1528"/>
                    <a:pt x="632" y="1510"/>
                  </a:cubicBezTo>
                  <a:cubicBezTo>
                    <a:pt x="529" y="1453"/>
                    <a:pt x="440" y="1375"/>
                    <a:pt x="369" y="1281"/>
                  </a:cubicBezTo>
                  <a:cubicBezTo>
                    <a:pt x="416" y="1218"/>
                    <a:pt x="471" y="1164"/>
                    <a:pt x="534" y="1120"/>
                  </a:cubicBezTo>
                  <a:cubicBezTo>
                    <a:pt x="768" y="946"/>
                    <a:pt x="1117" y="856"/>
                    <a:pt x="1470" y="856"/>
                  </a:cubicBezTo>
                  <a:close/>
                  <a:moveTo>
                    <a:pt x="1626" y="1"/>
                  </a:moveTo>
                  <a:cubicBezTo>
                    <a:pt x="832" y="1"/>
                    <a:pt x="1" y="292"/>
                    <a:pt x="7" y="892"/>
                  </a:cubicBezTo>
                  <a:cubicBezTo>
                    <a:pt x="18" y="1842"/>
                    <a:pt x="21" y="2975"/>
                    <a:pt x="21" y="2975"/>
                  </a:cubicBezTo>
                  <a:lnTo>
                    <a:pt x="19" y="3501"/>
                  </a:lnTo>
                  <a:lnTo>
                    <a:pt x="731" y="3825"/>
                  </a:lnTo>
                  <a:lnTo>
                    <a:pt x="2892" y="2232"/>
                  </a:lnTo>
                  <a:cubicBezTo>
                    <a:pt x="2903" y="2224"/>
                    <a:pt x="2914" y="2217"/>
                    <a:pt x="2924" y="2209"/>
                  </a:cubicBezTo>
                  <a:cubicBezTo>
                    <a:pt x="2935" y="2201"/>
                    <a:pt x="2944" y="2195"/>
                    <a:pt x="2953" y="2187"/>
                  </a:cubicBezTo>
                  <a:cubicBezTo>
                    <a:pt x="3210" y="1998"/>
                    <a:pt x="3334" y="1773"/>
                    <a:pt x="3336" y="1548"/>
                  </a:cubicBezTo>
                  <a:lnTo>
                    <a:pt x="3338" y="1023"/>
                  </a:lnTo>
                  <a:cubicBezTo>
                    <a:pt x="3338" y="1023"/>
                    <a:pt x="3338" y="1023"/>
                    <a:pt x="3338" y="1023"/>
                  </a:cubicBezTo>
                  <a:lnTo>
                    <a:pt x="3338" y="1023"/>
                  </a:lnTo>
                  <a:cubicBezTo>
                    <a:pt x="3340" y="752"/>
                    <a:pt x="3159" y="484"/>
                    <a:pt x="2811" y="282"/>
                  </a:cubicBezTo>
                  <a:cubicBezTo>
                    <a:pt x="2760" y="253"/>
                    <a:pt x="2706" y="226"/>
                    <a:pt x="2649" y="201"/>
                  </a:cubicBezTo>
                  <a:lnTo>
                    <a:pt x="2611" y="183"/>
                  </a:lnTo>
                  <a:cubicBezTo>
                    <a:pt x="2347" y="62"/>
                    <a:pt x="1990" y="1"/>
                    <a:pt x="1626" y="1"/>
                  </a:cubicBezTo>
                  <a:close/>
                </a:path>
              </a:pathLst>
            </a:custGeom>
            <a:solidFill>
              <a:srgbClr val="E7A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17"/>
            <p:cNvSpPr/>
            <p:nvPr/>
          </p:nvSpPr>
          <p:spPr>
            <a:xfrm>
              <a:off x="2936325" y="3376950"/>
              <a:ext cx="144425" cy="65300"/>
            </a:xfrm>
            <a:custGeom>
              <a:rect b="b" l="l" r="r" t="t"/>
              <a:pathLst>
                <a:path extrusionOk="0" h="2612" w="5777">
                  <a:moveTo>
                    <a:pt x="3923" y="914"/>
                  </a:moveTo>
                  <a:cubicBezTo>
                    <a:pt x="4232" y="914"/>
                    <a:pt x="4539" y="984"/>
                    <a:pt x="4770" y="1117"/>
                  </a:cubicBezTo>
                  <a:cubicBezTo>
                    <a:pt x="4803" y="1135"/>
                    <a:pt x="4833" y="1157"/>
                    <a:pt x="4864" y="1178"/>
                  </a:cubicBezTo>
                  <a:cubicBezTo>
                    <a:pt x="4930" y="1224"/>
                    <a:pt x="4987" y="1281"/>
                    <a:pt x="5035" y="1346"/>
                  </a:cubicBezTo>
                  <a:cubicBezTo>
                    <a:pt x="4959" y="1452"/>
                    <a:pt x="4838" y="1547"/>
                    <a:pt x="4674" y="1624"/>
                  </a:cubicBezTo>
                  <a:cubicBezTo>
                    <a:pt x="4455" y="1723"/>
                    <a:pt x="4194" y="1772"/>
                    <a:pt x="3936" y="1772"/>
                  </a:cubicBezTo>
                  <a:cubicBezTo>
                    <a:pt x="3627" y="1772"/>
                    <a:pt x="3321" y="1703"/>
                    <a:pt x="3091" y="1570"/>
                  </a:cubicBezTo>
                  <a:cubicBezTo>
                    <a:pt x="3057" y="1551"/>
                    <a:pt x="3027" y="1530"/>
                    <a:pt x="2996" y="1508"/>
                  </a:cubicBezTo>
                  <a:cubicBezTo>
                    <a:pt x="2930" y="1462"/>
                    <a:pt x="2873" y="1405"/>
                    <a:pt x="2825" y="1339"/>
                  </a:cubicBezTo>
                  <a:cubicBezTo>
                    <a:pt x="2901" y="1235"/>
                    <a:pt x="3022" y="1138"/>
                    <a:pt x="3186" y="1063"/>
                  </a:cubicBezTo>
                  <a:cubicBezTo>
                    <a:pt x="3405" y="963"/>
                    <a:pt x="3665" y="914"/>
                    <a:pt x="3923" y="914"/>
                  </a:cubicBezTo>
                  <a:close/>
                  <a:moveTo>
                    <a:pt x="3932" y="0"/>
                  </a:moveTo>
                  <a:cubicBezTo>
                    <a:pt x="3543" y="0"/>
                    <a:pt x="3151" y="73"/>
                    <a:pt x="2822" y="224"/>
                  </a:cubicBezTo>
                  <a:cubicBezTo>
                    <a:pt x="2809" y="230"/>
                    <a:pt x="2796" y="235"/>
                    <a:pt x="2784" y="241"/>
                  </a:cubicBezTo>
                  <a:cubicBezTo>
                    <a:pt x="2770" y="247"/>
                    <a:pt x="2758" y="253"/>
                    <a:pt x="2746" y="261"/>
                  </a:cubicBezTo>
                  <a:lnTo>
                    <a:pt x="2" y="1518"/>
                  </a:lnTo>
                  <a:lnTo>
                    <a:pt x="0" y="2043"/>
                  </a:lnTo>
                  <a:lnTo>
                    <a:pt x="562" y="2455"/>
                  </a:lnTo>
                  <a:cubicBezTo>
                    <a:pt x="562" y="2455"/>
                    <a:pt x="2339" y="2612"/>
                    <a:pt x="3663" y="2612"/>
                  </a:cubicBezTo>
                  <a:cubicBezTo>
                    <a:pt x="4241" y="2612"/>
                    <a:pt x="4733" y="2582"/>
                    <a:pt x="4955" y="2496"/>
                  </a:cubicBezTo>
                  <a:cubicBezTo>
                    <a:pt x="5492" y="2289"/>
                    <a:pt x="5773" y="1952"/>
                    <a:pt x="5773" y="1611"/>
                  </a:cubicBezTo>
                  <a:lnTo>
                    <a:pt x="5775" y="1084"/>
                  </a:lnTo>
                  <a:cubicBezTo>
                    <a:pt x="5777" y="852"/>
                    <a:pt x="5646" y="616"/>
                    <a:pt x="5376" y="419"/>
                  </a:cubicBezTo>
                  <a:lnTo>
                    <a:pt x="5345" y="396"/>
                  </a:lnTo>
                  <a:cubicBezTo>
                    <a:pt x="5300" y="364"/>
                    <a:pt x="5253" y="332"/>
                    <a:pt x="5204" y="304"/>
                  </a:cubicBezTo>
                  <a:cubicBezTo>
                    <a:pt x="4857" y="104"/>
                    <a:pt x="4396" y="0"/>
                    <a:pt x="3932" y="0"/>
                  </a:cubicBezTo>
                  <a:close/>
                </a:path>
              </a:pathLst>
            </a:custGeom>
            <a:solidFill>
              <a:srgbClr val="D697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17"/>
            <p:cNvSpPr/>
            <p:nvPr/>
          </p:nvSpPr>
          <p:spPr>
            <a:xfrm>
              <a:off x="2904025" y="3393400"/>
              <a:ext cx="17850" cy="21275"/>
            </a:xfrm>
            <a:custGeom>
              <a:rect b="b" l="l" r="r" t="t"/>
              <a:pathLst>
                <a:path extrusionOk="0" h="851" w="714">
                  <a:moveTo>
                    <a:pt x="2" y="1"/>
                  </a:moveTo>
                  <a:lnTo>
                    <a:pt x="0" y="528"/>
                  </a:lnTo>
                  <a:lnTo>
                    <a:pt x="712" y="850"/>
                  </a:lnTo>
                  <a:lnTo>
                    <a:pt x="713" y="32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7A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17"/>
            <p:cNvSpPr/>
            <p:nvPr/>
          </p:nvSpPr>
          <p:spPr>
            <a:xfrm>
              <a:off x="2921850" y="3344625"/>
              <a:ext cx="65200" cy="70075"/>
            </a:xfrm>
            <a:custGeom>
              <a:rect b="b" l="l" r="r" t="t"/>
              <a:pathLst>
                <a:path extrusionOk="0" h="2803" w="2608">
                  <a:moveTo>
                    <a:pt x="2607" y="1"/>
                  </a:moveTo>
                  <a:lnTo>
                    <a:pt x="2607" y="1"/>
                  </a:lnTo>
                  <a:cubicBezTo>
                    <a:pt x="2606" y="225"/>
                    <a:pt x="2481" y="449"/>
                    <a:pt x="2225" y="638"/>
                  </a:cubicBezTo>
                  <a:cubicBezTo>
                    <a:pt x="2215" y="646"/>
                    <a:pt x="2206" y="654"/>
                    <a:pt x="2195" y="660"/>
                  </a:cubicBezTo>
                  <a:cubicBezTo>
                    <a:pt x="2186" y="668"/>
                    <a:pt x="2174" y="675"/>
                    <a:pt x="2163" y="683"/>
                  </a:cubicBezTo>
                  <a:lnTo>
                    <a:pt x="2" y="2278"/>
                  </a:lnTo>
                  <a:lnTo>
                    <a:pt x="0" y="2803"/>
                  </a:lnTo>
                  <a:lnTo>
                    <a:pt x="2162" y="1210"/>
                  </a:lnTo>
                  <a:cubicBezTo>
                    <a:pt x="2172" y="1202"/>
                    <a:pt x="2185" y="1195"/>
                    <a:pt x="2194" y="1187"/>
                  </a:cubicBezTo>
                  <a:cubicBezTo>
                    <a:pt x="2205" y="1179"/>
                    <a:pt x="2214" y="1173"/>
                    <a:pt x="2223" y="1165"/>
                  </a:cubicBezTo>
                  <a:cubicBezTo>
                    <a:pt x="2480" y="976"/>
                    <a:pt x="2606" y="751"/>
                    <a:pt x="2606" y="526"/>
                  </a:cubicBezTo>
                  <a:lnTo>
                    <a:pt x="2607" y="1"/>
                  </a:lnTo>
                  <a:close/>
                </a:path>
              </a:pathLst>
            </a:custGeom>
            <a:solidFill>
              <a:srgbClr val="D697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17"/>
            <p:cNvSpPr/>
            <p:nvPr/>
          </p:nvSpPr>
          <p:spPr>
            <a:xfrm>
              <a:off x="2987025" y="3344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9BA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17"/>
            <p:cNvSpPr/>
            <p:nvPr/>
          </p:nvSpPr>
          <p:spPr>
            <a:xfrm>
              <a:off x="2903550" y="3319075"/>
              <a:ext cx="83650" cy="82475"/>
            </a:xfrm>
            <a:custGeom>
              <a:rect b="b" l="l" r="r" t="t"/>
              <a:pathLst>
                <a:path extrusionOk="0" h="3299" w="3346">
                  <a:moveTo>
                    <a:pt x="1473" y="329"/>
                  </a:moveTo>
                  <a:cubicBezTo>
                    <a:pt x="1732" y="329"/>
                    <a:pt x="1992" y="378"/>
                    <a:pt x="2211" y="477"/>
                  </a:cubicBezTo>
                  <a:cubicBezTo>
                    <a:pt x="2250" y="494"/>
                    <a:pt x="2285" y="513"/>
                    <a:pt x="2317" y="533"/>
                  </a:cubicBezTo>
                  <a:cubicBezTo>
                    <a:pt x="2740" y="777"/>
                    <a:pt x="2792" y="1170"/>
                    <a:pt x="2416" y="1448"/>
                  </a:cubicBezTo>
                  <a:cubicBezTo>
                    <a:pt x="2181" y="1622"/>
                    <a:pt x="1832" y="1712"/>
                    <a:pt x="1479" y="1712"/>
                  </a:cubicBezTo>
                  <a:cubicBezTo>
                    <a:pt x="1221" y="1712"/>
                    <a:pt x="960" y="1664"/>
                    <a:pt x="740" y="1564"/>
                  </a:cubicBezTo>
                  <a:cubicBezTo>
                    <a:pt x="701" y="1547"/>
                    <a:pt x="666" y="1528"/>
                    <a:pt x="634" y="1510"/>
                  </a:cubicBezTo>
                  <a:cubicBezTo>
                    <a:pt x="211" y="1266"/>
                    <a:pt x="159" y="871"/>
                    <a:pt x="535" y="593"/>
                  </a:cubicBezTo>
                  <a:cubicBezTo>
                    <a:pt x="771" y="420"/>
                    <a:pt x="1120" y="329"/>
                    <a:pt x="1473" y="329"/>
                  </a:cubicBezTo>
                  <a:close/>
                  <a:moveTo>
                    <a:pt x="1624" y="0"/>
                  </a:moveTo>
                  <a:cubicBezTo>
                    <a:pt x="831" y="0"/>
                    <a:pt x="1" y="291"/>
                    <a:pt x="7" y="891"/>
                  </a:cubicBezTo>
                  <a:cubicBezTo>
                    <a:pt x="18" y="1842"/>
                    <a:pt x="21" y="2974"/>
                    <a:pt x="21" y="2974"/>
                  </a:cubicBezTo>
                  <a:lnTo>
                    <a:pt x="732" y="3298"/>
                  </a:lnTo>
                  <a:lnTo>
                    <a:pt x="2895" y="1705"/>
                  </a:lnTo>
                  <a:cubicBezTo>
                    <a:pt x="2906" y="1697"/>
                    <a:pt x="2917" y="1691"/>
                    <a:pt x="2927" y="1682"/>
                  </a:cubicBezTo>
                  <a:cubicBezTo>
                    <a:pt x="2938" y="1674"/>
                    <a:pt x="2946" y="1668"/>
                    <a:pt x="2957" y="1660"/>
                  </a:cubicBezTo>
                  <a:cubicBezTo>
                    <a:pt x="3209" y="1474"/>
                    <a:pt x="3333" y="1253"/>
                    <a:pt x="3338" y="1034"/>
                  </a:cubicBezTo>
                  <a:cubicBezTo>
                    <a:pt x="3345" y="760"/>
                    <a:pt x="3164" y="485"/>
                    <a:pt x="2811" y="281"/>
                  </a:cubicBezTo>
                  <a:cubicBezTo>
                    <a:pt x="2760" y="253"/>
                    <a:pt x="2706" y="226"/>
                    <a:pt x="2649" y="199"/>
                  </a:cubicBezTo>
                  <a:lnTo>
                    <a:pt x="2611" y="183"/>
                  </a:lnTo>
                  <a:cubicBezTo>
                    <a:pt x="2346" y="62"/>
                    <a:pt x="1989" y="0"/>
                    <a:pt x="1624" y="0"/>
                  </a:cubicBezTo>
                  <a:close/>
                </a:path>
              </a:pathLst>
            </a:custGeom>
            <a:solidFill>
              <a:srgbClr val="F9BA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17"/>
            <p:cNvSpPr/>
            <p:nvPr/>
          </p:nvSpPr>
          <p:spPr>
            <a:xfrm>
              <a:off x="2936325" y="3414875"/>
              <a:ext cx="14125" cy="23450"/>
            </a:xfrm>
            <a:custGeom>
              <a:rect b="b" l="l" r="r" t="t"/>
              <a:pathLst>
                <a:path extrusionOk="0" h="938" w="565">
                  <a:moveTo>
                    <a:pt x="2" y="1"/>
                  </a:moveTo>
                  <a:lnTo>
                    <a:pt x="0" y="526"/>
                  </a:lnTo>
                  <a:lnTo>
                    <a:pt x="562" y="938"/>
                  </a:lnTo>
                  <a:lnTo>
                    <a:pt x="564" y="41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7A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17"/>
            <p:cNvSpPr/>
            <p:nvPr/>
          </p:nvSpPr>
          <p:spPr>
            <a:xfrm>
              <a:off x="2936350" y="3376950"/>
              <a:ext cx="150975" cy="52175"/>
            </a:xfrm>
            <a:custGeom>
              <a:rect b="b" l="l" r="r" t="t"/>
              <a:pathLst>
                <a:path extrusionOk="0" h="2087" w="6039">
                  <a:moveTo>
                    <a:pt x="3927" y="388"/>
                  </a:moveTo>
                  <a:cubicBezTo>
                    <a:pt x="4235" y="388"/>
                    <a:pt x="4541" y="457"/>
                    <a:pt x="4771" y="590"/>
                  </a:cubicBezTo>
                  <a:cubicBezTo>
                    <a:pt x="4803" y="610"/>
                    <a:pt x="4834" y="630"/>
                    <a:pt x="4865" y="651"/>
                  </a:cubicBezTo>
                  <a:cubicBezTo>
                    <a:pt x="5275" y="951"/>
                    <a:pt x="5189" y="1387"/>
                    <a:pt x="4673" y="1624"/>
                  </a:cubicBezTo>
                  <a:cubicBezTo>
                    <a:pt x="4454" y="1723"/>
                    <a:pt x="4193" y="1772"/>
                    <a:pt x="3935" y="1772"/>
                  </a:cubicBezTo>
                  <a:cubicBezTo>
                    <a:pt x="3626" y="1772"/>
                    <a:pt x="3320" y="1703"/>
                    <a:pt x="3090" y="1570"/>
                  </a:cubicBezTo>
                  <a:cubicBezTo>
                    <a:pt x="3058" y="1551"/>
                    <a:pt x="3026" y="1530"/>
                    <a:pt x="2995" y="1508"/>
                  </a:cubicBezTo>
                  <a:cubicBezTo>
                    <a:pt x="2585" y="1209"/>
                    <a:pt x="2671" y="774"/>
                    <a:pt x="3187" y="538"/>
                  </a:cubicBezTo>
                  <a:cubicBezTo>
                    <a:pt x="3406" y="437"/>
                    <a:pt x="3667" y="388"/>
                    <a:pt x="3927" y="388"/>
                  </a:cubicBezTo>
                  <a:close/>
                  <a:moveTo>
                    <a:pt x="3931" y="0"/>
                  </a:moveTo>
                  <a:cubicBezTo>
                    <a:pt x="3542" y="0"/>
                    <a:pt x="3150" y="73"/>
                    <a:pt x="2821" y="224"/>
                  </a:cubicBezTo>
                  <a:cubicBezTo>
                    <a:pt x="2808" y="230"/>
                    <a:pt x="2795" y="235"/>
                    <a:pt x="2783" y="241"/>
                  </a:cubicBezTo>
                  <a:cubicBezTo>
                    <a:pt x="2769" y="247"/>
                    <a:pt x="2757" y="253"/>
                    <a:pt x="2745" y="259"/>
                  </a:cubicBezTo>
                  <a:lnTo>
                    <a:pt x="1" y="1518"/>
                  </a:lnTo>
                  <a:lnTo>
                    <a:pt x="563" y="1928"/>
                  </a:lnTo>
                  <a:cubicBezTo>
                    <a:pt x="563" y="1928"/>
                    <a:pt x="2344" y="2086"/>
                    <a:pt x="3670" y="2086"/>
                  </a:cubicBezTo>
                  <a:cubicBezTo>
                    <a:pt x="4245" y="2086"/>
                    <a:pt x="4734" y="2056"/>
                    <a:pt x="4955" y="1971"/>
                  </a:cubicBezTo>
                  <a:cubicBezTo>
                    <a:pt x="5860" y="1621"/>
                    <a:pt x="6038" y="905"/>
                    <a:pt x="5375" y="419"/>
                  </a:cubicBezTo>
                  <a:lnTo>
                    <a:pt x="5345" y="396"/>
                  </a:lnTo>
                  <a:cubicBezTo>
                    <a:pt x="5299" y="362"/>
                    <a:pt x="5252" y="332"/>
                    <a:pt x="5203" y="304"/>
                  </a:cubicBezTo>
                  <a:cubicBezTo>
                    <a:pt x="4856" y="104"/>
                    <a:pt x="4395" y="0"/>
                    <a:pt x="3931" y="0"/>
                  </a:cubicBezTo>
                  <a:close/>
                </a:path>
              </a:pathLst>
            </a:custGeom>
            <a:solidFill>
              <a:srgbClr val="F9BA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17"/>
            <p:cNvSpPr/>
            <p:nvPr/>
          </p:nvSpPr>
          <p:spPr>
            <a:xfrm>
              <a:off x="2753075" y="3399550"/>
              <a:ext cx="167475" cy="137825"/>
            </a:xfrm>
            <a:custGeom>
              <a:rect b="b" l="l" r="r" t="t"/>
              <a:pathLst>
                <a:path extrusionOk="0" h="5513" w="6699">
                  <a:moveTo>
                    <a:pt x="6181" y="1"/>
                  </a:moveTo>
                  <a:lnTo>
                    <a:pt x="1" y="5425"/>
                  </a:lnTo>
                  <a:lnTo>
                    <a:pt x="1" y="5513"/>
                  </a:lnTo>
                  <a:cubicBezTo>
                    <a:pt x="1340" y="5101"/>
                    <a:pt x="2516" y="4531"/>
                    <a:pt x="3451" y="3840"/>
                  </a:cubicBezTo>
                  <a:lnTo>
                    <a:pt x="6352" y="1558"/>
                  </a:lnTo>
                  <a:lnTo>
                    <a:pt x="6352" y="1471"/>
                  </a:lnTo>
                  <a:lnTo>
                    <a:pt x="6296" y="678"/>
                  </a:lnTo>
                  <a:lnTo>
                    <a:pt x="6699" y="325"/>
                  </a:lnTo>
                  <a:lnTo>
                    <a:pt x="6699" y="237"/>
                  </a:lnTo>
                  <a:lnTo>
                    <a:pt x="6181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17"/>
            <p:cNvSpPr/>
            <p:nvPr/>
          </p:nvSpPr>
          <p:spPr>
            <a:xfrm>
              <a:off x="2753075" y="3399550"/>
              <a:ext cx="167475" cy="135650"/>
            </a:xfrm>
            <a:custGeom>
              <a:rect b="b" l="l" r="r" t="t"/>
              <a:pathLst>
                <a:path extrusionOk="0" h="5426" w="6699">
                  <a:moveTo>
                    <a:pt x="6180" y="1"/>
                  </a:moveTo>
                  <a:lnTo>
                    <a:pt x="1" y="5425"/>
                  </a:lnTo>
                  <a:cubicBezTo>
                    <a:pt x="1339" y="5013"/>
                    <a:pt x="2514" y="4444"/>
                    <a:pt x="3451" y="3752"/>
                  </a:cubicBezTo>
                  <a:lnTo>
                    <a:pt x="6350" y="1471"/>
                  </a:lnTo>
                  <a:lnTo>
                    <a:pt x="6290" y="597"/>
                  </a:lnTo>
                  <a:lnTo>
                    <a:pt x="6699" y="237"/>
                  </a:lnTo>
                  <a:lnTo>
                    <a:pt x="6180" y="1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17"/>
            <p:cNvSpPr/>
            <p:nvPr/>
          </p:nvSpPr>
          <p:spPr>
            <a:xfrm>
              <a:off x="2713475" y="3420875"/>
              <a:ext cx="233700" cy="99650"/>
            </a:xfrm>
            <a:custGeom>
              <a:rect b="b" l="l" r="r" t="t"/>
              <a:pathLst>
                <a:path extrusionOk="0" h="3986" w="9348">
                  <a:moveTo>
                    <a:pt x="8937" y="0"/>
                  </a:moveTo>
                  <a:lnTo>
                    <a:pt x="8318" y="238"/>
                  </a:lnTo>
                  <a:lnTo>
                    <a:pt x="6808" y="206"/>
                  </a:lnTo>
                  <a:lnTo>
                    <a:pt x="2880" y="1893"/>
                  </a:lnTo>
                  <a:cubicBezTo>
                    <a:pt x="1689" y="2438"/>
                    <a:pt x="709" y="3120"/>
                    <a:pt x="1" y="3898"/>
                  </a:cubicBezTo>
                  <a:lnTo>
                    <a:pt x="1" y="3985"/>
                  </a:lnTo>
                  <a:lnTo>
                    <a:pt x="9347" y="387"/>
                  </a:lnTo>
                  <a:lnTo>
                    <a:pt x="9347" y="300"/>
                  </a:lnTo>
                  <a:lnTo>
                    <a:pt x="8937" y="0"/>
                  </a:lnTo>
                  <a:close/>
                </a:path>
              </a:pathLst>
            </a:custGeom>
            <a:solidFill>
              <a:srgbClr val="B1C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17"/>
            <p:cNvSpPr/>
            <p:nvPr/>
          </p:nvSpPr>
          <p:spPr>
            <a:xfrm>
              <a:off x="2713475" y="3428350"/>
              <a:ext cx="233700" cy="92175"/>
            </a:xfrm>
            <a:custGeom>
              <a:rect b="b" l="l" r="r" t="t"/>
              <a:pathLst>
                <a:path extrusionOk="0" h="3687" w="9348">
                  <a:moveTo>
                    <a:pt x="9347" y="1"/>
                  </a:moveTo>
                  <a:lnTo>
                    <a:pt x="1" y="3599"/>
                  </a:lnTo>
                  <a:lnTo>
                    <a:pt x="1" y="3686"/>
                  </a:lnTo>
                  <a:lnTo>
                    <a:pt x="9347" y="88"/>
                  </a:lnTo>
                  <a:lnTo>
                    <a:pt x="9347" y="1"/>
                  </a:ln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17"/>
            <p:cNvSpPr/>
            <p:nvPr/>
          </p:nvSpPr>
          <p:spPr>
            <a:xfrm>
              <a:off x="2880475" y="3429925"/>
              <a:ext cx="13325" cy="9600"/>
            </a:xfrm>
            <a:custGeom>
              <a:rect b="b" l="l" r="r" t="t"/>
              <a:pathLst>
                <a:path extrusionOk="0" h="384" w="533">
                  <a:moveTo>
                    <a:pt x="266" y="0"/>
                  </a:moveTo>
                  <a:cubicBezTo>
                    <a:pt x="198" y="0"/>
                    <a:pt x="130" y="15"/>
                    <a:pt x="79" y="45"/>
                  </a:cubicBezTo>
                  <a:cubicBezTo>
                    <a:pt x="28" y="75"/>
                    <a:pt x="2" y="113"/>
                    <a:pt x="2" y="153"/>
                  </a:cubicBezTo>
                  <a:lnTo>
                    <a:pt x="1" y="230"/>
                  </a:lnTo>
                  <a:cubicBezTo>
                    <a:pt x="1" y="268"/>
                    <a:pt x="27" y="308"/>
                    <a:pt x="79" y="339"/>
                  </a:cubicBezTo>
                  <a:cubicBezTo>
                    <a:pt x="130" y="369"/>
                    <a:pt x="198" y="384"/>
                    <a:pt x="266" y="384"/>
                  </a:cubicBezTo>
                  <a:cubicBezTo>
                    <a:pt x="333" y="384"/>
                    <a:pt x="401" y="369"/>
                    <a:pt x="452" y="339"/>
                  </a:cubicBezTo>
                  <a:cubicBezTo>
                    <a:pt x="503" y="308"/>
                    <a:pt x="529" y="270"/>
                    <a:pt x="529" y="231"/>
                  </a:cubicBezTo>
                  <a:cubicBezTo>
                    <a:pt x="529" y="231"/>
                    <a:pt x="530" y="158"/>
                    <a:pt x="531" y="158"/>
                  </a:cubicBezTo>
                  <a:cubicBezTo>
                    <a:pt x="531" y="158"/>
                    <a:pt x="531" y="158"/>
                    <a:pt x="531" y="158"/>
                  </a:cubicBezTo>
                  <a:cubicBezTo>
                    <a:pt x="532" y="116"/>
                    <a:pt x="506" y="76"/>
                    <a:pt x="452" y="45"/>
                  </a:cubicBezTo>
                  <a:cubicBezTo>
                    <a:pt x="401" y="15"/>
                    <a:pt x="333" y="0"/>
                    <a:pt x="266" y="0"/>
                  </a:cubicBez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17"/>
            <p:cNvSpPr/>
            <p:nvPr/>
          </p:nvSpPr>
          <p:spPr>
            <a:xfrm>
              <a:off x="2879850" y="3429925"/>
              <a:ext cx="14550" cy="7650"/>
            </a:xfrm>
            <a:custGeom>
              <a:rect b="b" l="l" r="r" t="t"/>
              <a:pathLst>
                <a:path extrusionOk="0" h="306" w="582">
                  <a:moveTo>
                    <a:pt x="291" y="0"/>
                  </a:moveTo>
                  <a:cubicBezTo>
                    <a:pt x="223" y="0"/>
                    <a:pt x="155" y="15"/>
                    <a:pt x="104" y="45"/>
                  </a:cubicBezTo>
                  <a:cubicBezTo>
                    <a:pt x="1" y="104"/>
                    <a:pt x="1" y="202"/>
                    <a:pt x="105" y="260"/>
                  </a:cubicBezTo>
                  <a:cubicBezTo>
                    <a:pt x="157" y="290"/>
                    <a:pt x="224" y="305"/>
                    <a:pt x="292" y="305"/>
                  </a:cubicBezTo>
                  <a:cubicBezTo>
                    <a:pt x="360" y="305"/>
                    <a:pt x="427" y="290"/>
                    <a:pt x="479" y="260"/>
                  </a:cubicBezTo>
                  <a:cubicBezTo>
                    <a:pt x="582" y="202"/>
                    <a:pt x="580" y="104"/>
                    <a:pt x="477" y="45"/>
                  </a:cubicBezTo>
                  <a:cubicBezTo>
                    <a:pt x="426" y="15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9" name="Google Shape;3259;p17"/>
          <p:cNvGrpSpPr/>
          <p:nvPr/>
        </p:nvGrpSpPr>
        <p:grpSpPr>
          <a:xfrm>
            <a:off x="8032342" y="2641756"/>
            <a:ext cx="576232" cy="378232"/>
            <a:chOff x="862025" y="1587900"/>
            <a:chExt cx="378625" cy="241525"/>
          </a:xfrm>
        </p:grpSpPr>
        <p:sp>
          <p:nvSpPr>
            <p:cNvPr id="3260" name="Google Shape;3260;p17"/>
            <p:cNvSpPr/>
            <p:nvPr/>
          </p:nvSpPr>
          <p:spPr>
            <a:xfrm>
              <a:off x="984775" y="1587900"/>
              <a:ext cx="244825" cy="167900"/>
            </a:xfrm>
            <a:custGeom>
              <a:rect b="b" l="l" r="r" t="t"/>
              <a:pathLst>
                <a:path extrusionOk="0" h="6716" w="9793">
                  <a:moveTo>
                    <a:pt x="5158" y="1"/>
                  </a:moveTo>
                  <a:cubicBezTo>
                    <a:pt x="3979" y="1"/>
                    <a:pt x="2801" y="261"/>
                    <a:pt x="1904" y="782"/>
                  </a:cubicBezTo>
                  <a:cubicBezTo>
                    <a:pt x="1012" y="1300"/>
                    <a:pt x="567" y="1978"/>
                    <a:pt x="566" y="2657"/>
                  </a:cubicBezTo>
                  <a:lnTo>
                    <a:pt x="566" y="2657"/>
                  </a:lnTo>
                  <a:lnTo>
                    <a:pt x="563" y="3495"/>
                  </a:lnTo>
                  <a:cubicBezTo>
                    <a:pt x="561" y="3974"/>
                    <a:pt x="784" y="4455"/>
                    <a:pt x="1226" y="4881"/>
                  </a:cubicBezTo>
                  <a:lnTo>
                    <a:pt x="0" y="5594"/>
                  </a:lnTo>
                  <a:cubicBezTo>
                    <a:pt x="35" y="5574"/>
                    <a:pt x="76" y="5563"/>
                    <a:pt x="121" y="5563"/>
                  </a:cubicBezTo>
                  <a:cubicBezTo>
                    <a:pt x="183" y="5563"/>
                    <a:pt x="254" y="5583"/>
                    <a:pt x="328" y="5626"/>
                  </a:cubicBezTo>
                  <a:cubicBezTo>
                    <a:pt x="581" y="5772"/>
                    <a:pt x="785" y="6128"/>
                    <a:pt x="785" y="6420"/>
                  </a:cubicBezTo>
                  <a:cubicBezTo>
                    <a:pt x="785" y="6563"/>
                    <a:pt x="734" y="6666"/>
                    <a:pt x="652" y="6714"/>
                  </a:cubicBezTo>
                  <a:lnTo>
                    <a:pt x="652" y="6714"/>
                  </a:lnTo>
                  <a:lnTo>
                    <a:pt x="2463" y="5663"/>
                  </a:lnTo>
                  <a:cubicBezTo>
                    <a:pt x="3272" y="6005"/>
                    <a:pt x="4229" y="6177"/>
                    <a:pt x="5185" y="6177"/>
                  </a:cubicBezTo>
                  <a:cubicBezTo>
                    <a:pt x="6364" y="6177"/>
                    <a:pt x="7542" y="5916"/>
                    <a:pt x="8439" y="5395"/>
                  </a:cubicBezTo>
                  <a:cubicBezTo>
                    <a:pt x="9330" y="4876"/>
                    <a:pt x="9776" y="4199"/>
                    <a:pt x="9777" y="3521"/>
                  </a:cubicBezTo>
                  <a:lnTo>
                    <a:pt x="9780" y="2682"/>
                  </a:lnTo>
                  <a:cubicBezTo>
                    <a:pt x="9780" y="2692"/>
                    <a:pt x="9780" y="2699"/>
                    <a:pt x="9780" y="2709"/>
                  </a:cubicBezTo>
                  <a:cubicBezTo>
                    <a:pt x="9792" y="2013"/>
                    <a:pt x="9341" y="1314"/>
                    <a:pt x="8421" y="782"/>
                  </a:cubicBezTo>
                  <a:cubicBezTo>
                    <a:pt x="7518" y="261"/>
                    <a:pt x="6337" y="1"/>
                    <a:pt x="5158" y="1"/>
                  </a:cubicBezTo>
                  <a:close/>
                  <a:moveTo>
                    <a:pt x="652" y="6714"/>
                  </a:moveTo>
                  <a:lnTo>
                    <a:pt x="650" y="6715"/>
                  </a:lnTo>
                  <a:cubicBezTo>
                    <a:pt x="651" y="6715"/>
                    <a:pt x="651" y="6714"/>
                    <a:pt x="652" y="6714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17"/>
            <p:cNvSpPr/>
            <p:nvPr/>
          </p:nvSpPr>
          <p:spPr>
            <a:xfrm>
              <a:off x="1019225" y="1604600"/>
              <a:ext cx="189750" cy="100050"/>
            </a:xfrm>
            <a:custGeom>
              <a:rect b="b" l="l" r="r" t="t"/>
              <a:pathLst>
                <a:path extrusionOk="0" h="4002" w="7590">
                  <a:moveTo>
                    <a:pt x="3784" y="1"/>
                  </a:moveTo>
                  <a:cubicBezTo>
                    <a:pt x="2900" y="1"/>
                    <a:pt x="2017" y="196"/>
                    <a:pt x="1345" y="587"/>
                  </a:cubicBezTo>
                  <a:cubicBezTo>
                    <a:pt x="0" y="1368"/>
                    <a:pt x="8" y="2635"/>
                    <a:pt x="1360" y="3415"/>
                  </a:cubicBezTo>
                  <a:cubicBezTo>
                    <a:pt x="2037" y="3806"/>
                    <a:pt x="2922" y="4002"/>
                    <a:pt x="3806" y="4002"/>
                  </a:cubicBezTo>
                  <a:cubicBezTo>
                    <a:pt x="4690" y="4002"/>
                    <a:pt x="5573" y="3806"/>
                    <a:pt x="6245" y="3415"/>
                  </a:cubicBezTo>
                  <a:cubicBezTo>
                    <a:pt x="7590" y="2635"/>
                    <a:pt x="7582" y="1368"/>
                    <a:pt x="6230" y="587"/>
                  </a:cubicBezTo>
                  <a:cubicBezTo>
                    <a:pt x="5553" y="196"/>
                    <a:pt x="4668" y="1"/>
                    <a:pt x="3784" y="1"/>
                  </a:cubicBezTo>
                  <a:close/>
                </a:path>
              </a:pathLst>
            </a:custGeom>
            <a:solidFill>
              <a:srgbClr val="A7CE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17"/>
            <p:cNvSpPr/>
            <p:nvPr/>
          </p:nvSpPr>
          <p:spPr>
            <a:xfrm>
              <a:off x="1028450" y="1605050"/>
              <a:ext cx="171300" cy="70775"/>
            </a:xfrm>
            <a:custGeom>
              <a:rect b="b" l="l" r="r" t="t"/>
              <a:pathLst>
                <a:path extrusionOk="0" h="2831" w="6852">
                  <a:moveTo>
                    <a:pt x="0" y="2811"/>
                  </a:moveTo>
                  <a:cubicBezTo>
                    <a:pt x="0" y="2811"/>
                    <a:pt x="0" y="2812"/>
                    <a:pt x="0" y="2812"/>
                  </a:cubicBezTo>
                  <a:lnTo>
                    <a:pt x="0" y="2811"/>
                  </a:lnTo>
                  <a:close/>
                  <a:moveTo>
                    <a:pt x="3415" y="1"/>
                  </a:moveTo>
                  <a:cubicBezTo>
                    <a:pt x="2539" y="1"/>
                    <a:pt x="1664" y="194"/>
                    <a:pt x="997" y="582"/>
                  </a:cubicBezTo>
                  <a:cubicBezTo>
                    <a:pt x="335" y="966"/>
                    <a:pt x="3" y="1469"/>
                    <a:pt x="3" y="1973"/>
                  </a:cubicBezTo>
                  <a:lnTo>
                    <a:pt x="0" y="2811"/>
                  </a:lnTo>
                  <a:lnTo>
                    <a:pt x="0" y="2811"/>
                  </a:lnTo>
                  <a:cubicBezTo>
                    <a:pt x="2" y="2307"/>
                    <a:pt x="334" y="1803"/>
                    <a:pt x="996" y="1419"/>
                  </a:cubicBezTo>
                  <a:cubicBezTo>
                    <a:pt x="1662" y="1032"/>
                    <a:pt x="2536" y="838"/>
                    <a:pt x="3413" y="838"/>
                  </a:cubicBezTo>
                  <a:cubicBezTo>
                    <a:pt x="4289" y="838"/>
                    <a:pt x="5166" y="1032"/>
                    <a:pt x="5836" y="1419"/>
                  </a:cubicBezTo>
                  <a:cubicBezTo>
                    <a:pt x="6510" y="1808"/>
                    <a:pt x="6848" y="2319"/>
                    <a:pt x="6847" y="2828"/>
                  </a:cubicBezTo>
                  <a:lnTo>
                    <a:pt x="6847" y="2828"/>
                  </a:lnTo>
                  <a:lnTo>
                    <a:pt x="6849" y="1993"/>
                  </a:lnTo>
                  <a:cubicBezTo>
                    <a:pt x="6852" y="1483"/>
                    <a:pt x="6514" y="972"/>
                    <a:pt x="5838" y="582"/>
                  </a:cubicBezTo>
                  <a:cubicBezTo>
                    <a:pt x="5167" y="194"/>
                    <a:pt x="4290" y="1"/>
                    <a:pt x="3415" y="1"/>
                  </a:cubicBezTo>
                  <a:close/>
                  <a:moveTo>
                    <a:pt x="6847" y="2828"/>
                  </a:moveTo>
                  <a:lnTo>
                    <a:pt x="6847" y="2831"/>
                  </a:lnTo>
                  <a:cubicBezTo>
                    <a:pt x="6847" y="2830"/>
                    <a:pt x="6847" y="2829"/>
                    <a:pt x="6847" y="2828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17"/>
            <p:cNvSpPr/>
            <p:nvPr/>
          </p:nvSpPr>
          <p:spPr>
            <a:xfrm>
              <a:off x="998800" y="1654300"/>
              <a:ext cx="230500" cy="88025"/>
            </a:xfrm>
            <a:custGeom>
              <a:rect b="b" l="l" r="r" t="t"/>
              <a:pathLst>
                <a:path extrusionOk="0" h="3521" w="9220">
                  <a:moveTo>
                    <a:pt x="5" y="0"/>
                  </a:moveTo>
                  <a:cubicBezTo>
                    <a:pt x="5" y="1"/>
                    <a:pt x="5" y="2"/>
                    <a:pt x="5" y="3"/>
                  </a:cubicBezTo>
                  <a:lnTo>
                    <a:pt x="5" y="3"/>
                  </a:lnTo>
                  <a:lnTo>
                    <a:pt x="5" y="0"/>
                  </a:lnTo>
                  <a:close/>
                  <a:moveTo>
                    <a:pt x="5" y="3"/>
                  </a:moveTo>
                  <a:lnTo>
                    <a:pt x="2" y="838"/>
                  </a:lnTo>
                  <a:cubicBezTo>
                    <a:pt x="0" y="1526"/>
                    <a:pt x="453" y="2214"/>
                    <a:pt x="1363" y="2739"/>
                  </a:cubicBezTo>
                  <a:cubicBezTo>
                    <a:pt x="2265" y="3260"/>
                    <a:pt x="3446" y="3521"/>
                    <a:pt x="4625" y="3521"/>
                  </a:cubicBezTo>
                  <a:cubicBezTo>
                    <a:pt x="5804" y="3521"/>
                    <a:pt x="6982" y="3260"/>
                    <a:pt x="7878" y="2739"/>
                  </a:cubicBezTo>
                  <a:cubicBezTo>
                    <a:pt x="8769" y="2222"/>
                    <a:pt x="9215" y="1543"/>
                    <a:pt x="9218" y="865"/>
                  </a:cubicBezTo>
                  <a:lnTo>
                    <a:pt x="9219" y="26"/>
                  </a:lnTo>
                  <a:lnTo>
                    <a:pt x="9219" y="26"/>
                  </a:lnTo>
                  <a:cubicBezTo>
                    <a:pt x="9218" y="705"/>
                    <a:pt x="8772" y="1383"/>
                    <a:pt x="7881" y="1901"/>
                  </a:cubicBezTo>
                  <a:cubicBezTo>
                    <a:pt x="6984" y="2421"/>
                    <a:pt x="5806" y="2682"/>
                    <a:pt x="4627" y="2682"/>
                  </a:cubicBezTo>
                  <a:cubicBezTo>
                    <a:pt x="3447" y="2682"/>
                    <a:pt x="2267" y="2421"/>
                    <a:pt x="1364" y="1901"/>
                  </a:cubicBezTo>
                  <a:cubicBezTo>
                    <a:pt x="457" y="1376"/>
                    <a:pt x="3" y="689"/>
                    <a:pt x="5" y="3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17"/>
            <p:cNvSpPr/>
            <p:nvPr/>
          </p:nvSpPr>
          <p:spPr>
            <a:xfrm>
              <a:off x="984775" y="1700475"/>
              <a:ext cx="53800" cy="28075"/>
            </a:xfrm>
            <a:custGeom>
              <a:rect b="b" l="l" r="r" t="t"/>
              <a:pathLst>
                <a:path extrusionOk="0" h="1123" w="2152">
                  <a:moveTo>
                    <a:pt x="1945" y="0"/>
                  </a:moveTo>
                  <a:cubicBezTo>
                    <a:pt x="1900" y="0"/>
                    <a:pt x="1859" y="11"/>
                    <a:pt x="1824" y="31"/>
                  </a:cubicBezTo>
                  <a:lnTo>
                    <a:pt x="0" y="1091"/>
                  </a:lnTo>
                  <a:cubicBezTo>
                    <a:pt x="35" y="1071"/>
                    <a:pt x="76" y="1060"/>
                    <a:pt x="121" y="1060"/>
                  </a:cubicBezTo>
                  <a:cubicBezTo>
                    <a:pt x="183" y="1060"/>
                    <a:pt x="253" y="1080"/>
                    <a:pt x="326" y="1123"/>
                  </a:cubicBezTo>
                  <a:lnTo>
                    <a:pt x="2151" y="63"/>
                  </a:lnTo>
                  <a:cubicBezTo>
                    <a:pt x="2077" y="20"/>
                    <a:pt x="2007" y="0"/>
                    <a:pt x="1945" y="0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17"/>
            <p:cNvSpPr/>
            <p:nvPr/>
          </p:nvSpPr>
          <p:spPr>
            <a:xfrm>
              <a:off x="992925" y="1702025"/>
              <a:ext cx="57125" cy="53775"/>
            </a:xfrm>
            <a:custGeom>
              <a:rect b="b" l="l" r="r" t="t"/>
              <a:pathLst>
                <a:path extrusionOk="0" h="2151" w="2285">
                  <a:moveTo>
                    <a:pt x="1825" y="1"/>
                  </a:moveTo>
                  <a:lnTo>
                    <a:pt x="0" y="1061"/>
                  </a:lnTo>
                  <a:cubicBezTo>
                    <a:pt x="255" y="1207"/>
                    <a:pt x="459" y="1563"/>
                    <a:pt x="459" y="1855"/>
                  </a:cubicBezTo>
                  <a:cubicBezTo>
                    <a:pt x="459" y="1998"/>
                    <a:pt x="408" y="2101"/>
                    <a:pt x="326" y="2149"/>
                  </a:cubicBezTo>
                  <a:lnTo>
                    <a:pt x="326" y="2149"/>
                  </a:lnTo>
                  <a:lnTo>
                    <a:pt x="2149" y="1090"/>
                  </a:lnTo>
                  <a:cubicBezTo>
                    <a:pt x="2232" y="1042"/>
                    <a:pt x="2283" y="941"/>
                    <a:pt x="2283" y="795"/>
                  </a:cubicBezTo>
                  <a:cubicBezTo>
                    <a:pt x="2284" y="503"/>
                    <a:pt x="2079" y="148"/>
                    <a:pt x="1825" y="1"/>
                  </a:cubicBezTo>
                  <a:close/>
                  <a:moveTo>
                    <a:pt x="326" y="2149"/>
                  </a:moveTo>
                  <a:lnTo>
                    <a:pt x="324" y="2150"/>
                  </a:lnTo>
                  <a:cubicBezTo>
                    <a:pt x="325" y="2150"/>
                    <a:pt x="325" y="2149"/>
                    <a:pt x="326" y="2149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17"/>
            <p:cNvSpPr/>
            <p:nvPr/>
          </p:nvSpPr>
          <p:spPr>
            <a:xfrm>
              <a:off x="981400" y="1726975"/>
              <a:ext cx="23050" cy="29575"/>
            </a:xfrm>
            <a:custGeom>
              <a:rect b="b" l="l" r="r" t="t"/>
              <a:pathLst>
                <a:path extrusionOk="0" h="1183" w="922">
                  <a:moveTo>
                    <a:pt x="256" y="0"/>
                  </a:moveTo>
                  <a:cubicBezTo>
                    <a:pt x="106" y="0"/>
                    <a:pt x="2" y="119"/>
                    <a:pt x="2" y="326"/>
                  </a:cubicBezTo>
                  <a:cubicBezTo>
                    <a:pt x="0" y="617"/>
                    <a:pt x="206" y="972"/>
                    <a:pt x="460" y="1120"/>
                  </a:cubicBezTo>
                  <a:cubicBezTo>
                    <a:pt x="533" y="1162"/>
                    <a:pt x="603" y="1182"/>
                    <a:pt x="665" y="1182"/>
                  </a:cubicBezTo>
                  <a:cubicBezTo>
                    <a:pt x="816" y="1182"/>
                    <a:pt x="920" y="1063"/>
                    <a:pt x="920" y="856"/>
                  </a:cubicBezTo>
                  <a:cubicBezTo>
                    <a:pt x="922" y="564"/>
                    <a:pt x="716" y="209"/>
                    <a:pt x="463" y="63"/>
                  </a:cubicBezTo>
                  <a:cubicBezTo>
                    <a:pt x="389" y="20"/>
                    <a:pt x="319" y="0"/>
                    <a:pt x="256" y="0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17"/>
            <p:cNvSpPr/>
            <p:nvPr/>
          </p:nvSpPr>
          <p:spPr>
            <a:xfrm>
              <a:off x="862025" y="1720100"/>
              <a:ext cx="147500" cy="109325"/>
            </a:xfrm>
            <a:custGeom>
              <a:rect b="b" l="l" r="r" t="t"/>
              <a:pathLst>
                <a:path extrusionOk="0" h="4373" w="5900">
                  <a:moveTo>
                    <a:pt x="4932" y="1"/>
                  </a:moveTo>
                  <a:cubicBezTo>
                    <a:pt x="4866" y="1"/>
                    <a:pt x="4806" y="16"/>
                    <a:pt x="4755" y="46"/>
                  </a:cubicBezTo>
                  <a:lnTo>
                    <a:pt x="197" y="2696"/>
                  </a:lnTo>
                  <a:lnTo>
                    <a:pt x="199" y="2696"/>
                  </a:lnTo>
                  <a:cubicBezTo>
                    <a:pt x="77" y="2765"/>
                    <a:pt x="2" y="2914"/>
                    <a:pt x="2" y="3125"/>
                  </a:cubicBezTo>
                  <a:cubicBezTo>
                    <a:pt x="1" y="3550"/>
                    <a:pt x="300" y="4066"/>
                    <a:pt x="669" y="4280"/>
                  </a:cubicBezTo>
                  <a:cubicBezTo>
                    <a:pt x="777" y="4342"/>
                    <a:pt x="880" y="4372"/>
                    <a:pt x="970" y="4372"/>
                  </a:cubicBezTo>
                  <a:cubicBezTo>
                    <a:pt x="1036" y="4372"/>
                    <a:pt x="1096" y="4356"/>
                    <a:pt x="1147" y="4326"/>
                  </a:cubicBezTo>
                  <a:lnTo>
                    <a:pt x="1147" y="4326"/>
                  </a:lnTo>
                  <a:cubicBezTo>
                    <a:pt x="1146" y="4326"/>
                    <a:pt x="1146" y="4327"/>
                    <a:pt x="1145" y="4328"/>
                  </a:cubicBezTo>
                  <a:lnTo>
                    <a:pt x="5703" y="1677"/>
                  </a:lnTo>
                  <a:cubicBezTo>
                    <a:pt x="5823" y="1608"/>
                    <a:pt x="5898" y="1459"/>
                    <a:pt x="5898" y="1249"/>
                  </a:cubicBezTo>
                  <a:cubicBezTo>
                    <a:pt x="5900" y="822"/>
                    <a:pt x="5602" y="306"/>
                    <a:pt x="5231" y="92"/>
                  </a:cubicBezTo>
                  <a:cubicBezTo>
                    <a:pt x="5124" y="30"/>
                    <a:pt x="5022" y="1"/>
                    <a:pt x="4932" y="1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17"/>
            <p:cNvSpPr/>
            <p:nvPr/>
          </p:nvSpPr>
          <p:spPr>
            <a:xfrm>
              <a:off x="866950" y="1720100"/>
              <a:ext cx="125875" cy="68525"/>
            </a:xfrm>
            <a:custGeom>
              <a:rect b="b" l="l" r="r" t="t"/>
              <a:pathLst>
                <a:path extrusionOk="0" h="2741" w="5035">
                  <a:moveTo>
                    <a:pt x="1" y="2694"/>
                  </a:moveTo>
                  <a:cubicBezTo>
                    <a:pt x="0" y="2694"/>
                    <a:pt x="0" y="2694"/>
                    <a:pt x="0" y="2694"/>
                  </a:cubicBezTo>
                  <a:lnTo>
                    <a:pt x="1" y="2694"/>
                  </a:lnTo>
                  <a:close/>
                  <a:moveTo>
                    <a:pt x="4735" y="1"/>
                  </a:moveTo>
                  <a:cubicBezTo>
                    <a:pt x="4669" y="1"/>
                    <a:pt x="4609" y="16"/>
                    <a:pt x="4558" y="46"/>
                  </a:cubicBezTo>
                  <a:lnTo>
                    <a:pt x="1" y="2694"/>
                  </a:lnTo>
                  <a:lnTo>
                    <a:pt x="1" y="2694"/>
                  </a:lnTo>
                  <a:cubicBezTo>
                    <a:pt x="52" y="2665"/>
                    <a:pt x="111" y="2649"/>
                    <a:pt x="177" y="2649"/>
                  </a:cubicBezTo>
                  <a:cubicBezTo>
                    <a:pt x="268" y="2649"/>
                    <a:pt x="370" y="2678"/>
                    <a:pt x="476" y="2741"/>
                  </a:cubicBezTo>
                  <a:lnTo>
                    <a:pt x="5034" y="92"/>
                  </a:lnTo>
                  <a:cubicBezTo>
                    <a:pt x="4927" y="30"/>
                    <a:pt x="4825" y="1"/>
                    <a:pt x="4735" y="1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17"/>
            <p:cNvSpPr/>
            <p:nvPr/>
          </p:nvSpPr>
          <p:spPr>
            <a:xfrm>
              <a:off x="878850" y="1722400"/>
              <a:ext cx="130675" cy="105825"/>
            </a:xfrm>
            <a:custGeom>
              <a:rect b="b" l="l" r="r" t="t"/>
              <a:pathLst>
                <a:path extrusionOk="0" h="4233" w="5227">
                  <a:moveTo>
                    <a:pt x="4558" y="0"/>
                  </a:moveTo>
                  <a:lnTo>
                    <a:pt x="0" y="2649"/>
                  </a:lnTo>
                  <a:cubicBezTo>
                    <a:pt x="371" y="2862"/>
                    <a:pt x="669" y="3380"/>
                    <a:pt x="667" y="3804"/>
                  </a:cubicBezTo>
                  <a:cubicBezTo>
                    <a:pt x="667" y="4013"/>
                    <a:pt x="593" y="4162"/>
                    <a:pt x="474" y="4231"/>
                  </a:cubicBezTo>
                  <a:lnTo>
                    <a:pt x="474" y="4231"/>
                  </a:lnTo>
                  <a:lnTo>
                    <a:pt x="5030" y="1584"/>
                  </a:lnTo>
                  <a:cubicBezTo>
                    <a:pt x="5150" y="1515"/>
                    <a:pt x="5225" y="1366"/>
                    <a:pt x="5225" y="1155"/>
                  </a:cubicBezTo>
                  <a:cubicBezTo>
                    <a:pt x="5227" y="730"/>
                    <a:pt x="4929" y="214"/>
                    <a:pt x="4558" y="0"/>
                  </a:cubicBezTo>
                  <a:close/>
                  <a:moveTo>
                    <a:pt x="474" y="4231"/>
                  </a:moveTo>
                  <a:lnTo>
                    <a:pt x="472" y="4232"/>
                  </a:lnTo>
                  <a:cubicBezTo>
                    <a:pt x="473" y="4232"/>
                    <a:pt x="473" y="4232"/>
                    <a:pt x="474" y="4231"/>
                  </a:cubicBez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17"/>
            <p:cNvSpPr/>
            <p:nvPr/>
          </p:nvSpPr>
          <p:spPr>
            <a:xfrm>
              <a:off x="862025" y="1786300"/>
              <a:ext cx="33550" cy="43075"/>
            </a:xfrm>
            <a:custGeom>
              <a:rect b="b" l="l" r="r" t="t"/>
              <a:pathLst>
                <a:path extrusionOk="0" h="1723" w="1342">
                  <a:moveTo>
                    <a:pt x="372" y="1"/>
                  </a:moveTo>
                  <a:cubicBezTo>
                    <a:pt x="153" y="1"/>
                    <a:pt x="2" y="174"/>
                    <a:pt x="2" y="475"/>
                  </a:cubicBezTo>
                  <a:cubicBezTo>
                    <a:pt x="1" y="901"/>
                    <a:pt x="299" y="1418"/>
                    <a:pt x="669" y="1630"/>
                  </a:cubicBezTo>
                  <a:cubicBezTo>
                    <a:pt x="777" y="1693"/>
                    <a:pt x="879" y="1722"/>
                    <a:pt x="970" y="1722"/>
                  </a:cubicBezTo>
                  <a:cubicBezTo>
                    <a:pt x="1189" y="1722"/>
                    <a:pt x="1339" y="1549"/>
                    <a:pt x="1340" y="1248"/>
                  </a:cubicBezTo>
                  <a:cubicBezTo>
                    <a:pt x="1342" y="824"/>
                    <a:pt x="1044" y="306"/>
                    <a:pt x="673" y="93"/>
                  </a:cubicBezTo>
                  <a:cubicBezTo>
                    <a:pt x="565" y="30"/>
                    <a:pt x="463" y="1"/>
                    <a:pt x="372" y="1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17"/>
            <p:cNvSpPr/>
            <p:nvPr/>
          </p:nvSpPr>
          <p:spPr>
            <a:xfrm>
              <a:off x="987525" y="1587900"/>
              <a:ext cx="253125" cy="133475"/>
            </a:xfrm>
            <a:custGeom>
              <a:rect b="b" l="l" r="r" t="t"/>
              <a:pathLst>
                <a:path extrusionOk="0" h="5339" w="10125">
                  <a:moveTo>
                    <a:pt x="5051" y="687"/>
                  </a:moveTo>
                  <a:cubicBezTo>
                    <a:pt x="5928" y="687"/>
                    <a:pt x="6806" y="881"/>
                    <a:pt x="7476" y="1268"/>
                  </a:cubicBezTo>
                  <a:cubicBezTo>
                    <a:pt x="8816" y="2042"/>
                    <a:pt x="8824" y="3297"/>
                    <a:pt x="7492" y="4071"/>
                  </a:cubicBezTo>
                  <a:cubicBezTo>
                    <a:pt x="6826" y="4458"/>
                    <a:pt x="5951" y="4652"/>
                    <a:pt x="5075" y="4652"/>
                  </a:cubicBezTo>
                  <a:cubicBezTo>
                    <a:pt x="4199" y="4652"/>
                    <a:pt x="3322" y="4458"/>
                    <a:pt x="2651" y="4071"/>
                  </a:cubicBezTo>
                  <a:cubicBezTo>
                    <a:pt x="1310" y="3298"/>
                    <a:pt x="1302" y="2042"/>
                    <a:pt x="2634" y="1268"/>
                  </a:cubicBezTo>
                  <a:cubicBezTo>
                    <a:pt x="3301" y="881"/>
                    <a:pt x="4175" y="687"/>
                    <a:pt x="5051" y="687"/>
                  </a:cubicBezTo>
                  <a:close/>
                  <a:moveTo>
                    <a:pt x="5048" y="1"/>
                  </a:moveTo>
                  <a:cubicBezTo>
                    <a:pt x="3869" y="1"/>
                    <a:pt x="2691" y="261"/>
                    <a:pt x="1794" y="782"/>
                  </a:cubicBezTo>
                  <a:cubicBezTo>
                    <a:pt x="1" y="1825"/>
                    <a:pt x="10" y="3515"/>
                    <a:pt x="1815" y="4557"/>
                  </a:cubicBezTo>
                  <a:cubicBezTo>
                    <a:pt x="2718" y="5078"/>
                    <a:pt x="3899" y="5338"/>
                    <a:pt x="5079" y="5338"/>
                  </a:cubicBezTo>
                  <a:cubicBezTo>
                    <a:pt x="6258" y="5338"/>
                    <a:pt x="7435" y="5078"/>
                    <a:pt x="8332" y="4557"/>
                  </a:cubicBezTo>
                  <a:cubicBezTo>
                    <a:pt x="10125" y="3515"/>
                    <a:pt x="10116" y="1825"/>
                    <a:pt x="8311" y="782"/>
                  </a:cubicBezTo>
                  <a:cubicBezTo>
                    <a:pt x="7408" y="261"/>
                    <a:pt x="6227" y="1"/>
                    <a:pt x="5048" y="1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6" name="Google Shape;3276;p18"/>
          <p:cNvGrpSpPr/>
          <p:nvPr/>
        </p:nvGrpSpPr>
        <p:grpSpPr>
          <a:xfrm flipH="1">
            <a:off x="3893266" y="996255"/>
            <a:ext cx="1992293" cy="1466672"/>
            <a:chOff x="3928175" y="530725"/>
            <a:chExt cx="3456350" cy="2521425"/>
          </a:xfrm>
        </p:grpSpPr>
        <p:sp>
          <p:nvSpPr>
            <p:cNvPr id="3277" name="Google Shape;3277;p18"/>
            <p:cNvSpPr/>
            <p:nvPr/>
          </p:nvSpPr>
          <p:spPr>
            <a:xfrm>
              <a:off x="3928175" y="530725"/>
              <a:ext cx="3451625" cy="2521425"/>
            </a:xfrm>
            <a:custGeom>
              <a:rect b="b" l="l" r="r" t="t"/>
              <a:pathLst>
                <a:path extrusionOk="0" h="100857" w="138065">
                  <a:moveTo>
                    <a:pt x="63079" y="0"/>
                  </a:moveTo>
                  <a:cubicBezTo>
                    <a:pt x="62840" y="0"/>
                    <a:pt x="62596" y="52"/>
                    <a:pt x="62402" y="164"/>
                  </a:cubicBezTo>
                  <a:lnTo>
                    <a:pt x="335" y="35998"/>
                  </a:lnTo>
                  <a:cubicBezTo>
                    <a:pt x="99" y="36134"/>
                    <a:pt x="0" y="36332"/>
                    <a:pt x="75" y="36520"/>
                  </a:cubicBezTo>
                  <a:lnTo>
                    <a:pt x="135" y="57446"/>
                  </a:lnTo>
                  <a:lnTo>
                    <a:pt x="13565" y="90727"/>
                  </a:lnTo>
                  <a:cubicBezTo>
                    <a:pt x="14009" y="91832"/>
                    <a:pt x="15493" y="92694"/>
                    <a:pt x="17403" y="92955"/>
                  </a:cubicBezTo>
                  <a:lnTo>
                    <a:pt x="74810" y="100841"/>
                  </a:lnTo>
                  <a:cubicBezTo>
                    <a:pt x="74883" y="100851"/>
                    <a:pt x="74957" y="100856"/>
                    <a:pt x="75031" y="100856"/>
                  </a:cubicBezTo>
                  <a:cubicBezTo>
                    <a:pt x="75283" y="100856"/>
                    <a:pt x="75530" y="100799"/>
                    <a:pt x="75713" y="100693"/>
                  </a:cubicBezTo>
                  <a:lnTo>
                    <a:pt x="137778" y="64861"/>
                  </a:lnTo>
                  <a:cubicBezTo>
                    <a:pt x="137974" y="64746"/>
                    <a:pt x="138064" y="64605"/>
                    <a:pt x="138063" y="64465"/>
                  </a:cubicBezTo>
                  <a:lnTo>
                    <a:pt x="138005" y="43540"/>
                  </a:lnTo>
                  <a:cubicBezTo>
                    <a:pt x="138005" y="43543"/>
                    <a:pt x="138002" y="43548"/>
                    <a:pt x="138001" y="43552"/>
                  </a:cubicBezTo>
                  <a:lnTo>
                    <a:pt x="138001" y="43552"/>
                  </a:lnTo>
                  <a:cubicBezTo>
                    <a:pt x="138011" y="43306"/>
                    <a:pt x="137738" y="43063"/>
                    <a:pt x="137266" y="42998"/>
                  </a:cubicBezTo>
                  <a:lnTo>
                    <a:pt x="81009" y="35269"/>
                  </a:lnTo>
                  <a:cubicBezTo>
                    <a:pt x="79102" y="35008"/>
                    <a:pt x="77619" y="34145"/>
                    <a:pt x="77171" y="33040"/>
                  </a:cubicBezTo>
                  <a:lnTo>
                    <a:pt x="64017" y="428"/>
                  </a:lnTo>
                  <a:cubicBezTo>
                    <a:pt x="63907" y="159"/>
                    <a:pt x="63499" y="0"/>
                    <a:pt x="63079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18"/>
            <p:cNvSpPr/>
            <p:nvPr/>
          </p:nvSpPr>
          <p:spPr>
            <a:xfrm>
              <a:off x="3930050" y="1443700"/>
              <a:ext cx="337275" cy="1355175"/>
            </a:xfrm>
            <a:custGeom>
              <a:rect b="b" l="l" r="r" t="t"/>
              <a:pathLst>
                <a:path extrusionOk="0" h="54207" w="13491">
                  <a:moveTo>
                    <a:pt x="0" y="1"/>
                  </a:moveTo>
                  <a:lnTo>
                    <a:pt x="60" y="20927"/>
                  </a:lnTo>
                  <a:lnTo>
                    <a:pt x="13490" y="54206"/>
                  </a:lnTo>
                  <a:lnTo>
                    <a:pt x="13431" y="33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18"/>
            <p:cNvSpPr/>
            <p:nvPr/>
          </p:nvSpPr>
          <p:spPr>
            <a:xfrm>
              <a:off x="4265800" y="2275675"/>
              <a:ext cx="1532650" cy="776150"/>
            </a:xfrm>
            <a:custGeom>
              <a:rect b="b" l="l" r="r" t="t"/>
              <a:pathLst>
                <a:path extrusionOk="0" h="31046" w="61306">
                  <a:moveTo>
                    <a:pt x="1" y="1"/>
                  </a:moveTo>
                  <a:lnTo>
                    <a:pt x="60" y="20927"/>
                  </a:lnTo>
                  <a:cubicBezTo>
                    <a:pt x="504" y="22034"/>
                    <a:pt x="1988" y="22896"/>
                    <a:pt x="3898" y="23157"/>
                  </a:cubicBezTo>
                  <a:lnTo>
                    <a:pt x="61305" y="31045"/>
                  </a:lnTo>
                  <a:lnTo>
                    <a:pt x="61305" y="31045"/>
                  </a:lnTo>
                  <a:lnTo>
                    <a:pt x="61246" y="10119"/>
                  </a:lnTo>
                  <a:lnTo>
                    <a:pt x="3838" y="2230"/>
                  </a:lnTo>
                  <a:cubicBezTo>
                    <a:pt x="1928" y="1969"/>
                    <a:pt x="446" y="1108"/>
                    <a:pt x="1" y="1"/>
                  </a:cubicBezTo>
                  <a:close/>
                </a:path>
              </a:pathLst>
            </a:custGeom>
            <a:solidFill>
              <a:srgbClr val="FF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18"/>
            <p:cNvSpPr/>
            <p:nvPr/>
          </p:nvSpPr>
          <p:spPr>
            <a:xfrm>
              <a:off x="3928175" y="530725"/>
              <a:ext cx="3456350" cy="1998325"/>
            </a:xfrm>
            <a:custGeom>
              <a:rect b="b" l="l" r="r" t="t"/>
              <a:pathLst>
                <a:path extrusionOk="0" h="79933" w="138254">
                  <a:moveTo>
                    <a:pt x="63079" y="0"/>
                  </a:moveTo>
                  <a:cubicBezTo>
                    <a:pt x="62840" y="0"/>
                    <a:pt x="62596" y="52"/>
                    <a:pt x="62402" y="164"/>
                  </a:cubicBezTo>
                  <a:lnTo>
                    <a:pt x="336" y="35998"/>
                  </a:lnTo>
                  <a:cubicBezTo>
                    <a:pt x="99" y="36134"/>
                    <a:pt x="0" y="36332"/>
                    <a:pt x="75" y="36520"/>
                  </a:cubicBezTo>
                  <a:lnTo>
                    <a:pt x="13504" y="69799"/>
                  </a:lnTo>
                  <a:cubicBezTo>
                    <a:pt x="13951" y="70906"/>
                    <a:pt x="15433" y="71769"/>
                    <a:pt x="17342" y="72030"/>
                  </a:cubicBezTo>
                  <a:lnTo>
                    <a:pt x="74752" y="79918"/>
                  </a:lnTo>
                  <a:cubicBezTo>
                    <a:pt x="74824" y="79928"/>
                    <a:pt x="74896" y="79932"/>
                    <a:pt x="74967" y="79932"/>
                  </a:cubicBezTo>
                  <a:cubicBezTo>
                    <a:pt x="75221" y="79932"/>
                    <a:pt x="75470" y="79875"/>
                    <a:pt x="75655" y="79768"/>
                  </a:cubicBezTo>
                  <a:lnTo>
                    <a:pt x="137718" y="43934"/>
                  </a:lnTo>
                  <a:cubicBezTo>
                    <a:pt x="138254" y="43624"/>
                    <a:pt x="137998" y="43098"/>
                    <a:pt x="137266" y="42998"/>
                  </a:cubicBezTo>
                  <a:lnTo>
                    <a:pt x="81009" y="35269"/>
                  </a:lnTo>
                  <a:cubicBezTo>
                    <a:pt x="79102" y="35008"/>
                    <a:pt x="77619" y="34145"/>
                    <a:pt x="77171" y="33040"/>
                  </a:cubicBezTo>
                  <a:lnTo>
                    <a:pt x="64015" y="428"/>
                  </a:lnTo>
                  <a:cubicBezTo>
                    <a:pt x="63907" y="159"/>
                    <a:pt x="63499" y="0"/>
                    <a:pt x="63079" y="0"/>
                  </a:cubicBezTo>
                  <a:close/>
                </a:path>
              </a:pathLst>
            </a:custGeom>
            <a:solidFill>
              <a:srgbClr val="FF8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18"/>
            <p:cNvSpPr/>
            <p:nvPr/>
          </p:nvSpPr>
          <p:spPr>
            <a:xfrm>
              <a:off x="5796925" y="1619175"/>
              <a:ext cx="1582875" cy="1432975"/>
            </a:xfrm>
            <a:custGeom>
              <a:rect b="b" l="l" r="r" t="t"/>
              <a:pathLst>
                <a:path extrusionOk="0" h="57319" w="63315">
                  <a:moveTo>
                    <a:pt x="63253" y="0"/>
                  </a:moveTo>
                  <a:cubicBezTo>
                    <a:pt x="63253" y="140"/>
                    <a:pt x="63164" y="282"/>
                    <a:pt x="62968" y="394"/>
                  </a:cubicBezTo>
                  <a:lnTo>
                    <a:pt x="903" y="36228"/>
                  </a:lnTo>
                  <a:cubicBezTo>
                    <a:pt x="722" y="36335"/>
                    <a:pt x="477" y="36393"/>
                    <a:pt x="226" y="36393"/>
                  </a:cubicBezTo>
                  <a:cubicBezTo>
                    <a:pt x="151" y="36393"/>
                    <a:pt x="75" y="36387"/>
                    <a:pt x="1" y="36377"/>
                  </a:cubicBezTo>
                  <a:lnTo>
                    <a:pt x="1" y="36377"/>
                  </a:lnTo>
                  <a:lnTo>
                    <a:pt x="60" y="57303"/>
                  </a:lnTo>
                  <a:cubicBezTo>
                    <a:pt x="134" y="57314"/>
                    <a:pt x="209" y="57319"/>
                    <a:pt x="284" y="57319"/>
                  </a:cubicBezTo>
                  <a:cubicBezTo>
                    <a:pt x="535" y="57319"/>
                    <a:pt x="781" y="57262"/>
                    <a:pt x="963" y="57155"/>
                  </a:cubicBezTo>
                  <a:lnTo>
                    <a:pt x="63028" y="21321"/>
                  </a:lnTo>
                  <a:cubicBezTo>
                    <a:pt x="63224" y="21208"/>
                    <a:pt x="63314" y="21067"/>
                    <a:pt x="63313" y="20927"/>
                  </a:cubicBezTo>
                  <a:lnTo>
                    <a:pt x="63253" y="0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82" name="Google Shape;3282;p18"/>
          <p:cNvSpPr txBox="1"/>
          <p:nvPr>
            <p:ph type="title"/>
          </p:nvPr>
        </p:nvSpPr>
        <p:spPr>
          <a:xfrm>
            <a:off x="3224138" y="220450"/>
            <a:ext cx="5394946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REQUISITI NON FUNZIONALI</a:t>
            </a:r>
            <a:endParaRPr/>
          </a:p>
        </p:txBody>
      </p:sp>
      <p:grpSp>
        <p:nvGrpSpPr>
          <p:cNvPr id="3283" name="Google Shape;3283;p18"/>
          <p:cNvGrpSpPr/>
          <p:nvPr/>
        </p:nvGrpSpPr>
        <p:grpSpPr>
          <a:xfrm flipH="1">
            <a:off x="5064531" y="1678653"/>
            <a:ext cx="1992279" cy="1466716"/>
            <a:chOff x="2082525" y="1596300"/>
            <a:chExt cx="3456325" cy="2521500"/>
          </a:xfrm>
        </p:grpSpPr>
        <p:sp>
          <p:nvSpPr>
            <p:cNvPr id="3284" name="Google Shape;3284;p18"/>
            <p:cNvSpPr/>
            <p:nvPr/>
          </p:nvSpPr>
          <p:spPr>
            <a:xfrm>
              <a:off x="2082525" y="1596300"/>
              <a:ext cx="3451625" cy="2521500"/>
            </a:xfrm>
            <a:custGeom>
              <a:rect b="b" l="l" r="r" t="t"/>
              <a:pathLst>
                <a:path extrusionOk="0" h="100860" w="138065">
                  <a:moveTo>
                    <a:pt x="63078" y="0"/>
                  </a:moveTo>
                  <a:cubicBezTo>
                    <a:pt x="62839" y="0"/>
                    <a:pt x="62596" y="52"/>
                    <a:pt x="62402" y="163"/>
                  </a:cubicBezTo>
                  <a:lnTo>
                    <a:pt x="335" y="35999"/>
                  </a:lnTo>
                  <a:cubicBezTo>
                    <a:pt x="98" y="36135"/>
                    <a:pt x="0" y="36332"/>
                    <a:pt x="75" y="36519"/>
                  </a:cubicBezTo>
                  <a:lnTo>
                    <a:pt x="135" y="57446"/>
                  </a:lnTo>
                  <a:lnTo>
                    <a:pt x="13562" y="90728"/>
                  </a:lnTo>
                  <a:cubicBezTo>
                    <a:pt x="14011" y="91833"/>
                    <a:pt x="15493" y="92695"/>
                    <a:pt x="17400" y="92957"/>
                  </a:cubicBezTo>
                  <a:lnTo>
                    <a:pt x="74810" y="100844"/>
                  </a:lnTo>
                  <a:cubicBezTo>
                    <a:pt x="74883" y="100854"/>
                    <a:pt x="74957" y="100859"/>
                    <a:pt x="75031" y="100859"/>
                  </a:cubicBezTo>
                  <a:cubicBezTo>
                    <a:pt x="75283" y="100859"/>
                    <a:pt x="75529" y="100802"/>
                    <a:pt x="75711" y="100696"/>
                  </a:cubicBezTo>
                  <a:lnTo>
                    <a:pt x="137778" y="64860"/>
                  </a:lnTo>
                  <a:cubicBezTo>
                    <a:pt x="137974" y="64748"/>
                    <a:pt x="138065" y="64606"/>
                    <a:pt x="138063" y="64466"/>
                  </a:cubicBezTo>
                  <a:lnTo>
                    <a:pt x="138003" y="43540"/>
                  </a:lnTo>
                  <a:cubicBezTo>
                    <a:pt x="138003" y="43543"/>
                    <a:pt x="138002" y="43547"/>
                    <a:pt x="138002" y="43551"/>
                  </a:cubicBezTo>
                  <a:lnTo>
                    <a:pt x="138002" y="43551"/>
                  </a:lnTo>
                  <a:cubicBezTo>
                    <a:pt x="138011" y="43305"/>
                    <a:pt x="137740" y="43062"/>
                    <a:pt x="137268" y="42997"/>
                  </a:cubicBezTo>
                  <a:lnTo>
                    <a:pt x="81010" y="35271"/>
                  </a:lnTo>
                  <a:cubicBezTo>
                    <a:pt x="79104" y="35008"/>
                    <a:pt x="77620" y="34145"/>
                    <a:pt x="77173" y="33040"/>
                  </a:cubicBezTo>
                  <a:lnTo>
                    <a:pt x="64017" y="429"/>
                  </a:lnTo>
                  <a:cubicBezTo>
                    <a:pt x="63907" y="159"/>
                    <a:pt x="63499" y="0"/>
                    <a:pt x="63078" y="0"/>
                  </a:cubicBez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18"/>
            <p:cNvSpPr/>
            <p:nvPr/>
          </p:nvSpPr>
          <p:spPr>
            <a:xfrm>
              <a:off x="2084400" y="2509300"/>
              <a:ext cx="337200" cy="1355175"/>
            </a:xfrm>
            <a:custGeom>
              <a:rect b="b" l="l" r="r" t="t"/>
              <a:pathLst>
                <a:path extrusionOk="0" h="54207" w="13488">
                  <a:moveTo>
                    <a:pt x="0" y="1"/>
                  </a:moveTo>
                  <a:lnTo>
                    <a:pt x="60" y="20927"/>
                  </a:lnTo>
                  <a:lnTo>
                    <a:pt x="13487" y="54206"/>
                  </a:lnTo>
                  <a:lnTo>
                    <a:pt x="13427" y="33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18"/>
            <p:cNvSpPr/>
            <p:nvPr/>
          </p:nvSpPr>
          <p:spPr>
            <a:xfrm>
              <a:off x="2420075" y="3341325"/>
              <a:ext cx="1532725" cy="776100"/>
            </a:xfrm>
            <a:custGeom>
              <a:rect b="b" l="l" r="r" t="t"/>
              <a:pathLst>
                <a:path extrusionOk="0" h="31044" w="61309">
                  <a:moveTo>
                    <a:pt x="0" y="1"/>
                  </a:moveTo>
                  <a:lnTo>
                    <a:pt x="60" y="20927"/>
                  </a:lnTo>
                  <a:cubicBezTo>
                    <a:pt x="509" y="22032"/>
                    <a:pt x="1991" y="22894"/>
                    <a:pt x="3898" y="23156"/>
                  </a:cubicBezTo>
                  <a:lnTo>
                    <a:pt x="61308" y="31043"/>
                  </a:lnTo>
                  <a:lnTo>
                    <a:pt x="61249" y="10117"/>
                  </a:lnTo>
                  <a:lnTo>
                    <a:pt x="3838" y="2230"/>
                  </a:lnTo>
                  <a:cubicBezTo>
                    <a:pt x="1931" y="1967"/>
                    <a:pt x="449" y="1104"/>
                    <a:pt x="0" y="1"/>
                  </a:cubicBezTo>
                  <a:close/>
                </a:path>
              </a:pathLst>
            </a:custGeom>
            <a:solidFill>
              <a:srgbClr val="78AE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18"/>
            <p:cNvSpPr/>
            <p:nvPr/>
          </p:nvSpPr>
          <p:spPr>
            <a:xfrm>
              <a:off x="2082525" y="1596300"/>
              <a:ext cx="3456325" cy="1998300"/>
            </a:xfrm>
            <a:custGeom>
              <a:rect b="b" l="l" r="r" t="t"/>
              <a:pathLst>
                <a:path extrusionOk="0" h="79932" w="138253">
                  <a:moveTo>
                    <a:pt x="63079" y="1"/>
                  </a:moveTo>
                  <a:cubicBezTo>
                    <a:pt x="62839" y="1"/>
                    <a:pt x="62595" y="53"/>
                    <a:pt x="62402" y="165"/>
                  </a:cubicBezTo>
                  <a:lnTo>
                    <a:pt x="335" y="35999"/>
                  </a:lnTo>
                  <a:cubicBezTo>
                    <a:pt x="98" y="36135"/>
                    <a:pt x="0" y="36332"/>
                    <a:pt x="75" y="36519"/>
                  </a:cubicBezTo>
                  <a:lnTo>
                    <a:pt x="13502" y="69802"/>
                  </a:lnTo>
                  <a:cubicBezTo>
                    <a:pt x="13949" y="70907"/>
                    <a:pt x="15433" y="71768"/>
                    <a:pt x="17340" y="72031"/>
                  </a:cubicBezTo>
                  <a:lnTo>
                    <a:pt x="74751" y="79916"/>
                  </a:lnTo>
                  <a:cubicBezTo>
                    <a:pt x="74825" y="79926"/>
                    <a:pt x="74900" y="79931"/>
                    <a:pt x="74975" y="79931"/>
                  </a:cubicBezTo>
                  <a:cubicBezTo>
                    <a:pt x="75226" y="79931"/>
                    <a:pt x="75470" y="79875"/>
                    <a:pt x="75651" y="79769"/>
                  </a:cubicBezTo>
                  <a:lnTo>
                    <a:pt x="137720" y="43934"/>
                  </a:lnTo>
                  <a:cubicBezTo>
                    <a:pt x="138252" y="43625"/>
                    <a:pt x="138000" y="43098"/>
                    <a:pt x="137266" y="42997"/>
                  </a:cubicBezTo>
                  <a:lnTo>
                    <a:pt x="81010" y="35271"/>
                  </a:lnTo>
                  <a:cubicBezTo>
                    <a:pt x="79102" y="35008"/>
                    <a:pt x="77620" y="34147"/>
                    <a:pt x="77173" y="33041"/>
                  </a:cubicBezTo>
                  <a:lnTo>
                    <a:pt x="64015" y="429"/>
                  </a:lnTo>
                  <a:cubicBezTo>
                    <a:pt x="63906" y="159"/>
                    <a:pt x="63498" y="1"/>
                    <a:pt x="63079" y="1"/>
                  </a:cubicBezTo>
                  <a:close/>
                </a:path>
              </a:pathLst>
            </a:custGeom>
            <a:solidFill>
              <a:srgbClr val="B3D6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18"/>
            <p:cNvSpPr/>
            <p:nvPr/>
          </p:nvSpPr>
          <p:spPr>
            <a:xfrm>
              <a:off x="3951275" y="2684775"/>
              <a:ext cx="1582875" cy="1432975"/>
            </a:xfrm>
            <a:custGeom>
              <a:rect b="b" l="l" r="r" t="t"/>
              <a:pathLst>
                <a:path extrusionOk="0" h="57319" w="63315">
                  <a:moveTo>
                    <a:pt x="63253" y="1"/>
                  </a:moveTo>
                  <a:cubicBezTo>
                    <a:pt x="63253" y="139"/>
                    <a:pt x="63164" y="280"/>
                    <a:pt x="62968" y="395"/>
                  </a:cubicBezTo>
                  <a:lnTo>
                    <a:pt x="901" y="36229"/>
                  </a:lnTo>
                  <a:cubicBezTo>
                    <a:pt x="719" y="36334"/>
                    <a:pt x="473" y="36392"/>
                    <a:pt x="221" y="36392"/>
                  </a:cubicBezTo>
                  <a:cubicBezTo>
                    <a:pt x="148" y="36392"/>
                    <a:pt x="74" y="36387"/>
                    <a:pt x="1" y="36377"/>
                  </a:cubicBezTo>
                  <a:lnTo>
                    <a:pt x="1" y="36377"/>
                  </a:lnTo>
                  <a:lnTo>
                    <a:pt x="60" y="57304"/>
                  </a:lnTo>
                  <a:cubicBezTo>
                    <a:pt x="135" y="57314"/>
                    <a:pt x="210" y="57319"/>
                    <a:pt x="284" y="57319"/>
                  </a:cubicBezTo>
                  <a:cubicBezTo>
                    <a:pt x="536" y="57319"/>
                    <a:pt x="779" y="57262"/>
                    <a:pt x="961" y="57155"/>
                  </a:cubicBezTo>
                  <a:lnTo>
                    <a:pt x="63028" y="21321"/>
                  </a:lnTo>
                  <a:cubicBezTo>
                    <a:pt x="63224" y="21209"/>
                    <a:pt x="63315" y="21067"/>
                    <a:pt x="63313" y="20927"/>
                  </a:cubicBezTo>
                  <a:lnTo>
                    <a:pt x="63253" y="1"/>
                  </a:ln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89" name="Google Shape;3289;p18"/>
          <p:cNvGrpSpPr/>
          <p:nvPr/>
        </p:nvGrpSpPr>
        <p:grpSpPr>
          <a:xfrm flipH="1">
            <a:off x="6235749" y="2361075"/>
            <a:ext cx="1992336" cy="1466672"/>
            <a:chOff x="236825" y="2661925"/>
            <a:chExt cx="3456425" cy="2521425"/>
          </a:xfrm>
        </p:grpSpPr>
        <p:sp>
          <p:nvSpPr>
            <p:cNvPr id="3290" name="Google Shape;3290;p18"/>
            <p:cNvSpPr/>
            <p:nvPr/>
          </p:nvSpPr>
          <p:spPr>
            <a:xfrm>
              <a:off x="236825" y="2661925"/>
              <a:ext cx="3451675" cy="2521425"/>
            </a:xfrm>
            <a:custGeom>
              <a:rect b="b" l="l" r="r" t="t"/>
              <a:pathLst>
                <a:path extrusionOk="0" h="100857" w="138067">
                  <a:moveTo>
                    <a:pt x="63080" y="0"/>
                  </a:moveTo>
                  <a:cubicBezTo>
                    <a:pt x="62840" y="0"/>
                    <a:pt x="62597" y="52"/>
                    <a:pt x="62402" y="164"/>
                  </a:cubicBezTo>
                  <a:lnTo>
                    <a:pt x="337" y="35998"/>
                  </a:lnTo>
                  <a:cubicBezTo>
                    <a:pt x="100" y="36133"/>
                    <a:pt x="1" y="36332"/>
                    <a:pt x="78" y="36518"/>
                  </a:cubicBezTo>
                  <a:lnTo>
                    <a:pt x="137" y="57445"/>
                  </a:lnTo>
                  <a:lnTo>
                    <a:pt x="13564" y="90726"/>
                  </a:lnTo>
                  <a:cubicBezTo>
                    <a:pt x="14011" y="91831"/>
                    <a:pt x="15495" y="92692"/>
                    <a:pt x="17402" y="92955"/>
                  </a:cubicBezTo>
                  <a:lnTo>
                    <a:pt x="74813" y="100842"/>
                  </a:lnTo>
                  <a:cubicBezTo>
                    <a:pt x="74885" y="100852"/>
                    <a:pt x="74959" y="100857"/>
                    <a:pt x="75033" y="100857"/>
                  </a:cubicBezTo>
                  <a:cubicBezTo>
                    <a:pt x="75285" y="100857"/>
                    <a:pt x="75532" y="100799"/>
                    <a:pt x="75715" y="100692"/>
                  </a:cubicBezTo>
                  <a:lnTo>
                    <a:pt x="137780" y="64858"/>
                  </a:lnTo>
                  <a:cubicBezTo>
                    <a:pt x="137976" y="64745"/>
                    <a:pt x="138067" y="64604"/>
                    <a:pt x="138067" y="64464"/>
                  </a:cubicBezTo>
                  <a:lnTo>
                    <a:pt x="138007" y="43537"/>
                  </a:lnTo>
                  <a:cubicBezTo>
                    <a:pt x="138007" y="43540"/>
                    <a:pt x="138004" y="43545"/>
                    <a:pt x="138004" y="43550"/>
                  </a:cubicBezTo>
                  <a:lnTo>
                    <a:pt x="138004" y="43550"/>
                  </a:lnTo>
                  <a:cubicBezTo>
                    <a:pt x="138013" y="43303"/>
                    <a:pt x="137740" y="43059"/>
                    <a:pt x="137268" y="42996"/>
                  </a:cubicBezTo>
                  <a:lnTo>
                    <a:pt x="81011" y="35270"/>
                  </a:lnTo>
                  <a:cubicBezTo>
                    <a:pt x="79104" y="35007"/>
                    <a:pt x="77622" y="34146"/>
                    <a:pt x="77173" y="33041"/>
                  </a:cubicBezTo>
                  <a:lnTo>
                    <a:pt x="64017" y="429"/>
                  </a:lnTo>
                  <a:cubicBezTo>
                    <a:pt x="63908" y="159"/>
                    <a:pt x="63500" y="0"/>
                    <a:pt x="63080" y="0"/>
                  </a:cubicBez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18"/>
            <p:cNvSpPr/>
            <p:nvPr/>
          </p:nvSpPr>
          <p:spPr>
            <a:xfrm>
              <a:off x="238700" y="3574925"/>
              <a:ext cx="337250" cy="1355200"/>
            </a:xfrm>
            <a:custGeom>
              <a:rect b="b" l="l" r="r" t="t"/>
              <a:pathLst>
                <a:path extrusionOk="0" h="54208" w="13490">
                  <a:moveTo>
                    <a:pt x="1" y="0"/>
                  </a:moveTo>
                  <a:lnTo>
                    <a:pt x="61" y="20927"/>
                  </a:lnTo>
                  <a:lnTo>
                    <a:pt x="13489" y="54207"/>
                  </a:lnTo>
                  <a:lnTo>
                    <a:pt x="13428" y="332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18"/>
            <p:cNvSpPr/>
            <p:nvPr/>
          </p:nvSpPr>
          <p:spPr>
            <a:xfrm>
              <a:off x="574425" y="4406900"/>
              <a:ext cx="1532725" cy="776075"/>
            </a:xfrm>
            <a:custGeom>
              <a:rect b="b" l="l" r="r" t="t"/>
              <a:pathLst>
                <a:path extrusionOk="0" h="31043" w="61309">
                  <a:moveTo>
                    <a:pt x="0" y="0"/>
                  </a:moveTo>
                  <a:lnTo>
                    <a:pt x="60" y="20927"/>
                  </a:lnTo>
                  <a:cubicBezTo>
                    <a:pt x="507" y="22032"/>
                    <a:pt x="1989" y="22895"/>
                    <a:pt x="3898" y="23156"/>
                  </a:cubicBezTo>
                  <a:lnTo>
                    <a:pt x="61309" y="31043"/>
                  </a:lnTo>
                  <a:lnTo>
                    <a:pt x="61249" y="10116"/>
                  </a:lnTo>
                  <a:lnTo>
                    <a:pt x="3837" y="2229"/>
                  </a:lnTo>
                  <a:cubicBezTo>
                    <a:pt x="1930" y="1968"/>
                    <a:pt x="446" y="1105"/>
                    <a:pt x="0" y="0"/>
                  </a:cubicBezTo>
                  <a:close/>
                </a:path>
              </a:pathLst>
            </a:custGeom>
            <a:solidFill>
              <a:srgbClr val="4D4D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18"/>
            <p:cNvSpPr/>
            <p:nvPr/>
          </p:nvSpPr>
          <p:spPr>
            <a:xfrm>
              <a:off x="2105600" y="3750375"/>
              <a:ext cx="1582875" cy="1432975"/>
            </a:xfrm>
            <a:custGeom>
              <a:rect b="b" l="l" r="r" t="t"/>
              <a:pathLst>
                <a:path extrusionOk="0" h="57319" w="63315">
                  <a:moveTo>
                    <a:pt x="63254" y="1"/>
                  </a:moveTo>
                  <a:cubicBezTo>
                    <a:pt x="63254" y="141"/>
                    <a:pt x="63164" y="282"/>
                    <a:pt x="62969" y="395"/>
                  </a:cubicBezTo>
                  <a:lnTo>
                    <a:pt x="902" y="36229"/>
                  </a:lnTo>
                  <a:cubicBezTo>
                    <a:pt x="720" y="36334"/>
                    <a:pt x="472" y="36392"/>
                    <a:pt x="218" y="36392"/>
                  </a:cubicBezTo>
                  <a:cubicBezTo>
                    <a:pt x="146" y="36392"/>
                    <a:pt x="72" y="36387"/>
                    <a:pt x="0" y="36377"/>
                  </a:cubicBezTo>
                  <a:lnTo>
                    <a:pt x="0" y="36377"/>
                  </a:lnTo>
                  <a:lnTo>
                    <a:pt x="60" y="57304"/>
                  </a:lnTo>
                  <a:cubicBezTo>
                    <a:pt x="133" y="57314"/>
                    <a:pt x="207" y="57319"/>
                    <a:pt x="280" y="57319"/>
                  </a:cubicBezTo>
                  <a:cubicBezTo>
                    <a:pt x="533" y="57319"/>
                    <a:pt x="780" y="57261"/>
                    <a:pt x="962" y="57154"/>
                  </a:cubicBezTo>
                  <a:lnTo>
                    <a:pt x="63029" y="21321"/>
                  </a:lnTo>
                  <a:cubicBezTo>
                    <a:pt x="63224" y="21209"/>
                    <a:pt x="63314" y="21067"/>
                    <a:pt x="63314" y="20927"/>
                  </a:cubicBezTo>
                  <a:lnTo>
                    <a:pt x="63254" y="1"/>
                  </a:ln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18"/>
            <p:cNvSpPr/>
            <p:nvPr/>
          </p:nvSpPr>
          <p:spPr>
            <a:xfrm>
              <a:off x="236825" y="2661925"/>
              <a:ext cx="3456425" cy="1998275"/>
            </a:xfrm>
            <a:custGeom>
              <a:rect b="b" l="l" r="r" t="t"/>
              <a:pathLst>
                <a:path extrusionOk="0" h="79931" w="138257">
                  <a:moveTo>
                    <a:pt x="63081" y="1"/>
                  </a:moveTo>
                  <a:cubicBezTo>
                    <a:pt x="62841" y="1"/>
                    <a:pt x="62597" y="53"/>
                    <a:pt x="62402" y="166"/>
                  </a:cubicBezTo>
                  <a:lnTo>
                    <a:pt x="335" y="35998"/>
                  </a:lnTo>
                  <a:cubicBezTo>
                    <a:pt x="100" y="36135"/>
                    <a:pt x="1" y="36332"/>
                    <a:pt x="76" y="36520"/>
                  </a:cubicBezTo>
                  <a:lnTo>
                    <a:pt x="13503" y="69801"/>
                  </a:lnTo>
                  <a:cubicBezTo>
                    <a:pt x="13950" y="70906"/>
                    <a:pt x="15434" y="71769"/>
                    <a:pt x="17341" y="72030"/>
                  </a:cubicBezTo>
                  <a:lnTo>
                    <a:pt x="74751" y="79917"/>
                  </a:lnTo>
                  <a:cubicBezTo>
                    <a:pt x="74823" y="79926"/>
                    <a:pt x="74895" y="79931"/>
                    <a:pt x="74967" y="79931"/>
                  </a:cubicBezTo>
                  <a:cubicBezTo>
                    <a:pt x="75221" y="79931"/>
                    <a:pt x="75470" y="79874"/>
                    <a:pt x="75655" y="79769"/>
                  </a:cubicBezTo>
                  <a:lnTo>
                    <a:pt x="137720" y="43935"/>
                  </a:lnTo>
                  <a:cubicBezTo>
                    <a:pt x="138256" y="43626"/>
                    <a:pt x="138000" y="43099"/>
                    <a:pt x="137268" y="42998"/>
                  </a:cubicBezTo>
                  <a:lnTo>
                    <a:pt x="81011" y="35272"/>
                  </a:lnTo>
                  <a:cubicBezTo>
                    <a:pt x="79104" y="35009"/>
                    <a:pt x="77622" y="34148"/>
                    <a:pt x="77173" y="33042"/>
                  </a:cubicBezTo>
                  <a:lnTo>
                    <a:pt x="64017" y="430"/>
                  </a:lnTo>
                  <a:cubicBezTo>
                    <a:pt x="63908" y="160"/>
                    <a:pt x="63501" y="1"/>
                    <a:pt x="63081" y="1"/>
                  </a:cubicBezTo>
                  <a:close/>
                </a:path>
              </a:pathLst>
            </a:custGeom>
            <a:solidFill>
              <a:srgbClr val="7776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95" name="Google Shape;3295;p18"/>
          <p:cNvSpPr txBox="1"/>
          <p:nvPr>
            <p:ph idx="4294967295" type="ctrTitle"/>
          </p:nvPr>
        </p:nvSpPr>
        <p:spPr>
          <a:xfrm flipH="1">
            <a:off x="4364968" y="1552627"/>
            <a:ext cx="1250591" cy="4160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1800" u="none" cap="none" strike="noStrik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USABILITA’</a:t>
            </a:r>
            <a:endParaRPr b="0" i="0" sz="1800" u="none" cap="none" strike="noStrike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grpSp>
        <p:nvGrpSpPr>
          <p:cNvPr id="3296" name="Google Shape;3296;p18"/>
          <p:cNvGrpSpPr/>
          <p:nvPr/>
        </p:nvGrpSpPr>
        <p:grpSpPr>
          <a:xfrm flipH="1">
            <a:off x="489650" y="1089805"/>
            <a:ext cx="2099025" cy="1613101"/>
            <a:chOff x="3928175" y="530725"/>
            <a:chExt cx="3456350" cy="2521425"/>
          </a:xfrm>
        </p:grpSpPr>
        <p:sp>
          <p:nvSpPr>
            <p:cNvPr id="3297" name="Google Shape;3297;p18"/>
            <p:cNvSpPr/>
            <p:nvPr/>
          </p:nvSpPr>
          <p:spPr>
            <a:xfrm>
              <a:off x="3928175" y="530725"/>
              <a:ext cx="3451625" cy="2521425"/>
            </a:xfrm>
            <a:custGeom>
              <a:rect b="b" l="l" r="r" t="t"/>
              <a:pathLst>
                <a:path extrusionOk="0" h="100857" w="138065">
                  <a:moveTo>
                    <a:pt x="63079" y="0"/>
                  </a:moveTo>
                  <a:cubicBezTo>
                    <a:pt x="62840" y="0"/>
                    <a:pt x="62596" y="52"/>
                    <a:pt x="62402" y="164"/>
                  </a:cubicBezTo>
                  <a:lnTo>
                    <a:pt x="335" y="35998"/>
                  </a:lnTo>
                  <a:cubicBezTo>
                    <a:pt x="99" y="36134"/>
                    <a:pt x="0" y="36332"/>
                    <a:pt x="75" y="36520"/>
                  </a:cubicBezTo>
                  <a:lnTo>
                    <a:pt x="135" y="57446"/>
                  </a:lnTo>
                  <a:lnTo>
                    <a:pt x="13565" y="90727"/>
                  </a:lnTo>
                  <a:cubicBezTo>
                    <a:pt x="14009" y="91832"/>
                    <a:pt x="15493" y="92694"/>
                    <a:pt x="17403" y="92955"/>
                  </a:cubicBezTo>
                  <a:lnTo>
                    <a:pt x="74810" y="100841"/>
                  </a:lnTo>
                  <a:cubicBezTo>
                    <a:pt x="74883" y="100851"/>
                    <a:pt x="74957" y="100856"/>
                    <a:pt x="75031" y="100856"/>
                  </a:cubicBezTo>
                  <a:cubicBezTo>
                    <a:pt x="75283" y="100856"/>
                    <a:pt x="75530" y="100799"/>
                    <a:pt x="75713" y="100693"/>
                  </a:cubicBezTo>
                  <a:lnTo>
                    <a:pt x="137778" y="64861"/>
                  </a:lnTo>
                  <a:cubicBezTo>
                    <a:pt x="137974" y="64746"/>
                    <a:pt x="138064" y="64605"/>
                    <a:pt x="138063" y="64465"/>
                  </a:cubicBezTo>
                  <a:lnTo>
                    <a:pt x="138005" y="43540"/>
                  </a:lnTo>
                  <a:cubicBezTo>
                    <a:pt x="138005" y="43543"/>
                    <a:pt x="138002" y="43548"/>
                    <a:pt x="138001" y="43552"/>
                  </a:cubicBezTo>
                  <a:lnTo>
                    <a:pt x="138001" y="43552"/>
                  </a:lnTo>
                  <a:cubicBezTo>
                    <a:pt x="138011" y="43306"/>
                    <a:pt x="137738" y="43063"/>
                    <a:pt x="137266" y="42998"/>
                  </a:cubicBezTo>
                  <a:lnTo>
                    <a:pt x="81009" y="35269"/>
                  </a:lnTo>
                  <a:cubicBezTo>
                    <a:pt x="79102" y="35008"/>
                    <a:pt x="77619" y="34145"/>
                    <a:pt x="77171" y="33040"/>
                  </a:cubicBezTo>
                  <a:lnTo>
                    <a:pt x="64017" y="428"/>
                  </a:lnTo>
                  <a:cubicBezTo>
                    <a:pt x="63907" y="159"/>
                    <a:pt x="63499" y="0"/>
                    <a:pt x="63079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18"/>
            <p:cNvSpPr/>
            <p:nvPr/>
          </p:nvSpPr>
          <p:spPr>
            <a:xfrm>
              <a:off x="3930050" y="1443700"/>
              <a:ext cx="337275" cy="1355175"/>
            </a:xfrm>
            <a:custGeom>
              <a:rect b="b" l="l" r="r" t="t"/>
              <a:pathLst>
                <a:path extrusionOk="0" h="54207" w="13491">
                  <a:moveTo>
                    <a:pt x="0" y="1"/>
                  </a:moveTo>
                  <a:lnTo>
                    <a:pt x="60" y="20927"/>
                  </a:lnTo>
                  <a:lnTo>
                    <a:pt x="13490" y="54206"/>
                  </a:lnTo>
                  <a:lnTo>
                    <a:pt x="13431" y="33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18"/>
            <p:cNvSpPr/>
            <p:nvPr/>
          </p:nvSpPr>
          <p:spPr>
            <a:xfrm>
              <a:off x="4265800" y="2275675"/>
              <a:ext cx="1532650" cy="776150"/>
            </a:xfrm>
            <a:custGeom>
              <a:rect b="b" l="l" r="r" t="t"/>
              <a:pathLst>
                <a:path extrusionOk="0" h="31046" w="61306">
                  <a:moveTo>
                    <a:pt x="1" y="1"/>
                  </a:moveTo>
                  <a:lnTo>
                    <a:pt x="60" y="20927"/>
                  </a:lnTo>
                  <a:cubicBezTo>
                    <a:pt x="504" y="22034"/>
                    <a:pt x="1988" y="22896"/>
                    <a:pt x="3898" y="23157"/>
                  </a:cubicBezTo>
                  <a:lnTo>
                    <a:pt x="61305" y="31045"/>
                  </a:lnTo>
                  <a:lnTo>
                    <a:pt x="61305" y="31045"/>
                  </a:lnTo>
                  <a:lnTo>
                    <a:pt x="61246" y="10119"/>
                  </a:lnTo>
                  <a:lnTo>
                    <a:pt x="3838" y="2230"/>
                  </a:lnTo>
                  <a:cubicBezTo>
                    <a:pt x="1928" y="1969"/>
                    <a:pt x="446" y="1108"/>
                    <a:pt x="1" y="1"/>
                  </a:cubicBezTo>
                  <a:close/>
                </a:path>
              </a:pathLst>
            </a:custGeom>
            <a:solidFill>
              <a:srgbClr val="FF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18"/>
            <p:cNvSpPr/>
            <p:nvPr/>
          </p:nvSpPr>
          <p:spPr>
            <a:xfrm>
              <a:off x="3928175" y="530725"/>
              <a:ext cx="3456350" cy="1998325"/>
            </a:xfrm>
            <a:custGeom>
              <a:rect b="b" l="l" r="r" t="t"/>
              <a:pathLst>
                <a:path extrusionOk="0" h="79933" w="138254">
                  <a:moveTo>
                    <a:pt x="63079" y="0"/>
                  </a:moveTo>
                  <a:cubicBezTo>
                    <a:pt x="62840" y="0"/>
                    <a:pt x="62596" y="52"/>
                    <a:pt x="62402" y="164"/>
                  </a:cubicBezTo>
                  <a:lnTo>
                    <a:pt x="336" y="35998"/>
                  </a:lnTo>
                  <a:cubicBezTo>
                    <a:pt x="99" y="36134"/>
                    <a:pt x="0" y="36332"/>
                    <a:pt x="75" y="36520"/>
                  </a:cubicBezTo>
                  <a:lnTo>
                    <a:pt x="13504" y="69799"/>
                  </a:lnTo>
                  <a:cubicBezTo>
                    <a:pt x="13951" y="70906"/>
                    <a:pt x="15433" y="71769"/>
                    <a:pt x="17342" y="72030"/>
                  </a:cubicBezTo>
                  <a:lnTo>
                    <a:pt x="74752" y="79918"/>
                  </a:lnTo>
                  <a:cubicBezTo>
                    <a:pt x="74824" y="79928"/>
                    <a:pt x="74896" y="79932"/>
                    <a:pt x="74967" y="79932"/>
                  </a:cubicBezTo>
                  <a:cubicBezTo>
                    <a:pt x="75221" y="79932"/>
                    <a:pt x="75470" y="79875"/>
                    <a:pt x="75655" y="79768"/>
                  </a:cubicBezTo>
                  <a:lnTo>
                    <a:pt x="137718" y="43934"/>
                  </a:lnTo>
                  <a:cubicBezTo>
                    <a:pt x="138254" y="43624"/>
                    <a:pt x="137998" y="43098"/>
                    <a:pt x="137266" y="42998"/>
                  </a:cubicBezTo>
                  <a:lnTo>
                    <a:pt x="81009" y="35269"/>
                  </a:lnTo>
                  <a:cubicBezTo>
                    <a:pt x="79102" y="35008"/>
                    <a:pt x="77619" y="34145"/>
                    <a:pt x="77171" y="33040"/>
                  </a:cubicBezTo>
                  <a:lnTo>
                    <a:pt x="64015" y="428"/>
                  </a:lnTo>
                  <a:cubicBezTo>
                    <a:pt x="63907" y="159"/>
                    <a:pt x="63499" y="0"/>
                    <a:pt x="63079" y="0"/>
                  </a:cubicBezTo>
                  <a:close/>
                </a:path>
              </a:pathLst>
            </a:custGeom>
            <a:solidFill>
              <a:srgbClr val="FF8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18"/>
            <p:cNvSpPr/>
            <p:nvPr/>
          </p:nvSpPr>
          <p:spPr>
            <a:xfrm>
              <a:off x="5796925" y="1619175"/>
              <a:ext cx="1582875" cy="1432975"/>
            </a:xfrm>
            <a:custGeom>
              <a:rect b="b" l="l" r="r" t="t"/>
              <a:pathLst>
                <a:path extrusionOk="0" h="57319" w="63315">
                  <a:moveTo>
                    <a:pt x="63253" y="0"/>
                  </a:moveTo>
                  <a:cubicBezTo>
                    <a:pt x="63253" y="140"/>
                    <a:pt x="63164" y="282"/>
                    <a:pt x="62968" y="394"/>
                  </a:cubicBezTo>
                  <a:lnTo>
                    <a:pt x="903" y="36228"/>
                  </a:lnTo>
                  <a:cubicBezTo>
                    <a:pt x="722" y="36335"/>
                    <a:pt x="477" y="36393"/>
                    <a:pt x="226" y="36393"/>
                  </a:cubicBezTo>
                  <a:cubicBezTo>
                    <a:pt x="151" y="36393"/>
                    <a:pt x="75" y="36387"/>
                    <a:pt x="1" y="36377"/>
                  </a:cubicBezTo>
                  <a:lnTo>
                    <a:pt x="1" y="36377"/>
                  </a:lnTo>
                  <a:lnTo>
                    <a:pt x="60" y="57303"/>
                  </a:lnTo>
                  <a:cubicBezTo>
                    <a:pt x="134" y="57314"/>
                    <a:pt x="209" y="57319"/>
                    <a:pt x="284" y="57319"/>
                  </a:cubicBezTo>
                  <a:cubicBezTo>
                    <a:pt x="535" y="57319"/>
                    <a:pt x="781" y="57262"/>
                    <a:pt x="963" y="57155"/>
                  </a:cubicBezTo>
                  <a:lnTo>
                    <a:pt x="63028" y="21321"/>
                  </a:lnTo>
                  <a:cubicBezTo>
                    <a:pt x="63224" y="21208"/>
                    <a:pt x="63314" y="21067"/>
                    <a:pt x="63313" y="20927"/>
                  </a:cubicBezTo>
                  <a:lnTo>
                    <a:pt x="63253" y="0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2" name="Google Shape;3302;p18"/>
          <p:cNvGrpSpPr/>
          <p:nvPr/>
        </p:nvGrpSpPr>
        <p:grpSpPr>
          <a:xfrm flipH="1">
            <a:off x="1717844" y="1850289"/>
            <a:ext cx="2124480" cy="1761818"/>
            <a:chOff x="2082525" y="1596300"/>
            <a:chExt cx="3456325" cy="2521500"/>
          </a:xfrm>
        </p:grpSpPr>
        <p:sp>
          <p:nvSpPr>
            <p:cNvPr id="3303" name="Google Shape;3303;p18"/>
            <p:cNvSpPr/>
            <p:nvPr/>
          </p:nvSpPr>
          <p:spPr>
            <a:xfrm>
              <a:off x="2082525" y="1596300"/>
              <a:ext cx="3451625" cy="2521500"/>
            </a:xfrm>
            <a:custGeom>
              <a:rect b="b" l="l" r="r" t="t"/>
              <a:pathLst>
                <a:path extrusionOk="0" h="100860" w="138065">
                  <a:moveTo>
                    <a:pt x="63078" y="0"/>
                  </a:moveTo>
                  <a:cubicBezTo>
                    <a:pt x="62839" y="0"/>
                    <a:pt x="62596" y="52"/>
                    <a:pt x="62402" y="163"/>
                  </a:cubicBezTo>
                  <a:lnTo>
                    <a:pt x="335" y="35999"/>
                  </a:lnTo>
                  <a:cubicBezTo>
                    <a:pt x="98" y="36135"/>
                    <a:pt x="0" y="36332"/>
                    <a:pt x="75" y="36519"/>
                  </a:cubicBezTo>
                  <a:lnTo>
                    <a:pt x="135" y="57446"/>
                  </a:lnTo>
                  <a:lnTo>
                    <a:pt x="13562" y="90728"/>
                  </a:lnTo>
                  <a:cubicBezTo>
                    <a:pt x="14011" y="91833"/>
                    <a:pt x="15493" y="92695"/>
                    <a:pt x="17400" y="92957"/>
                  </a:cubicBezTo>
                  <a:lnTo>
                    <a:pt x="74810" y="100844"/>
                  </a:lnTo>
                  <a:cubicBezTo>
                    <a:pt x="74883" y="100854"/>
                    <a:pt x="74957" y="100859"/>
                    <a:pt x="75031" y="100859"/>
                  </a:cubicBezTo>
                  <a:cubicBezTo>
                    <a:pt x="75283" y="100859"/>
                    <a:pt x="75529" y="100802"/>
                    <a:pt x="75711" y="100696"/>
                  </a:cubicBezTo>
                  <a:lnTo>
                    <a:pt x="137778" y="64860"/>
                  </a:lnTo>
                  <a:cubicBezTo>
                    <a:pt x="137974" y="64748"/>
                    <a:pt x="138065" y="64606"/>
                    <a:pt x="138063" y="64466"/>
                  </a:cubicBezTo>
                  <a:lnTo>
                    <a:pt x="138003" y="43540"/>
                  </a:lnTo>
                  <a:cubicBezTo>
                    <a:pt x="138003" y="43543"/>
                    <a:pt x="138002" y="43547"/>
                    <a:pt x="138002" y="43551"/>
                  </a:cubicBezTo>
                  <a:lnTo>
                    <a:pt x="138002" y="43551"/>
                  </a:lnTo>
                  <a:cubicBezTo>
                    <a:pt x="138011" y="43305"/>
                    <a:pt x="137740" y="43062"/>
                    <a:pt x="137268" y="42997"/>
                  </a:cubicBezTo>
                  <a:lnTo>
                    <a:pt x="81010" y="35271"/>
                  </a:lnTo>
                  <a:cubicBezTo>
                    <a:pt x="79104" y="35008"/>
                    <a:pt x="77620" y="34145"/>
                    <a:pt x="77173" y="33040"/>
                  </a:cubicBezTo>
                  <a:lnTo>
                    <a:pt x="64017" y="429"/>
                  </a:lnTo>
                  <a:cubicBezTo>
                    <a:pt x="63907" y="159"/>
                    <a:pt x="63499" y="0"/>
                    <a:pt x="63078" y="0"/>
                  </a:cubicBez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18"/>
            <p:cNvSpPr/>
            <p:nvPr/>
          </p:nvSpPr>
          <p:spPr>
            <a:xfrm>
              <a:off x="2084400" y="2509300"/>
              <a:ext cx="337200" cy="1355175"/>
            </a:xfrm>
            <a:custGeom>
              <a:rect b="b" l="l" r="r" t="t"/>
              <a:pathLst>
                <a:path extrusionOk="0" h="54207" w="13488">
                  <a:moveTo>
                    <a:pt x="0" y="1"/>
                  </a:moveTo>
                  <a:lnTo>
                    <a:pt x="60" y="20927"/>
                  </a:lnTo>
                  <a:lnTo>
                    <a:pt x="13487" y="54206"/>
                  </a:lnTo>
                  <a:lnTo>
                    <a:pt x="13427" y="33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18"/>
            <p:cNvSpPr/>
            <p:nvPr/>
          </p:nvSpPr>
          <p:spPr>
            <a:xfrm>
              <a:off x="2420075" y="3341325"/>
              <a:ext cx="1532725" cy="776100"/>
            </a:xfrm>
            <a:custGeom>
              <a:rect b="b" l="l" r="r" t="t"/>
              <a:pathLst>
                <a:path extrusionOk="0" h="31044" w="61309">
                  <a:moveTo>
                    <a:pt x="0" y="1"/>
                  </a:moveTo>
                  <a:lnTo>
                    <a:pt x="60" y="20927"/>
                  </a:lnTo>
                  <a:cubicBezTo>
                    <a:pt x="509" y="22032"/>
                    <a:pt x="1991" y="22894"/>
                    <a:pt x="3898" y="23156"/>
                  </a:cubicBezTo>
                  <a:lnTo>
                    <a:pt x="61308" y="31043"/>
                  </a:lnTo>
                  <a:lnTo>
                    <a:pt x="61249" y="10117"/>
                  </a:lnTo>
                  <a:lnTo>
                    <a:pt x="3838" y="2230"/>
                  </a:lnTo>
                  <a:cubicBezTo>
                    <a:pt x="1931" y="1967"/>
                    <a:pt x="449" y="1104"/>
                    <a:pt x="0" y="1"/>
                  </a:cubicBezTo>
                  <a:close/>
                </a:path>
              </a:pathLst>
            </a:custGeom>
            <a:solidFill>
              <a:srgbClr val="78AE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18"/>
            <p:cNvSpPr/>
            <p:nvPr/>
          </p:nvSpPr>
          <p:spPr>
            <a:xfrm>
              <a:off x="2082525" y="1596300"/>
              <a:ext cx="3456325" cy="1998300"/>
            </a:xfrm>
            <a:custGeom>
              <a:rect b="b" l="l" r="r" t="t"/>
              <a:pathLst>
                <a:path extrusionOk="0" h="79932" w="138253">
                  <a:moveTo>
                    <a:pt x="63079" y="1"/>
                  </a:moveTo>
                  <a:cubicBezTo>
                    <a:pt x="62839" y="1"/>
                    <a:pt x="62595" y="53"/>
                    <a:pt x="62402" y="165"/>
                  </a:cubicBezTo>
                  <a:lnTo>
                    <a:pt x="335" y="35999"/>
                  </a:lnTo>
                  <a:cubicBezTo>
                    <a:pt x="98" y="36135"/>
                    <a:pt x="0" y="36332"/>
                    <a:pt x="75" y="36519"/>
                  </a:cubicBezTo>
                  <a:lnTo>
                    <a:pt x="13502" y="69802"/>
                  </a:lnTo>
                  <a:cubicBezTo>
                    <a:pt x="13949" y="70907"/>
                    <a:pt x="15433" y="71768"/>
                    <a:pt x="17340" y="72031"/>
                  </a:cubicBezTo>
                  <a:lnTo>
                    <a:pt x="74751" y="79916"/>
                  </a:lnTo>
                  <a:cubicBezTo>
                    <a:pt x="74825" y="79926"/>
                    <a:pt x="74900" y="79931"/>
                    <a:pt x="74975" y="79931"/>
                  </a:cubicBezTo>
                  <a:cubicBezTo>
                    <a:pt x="75226" y="79931"/>
                    <a:pt x="75470" y="79875"/>
                    <a:pt x="75651" y="79769"/>
                  </a:cubicBezTo>
                  <a:lnTo>
                    <a:pt x="137720" y="43934"/>
                  </a:lnTo>
                  <a:cubicBezTo>
                    <a:pt x="138252" y="43625"/>
                    <a:pt x="138000" y="43098"/>
                    <a:pt x="137266" y="42997"/>
                  </a:cubicBezTo>
                  <a:lnTo>
                    <a:pt x="81010" y="35271"/>
                  </a:lnTo>
                  <a:cubicBezTo>
                    <a:pt x="79102" y="35008"/>
                    <a:pt x="77620" y="34147"/>
                    <a:pt x="77173" y="33041"/>
                  </a:cubicBezTo>
                  <a:lnTo>
                    <a:pt x="64015" y="429"/>
                  </a:lnTo>
                  <a:cubicBezTo>
                    <a:pt x="63906" y="159"/>
                    <a:pt x="63498" y="1"/>
                    <a:pt x="63079" y="1"/>
                  </a:cubicBezTo>
                  <a:close/>
                </a:path>
              </a:pathLst>
            </a:custGeom>
            <a:solidFill>
              <a:srgbClr val="B3D6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18"/>
            <p:cNvSpPr/>
            <p:nvPr/>
          </p:nvSpPr>
          <p:spPr>
            <a:xfrm>
              <a:off x="3951275" y="2684775"/>
              <a:ext cx="1582875" cy="1432975"/>
            </a:xfrm>
            <a:custGeom>
              <a:rect b="b" l="l" r="r" t="t"/>
              <a:pathLst>
                <a:path extrusionOk="0" h="57319" w="63315">
                  <a:moveTo>
                    <a:pt x="63253" y="1"/>
                  </a:moveTo>
                  <a:cubicBezTo>
                    <a:pt x="63253" y="139"/>
                    <a:pt x="63164" y="280"/>
                    <a:pt x="62968" y="395"/>
                  </a:cubicBezTo>
                  <a:lnTo>
                    <a:pt x="901" y="36229"/>
                  </a:lnTo>
                  <a:cubicBezTo>
                    <a:pt x="719" y="36334"/>
                    <a:pt x="473" y="36392"/>
                    <a:pt x="221" y="36392"/>
                  </a:cubicBezTo>
                  <a:cubicBezTo>
                    <a:pt x="148" y="36392"/>
                    <a:pt x="74" y="36387"/>
                    <a:pt x="1" y="36377"/>
                  </a:cubicBezTo>
                  <a:lnTo>
                    <a:pt x="1" y="36377"/>
                  </a:lnTo>
                  <a:lnTo>
                    <a:pt x="60" y="57304"/>
                  </a:lnTo>
                  <a:cubicBezTo>
                    <a:pt x="135" y="57314"/>
                    <a:pt x="210" y="57319"/>
                    <a:pt x="284" y="57319"/>
                  </a:cubicBezTo>
                  <a:cubicBezTo>
                    <a:pt x="536" y="57319"/>
                    <a:pt x="779" y="57262"/>
                    <a:pt x="961" y="57155"/>
                  </a:cubicBezTo>
                  <a:lnTo>
                    <a:pt x="63028" y="21321"/>
                  </a:lnTo>
                  <a:cubicBezTo>
                    <a:pt x="63224" y="21209"/>
                    <a:pt x="63315" y="21067"/>
                    <a:pt x="63313" y="20927"/>
                  </a:cubicBezTo>
                  <a:lnTo>
                    <a:pt x="63253" y="1"/>
                  </a:ln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8" name="Google Shape;3308;p18"/>
          <p:cNvGrpSpPr/>
          <p:nvPr/>
        </p:nvGrpSpPr>
        <p:grpSpPr>
          <a:xfrm flipH="1">
            <a:off x="3051846" y="2831493"/>
            <a:ext cx="1992336" cy="1466672"/>
            <a:chOff x="236825" y="2661925"/>
            <a:chExt cx="3456425" cy="2521425"/>
          </a:xfrm>
        </p:grpSpPr>
        <p:sp>
          <p:nvSpPr>
            <p:cNvPr id="3309" name="Google Shape;3309;p18"/>
            <p:cNvSpPr/>
            <p:nvPr/>
          </p:nvSpPr>
          <p:spPr>
            <a:xfrm>
              <a:off x="236825" y="2661925"/>
              <a:ext cx="3451675" cy="2521425"/>
            </a:xfrm>
            <a:custGeom>
              <a:rect b="b" l="l" r="r" t="t"/>
              <a:pathLst>
                <a:path extrusionOk="0" h="100857" w="138067">
                  <a:moveTo>
                    <a:pt x="63080" y="0"/>
                  </a:moveTo>
                  <a:cubicBezTo>
                    <a:pt x="62840" y="0"/>
                    <a:pt x="62597" y="52"/>
                    <a:pt x="62402" y="164"/>
                  </a:cubicBezTo>
                  <a:lnTo>
                    <a:pt x="337" y="35998"/>
                  </a:lnTo>
                  <a:cubicBezTo>
                    <a:pt x="100" y="36133"/>
                    <a:pt x="1" y="36332"/>
                    <a:pt x="78" y="36518"/>
                  </a:cubicBezTo>
                  <a:lnTo>
                    <a:pt x="137" y="57445"/>
                  </a:lnTo>
                  <a:lnTo>
                    <a:pt x="13564" y="90726"/>
                  </a:lnTo>
                  <a:cubicBezTo>
                    <a:pt x="14011" y="91831"/>
                    <a:pt x="15495" y="92692"/>
                    <a:pt x="17402" y="92955"/>
                  </a:cubicBezTo>
                  <a:lnTo>
                    <a:pt x="74813" y="100842"/>
                  </a:lnTo>
                  <a:cubicBezTo>
                    <a:pt x="74885" y="100852"/>
                    <a:pt x="74959" y="100857"/>
                    <a:pt x="75033" y="100857"/>
                  </a:cubicBezTo>
                  <a:cubicBezTo>
                    <a:pt x="75285" y="100857"/>
                    <a:pt x="75532" y="100799"/>
                    <a:pt x="75715" y="100692"/>
                  </a:cubicBezTo>
                  <a:lnTo>
                    <a:pt x="137780" y="64858"/>
                  </a:lnTo>
                  <a:cubicBezTo>
                    <a:pt x="137976" y="64745"/>
                    <a:pt x="138067" y="64604"/>
                    <a:pt x="138067" y="64464"/>
                  </a:cubicBezTo>
                  <a:lnTo>
                    <a:pt x="138007" y="43537"/>
                  </a:lnTo>
                  <a:cubicBezTo>
                    <a:pt x="138007" y="43540"/>
                    <a:pt x="138004" y="43545"/>
                    <a:pt x="138004" y="43550"/>
                  </a:cubicBezTo>
                  <a:lnTo>
                    <a:pt x="138004" y="43550"/>
                  </a:lnTo>
                  <a:cubicBezTo>
                    <a:pt x="138013" y="43303"/>
                    <a:pt x="137740" y="43059"/>
                    <a:pt x="137268" y="42996"/>
                  </a:cubicBezTo>
                  <a:lnTo>
                    <a:pt x="81011" y="35270"/>
                  </a:lnTo>
                  <a:cubicBezTo>
                    <a:pt x="79104" y="35007"/>
                    <a:pt x="77622" y="34146"/>
                    <a:pt x="77173" y="33041"/>
                  </a:cubicBezTo>
                  <a:lnTo>
                    <a:pt x="64017" y="429"/>
                  </a:lnTo>
                  <a:cubicBezTo>
                    <a:pt x="63908" y="159"/>
                    <a:pt x="63500" y="0"/>
                    <a:pt x="63080" y="0"/>
                  </a:cubicBez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18"/>
            <p:cNvSpPr/>
            <p:nvPr/>
          </p:nvSpPr>
          <p:spPr>
            <a:xfrm>
              <a:off x="238700" y="3574925"/>
              <a:ext cx="337250" cy="1355200"/>
            </a:xfrm>
            <a:custGeom>
              <a:rect b="b" l="l" r="r" t="t"/>
              <a:pathLst>
                <a:path extrusionOk="0" h="54208" w="13490">
                  <a:moveTo>
                    <a:pt x="1" y="0"/>
                  </a:moveTo>
                  <a:lnTo>
                    <a:pt x="61" y="20927"/>
                  </a:lnTo>
                  <a:lnTo>
                    <a:pt x="13489" y="54207"/>
                  </a:lnTo>
                  <a:lnTo>
                    <a:pt x="13428" y="332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18"/>
            <p:cNvSpPr/>
            <p:nvPr/>
          </p:nvSpPr>
          <p:spPr>
            <a:xfrm>
              <a:off x="574425" y="4406900"/>
              <a:ext cx="1532725" cy="776075"/>
            </a:xfrm>
            <a:custGeom>
              <a:rect b="b" l="l" r="r" t="t"/>
              <a:pathLst>
                <a:path extrusionOk="0" h="31043" w="61309">
                  <a:moveTo>
                    <a:pt x="0" y="0"/>
                  </a:moveTo>
                  <a:lnTo>
                    <a:pt x="60" y="20927"/>
                  </a:lnTo>
                  <a:cubicBezTo>
                    <a:pt x="507" y="22032"/>
                    <a:pt x="1989" y="22895"/>
                    <a:pt x="3898" y="23156"/>
                  </a:cubicBezTo>
                  <a:lnTo>
                    <a:pt x="61309" y="31043"/>
                  </a:lnTo>
                  <a:lnTo>
                    <a:pt x="61249" y="10116"/>
                  </a:lnTo>
                  <a:lnTo>
                    <a:pt x="3837" y="2229"/>
                  </a:lnTo>
                  <a:cubicBezTo>
                    <a:pt x="1930" y="1968"/>
                    <a:pt x="446" y="1105"/>
                    <a:pt x="0" y="0"/>
                  </a:cubicBezTo>
                  <a:close/>
                </a:path>
              </a:pathLst>
            </a:custGeom>
            <a:solidFill>
              <a:srgbClr val="4D4D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18"/>
            <p:cNvSpPr/>
            <p:nvPr/>
          </p:nvSpPr>
          <p:spPr>
            <a:xfrm>
              <a:off x="2105600" y="3750375"/>
              <a:ext cx="1582875" cy="1432975"/>
            </a:xfrm>
            <a:custGeom>
              <a:rect b="b" l="l" r="r" t="t"/>
              <a:pathLst>
                <a:path extrusionOk="0" h="57319" w="63315">
                  <a:moveTo>
                    <a:pt x="63254" y="1"/>
                  </a:moveTo>
                  <a:cubicBezTo>
                    <a:pt x="63254" y="141"/>
                    <a:pt x="63164" y="282"/>
                    <a:pt x="62969" y="395"/>
                  </a:cubicBezTo>
                  <a:lnTo>
                    <a:pt x="902" y="36229"/>
                  </a:lnTo>
                  <a:cubicBezTo>
                    <a:pt x="720" y="36334"/>
                    <a:pt x="472" y="36392"/>
                    <a:pt x="218" y="36392"/>
                  </a:cubicBezTo>
                  <a:cubicBezTo>
                    <a:pt x="146" y="36392"/>
                    <a:pt x="72" y="36387"/>
                    <a:pt x="0" y="36377"/>
                  </a:cubicBezTo>
                  <a:lnTo>
                    <a:pt x="0" y="36377"/>
                  </a:lnTo>
                  <a:lnTo>
                    <a:pt x="60" y="57304"/>
                  </a:lnTo>
                  <a:cubicBezTo>
                    <a:pt x="133" y="57314"/>
                    <a:pt x="207" y="57319"/>
                    <a:pt x="280" y="57319"/>
                  </a:cubicBezTo>
                  <a:cubicBezTo>
                    <a:pt x="533" y="57319"/>
                    <a:pt x="780" y="57261"/>
                    <a:pt x="962" y="57154"/>
                  </a:cubicBezTo>
                  <a:lnTo>
                    <a:pt x="63029" y="21321"/>
                  </a:lnTo>
                  <a:cubicBezTo>
                    <a:pt x="63224" y="21209"/>
                    <a:pt x="63314" y="21067"/>
                    <a:pt x="63314" y="20927"/>
                  </a:cubicBezTo>
                  <a:lnTo>
                    <a:pt x="63254" y="1"/>
                  </a:ln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18"/>
            <p:cNvSpPr/>
            <p:nvPr/>
          </p:nvSpPr>
          <p:spPr>
            <a:xfrm>
              <a:off x="236825" y="2661925"/>
              <a:ext cx="3456425" cy="1998275"/>
            </a:xfrm>
            <a:custGeom>
              <a:rect b="b" l="l" r="r" t="t"/>
              <a:pathLst>
                <a:path extrusionOk="0" h="79931" w="138257">
                  <a:moveTo>
                    <a:pt x="63081" y="1"/>
                  </a:moveTo>
                  <a:cubicBezTo>
                    <a:pt x="62841" y="1"/>
                    <a:pt x="62597" y="53"/>
                    <a:pt x="62402" y="166"/>
                  </a:cubicBezTo>
                  <a:lnTo>
                    <a:pt x="335" y="35998"/>
                  </a:lnTo>
                  <a:cubicBezTo>
                    <a:pt x="100" y="36135"/>
                    <a:pt x="1" y="36332"/>
                    <a:pt x="76" y="36520"/>
                  </a:cubicBezTo>
                  <a:lnTo>
                    <a:pt x="13503" y="69801"/>
                  </a:lnTo>
                  <a:cubicBezTo>
                    <a:pt x="13950" y="70906"/>
                    <a:pt x="15434" y="71769"/>
                    <a:pt x="17341" y="72030"/>
                  </a:cubicBezTo>
                  <a:lnTo>
                    <a:pt x="74751" y="79917"/>
                  </a:lnTo>
                  <a:cubicBezTo>
                    <a:pt x="74823" y="79926"/>
                    <a:pt x="74895" y="79931"/>
                    <a:pt x="74967" y="79931"/>
                  </a:cubicBezTo>
                  <a:cubicBezTo>
                    <a:pt x="75221" y="79931"/>
                    <a:pt x="75470" y="79874"/>
                    <a:pt x="75655" y="79769"/>
                  </a:cubicBezTo>
                  <a:lnTo>
                    <a:pt x="137720" y="43935"/>
                  </a:lnTo>
                  <a:cubicBezTo>
                    <a:pt x="138256" y="43626"/>
                    <a:pt x="138000" y="43099"/>
                    <a:pt x="137268" y="42998"/>
                  </a:cubicBezTo>
                  <a:lnTo>
                    <a:pt x="81011" y="35272"/>
                  </a:lnTo>
                  <a:cubicBezTo>
                    <a:pt x="79104" y="35009"/>
                    <a:pt x="77622" y="34148"/>
                    <a:pt x="77173" y="33042"/>
                  </a:cubicBezTo>
                  <a:lnTo>
                    <a:pt x="64017" y="430"/>
                  </a:lnTo>
                  <a:cubicBezTo>
                    <a:pt x="63908" y="160"/>
                    <a:pt x="63501" y="1"/>
                    <a:pt x="63081" y="1"/>
                  </a:cubicBezTo>
                  <a:close/>
                </a:path>
              </a:pathLst>
            </a:custGeom>
            <a:solidFill>
              <a:srgbClr val="7776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14" name="Google Shape;3314;p18"/>
          <p:cNvSpPr txBox="1"/>
          <p:nvPr/>
        </p:nvSpPr>
        <p:spPr>
          <a:xfrm flipH="1">
            <a:off x="5510040" y="2216881"/>
            <a:ext cx="1488286" cy="4160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1800" u="none" cap="none" strike="noStrik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AFFIDABILITA’</a:t>
            </a:r>
            <a:endParaRPr/>
          </a:p>
        </p:txBody>
      </p:sp>
      <p:sp>
        <p:nvSpPr>
          <p:cNvPr id="3315" name="Google Shape;3315;p18"/>
          <p:cNvSpPr txBox="1"/>
          <p:nvPr/>
        </p:nvSpPr>
        <p:spPr>
          <a:xfrm flipH="1">
            <a:off x="6656694" y="2897688"/>
            <a:ext cx="1488286" cy="4160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1800" u="none" cap="none" strike="noStrik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PRESTAZIONI</a:t>
            </a:r>
            <a:endParaRPr/>
          </a:p>
        </p:txBody>
      </p:sp>
      <p:sp>
        <p:nvSpPr>
          <p:cNvPr id="3316" name="Google Shape;3316;p18"/>
          <p:cNvSpPr txBox="1"/>
          <p:nvPr/>
        </p:nvSpPr>
        <p:spPr>
          <a:xfrm flipH="1">
            <a:off x="700090" y="1726058"/>
            <a:ext cx="1887447" cy="292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1800" u="none" cap="none" strike="noStrik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SUPPORTABILITA’</a:t>
            </a:r>
            <a:endParaRPr/>
          </a:p>
        </p:txBody>
      </p:sp>
      <p:sp>
        <p:nvSpPr>
          <p:cNvPr id="3317" name="Google Shape;3317;p18"/>
          <p:cNvSpPr txBox="1"/>
          <p:nvPr/>
        </p:nvSpPr>
        <p:spPr>
          <a:xfrm flipH="1">
            <a:off x="3251848" y="3378663"/>
            <a:ext cx="1868124" cy="4160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1800" u="none" cap="none" strike="noStrik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PACKAGING</a:t>
            </a:r>
            <a:endParaRPr/>
          </a:p>
        </p:txBody>
      </p:sp>
      <p:sp>
        <p:nvSpPr>
          <p:cNvPr id="3318" name="Google Shape;3318;p18"/>
          <p:cNvSpPr txBox="1"/>
          <p:nvPr/>
        </p:nvSpPr>
        <p:spPr>
          <a:xfrm flipH="1">
            <a:off x="1857943" y="2517356"/>
            <a:ext cx="1989570" cy="4160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1800" u="none" cap="none" strike="noStrik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IMPLEMENTAZIONE</a:t>
            </a:r>
            <a:endParaRPr/>
          </a:p>
        </p:txBody>
      </p:sp>
      <p:grpSp>
        <p:nvGrpSpPr>
          <p:cNvPr id="3319" name="Google Shape;3319;p18"/>
          <p:cNvGrpSpPr/>
          <p:nvPr/>
        </p:nvGrpSpPr>
        <p:grpSpPr>
          <a:xfrm>
            <a:off x="511039" y="3680450"/>
            <a:ext cx="883486" cy="1061881"/>
            <a:chOff x="3082075" y="2871805"/>
            <a:chExt cx="318884" cy="379808"/>
          </a:xfrm>
        </p:grpSpPr>
        <p:sp>
          <p:nvSpPr>
            <p:cNvPr id="3320" name="Google Shape;3320;p18"/>
            <p:cNvSpPr/>
            <p:nvPr/>
          </p:nvSpPr>
          <p:spPr>
            <a:xfrm>
              <a:off x="3105357" y="2915584"/>
              <a:ext cx="248708" cy="281887"/>
            </a:xfrm>
            <a:custGeom>
              <a:rect b="b" l="l" r="r" t="t"/>
              <a:pathLst>
                <a:path extrusionOk="0" h="18827" w="16611">
                  <a:moveTo>
                    <a:pt x="9109" y="1"/>
                  </a:moveTo>
                  <a:cubicBezTo>
                    <a:pt x="8179" y="1"/>
                    <a:pt x="7225" y="177"/>
                    <a:pt x="6287" y="556"/>
                  </a:cubicBezTo>
                  <a:cubicBezTo>
                    <a:pt x="1346" y="2553"/>
                    <a:pt x="1" y="8903"/>
                    <a:pt x="3722" y="12729"/>
                  </a:cubicBezTo>
                  <a:cubicBezTo>
                    <a:pt x="4899" y="13928"/>
                    <a:pt x="5551" y="15547"/>
                    <a:pt x="5551" y="17228"/>
                  </a:cubicBezTo>
                  <a:lnTo>
                    <a:pt x="8032" y="18826"/>
                  </a:lnTo>
                  <a:lnTo>
                    <a:pt x="12636" y="17228"/>
                  </a:lnTo>
                  <a:cubicBezTo>
                    <a:pt x="12636" y="15547"/>
                    <a:pt x="13309" y="13928"/>
                    <a:pt x="14487" y="12750"/>
                  </a:cubicBezTo>
                  <a:cubicBezTo>
                    <a:pt x="15832" y="11342"/>
                    <a:pt x="16610" y="9470"/>
                    <a:pt x="16610" y="7515"/>
                  </a:cubicBezTo>
                  <a:cubicBezTo>
                    <a:pt x="16610" y="3206"/>
                    <a:pt x="13078" y="1"/>
                    <a:pt x="9109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18"/>
            <p:cNvSpPr/>
            <p:nvPr/>
          </p:nvSpPr>
          <p:spPr>
            <a:xfrm>
              <a:off x="3210180" y="2990956"/>
              <a:ext cx="62974" cy="68005"/>
            </a:xfrm>
            <a:custGeom>
              <a:rect b="b" l="l" r="r" t="t"/>
              <a:pathLst>
                <a:path extrusionOk="0" h="4542" w="4206">
                  <a:moveTo>
                    <a:pt x="2103" y="0"/>
                  </a:moveTo>
                  <a:cubicBezTo>
                    <a:pt x="1760" y="0"/>
                    <a:pt x="1416" y="530"/>
                    <a:pt x="1125" y="530"/>
                  </a:cubicBezTo>
                  <a:cubicBezTo>
                    <a:pt x="1079" y="530"/>
                    <a:pt x="1033" y="516"/>
                    <a:pt x="989" y="484"/>
                  </a:cubicBezTo>
                  <a:lnTo>
                    <a:pt x="1" y="1977"/>
                  </a:lnTo>
                  <a:cubicBezTo>
                    <a:pt x="674" y="2271"/>
                    <a:pt x="1389" y="4542"/>
                    <a:pt x="2103" y="4542"/>
                  </a:cubicBezTo>
                  <a:cubicBezTo>
                    <a:pt x="2818" y="4542"/>
                    <a:pt x="3533" y="2271"/>
                    <a:pt x="4206" y="1977"/>
                  </a:cubicBezTo>
                  <a:lnTo>
                    <a:pt x="3218" y="484"/>
                  </a:lnTo>
                  <a:cubicBezTo>
                    <a:pt x="3174" y="516"/>
                    <a:pt x="3129" y="530"/>
                    <a:pt x="3082" y="530"/>
                  </a:cubicBezTo>
                  <a:cubicBezTo>
                    <a:pt x="2796" y="530"/>
                    <a:pt x="2465" y="0"/>
                    <a:pt x="2103" y="0"/>
                  </a:cubicBez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18"/>
            <p:cNvSpPr/>
            <p:nvPr/>
          </p:nvSpPr>
          <p:spPr>
            <a:xfrm>
              <a:off x="3241667" y="3020542"/>
              <a:ext cx="31487" cy="163709"/>
            </a:xfrm>
            <a:custGeom>
              <a:rect b="b" l="l" r="r" t="t"/>
              <a:pathLst>
                <a:path extrusionOk="0" h="10934" w="2103">
                  <a:moveTo>
                    <a:pt x="2103" y="1"/>
                  </a:moveTo>
                  <a:cubicBezTo>
                    <a:pt x="1556" y="232"/>
                    <a:pt x="967" y="379"/>
                    <a:pt x="358" y="421"/>
                  </a:cubicBezTo>
                  <a:lnTo>
                    <a:pt x="0" y="421"/>
                  </a:lnTo>
                  <a:lnTo>
                    <a:pt x="0" y="10933"/>
                  </a:lnTo>
                  <a:lnTo>
                    <a:pt x="2103" y="10933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rgbClr val="FF0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18"/>
            <p:cNvSpPr/>
            <p:nvPr/>
          </p:nvSpPr>
          <p:spPr>
            <a:xfrm>
              <a:off x="3210180" y="3020542"/>
              <a:ext cx="31502" cy="163709"/>
            </a:xfrm>
            <a:custGeom>
              <a:rect b="b" l="l" r="r" t="t"/>
              <a:pathLst>
                <a:path extrusionOk="0" h="10934" w="2104">
                  <a:moveTo>
                    <a:pt x="1" y="1"/>
                  </a:moveTo>
                  <a:lnTo>
                    <a:pt x="1" y="10933"/>
                  </a:lnTo>
                  <a:lnTo>
                    <a:pt x="2103" y="10933"/>
                  </a:lnTo>
                  <a:lnTo>
                    <a:pt x="2103" y="421"/>
                  </a:lnTo>
                  <a:lnTo>
                    <a:pt x="1746" y="421"/>
                  </a:lnTo>
                  <a:cubicBezTo>
                    <a:pt x="1136" y="379"/>
                    <a:pt x="548" y="232"/>
                    <a:pt x="1" y="1"/>
                  </a:cubicBezTo>
                  <a:close/>
                </a:path>
              </a:pathLst>
            </a:custGeom>
            <a:solidFill>
              <a:srgbClr val="FFA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18"/>
            <p:cNvSpPr/>
            <p:nvPr/>
          </p:nvSpPr>
          <p:spPr>
            <a:xfrm>
              <a:off x="3236307" y="3026845"/>
              <a:ext cx="10720" cy="157406"/>
            </a:xfrm>
            <a:custGeom>
              <a:rect b="b" l="l" r="r" t="t"/>
              <a:pathLst>
                <a:path extrusionOk="0" h="10513" w="716">
                  <a:moveTo>
                    <a:pt x="1" y="0"/>
                  </a:moveTo>
                  <a:lnTo>
                    <a:pt x="1" y="10512"/>
                  </a:lnTo>
                  <a:lnTo>
                    <a:pt x="716" y="10512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5F7589"/>
            </a:solidFill>
            <a:ln cap="flat" cmpd="sng" w="9525">
              <a:solidFill>
                <a:srgbClr val="FEE0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18"/>
            <p:cNvSpPr/>
            <p:nvPr/>
          </p:nvSpPr>
          <p:spPr>
            <a:xfrm>
              <a:off x="3224673" y="2973318"/>
              <a:ext cx="33688" cy="30080"/>
            </a:xfrm>
            <a:custGeom>
              <a:rect b="b" l="l" r="r" t="t"/>
              <a:pathLst>
                <a:path extrusionOk="0" h="2009" w="2250">
                  <a:moveTo>
                    <a:pt x="1135" y="1"/>
                  </a:moveTo>
                  <a:lnTo>
                    <a:pt x="0" y="1662"/>
                  </a:lnTo>
                  <a:cubicBezTo>
                    <a:pt x="336" y="1893"/>
                    <a:pt x="731" y="2009"/>
                    <a:pt x="1125" y="2009"/>
                  </a:cubicBezTo>
                  <a:cubicBezTo>
                    <a:pt x="1519" y="2009"/>
                    <a:pt x="1913" y="1893"/>
                    <a:pt x="2250" y="1662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rgbClr val="8498A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18"/>
            <p:cNvSpPr/>
            <p:nvPr/>
          </p:nvSpPr>
          <p:spPr>
            <a:xfrm>
              <a:off x="3255651" y="2935558"/>
              <a:ext cx="81720" cy="99477"/>
            </a:xfrm>
            <a:custGeom>
              <a:rect b="b" l="l" r="r" t="t"/>
              <a:pathLst>
                <a:path extrusionOk="0" h="6644" w="5458">
                  <a:moveTo>
                    <a:pt x="669" y="0"/>
                  </a:moveTo>
                  <a:cubicBezTo>
                    <a:pt x="183" y="0"/>
                    <a:pt x="1" y="771"/>
                    <a:pt x="559" y="925"/>
                  </a:cubicBezTo>
                  <a:cubicBezTo>
                    <a:pt x="2893" y="1598"/>
                    <a:pt x="4512" y="3742"/>
                    <a:pt x="4533" y="6181"/>
                  </a:cubicBezTo>
                  <a:cubicBezTo>
                    <a:pt x="4533" y="6433"/>
                    <a:pt x="4743" y="6644"/>
                    <a:pt x="4995" y="6644"/>
                  </a:cubicBezTo>
                  <a:cubicBezTo>
                    <a:pt x="5248" y="6644"/>
                    <a:pt x="5458" y="6433"/>
                    <a:pt x="5458" y="6181"/>
                  </a:cubicBezTo>
                  <a:cubicBezTo>
                    <a:pt x="5458" y="3322"/>
                    <a:pt x="3566" y="820"/>
                    <a:pt x="811" y="21"/>
                  </a:cubicBezTo>
                  <a:cubicBezTo>
                    <a:pt x="762" y="7"/>
                    <a:pt x="714" y="0"/>
                    <a:pt x="6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18"/>
            <p:cNvSpPr/>
            <p:nvPr/>
          </p:nvSpPr>
          <p:spPr>
            <a:xfrm>
              <a:off x="3230752" y="2932399"/>
              <a:ext cx="25304" cy="13880"/>
            </a:xfrm>
            <a:custGeom>
              <a:rect b="b" l="l" r="r" t="t"/>
              <a:pathLst>
                <a:path extrusionOk="0" h="927" w="1690">
                  <a:moveTo>
                    <a:pt x="624" y="1"/>
                  </a:moveTo>
                  <a:cubicBezTo>
                    <a:pt x="0" y="1"/>
                    <a:pt x="14" y="926"/>
                    <a:pt x="625" y="926"/>
                  </a:cubicBezTo>
                  <a:cubicBezTo>
                    <a:pt x="631" y="926"/>
                    <a:pt x="638" y="926"/>
                    <a:pt x="645" y="926"/>
                  </a:cubicBezTo>
                  <a:lnTo>
                    <a:pt x="1045" y="926"/>
                  </a:lnTo>
                  <a:cubicBezTo>
                    <a:pt x="1052" y="926"/>
                    <a:pt x="1059" y="926"/>
                    <a:pt x="1065" y="926"/>
                  </a:cubicBezTo>
                  <a:cubicBezTo>
                    <a:pt x="1676" y="926"/>
                    <a:pt x="1690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18"/>
            <p:cNvSpPr/>
            <p:nvPr/>
          </p:nvSpPr>
          <p:spPr>
            <a:xfrm>
              <a:off x="3374817" y="3024629"/>
              <a:ext cx="26142" cy="10091"/>
            </a:xfrm>
            <a:custGeom>
              <a:rect b="b" l="l" r="r" t="t"/>
              <a:pathLst>
                <a:path extrusionOk="0" h="674" w="1746">
                  <a:moveTo>
                    <a:pt x="463" y="1"/>
                  </a:moveTo>
                  <a:cubicBezTo>
                    <a:pt x="1" y="1"/>
                    <a:pt x="1" y="674"/>
                    <a:pt x="463" y="674"/>
                  </a:cubicBezTo>
                  <a:lnTo>
                    <a:pt x="1283" y="674"/>
                  </a:lnTo>
                  <a:cubicBezTo>
                    <a:pt x="1746" y="674"/>
                    <a:pt x="1746" y="1"/>
                    <a:pt x="1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18"/>
            <p:cNvSpPr/>
            <p:nvPr/>
          </p:nvSpPr>
          <p:spPr>
            <a:xfrm>
              <a:off x="3082075" y="3024629"/>
              <a:ext cx="26142" cy="10091"/>
            </a:xfrm>
            <a:custGeom>
              <a:rect b="b" l="l" r="r" t="t"/>
              <a:pathLst>
                <a:path extrusionOk="0" h="674" w="1746">
                  <a:moveTo>
                    <a:pt x="463" y="1"/>
                  </a:moveTo>
                  <a:cubicBezTo>
                    <a:pt x="0" y="1"/>
                    <a:pt x="0" y="674"/>
                    <a:pt x="463" y="674"/>
                  </a:cubicBezTo>
                  <a:lnTo>
                    <a:pt x="1283" y="674"/>
                  </a:lnTo>
                  <a:cubicBezTo>
                    <a:pt x="1745" y="674"/>
                    <a:pt x="1745" y="1"/>
                    <a:pt x="1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18"/>
            <p:cNvSpPr/>
            <p:nvPr/>
          </p:nvSpPr>
          <p:spPr>
            <a:xfrm>
              <a:off x="3355623" y="2948000"/>
              <a:ext cx="25528" cy="16844"/>
            </a:xfrm>
            <a:custGeom>
              <a:rect b="b" l="l" r="r" t="t"/>
              <a:pathLst>
                <a:path extrusionOk="0" h="1125" w="1705">
                  <a:moveTo>
                    <a:pt x="1209" y="1"/>
                  </a:moveTo>
                  <a:cubicBezTo>
                    <a:pt x="1153" y="1"/>
                    <a:pt x="1092" y="16"/>
                    <a:pt x="1030" y="52"/>
                  </a:cubicBezTo>
                  <a:lnTo>
                    <a:pt x="316" y="473"/>
                  </a:lnTo>
                  <a:cubicBezTo>
                    <a:pt x="0" y="641"/>
                    <a:pt x="126" y="1124"/>
                    <a:pt x="484" y="1124"/>
                  </a:cubicBezTo>
                  <a:cubicBezTo>
                    <a:pt x="547" y="1103"/>
                    <a:pt x="610" y="1103"/>
                    <a:pt x="673" y="1061"/>
                  </a:cubicBezTo>
                  <a:lnTo>
                    <a:pt x="1367" y="662"/>
                  </a:lnTo>
                  <a:cubicBezTo>
                    <a:pt x="1704" y="466"/>
                    <a:pt x="1516" y="1"/>
                    <a:pt x="12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18"/>
            <p:cNvSpPr/>
            <p:nvPr/>
          </p:nvSpPr>
          <p:spPr>
            <a:xfrm>
              <a:off x="3102213" y="3094371"/>
              <a:ext cx="25528" cy="16844"/>
            </a:xfrm>
            <a:custGeom>
              <a:rect b="b" l="l" r="r" t="t"/>
              <a:pathLst>
                <a:path extrusionOk="0" h="1125" w="1705">
                  <a:moveTo>
                    <a:pt x="1190" y="1"/>
                  </a:moveTo>
                  <a:cubicBezTo>
                    <a:pt x="1132" y="1"/>
                    <a:pt x="1072" y="17"/>
                    <a:pt x="1010" y="52"/>
                  </a:cubicBezTo>
                  <a:lnTo>
                    <a:pt x="316" y="473"/>
                  </a:lnTo>
                  <a:cubicBezTo>
                    <a:pt x="1" y="641"/>
                    <a:pt x="127" y="1125"/>
                    <a:pt x="484" y="1125"/>
                  </a:cubicBezTo>
                  <a:cubicBezTo>
                    <a:pt x="547" y="1104"/>
                    <a:pt x="610" y="1104"/>
                    <a:pt x="652" y="1062"/>
                  </a:cubicBezTo>
                  <a:lnTo>
                    <a:pt x="1367" y="662"/>
                  </a:lnTo>
                  <a:cubicBezTo>
                    <a:pt x="1705" y="467"/>
                    <a:pt x="1502" y="1"/>
                    <a:pt x="1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18"/>
            <p:cNvSpPr/>
            <p:nvPr/>
          </p:nvSpPr>
          <p:spPr>
            <a:xfrm>
              <a:off x="3305001" y="2892257"/>
              <a:ext cx="19629" cy="20976"/>
            </a:xfrm>
            <a:custGeom>
              <a:rect b="b" l="l" r="r" t="t"/>
              <a:pathLst>
                <a:path extrusionOk="0" h="1401" w="1311">
                  <a:moveTo>
                    <a:pt x="855" y="0"/>
                  </a:moveTo>
                  <a:cubicBezTo>
                    <a:pt x="747" y="0"/>
                    <a:pt x="637" y="53"/>
                    <a:pt x="564" y="180"/>
                  </a:cubicBezTo>
                  <a:lnTo>
                    <a:pt x="143" y="874"/>
                  </a:lnTo>
                  <a:cubicBezTo>
                    <a:pt x="1" y="1098"/>
                    <a:pt x="154" y="1400"/>
                    <a:pt x="412" y="1400"/>
                  </a:cubicBezTo>
                  <a:cubicBezTo>
                    <a:pt x="420" y="1400"/>
                    <a:pt x="429" y="1400"/>
                    <a:pt x="438" y="1399"/>
                  </a:cubicBezTo>
                  <a:cubicBezTo>
                    <a:pt x="564" y="1399"/>
                    <a:pt x="690" y="1336"/>
                    <a:pt x="753" y="1231"/>
                  </a:cubicBezTo>
                  <a:lnTo>
                    <a:pt x="1153" y="516"/>
                  </a:lnTo>
                  <a:cubicBezTo>
                    <a:pt x="1310" y="244"/>
                    <a:pt x="1086" y="0"/>
                    <a:pt x="8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18"/>
            <p:cNvSpPr/>
            <p:nvPr/>
          </p:nvSpPr>
          <p:spPr>
            <a:xfrm>
              <a:off x="3236307" y="2871805"/>
              <a:ext cx="10406" cy="22833"/>
            </a:xfrm>
            <a:custGeom>
              <a:rect b="b" l="l" r="r" t="t"/>
              <a:pathLst>
                <a:path extrusionOk="0" h="1525" w="695">
                  <a:moveTo>
                    <a:pt x="348" y="1"/>
                  </a:moveTo>
                  <a:cubicBezTo>
                    <a:pt x="174" y="1"/>
                    <a:pt x="1" y="116"/>
                    <a:pt x="1" y="347"/>
                  </a:cubicBezTo>
                  <a:lnTo>
                    <a:pt x="1" y="1167"/>
                  </a:lnTo>
                  <a:cubicBezTo>
                    <a:pt x="1" y="1357"/>
                    <a:pt x="169" y="1525"/>
                    <a:pt x="358" y="1525"/>
                  </a:cubicBezTo>
                  <a:cubicBezTo>
                    <a:pt x="548" y="1525"/>
                    <a:pt x="695" y="1357"/>
                    <a:pt x="695" y="1167"/>
                  </a:cubicBezTo>
                  <a:lnTo>
                    <a:pt x="695" y="347"/>
                  </a:lnTo>
                  <a:cubicBezTo>
                    <a:pt x="695" y="116"/>
                    <a:pt x="521" y="1"/>
                    <a:pt x="3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18"/>
            <p:cNvSpPr/>
            <p:nvPr/>
          </p:nvSpPr>
          <p:spPr>
            <a:xfrm>
              <a:off x="3158405" y="2892257"/>
              <a:ext cx="19689" cy="21276"/>
            </a:xfrm>
            <a:custGeom>
              <a:rect b="b" l="l" r="r" t="t"/>
              <a:pathLst>
                <a:path extrusionOk="0" h="1421" w="1315">
                  <a:moveTo>
                    <a:pt x="456" y="0"/>
                  </a:moveTo>
                  <a:cubicBezTo>
                    <a:pt x="224" y="0"/>
                    <a:pt x="0" y="244"/>
                    <a:pt x="158" y="516"/>
                  </a:cubicBezTo>
                  <a:lnTo>
                    <a:pt x="579" y="1231"/>
                  </a:lnTo>
                  <a:cubicBezTo>
                    <a:pt x="621" y="1336"/>
                    <a:pt x="747" y="1399"/>
                    <a:pt x="873" y="1399"/>
                  </a:cubicBezTo>
                  <a:lnTo>
                    <a:pt x="873" y="1420"/>
                  </a:lnTo>
                  <a:cubicBezTo>
                    <a:pt x="1146" y="1420"/>
                    <a:pt x="1314" y="1126"/>
                    <a:pt x="1188" y="895"/>
                  </a:cubicBezTo>
                  <a:lnTo>
                    <a:pt x="747" y="180"/>
                  </a:lnTo>
                  <a:cubicBezTo>
                    <a:pt x="673" y="53"/>
                    <a:pt x="564" y="0"/>
                    <a:pt x="4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18"/>
            <p:cNvSpPr/>
            <p:nvPr/>
          </p:nvSpPr>
          <p:spPr>
            <a:xfrm>
              <a:off x="3101884" y="2948000"/>
              <a:ext cx="25528" cy="16844"/>
            </a:xfrm>
            <a:custGeom>
              <a:rect b="b" l="l" r="r" t="t"/>
              <a:pathLst>
                <a:path extrusionOk="0" h="1125" w="1705">
                  <a:moveTo>
                    <a:pt x="496" y="1"/>
                  </a:moveTo>
                  <a:cubicBezTo>
                    <a:pt x="188" y="1"/>
                    <a:pt x="0" y="466"/>
                    <a:pt x="338" y="662"/>
                  </a:cubicBezTo>
                  <a:lnTo>
                    <a:pt x="1053" y="1061"/>
                  </a:lnTo>
                  <a:cubicBezTo>
                    <a:pt x="1095" y="1103"/>
                    <a:pt x="1158" y="1103"/>
                    <a:pt x="1221" y="1124"/>
                  </a:cubicBezTo>
                  <a:cubicBezTo>
                    <a:pt x="1578" y="1124"/>
                    <a:pt x="1705" y="641"/>
                    <a:pt x="1389" y="473"/>
                  </a:cubicBezTo>
                  <a:lnTo>
                    <a:pt x="674" y="52"/>
                  </a:lnTo>
                  <a:cubicBezTo>
                    <a:pt x="612" y="16"/>
                    <a:pt x="552" y="1"/>
                    <a:pt x="4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18"/>
            <p:cNvSpPr/>
            <p:nvPr/>
          </p:nvSpPr>
          <p:spPr>
            <a:xfrm>
              <a:off x="3355278" y="3094371"/>
              <a:ext cx="25543" cy="16844"/>
            </a:xfrm>
            <a:custGeom>
              <a:rect b="b" l="l" r="r" t="t"/>
              <a:pathLst>
                <a:path extrusionOk="0" h="1125" w="1706">
                  <a:moveTo>
                    <a:pt x="516" y="1"/>
                  </a:moveTo>
                  <a:cubicBezTo>
                    <a:pt x="204" y="1"/>
                    <a:pt x="1" y="467"/>
                    <a:pt x="339" y="662"/>
                  </a:cubicBezTo>
                  <a:lnTo>
                    <a:pt x="1053" y="1062"/>
                  </a:lnTo>
                  <a:cubicBezTo>
                    <a:pt x="1116" y="1104"/>
                    <a:pt x="1158" y="1104"/>
                    <a:pt x="1222" y="1125"/>
                  </a:cubicBezTo>
                  <a:cubicBezTo>
                    <a:pt x="1579" y="1125"/>
                    <a:pt x="1705" y="641"/>
                    <a:pt x="1411" y="473"/>
                  </a:cubicBezTo>
                  <a:lnTo>
                    <a:pt x="696" y="52"/>
                  </a:lnTo>
                  <a:cubicBezTo>
                    <a:pt x="634" y="17"/>
                    <a:pt x="573" y="1"/>
                    <a:pt x="5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18"/>
            <p:cNvSpPr/>
            <p:nvPr/>
          </p:nvSpPr>
          <p:spPr>
            <a:xfrm>
              <a:off x="3223401" y="3230187"/>
              <a:ext cx="36533" cy="21426"/>
            </a:xfrm>
            <a:custGeom>
              <a:rect b="b" l="l" r="r" t="t"/>
              <a:pathLst>
                <a:path extrusionOk="0" h="1431" w="2440">
                  <a:moveTo>
                    <a:pt x="1" y="1"/>
                  </a:moveTo>
                  <a:lnTo>
                    <a:pt x="1" y="569"/>
                  </a:lnTo>
                  <a:cubicBezTo>
                    <a:pt x="1" y="1031"/>
                    <a:pt x="379" y="1431"/>
                    <a:pt x="863" y="1431"/>
                  </a:cubicBezTo>
                  <a:lnTo>
                    <a:pt x="1578" y="1431"/>
                  </a:lnTo>
                  <a:cubicBezTo>
                    <a:pt x="2040" y="1431"/>
                    <a:pt x="2440" y="1031"/>
                    <a:pt x="2440" y="569"/>
                  </a:cubicBezTo>
                  <a:lnTo>
                    <a:pt x="2440" y="1"/>
                  </a:lnTo>
                  <a:cubicBezTo>
                    <a:pt x="2208" y="43"/>
                    <a:pt x="1977" y="85"/>
                    <a:pt x="1746" y="85"/>
                  </a:cubicBezTo>
                  <a:lnTo>
                    <a:pt x="674" y="85"/>
                  </a:lnTo>
                  <a:cubicBezTo>
                    <a:pt x="442" y="85"/>
                    <a:pt x="211" y="43"/>
                    <a:pt x="1" y="1"/>
                  </a:cubicBezTo>
                  <a:close/>
                </a:path>
              </a:pathLst>
            </a:custGeom>
            <a:solidFill>
              <a:srgbClr val="869FB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18"/>
            <p:cNvSpPr/>
            <p:nvPr/>
          </p:nvSpPr>
          <p:spPr>
            <a:xfrm>
              <a:off x="3188470" y="3173531"/>
              <a:ext cx="106095" cy="61088"/>
            </a:xfrm>
            <a:custGeom>
              <a:rect b="b" l="l" r="r" t="t"/>
              <a:pathLst>
                <a:path extrusionOk="0" h="4080" w="7086">
                  <a:moveTo>
                    <a:pt x="0" y="0"/>
                  </a:moveTo>
                  <a:lnTo>
                    <a:pt x="0" y="1073"/>
                  </a:lnTo>
                  <a:lnTo>
                    <a:pt x="0" y="1178"/>
                  </a:lnTo>
                  <a:cubicBezTo>
                    <a:pt x="0" y="1325"/>
                    <a:pt x="21" y="1472"/>
                    <a:pt x="63" y="1640"/>
                  </a:cubicBezTo>
                  <a:cubicBezTo>
                    <a:pt x="84" y="1788"/>
                    <a:pt x="126" y="1956"/>
                    <a:pt x="189" y="2103"/>
                  </a:cubicBezTo>
                  <a:cubicBezTo>
                    <a:pt x="610" y="3301"/>
                    <a:pt x="1745" y="4079"/>
                    <a:pt x="3007" y="4079"/>
                  </a:cubicBezTo>
                  <a:lnTo>
                    <a:pt x="4079" y="4079"/>
                  </a:lnTo>
                  <a:cubicBezTo>
                    <a:pt x="5340" y="4079"/>
                    <a:pt x="6476" y="3301"/>
                    <a:pt x="6896" y="2103"/>
                  </a:cubicBezTo>
                  <a:cubicBezTo>
                    <a:pt x="6959" y="1956"/>
                    <a:pt x="7001" y="1788"/>
                    <a:pt x="7022" y="1640"/>
                  </a:cubicBezTo>
                  <a:cubicBezTo>
                    <a:pt x="7064" y="1472"/>
                    <a:pt x="7085" y="1325"/>
                    <a:pt x="7085" y="1178"/>
                  </a:cubicBezTo>
                  <a:lnTo>
                    <a:pt x="7085" y="1073"/>
                  </a:lnTo>
                  <a:lnTo>
                    <a:pt x="7085" y="0"/>
                  </a:lnTo>
                  <a:close/>
                </a:path>
              </a:pathLst>
            </a:custGeom>
            <a:solidFill>
              <a:srgbClr val="E2E8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18"/>
            <p:cNvSpPr/>
            <p:nvPr/>
          </p:nvSpPr>
          <p:spPr>
            <a:xfrm>
              <a:off x="3188470" y="3191153"/>
              <a:ext cx="106095" cy="13865"/>
            </a:xfrm>
            <a:custGeom>
              <a:rect b="b" l="l" r="r" t="t"/>
              <a:pathLst>
                <a:path extrusionOk="0" h="926" w="7086">
                  <a:moveTo>
                    <a:pt x="0" y="1"/>
                  </a:moveTo>
                  <a:cubicBezTo>
                    <a:pt x="0" y="148"/>
                    <a:pt x="21" y="295"/>
                    <a:pt x="63" y="463"/>
                  </a:cubicBezTo>
                  <a:cubicBezTo>
                    <a:pt x="84" y="611"/>
                    <a:pt x="126" y="779"/>
                    <a:pt x="189" y="926"/>
                  </a:cubicBezTo>
                  <a:lnTo>
                    <a:pt x="6896" y="926"/>
                  </a:lnTo>
                  <a:cubicBezTo>
                    <a:pt x="6959" y="779"/>
                    <a:pt x="7001" y="611"/>
                    <a:pt x="7022" y="463"/>
                  </a:cubicBezTo>
                  <a:cubicBezTo>
                    <a:pt x="7064" y="295"/>
                    <a:pt x="7085" y="148"/>
                    <a:pt x="7085" y="1"/>
                  </a:cubicBezTo>
                  <a:close/>
                </a:path>
              </a:pathLst>
            </a:custGeom>
            <a:solidFill>
              <a:srgbClr val="869FB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40" name="Google Shape;3340;p18"/>
          <p:cNvGrpSpPr/>
          <p:nvPr/>
        </p:nvGrpSpPr>
        <p:grpSpPr>
          <a:xfrm>
            <a:off x="2703107" y="273539"/>
            <a:ext cx="548741" cy="540265"/>
            <a:chOff x="5161925" y="2180075"/>
            <a:chExt cx="367350" cy="224000"/>
          </a:xfrm>
        </p:grpSpPr>
        <p:sp>
          <p:nvSpPr>
            <p:cNvPr id="3341" name="Google Shape;3341;p18"/>
            <p:cNvSpPr/>
            <p:nvPr/>
          </p:nvSpPr>
          <p:spPr>
            <a:xfrm>
              <a:off x="5345950" y="2286150"/>
              <a:ext cx="183300" cy="117925"/>
            </a:xfrm>
            <a:custGeom>
              <a:rect b="b" l="l" r="r" t="t"/>
              <a:pathLst>
                <a:path extrusionOk="0" h="4717" w="7332">
                  <a:moveTo>
                    <a:pt x="3652" y="1"/>
                  </a:moveTo>
                  <a:lnTo>
                    <a:pt x="3658" y="1210"/>
                  </a:lnTo>
                  <a:cubicBezTo>
                    <a:pt x="3659" y="1462"/>
                    <a:pt x="3484" y="1689"/>
                    <a:pt x="3200" y="1855"/>
                  </a:cubicBezTo>
                  <a:cubicBezTo>
                    <a:pt x="2916" y="2021"/>
                    <a:pt x="2521" y="2122"/>
                    <a:pt x="2086" y="2122"/>
                  </a:cubicBezTo>
                  <a:lnTo>
                    <a:pt x="2" y="2122"/>
                  </a:lnTo>
                  <a:lnTo>
                    <a:pt x="0" y="2595"/>
                  </a:lnTo>
                  <a:cubicBezTo>
                    <a:pt x="3" y="3181"/>
                    <a:pt x="416" y="3711"/>
                    <a:pt x="1080" y="4095"/>
                  </a:cubicBezTo>
                  <a:cubicBezTo>
                    <a:pt x="1745" y="4479"/>
                    <a:pt x="2662" y="4717"/>
                    <a:pt x="3675" y="4717"/>
                  </a:cubicBezTo>
                  <a:cubicBezTo>
                    <a:pt x="5696" y="4717"/>
                    <a:pt x="7331" y="3766"/>
                    <a:pt x="7325" y="2595"/>
                  </a:cubicBezTo>
                  <a:lnTo>
                    <a:pt x="7326" y="2122"/>
                  </a:lnTo>
                  <a:cubicBezTo>
                    <a:pt x="7323" y="1537"/>
                    <a:pt x="6910" y="1007"/>
                    <a:pt x="6245" y="623"/>
                  </a:cubicBezTo>
                  <a:cubicBezTo>
                    <a:pt x="5580" y="239"/>
                    <a:pt x="4663" y="1"/>
                    <a:pt x="3652" y="1"/>
                  </a:cubicBezTo>
                  <a:close/>
                </a:path>
              </a:pathLst>
            </a:custGeom>
            <a:solidFill>
              <a:srgbClr val="4845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18"/>
            <p:cNvSpPr/>
            <p:nvPr/>
          </p:nvSpPr>
          <p:spPr>
            <a:xfrm>
              <a:off x="5254075" y="2233125"/>
              <a:ext cx="183175" cy="117925"/>
            </a:xfrm>
            <a:custGeom>
              <a:rect b="b" l="l" r="r" t="t"/>
              <a:pathLst>
                <a:path extrusionOk="0" h="4717" w="7327">
                  <a:moveTo>
                    <a:pt x="3652" y="0"/>
                  </a:moveTo>
                  <a:lnTo>
                    <a:pt x="3664" y="2122"/>
                  </a:lnTo>
                  <a:lnTo>
                    <a:pt x="0" y="2122"/>
                  </a:lnTo>
                  <a:lnTo>
                    <a:pt x="8" y="3331"/>
                  </a:lnTo>
                  <a:lnTo>
                    <a:pt x="6" y="3802"/>
                  </a:lnTo>
                  <a:cubicBezTo>
                    <a:pt x="8" y="4054"/>
                    <a:pt x="186" y="4282"/>
                    <a:pt x="472" y="4448"/>
                  </a:cubicBezTo>
                  <a:cubicBezTo>
                    <a:pt x="758" y="4614"/>
                    <a:pt x="1154" y="4716"/>
                    <a:pt x="1589" y="4716"/>
                  </a:cubicBezTo>
                  <a:lnTo>
                    <a:pt x="3675" y="4716"/>
                  </a:lnTo>
                  <a:lnTo>
                    <a:pt x="3675" y="4243"/>
                  </a:lnTo>
                  <a:cubicBezTo>
                    <a:pt x="3672" y="3658"/>
                    <a:pt x="4079" y="3128"/>
                    <a:pt x="4740" y="2744"/>
                  </a:cubicBezTo>
                  <a:cubicBezTo>
                    <a:pt x="5400" y="2360"/>
                    <a:pt x="6314" y="2122"/>
                    <a:pt x="7327" y="2122"/>
                  </a:cubicBezTo>
                  <a:lnTo>
                    <a:pt x="7319" y="914"/>
                  </a:lnTo>
                  <a:cubicBezTo>
                    <a:pt x="7319" y="662"/>
                    <a:pt x="7141" y="433"/>
                    <a:pt x="6854" y="267"/>
                  </a:cubicBezTo>
                  <a:cubicBezTo>
                    <a:pt x="6568" y="102"/>
                    <a:pt x="6173" y="0"/>
                    <a:pt x="5737" y="0"/>
                  </a:cubicBezTo>
                  <a:close/>
                </a:path>
              </a:pathLst>
            </a:custGeom>
            <a:solidFill>
              <a:srgbClr val="B518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18"/>
            <p:cNvSpPr/>
            <p:nvPr/>
          </p:nvSpPr>
          <p:spPr>
            <a:xfrm>
              <a:off x="5293175" y="2233125"/>
              <a:ext cx="52200" cy="11850"/>
            </a:xfrm>
            <a:custGeom>
              <a:rect b="b" l="l" r="r" t="t"/>
              <a:pathLst>
                <a:path extrusionOk="0" h="474" w="2088">
                  <a:moveTo>
                    <a:pt x="2" y="0"/>
                  </a:moveTo>
                  <a:lnTo>
                    <a:pt x="0" y="473"/>
                  </a:lnTo>
                  <a:lnTo>
                    <a:pt x="2086" y="473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AC8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18"/>
            <p:cNvSpPr/>
            <p:nvPr/>
          </p:nvSpPr>
          <p:spPr>
            <a:xfrm>
              <a:off x="5253875" y="2233125"/>
              <a:ext cx="39350" cy="34650"/>
            </a:xfrm>
            <a:custGeom>
              <a:rect b="b" l="l" r="r" t="t"/>
              <a:pathLst>
                <a:path extrusionOk="0" h="1386" w="1574">
                  <a:moveTo>
                    <a:pt x="1574" y="0"/>
                  </a:moveTo>
                  <a:cubicBezTo>
                    <a:pt x="1139" y="0"/>
                    <a:pt x="746" y="102"/>
                    <a:pt x="460" y="267"/>
                  </a:cubicBezTo>
                  <a:cubicBezTo>
                    <a:pt x="174" y="433"/>
                    <a:pt x="1" y="662"/>
                    <a:pt x="2" y="914"/>
                  </a:cubicBezTo>
                  <a:lnTo>
                    <a:pt x="1" y="1376"/>
                  </a:lnTo>
                  <a:lnTo>
                    <a:pt x="1" y="1376"/>
                  </a:lnTo>
                  <a:cubicBezTo>
                    <a:pt x="4" y="1128"/>
                    <a:pt x="178" y="904"/>
                    <a:pt x="458" y="741"/>
                  </a:cubicBezTo>
                  <a:cubicBezTo>
                    <a:pt x="744" y="575"/>
                    <a:pt x="1137" y="472"/>
                    <a:pt x="1572" y="472"/>
                  </a:cubicBezTo>
                  <a:lnTo>
                    <a:pt x="1574" y="0"/>
                  </a:lnTo>
                  <a:close/>
                  <a:moveTo>
                    <a:pt x="1" y="1376"/>
                  </a:moveTo>
                  <a:cubicBezTo>
                    <a:pt x="1" y="1379"/>
                    <a:pt x="1" y="1382"/>
                    <a:pt x="1" y="1386"/>
                  </a:cubicBezTo>
                  <a:lnTo>
                    <a:pt x="1" y="1376"/>
                  </a:lnTo>
                  <a:close/>
                </a:path>
              </a:pathLst>
            </a:custGeom>
            <a:solidFill>
              <a:srgbClr val="FAC8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18"/>
            <p:cNvSpPr/>
            <p:nvPr/>
          </p:nvSpPr>
          <p:spPr>
            <a:xfrm>
              <a:off x="5345325" y="2233125"/>
              <a:ext cx="375" cy="64875"/>
            </a:xfrm>
            <a:custGeom>
              <a:rect b="b" l="l" r="r" t="t"/>
              <a:pathLst>
                <a:path extrusionOk="0" h="2595" w="15">
                  <a:moveTo>
                    <a:pt x="2" y="0"/>
                  </a:moveTo>
                  <a:lnTo>
                    <a:pt x="0" y="473"/>
                  </a:lnTo>
                  <a:lnTo>
                    <a:pt x="13" y="2595"/>
                  </a:lnTo>
                  <a:lnTo>
                    <a:pt x="14" y="212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31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18"/>
            <p:cNvSpPr/>
            <p:nvPr/>
          </p:nvSpPr>
          <p:spPr>
            <a:xfrm>
              <a:off x="5254075" y="2286150"/>
              <a:ext cx="91625" cy="11850"/>
            </a:xfrm>
            <a:custGeom>
              <a:rect b="b" l="l" r="r" t="t"/>
              <a:pathLst>
                <a:path extrusionOk="0" h="474" w="3665">
                  <a:moveTo>
                    <a:pt x="0" y="1"/>
                  </a:moveTo>
                  <a:lnTo>
                    <a:pt x="0" y="474"/>
                  </a:lnTo>
                  <a:lnTo>
                    <a:pt x="3663" y="474"/>
                  </a:lnTo>
                  <a:lnTo>
                    <a:pt x="3664" y="1"/>
                  </a:lnTo>
                  <a:close/>
                </a:path>
              </a:pathLst>
            </a:custGeom>
            <a:solidFill>
              <a:srgbClr val="FBCE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18"/>
            <p:cNvSpPr/>
            <p:nvPr/>
          </p:nvSpPr>
          <p:spPr>
            <a:xfrm>
              <a:off x="5253875" y="2255975"/>
              <a:ext cx="225" cy="42025"/>
            </a:xfrm>
            <a:custGeom>
              <a:rect b="b" l="l" r="r" t="t"/>
              <a:pathLst>
                <a:path extrusionOk="0" h="1681" w="9">
                  <a:moveTo>
                    <a:pt x="2" y="0"/>
                  </a:moveTo>
                  <a:lnTo>
                    <a:pt x="1" y="472"/>
                  </a:lnTo>
                  <a:lnTo>
                    <a:pt x="8" y="1681"/>
                  </a:lnTo>
                  <a:lnTo>
                    <a:pt x="8" y="120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BCE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18"/>
            <p:cNvSpPr/>
            <p:nvPr/>
          </p:nvSpPr>
          <p:spPr>
            <a:xfrm>
              <a:off x="5253875" y="2233125"/>
              <a:ext cx="91825" cy="53050"/>
            </a:xfrm>
            <a:custGeom>
              <a:rect b="b" l="l" r="r" t="t"/>
              <a:pathLst>
                <a:path extrusionOk="0" h="2122" w="3673">
                  <a:moveTo>
                    <a:pt x="1574" y="0"/>
                  </a:moveTo>
                  <a:cubicBezTo>
                    <a:pt x="1139" y="0"/>
                    <a:pt x="746" y="102"/>
                    <a:pt x="460" y="267"/>
                  </a:cubicBezTo>
                  <a:cubicBezTo>
                    <a:pt x="174" y="433"/>
                    <a:pt x="1" y="662"/>
                    <a:pt x="2" y="914"/>
                  </a:cubicBezTo>
                  <a:lnTo>
                    <a:pt x="8" y="2122"/>
                  </a:lnTo>
                  <a:lnTo>
                    <a:pt x="3672" y="2122"/>
                  </a:lnTo>
                  <a:lnTo>
                    <a:pt x="3660" y="0"/>
                  </a:lnTo>
                  <a:close/>
                </a:path>
              </a:pathLst>
            </a:custGeom>
            <a:solidFill>
              <a:srgbClr val="FBCE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18"/>
            <p:cNvSpPr/>
            <p:nvPr/>
          </p:nvSpPr>
          <p:spPr>
            <a:xfrm>
              <a:off x="5161925" y="2180075"/>
              <a:ext cx="183450" cy="117925"/>
            </a:xfrm>
            <a:custGeom>
              <a:rect b="b" l="l" r="r" t="t"/>
              <a:pathLst>
                <a:path extrusionOk="0" h="4717" w="7338">
                  <a:moveTo>
                    <a:pt x="1" y="1"/>
                  </a:moveTo>
                  <a:lnTo>
                    <a:pt x="24" y="4245"/>
                  </a:lnTo>
                  <a:lnTo>
                    <a:pt x="22" y="4717"/>
                  </a:lnTo>
                  <a:lnTo>
                    <a:pt x="3686" y="4717"/>
                  </a:lnTo>
                  <a:lnTo>
                    <a:pt x="3686" y="4245"/>
                  </a:lnTo>
                  <a:lnTo>
                    <a:pt x="3680" y="3036"/>
                  </a:lnTo>
                  <a:cubicBezTo>
                    <a:pt x="3679" y="2784"/>
                    <a:pt x="3854" y="2557"/>
                    <a:pt x="4138" y="2391"/>
                  </a:cubicBezTo>
                  <a:cubicBezTo>
                    <a:pt x="4422" y="2225"/>
                    <a:pt x="4817" y="2124"/>
                    <a:pt x="5252" y="2124"/>
                  </a:cubicBezTo>
                  <a:lnTo>
                    <a:pt x="7338" y="2124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rgbClr val="FAC8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18"/>
            <p:cNvSpPr/>
            <p:nvPr/>
          </p:nvSpPr>
          <p:spPr>
            <a:xfrm>
              <a:off x="5162475" y="2286150"/>
              <a:ext cx="91625" cy="11850"/>
            </a:xfrm>
            <a:custGeom>
              <a:rect b="b" l="l" r="r" t="t"/>
              <a:pathLst>
                <a:path extrusionOk="0" h="474" w="3665">
                  <a:moveTo>
                    <a:pt x="2" y="1"/>
                  </a:moveTo>
                  <a:lnTo>
                    <a:pt x="0" y="474"/>
                  </a:lnTo>
                  <a:lnTo>
                    <a:pt x="3664" y="474"/>
                  </a:lnTo>
                  <a:lnTo>
                    <a:pt x="3664" y="1"/>
                  </a:lnTo>
                  <a:close/>
                </a:path>
              </a:pathLst>
            </a:custGeom>
            <a:solidFill>
              <a:srgbClr val="F9BA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18"/>
            <p:cNvSpPr/>
            <p:nvPr/>
          </p:nvSpPr>
          <p:spPr>
            <a:xfrm>
              <a:off x="5161925" y="2180075"/>
              <a:ext cx="183450" cy="106100"/>
            </a:xfrm>
            <a:custGeom>
              <a:rect b="b" l="l" r="r" t="t"/>
              <a:pathLst>
                <a:path extrusionOk="0" h="4244" w="7338">
                  <a:moveTo>
                    <a:pt x="1" y="1"/>
                  </a:moveTo>
                  <a:lnTo>
                    <a:pt x="24" y="4244"/>
                  </a:lnTo>
                  <a:lnTo>
                    <a:pt x="3686" y="4244"/>
                  </a:lnTo>
                  <a:lnTo>
                    <a:pt x="3680" y="3036"/>
                  </a:lnTo>
                  <a:cubicBezTo>
                    <a:pt x="3677" y="2784"/>
                    <a:pt x="3854" y="2555"/>
                    <a:pt x="4138" y="2389"/>
                  </a:cubicBezTo>
                  <a:cubicBezTo>
                    <a:pt x="4422" y="2225"/>
                    <a:pt x="4817" y="2122"/>
                    <a:pt x="5252" y="2122"/>
                  </a:cubicBezTo>
                  <a:lnTo>
                    <a:pt x="7338" y="2122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rgbClr val="FAC8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18"/>
            <p:cNvSpPr/>
            <p:nvPr/>
          </p:nvSpPr>
          <p:spPr>
            <a:xfrm>
              <a:off x="5437200" y="2286150"/>
              <a:ext cx="200" cy="42050"/>
            </a:xfrm>
            <a:custGeom>
              <a:rect b="b" l="l" r="r" t="t"/>
              <a:pathLst>
                <a:path extrusionOk="0" h="1682" w="8">
                  <a:moveTo>
                    <a:pt x="2" y="1"/>
                  </a:moveTo>
                  <a:lnTo>
                    <a:pt x="0" y="474"/>
                  </a:lnTo>
                  <a:lnTo>
                    <a:pt x="6" y="1681"/>
                  </a:lnTo>
                  <a:lnTo>
                    <a:pt x="8" y="121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5250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18"/>
            <p:cNvSpPr/>
            <p:nvPr/>
          </p:nvSpPr>
          <p:spPr>
            <a:xfrm>
              <a:off x="5254075" y="2286150"/>
              <a:ext cx="200" cy="42050"/>
            </a:xfrm>
            <a:custGeom>
              <a:rect b="b" l="l" r="r" t="t"/>
              <a:pathLst>
                <a:path extrusionOk="0" h="1682" w="8">
                  <a:moveTo>
                    <a:pt x="0" y="1"/>
                  </a:moveTo>
                  <a:lnTo>
                    <a:pt x="0" y="474"/>
                  </a:lnTo>
                  <a:lnTo>
                    <a:pt x="6" y="1681"/>
                  </a:lnTo>
                  <a:lnTo>
                    <a:pt x="8" y="12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1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18"/>
            <p:cNvSpPr/>
            <p:nvPr/>
          </p:nvSpPr>
          <p:spPr>
            <a:xfrm>
              <a:off x="5398050" y="2316375"/>
              <a:ext cx="39350" cy="34675"/>
            </a:xfrm>
            <a:custGeom>
              <a:rect b="b" l="l" r="r" t="t"/>
              <a:pathLst>
                <a:path extrusionOk="0" h="1387" w="1574">
                  <a:moveTo>
                    <a:pt x="1574" y="1"/>
                  </a:moveTo>
                  <a:lnTo>
                    <a:pt x="1574" y="11"/>
                  </a:lnTo>
                  <a:lnTo>
                    <a:pt x="1574" y="11"/>
                  </a:lnTo>
                  <a:cubicBezTo>
                    <a:pt x="1574" y="7"/>
                    <a:pt x="1574" y="4"/>
                    <a:pt x="1574" y="1"/>
                  </a:cubicBezTo>
                  <a:close/>
                  <a:moveTo>
                    <a:pt x="1574" y="11"/>
                  </a:moveTo>
                  <a:cubicBezTo>
                    <a:pt x="1571" y="259"/>
                    <a:pt x="1396" y="484"/>
                    <a:pt x="1116" y="646"/>
                  </a:cubicBezTo>
                  <a:cubicBezTo>
                    <a:pt x="832" y="812"/>
                    <a:pt x="437" y="913"/>
                    <a:pt x="2" y="913"/>
                  </a:cubicBezTo>
                  <a:lnTo>
                    <a:pt x="1" y="1386"/>
                  </a:lnTo>
                  <a:cubicBezTo>
                    <a:pt x="435" y="1386"/>
                    <a:pt x="829" y="1284"/>
                    <a:pt x="1114" y="1118"/>
                  </a:cubicBezTo>
                  <a:cubicBezTo>
                    <a:pt x="1399" y="952"/>
                    <a:pt x="1574" y="724"/>
                    <a:pt x="1572" y="472"/>
                  </a:cubicBezTo>
                  <a:lnTo>
                    <a:pt x="1574" y="11"/>
                  </a:lnTo>
                  <a:close/>
                </a:path>
              </a:pathLst>
            </a:custGeom>
            <a:solidFill>
              <a:srgbClr val="00BB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18"/>
            <p:cNvSpPr/>
            <p:nvPr/>
          </p:nvSpPr>
          <p:spPr>
            <a:xfrm>
              <a:off x="5345850" y="2286150"/>
              <a:ext cx="91400" cy="64900"/>
            </a:xfrm>
            <a:custGeom>
              <a:rect b="b" l="l" r="r" t="t"/>
              <a:pathLst>
                <a:path extrusionOk="0" h="2596" w="3656">
                  <a:moveTo>
                    <a:pt x="3656" y="1"/>
                  </a:moveTo>
                  <a:cubicBezTo>
                    <a:pt x="2645" y="1"/>
                    <a:pt x="1729" y="239"/>
                    <a:pt x="1069" y="623"/>
                  </a:cubicBezTo>
                  <a:cubicBezTo>
                    <a:pt x="408" y="1007"/>
                    <a:pt x="1" y="1537"/>
                    <a:pt x="4" y="2122"/>
                  </a:cubicBezTo>
                  <a:lnTo>
                    <a:pt x="4" y="2576"/>
                  </a:lnTo>
                  <a:lnTo>
                    <a:pt x="4" y="2576"/>
                  </a:lnTo>
                  <a:cubicBezTo>
                    <a:pt x="9" y="1997"/>
                    <a:pt x="414" y="1474"/>
                    <a:pt x="1067" y="1095"/>
                  </a:cubicBezTo>
                  <a:cubicBezTo>
                    <a:pt x="1728" y="710"/>
                    <a:pt x="2643" y="474"/>
                    <a:pt x="3654" y="474"/>
                  </a:cubicBezTo>
                  <a:lnTo>
                    <a:pt x="3656" y="1"/>
                  </a:lnTo>
                  <a:close/>
                  <a:moveTo>
                    <a:pt x="4" y="2576"/>
                  </a:moveTo>
                  <a:cubicBezTo>
                    <a:pt x="4" y="2582"/>
                    <a:pt x="4" y="2589"/>
                    <a:pt x="4" y="2595"/>
                  </a:cubicBezTo>
                  <a:lnTo>
                    <a:pt x="4" y="2576"/>
                  </a:lnTo>
                  <a:close/>
                </a:path>
              </a:pathLst>
            </a:custGeom>
            <a:solidFill>
              <a:srgbClr val="E31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18"/>
            <p:cNvSpPr/>
            <p:nvPr/>
          </p:nvSpPr>
          <p:spPr>
            <a:xfrm>
              <a:off x="5345850" y="2286150"/>
              <a:ext cx="91600" cy="53075"/>
            </a:xfrm>
            <a:custGeom>
              <a:rect b="b" l="l" r="r" t="t"/>
              <a:pathLst>
                <a:path extrusionOk="0" h="2123" w="3664">
                  <a:moveTo>
                    <a:pt x="3656" y="1"/>
                  </a:moveTo>
                  <a:cubicBezTo>
                    <a:pt x="2645" y="1"/>
                    <a:pt x="1731" y="239"/>
                    <a:pt x="1069" y="623"/>
                  </a:cubicBezTo>
                  <a:cubicBezTo>
                    <a:pt x="408" y="1007"/>
                    <a:pt x="1" y="1537"/>
                    <a:pt x="6" y="2122"/>
                  </a:cubicBezTo>
                  <a:lnTo>
                    <a:pt x="2090" y="2122"/>
                  </a:lnTo>
                  <a:cubicBezTo>
                    <a:pt x="2525" y="2122"/>
                    <a:pt x="2920" y="2021"/>
                    <a:pt x="3204" y="1855"/>
                  </a:cubicBezTo>
                  <a:cubicBezTo>
                    <a:pt x="3488" y="1689"/>
                    <a:pt x="3663" y="1462"/>
                    <a:pt x="3662" y="1210"/>
                  </a:cubicBezTo>
                  <a:lnTo>
                    <a:pt x="3656" y="1"/>
                  </a:lnTo>
                  <a:close/>
                </a:path>
              </a:pathLst>
            </a:custGeom>
            <a:solidFill>
              <a:srgbClr val="61A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18"/>
            <p:cNvSpPr/>
            <p:nvPr/>
          </p:nvSpPr>
          <p:spPr>
            <a:xfrm>
              <a:off x="5345950" y="2339200"/>
              <a:ext cx="52175" cy="11850"/>
            </a:xfrm>
            <a:custGeom>
              <a:rect b="b" l="l" r="r" t="t"/>
              <a:pathLst>
                <a:path extrusionOk="0" h="474" w="2087">
                  <a:moveTo>
                    <a:pt x="0" y="0"/>
                  </a:moveTo>
                  <a:lnTo>
                    <a:pt x="0" y="473"/>
                  </a:lnTo>
                  <a:lnTo>
                    <a:pt x="2085" y="473"/>
                  </a:lnTo>
                  <a:lnTo>
                    <a:pt x="2086" y="0"/>
                  </a:lnTo>
                  <a:close/>
                </a:path>
              </a:pathLst>
            </a:custGeom>
            <a:solidFill>
              <a:srgbClr val="00BB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18"/>
            <p:cNvSpPr/>
            <p:nvPr/>
          </p:nvSpPr>
          <p:spPr>
            <a:xfrm>
              <a:off x="5254100" y="2233125"/>
              <a:ext cx="183150" cy="106100"/>
            </a:xfrm>
            <a:custGeom>
              <a:rect b="b" l="l" r="r" t="t"/>
              <a:pathLst>
                <a:path extrusionOk="0" h="4244" w="7326">
                  <a:moveTo>
                    <a:pt x="3651" y="0"/>
                  </a:moveTo>
                  <a:lnTo>
                    <a:pt x="3663" y="2122"/>
                  </a:lnTo>
                  <a:lnTo>
                    <a:pt x="1" y="2122"/>
                  </a:lnTo>
                  <a:lnTo>
                    <a:pt x="7" y="3329"/>
                  </a:lnTo>
                  <a:cubicBezTo>
                    <a:pt x="8" y="3581"/>
                    <a:pt x="187" y="3810"/>
                    <a:pt x="474" y="3976"/>
                  </a:cubicBezTo>
                  <a:cubicBezTo>
                    <a:pt x="760" y="4140"/>
                    <a:pt x="1155" y="4243"/>
                    <a:pt x="1591" y="4243"/>
                  </a:cubicBezTo>
                  <a:lnTo>
                    <a:pt x="3674" y="4243"/>
                  </a:lnTo>
                  <a:cubicBezTo>
                    <a:pt x="3671" y="3658"/>
                    <a:pt x="4078" y="3126"/>
                    <a:pt x="4739" y="2742"/>
                  </a:cubicBezTo>
                  <a:cubicBezTo>
                    <a:pt x="5399" y="2360"/>
                    <a:pt x="6313" y="2122"/>
                    <a:pt x="7326" y="2122"/>
                  </a:cubicBezTo>
                  <a:lnTo>
                    <a:pt x="7318" y="914"/>
                  </a:lnTo>
                  <a:cubicBezTo>
                    <a:pt x="7318" y="661"/>
                    <a:pt x="7140" y="433"/>
                    <a:pt x="6853" y="267"/>
                  </a:cubicBezTo>
                  <a:cubicBezTo>
                    <a:pt x="6567" y="103"/>
                    <a:pt x="6172" y="0"/>
                    <a:pt x="5737" y="0"/>
                  </a:cubicBezTo>
                  <a:close/>
                </a:path>
              </a:pathLst>
            </a:custGeom>
            <a:solidFill>
              <a:srgbClr val="E31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18"/>
            <p:cNvSpPr/>
            <p:nvPr/>
          </p:nvSpPr>
          <p:spPr>
            <a:xfrm>
              <a:off x="5254250" y="2316350"/>
              <a:ext cx="91750" cy="34700"/>
            </a:xfrm>
            <a:custGeom>
              <a:rect b="b" l="l" r="r" t="t"/>
              <a:pathLst>
                <a:path extrusionOk="0" h="1388" w="3670">
                  <a:moveTo>
                    <a:pt x="1" y="0"/>
                  </a:moveTo>
                  <a:lnTo>
                    <a:pt x="1" y="473"/>
                  </a:lnTo>
                  <a:cubicBezTo>
                    <a:pt x="2" y="725"/>
                    <a:pt x="179" y="953"/>
                    <a:pt x="466" y="1119"/>
                  </a:cubicBezTo>
                  <a:cubicBezTo>
                    <a:pt x="752" y="1285"/>
                    <a:pt x="1147" y="1387"/>
                    <a:pt x="1583" y="1387"/>
                  </a:cubicBezTo>
                  <a:lnTo>
                    <a:pt x="3668" y="1387"/>
                  </a:lnTo>
                  <a:lnTo>
                    <a:pt x="3670" y="914"/>
                  </a:lnTo>
                  <a:lnTo>
                    <a:pt x="1585" y="914"/>
                  </a:lnTo>
                  <a:cubicBezTo>
                    <a:pt x="1149" y="914"/>
                    <a:pt x="754" y="813"/>
                    <a:pt x="468" y="647"/>
                  </a:cubicBezTo>
                  <a:cubicBezTo>
                    <a:pt x="181" y="481"/>
                    <a:pt x="2" y="254"/>
                    <a:pt x="1" y="0"/>
                  </a:cubicBezTo>
                  <a:close/>
                </a:path>
              </a:pathLst>
            </a:custGeom>
            <a:solidFill>
              <a:srgbClr val="B518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18"/>
            <p:cNvSpPr/>
            <p:nvPr/>
          </p:nvSpPr>
          <p:spPr>
            <a:xfrm>
              <a:off x="5345950" y="2286150"/>
              <a:ext cx="183325" cy="106100"/>
            </a:xfrm>
            <a:custGeom>
              <a:rect b="b" l="l" r="r" t="t"/>
              <a:pathLst>
                <a:path extrusionOk="0" h="4244" w="7333">
                  <a:moveTo>
                    <a:pt x="3652" y="1"/>
                  </a:moveTo>
                  <a:lnTo>
                    <a:pt x="3658" y="1208"/>
                  </a:lnTo>
                  <a:cubicBezTo>
                    <a:pt x="3659" y="1462"/>
                    <a:pt x="3484" y="1689"/>
                    <a:pt x="3200" y="1855"/>
                  </a:cubicBezTo>
                  <a:cubicBezTo>
                    <a:pt x="2916" y="2021"/>
                    <a:pt x="2521" y="2122"/>
                    <a:pt x="2086" y="2122"/>
                  </a:cubicBezTo>
                  <a:lnTo>
                    <a:pt x="0" y="2122"/>
                  </a:lnTo>
                  <a:cubicBezTo>
                    <a:pt x="5" y="2709"/>
                    <a:pt x="416" y="3239"/>
                    <a:pt x="1082" y="3623"/>
                  </a:cubicBezTo>
                  <a:cubicBezTo>
                    <a:pt x="1747" y="4007"/>
                    <a:pt x="2664" y="4244"/>
                    <a:pt x="3675" y="4244"/>
                  </a:cubicBezTo>
                  <a:cubicBezTo>
                    <a:pt x="5698" y="4244"/>
                    <a:pt x="7333" y="3294"/>
                    <a:pt x="7326" y="2122"/>
                  </a:cubicBezTo>
                  <a:cubicBezTo>
                    <a:pt x="7323" y="1537"/>
                    <a:pt x="6910" y="1007"/>
                    <a:pt x="6245" y="623"/>
                  </a:cubicBezTo>
                  <a:cubicBezTo>
                    <a:pt x="5580" y="239"/>
                    <a:pt x="4663" y="1"/>
                    <a:pt x="3652" y="1"/>
                  </a:cubicBezTo>
                  <a:close/>
                </a:path>
              </a:pathLst>
            </a:custGeom>
            <a:solidFill>
              <a:srgbClr val="605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18"/>
            <p:cNvSpPr/>
            <p:nvPr/>
          </p:nvSpPr>
          <p:spPr>
            <a:xfrm>
              <a:off x="5345900" y="2339200"/>
              <a:ext cx="183350" cy="64875"/>
            </a:xfrm>
            <a:custGeom>
              <a:rect b="b" l="l" r="r" t="t"/>
              <a:pathLst>
                <a:path extrusionOk="0" h="2595" w="7334">
                  <a:moveTo>
                    <a:pt x="7328" y="0"/>
                  </a:moveTo>
                  <a:lnTo>
                    <a:pt x="7328" y="22"/>
                  </a:lnTo>
                  <a:lnTo>
                    <a:pt x="7328" y="22"/>
                  </a:lnTo>
                  <a:cubicBezTo>
                    <a:pt x="7328" y="15"/>
                    <a:pt x="7328" y="7"/>
                    <a:pt x="7328" y="0"/>
                  </a:cubicBezTo>
                  <a:close/>
                  <a:moveTo>
                    <a:pt x="2" y="0"/>
                  </a:moveTo>
                  <a:lnTo>
                    <a:pt x="0" y="473"/>
                  </a:lnTo>
                  <a:cubicBezTo>
                    <a:pt x="4" y="1059"/>
                    <a:pt x="417" y="1589"/>
                    <a:pt x="1082" y="1973"/>
                  </a:cubicBezTo>
                  <a:cubicBezTo>
                    <a:pt x="1747" y="2357"/>
                    <a:pt x="2664" y="2595"/>
                    <a:pt x="3675" y="2595"/>
                  </a:cubicBezTo>
                  <a:cubicBezTo>
                    <a:pt x="5698" y="2595"/>
                    <a:pt x="7333" y="1644"/>
                    <a:pt x="7327" y="473"/>
                  </a:cubicBezTo>
                  <a:lnTo>
                    <a:pt x="7328" y="22"/>
                  </a:lnTo>
                  <a:lnTo>
                    <a:pt x="7328" y="22"/>
                  </a:lnTo>
                  <a:cubicBezTo>
                    <a:pt x="7315" y="1184"/>
                    <a:pt x="5688" y="2122"/>
                    <a:pt x="3677" y="2122"/>
                  </a:cubicBezTo>
                  <a:cubicBezTo>
                    <a:pt x="2666" y="2122"/>
                    <a:pt x="1749" y="1885"/>
                    <a:pt x="1084" y="1501"/>
                  </a:cubicBezTo>
                  <a:cubicBezTo>
                    <a:pt x="418" y="1117"/>
                    <a:pt x="5" y="587"/>
                    <a:pt x="2" y="0"/>
                  </a:cubicBezTo>
                  <a:close/>
                </a:path>
              </a:pathLst>
            </a:custGeom>
            <a:solidFill>
              <a:srgbClr val="4845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62" name="Google Shape;336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6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Google Shape;3367;p19"/>
          <p:cNvSpPr/>
          <p:nvPr/>
        </p:nvSpPr>
        <p:spPr>
          <a:xfrm rot="5400000">
            <a:off x="1041082" y="-714565"/>
            <a:ext cx="1536192" cy="3623696"/>
          </a:xfrm>
          <a:prstGeom prst="round2SameRect">
            <a:avLst>
              <a:gd fmla="val 30998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8" name="Google Shape;3368;p19"/>
          <p:cNvSpPr txBox="1"/>
          <p:nvPr>
            <p:ph type="title"/>
          </p:nvPr>
        </p:nvSpPr>
        <p:spPr>
          <a:xfrm>
            <a:off x="-184973" y="543617"/>
            <a:ext cx="3796284" cy="17929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3200">
                <a:solidFill>
                  <a:srgbClr val="90C4FE"/>
                </a:solidFill>
              </a:rPr>
              <a:t>SCENARIO SC_GR_1.1 </a:t>
            </a:r>
            <a:br>
              <a:rPr lang="it-IT" sz="3200"/>
            </a:br>
            <a:r>
              <a:rPr lang="it-IT" sz="1800">
                <a:solidFill>
                  <a:srgbClr val="629CDD"/>
                </a:solidFill>
              </a:rPr>
              <a:t>CREARE RICHIESTA DI TIROCINIO</a:t>
            </a:r>
            <a:endParaRPr sz="1800">
              <a:solidFill>
                <a:srgbClr val="629CDD"/>
              </a:solidFill>
            </a:endParaRPr>
          </a:p>
        </p:txBody>
      </p:sp>
      <p:pic>
        <p:nvPicPr>
          <p:cNvPr id="3369" name="Google Shape;3369;p19"/>
          <p:cNvPicPr preferRelativeResize="0"/>
          <p:nvPr/>
        </p:nvPicPr>
        <p:blipFill rotWithShape="1">
          <a:blip r:embed="rId3">
            <a:alphaModFix/>
          </a:blip>
          <a:srcRect b="0" l="1317" r="1070" t="534"/>
          <a:stretch/>
        </p:blipFill>
        <p:spPr>
          <a:xfrm>
            <a:off x="4231597" y="128015"/>
            <a:ext cx="4080299" cy="4913827"/>
          </a:xfrm>
          <a:prstGeom prst="rect">
            <a:avLst/>
          </a:prstGeom>
          <a:noFill/>
          <a:ln cap="flat" cmpd="sng" w="9525">
            <a:solidFill>
              <a:srgbClr val="9B9B9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70" name="Google Shape;337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1" name="Google Shape;3371;p19"/>
          <p:cNvGrpSpPr/>
          <p:nvPr/>
        </p:nvGrpSpPr>
        <p:grpSpPr>
          <a:xfrm>
            <a:off x="281940" y="2404240"/>
            <a:ext cx="3061190" cy="2294652"/>
            <a:chOff x="1139950" y="3708450"/>
            <a:chExt cx="2345200" cy="1757950"/>
          </a:xfrm>
        </p:grpSpPr>
        <p:sp>
          <p:nvSpPr>
            <p:cNvPr id="3372" name="Google Shape;3372;p19"/>
            <p:cNvSpPr/>
            <p:nvPr/>
          </p:nvSpPr>
          <p:spPr>
            <a:xfrm>
              <a:off x="2299175" y="5168775"/>
              <a:ext cx="203325" cy="117350"/>
            </a:xfrm>
            <a:custGeom>
              <a:rect b="b" l="l" r="r" t="t"/>
              <a:pathLst>
                <a:path extrusionOk="0" h="4694" w="8133">
                  <a:moveTo>
                    <a:pt x="4066" y="1"/>
                  </a:moveTo>
                  <a:cubicBezTo>
                    <a:pt x="1821" y="1"/>
                    <a:pt x="0" y="1052"/>
                    <a:pt x="0" y="2348"/>
                  </a:cubicBezTo>
                  <a:cubicBezTo>
                    <a:pt x="0" y="3644"/>
                    <a:pt x="1821" y="4693"/>
                    <a:pt x="4066" y="4693"/>
                  </a:cubicBezTo>
                  <a:cubicBezTo>
                    <a:pt x="6313" y="4693"/>
                    <a:pt x="8133" y="3644"/>
                    <a:pt x="8133" y="2348"/>
                  </a:cubicBezTo>
                  <a:cubicBezTo>
                    <a:pt x="8133" y="1052"/>
                    <a:pt x="6313" y="1"/>
                    <a:pt x="4066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19"/>
            <p:cNvSpPr/>
            <p:nvPr/>
          </p:nvSpPr>
          <p:spPr>
            <a:xfrm>
              <a:off x="1507575" y="4491575"/>
              <a:ext cx="297025" cy="312375"/>
            </a:xfrm>
            <a:custGeom>
              <a:rect b="b" l="l" r="r" t="t"/>
              <a:pathLst>
                <a:path extrusionOk="0" h="12495" w="11881">
                  <a:moveTo>
                    <a:pt x="11880" y="0"/>
                  </a:moveTo>
                  <a:lnTo>
                    <a:pt x="0" y="7251"/>
                  </a:lnTo>
                  <a:lnTo>
                    <a:pt x="9083" y="12495"/>
                  </a:lnTo>
                  <a:lnTo>
                    <a:pt x="11880" y="9770"/>
                  </a:lnTo>
                  <a:lnTo>
                    <a:pt x="11880" y="0"/>
                  </a:ln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19"/>
            <p:cNvSpPr/>
            <p:nvPr/>
          </p:nvSpPr>
          <p:spPr>
            <a:xfrm>
              <a:off x="3174800" y="4849450"/>
              <a:ext cx="291625" cy="166200"/>
            </a:xfrm>
            <a:custGeom>
              <a:rect b="b" l="l" r="r" t="t"/>
              <a:pathLst>
                <a:path extrusionOk="0" h="6648" w="11665">
                  <a:moveTo>
                    <a:pt x="5353" y="0"/>
                  </a:moveTo>
                  <a:cubicBezTo>
                    <a:pt x="5136" y="0"/>
                    <a:pt x="4918" y="48"/>
                    <a:pt x="4753" y="144"/>
                  </a:cubicBezTo>
                  <a:lnTo>
                    <a:pt x="333" y="2697"/>
                  </a:lnTo>
                  <a:cubicBezTo>
                    <a:pt x="1" y="2889"/>
                    <a:pt x="1" y="3200"/>
                    <a:pt x="333" y="3392"/>
                  </a:cubicBezTo>
                  <a:lnTo>
                    <a:pt x="5694" y="6503"/>
                  </a:lnTo>
                  <a:cubicBezTo>
                    <a:pt x="5860" y="6599"/>
                    <a:pt x="6078" y="6647"/>
                    <a:pt x="6296" y="6647"/>
                  </a:cubicBezTo>
                  <a:cubicBezTo>
                    <a:pt x="6513" y="6647"/>
                    <a:pt x="6729" y="6600"/>
                    <a:pt x="6894" y="6504"/>
                  </a:cubicBezTo>
                  <a:lnTo>
                    <a:pt x="11332" y="3943"/>
                  </a:lnTo>
                  <a:cubicBezTo>
                    <a:pt x="11664" y="3751"/>
                    <a:pt x="11664" y="3439"/>
                    <a:pt x="11332" y="3249"/>
                  </a:cubicBezTo>
                  <a:lnTo>
                    <a:pt x="5954" y="144"/>
                  </a:lnTo>
                  <a:cubicBezTo>
                    <a:pt x="5788" y="48"/>
                    <a:pt x="5571" y="0"/>
                    <a:pt x="5353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19"/>
            <p:cNvSpPr/>
            <p:nvPr/>
          </p:nvSpPr>
          <p:spPr>
            <a:xfrm>
              <a:off x="2866675" y="3951475"/>
              <a:ext cx="70825" cy="108775"/>
            </a:xfrm>
            <a:custGeom>
              <a:rect b="b" l="l" r="r" t="t"/>
              <a:pathLst>
                <a:path extrusionOk="0" h="4351" w="2833">
                  <a:moveTo>
                    <a:pt x="2820" y="1"/>
                  </a:moveTo>
                  <a:lnTo>
                    <a:pt x="0" y="1630"/>
                  </a:lnTo>
                  <a:lnTo>
                    <a:pt x="0" y="2716"/>
                  </a:lnTo>
                  <a:lnTo>
                    <a:pt x="2832" y="4351"/>
                  </a:lnTo>
                  <a:lnTo>
                    <a:pt x="2820" y="1"/>
                  </a:lnTo>
                  <a:close/>
                </a:path>
              </a:pathLst>
            </a:custGeom>
            <a:solidFill>
              <a:srgbClr val="3636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19"/>
            <p:cNvSpPr/>
            <p:nvPr/>
          </p:nvSpPr>
          <p:spPr>
            <a:xfrm>
              <a:off x="3433625" y="4232850"/>
              <a:ext cx="30925" cy="702225"/>
            </a:xfrm>
            <a:custGeom>
              <a:rect b="b" l="l" r="r" t="t"/>
              <a:pathLst>
                <a:path extrusionOk="0" h="28089" w="1237">
                  <a:moveTo>
                    <a:pt x="957" y="0"/>
                  </a:moveTo>
                  <a:lnTo>
                    <a:pt x="4" y="550"/>
                  </a:lnTo>
                  <a:cubicBezTo>
                    <a:pt x="185" y="865"/>
                    <a:pt x="296" y="1217"/>
                    <a:pt x="296" y="1538"/>
                  </a:cubicBezTo>
                  <a:cubicBezTo>
                    <a:pt x="296" y="1538"/>
                    <a:pt x="297" y="2553"/>
                    <a:pt x="295" y="2554"/>
                  </a:cubicBezTo>
                  <a:lnTo>
                    <a:pt x="294" y="27341"/>
                  </a:lnTo>
                  <a:cubicBezTo>
                    <a:pt x="294" y="27522"/>
                    <a:pt x="290" y="27921"/>
                    <a:pt x="1" y="28089"/>
                  </a:cubicBezTo>
                  <a:lnTo>
                    <a:pt x="764" y="27647"/>
                  </a:lnTo>
                  <a:cubicBezTo>
                    <a:pt x="1024" y="27498"/>
                    <a:pt x="1235" y="27118"/>
                    <a:pt x="1235" y="26798"/>
                  </a:cubicBezTo>
                  <a:lnTo>
                    <a:pt x="1235" y="2011"/>
                  </a:lnTo>
                  <a:cubicBezTo>
                    <a:pt x="1235" y="2011"/>
                    <a:pt x="1236" y="2005"/>
                    <a:pt x="1235" y="1990"/>
                  </a:cubicBezTo>
                  <a:cubicBezTo>
                    <a:pt x="1235" y="1974"/>
                    <a:pt x="1234" y="1954"/>
                    <a:pt x="1234" y="1927"/>
                  </a:cubicBezTo>
                  <a:cubicBezTo>
                    <a:pt x="1235" y="1905"/>
                    <a:pt x="1234" y="1880"/>
                    <a:pt x="1235" y="1853"/>
                  </a:cubicBezTo>
                  <a:cubicBezTo>
                    <a:pt x="1235" y="1828"/>
                    <a:pt x="1235" y="1799"/>
                    <a:pt x="1235" y="1763"/>
                  </a:cubicBezTo>
                  <a:cubicBezTo>
                    <a:pt x="1234" y="1697"/>
                    <a:pt x="1235" y="1619"/>
                    <a:pt x="1234" y="1535"/>
                  </a:cubicBezTo>
                  <a:lnTo>
                    <a:pt x="1234" y="1350"/>
                  </a:lnTo>
                  <a:lnTo>
                    <a:pt x="1234" y="928"/>
                  </a:lnTo>
                  <a:cubicBezTo>
                    <a:pt x="1234" y="626"/>
                    <a:pt x="1130" y="293"/>
                    <a:pt x="957" y="0"/>
                  </a:cubicBez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19"/>
            <p:cNvSpPr/>
            <p:nvPr/>
          </p:nvSpPr>
          <p:spPr>
            <a:xfrm>
              <a:off x="2937125" y="3960000"/>
              <a:ext cx="503925" cy="976750"/>
            </a:xfrm>
            <a:custGeom>
              <a:rect b="b" l="l" r="r" t="t"/>
              <a:pathLst>
                <a:path extrusionOk="0" h="39070" w="20157">
                  <a:moveTo>
                    <a:pt x="356" y="0"/>
                  </a:moveTo>
                  <a:cubicBezTo>
                    <a:pt x="319" y="0"/>
                    <a:pt x="283" y="3"/>
                    <a:pt x="247" y="7"/>
                  </a:cubicBezTo>
                  <a:cubicBezTo>
                    <a:pt x="212" y="10"/>
                    <a:pt x="177" y="16"/>
                    <a:pt x="143" y="24"/>
                  </a:cubicBezTo>
                  <a:cubicBezTo>
                    <a:pt x="113" y="32"/>
                    <a:pt x="84" y="40"/>
                    <a:pt x="56" y="51"/>
                  </a:cubicBezTo>
                  <a:cubicBezTo>
                    <a:pt x="48" y="52"/>
                    <a:pt x="41" y="54"/>
                    <a:pt x="35" y="60"/>
                  </a:cubicBezTo>
                  <a:cubicBezTo>
                    <a:pt x="24" y="63"/>
                    <a:pt x="12" y="67"/>
                    <a:pt x="2" y="71"/>
                  </a:cubicBezTo>
                  <a:lnTo>
                    <a:pt x="1" y="75"/>
                  </a:lnTo>
                  <a:lnTo>
                    <a:pt x="12" y="2923"/>
                  </a:lnTo>
                  <a:lnTo>
                    <a:pt x="14" y="4009"/>
                  </a:lnTo>
                  <a:lnTo>
                    <a:pt x="89" y="26867"/>
                  </a:lnTo>
                  <a:cubicBezTo>
                    <a:pt x="90" y="27505"/>
                    <a:pt x="541" y="28281"/>
                    <a:pt x="1097" y="28599"/>
                  </a:cubicBezTo>
                  <a:lnTo>
                    <a:pt x="16395" y="37358"/>
                  </a:lnTo>
                  <a:lnTo>
                    <a:pt x="19151" y="38934"/>
                  </a:lnTo>
                  <a:cubicBezTo>
                    <a:pt x="19311" y="39026"/>
                    <a:pt x="19462" y="39069"/>
                    <a:pt x="19597" y="39069"/>
                  </a:cubicBezTo>
                  <a:cubicBezTo>
                    <a:pt x="19928" y="39069"/>
                    <a:pt x="20156" y="38805"/>
                    <a:pt x="20156" y="38351"/>
                  </a:cubicBezTo>
                  <a:lnTo>
                    <a:pt x="20156" y="13465"/>
                  </a:lnTo>
                  <a:lnTo>
                    <a:pt x="20156" y="12451"/>
                  </a:lnTo>
                  <a:cubicBezTo>
                    <a:pt x="20156" y="12131"/>
                    <a:pt x="20044" y="11777"/>
                    <a:pt x="19864" y="11464"/>
                  </a:cubicBezTo>
                  <a:cubicBezTo>
                    <a:pt x="19677" y="11140"/>
                    <a:pt x="19441" y="10890"/>
                    <a:pt x="19152" y="10719"/>
                  </a:cubicBezTo>
                  <a:lnTo>
                    <a:pt x="18275" y="10212"/>
                  </a:lnTo>
                  <a:lnTo>
                    <a:pt x="18274" y="10209"/>
                  </a:lnTo>
                  <a:lnTo>
                    <a:pt x="756" y="97"/>
                  </a:lnTo>
                  <a:cubicBezTo>
                    <a:pt x="733" y="86"/>
                    <a:pt x="708" y="74"/>
                    <a:pt x="683" y="64"/>
                  </a:cubicBezTo>
                  <a:cubicBezTo>
                    <a:pt x="656" y="52"/>
                    <a:pt x="628" y="42"/>
                    <a:pt x="599" y="34"/>
                  </a:cubicBezTo>
                  <a:lnTo>
                    <a:pt x="545" y="19"/>
                  </a:lnTo>
                  <a:cubicBezTo>
                    <a:pt x="519" y="13"/>
                    <a:pt x="492" y="10"/>
                    <a:pt x="464" y="7"/>
                  </a:cubicBezTo>
                  <a:cubicBezTo>
                    <a:pt x="428" y="3"/>
                    <a:pt x="392" y="0"/>
                    <a:pt x="356" y="0"/>
                  </a:cubicBezTo>
                  <a:close/>
                </a:path>
              </a:pathLst>
            </a:custGeom>
            <a:solidFill>
              <a:srgbClr val="4949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19"/>
            <p:cNvSpPr/>
            <p:nvPr/>
          </p:nvSpPr>
          <p:spPr>
            <a:xfrm>
              <a:off x="2878425" y="3974025"/>
              <a:ext cx="547175" cy="986200"/>
            </a:xfrm>
            <a:custGeom>
              <a:rect b="b" l="l" r="r" t="t"/>
              <a:pathLst>
                <a:path extrusionOk="0" h="39448" w="21887">
                  <a:moveTo>
                    <a:pt x="2676" y="0"/>
                  </a:moveTo>
                  <a:lnTo>
                    <a:pt x="1" y="1541"/>
                  </a:lnTo>
                  <a:lnTo>
                    <a:pt x="19211" y="12635"/>
                  </a:lnTo>
                  <a:lnTo>
                    <a:pt x="19176" y="39447"/>
                  </a:lnTo>
                  <a:lnTo>
                    <a:pt x="21597" y="38050"/>
                  </a:lnTo>
                  <a:cubicBezTo>
                    <a:pt x="21775" y="37946"/>
                    <a:pt x="21885" y="37755"/>
                    <a:pt x="21885" y="37549"/>
                  </a:cubicBezTo>
                  <a:lnTo>
                    <a:pt x="21886" y="11759"/>
                  </a:lnTo>
                  <a:cubicBezTo>
                    <a:pt x="21886" y="11346"/>
                    <a:pt x="21666" y="10964"/>
                    <a:pt x="21308" y="10757"/>
                  </a:cubicBezTo>
                  <a:lnTo>
                    <a:pt x="26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19"/>
            <p:cNvSpPr/>
            <p:nvPr/>
          </p:nvSpPr>
          <p:spPr>
            <a:xfrm>
              <a:off x="3357825" y="4253525"/>
              <a:ext cx="67775" cy="706700"/>
            </a:xfrm>
            <a:custGeom>
              <a:rect b="b" l="l" r="r" t="t"/>
              <a:pathLst>
                <a:path extrusionOk="0" h="28268" w="2711">
                  <a:moveTo>
                    <a:pt x="2555" y="1"/>
                  </a:moveTo>
                  <a:lnTo>
                    <a:pt x="35" y="1455"/>
                  </a:lnTo>
                  <a:lnTo>
                    <a:pt x="0" y="28267"/>
                  </a:lnTo>
                  <a:lnTo>
                    <a:pt x="2420" y="26870"/>
                  </a:lnTo>
                  <a:cubicBezTo>
                    <a:pt x="2598" y="26766"/>
                    <a:pt x="2709" y="26575"/>
                    <a:pt x="2709" y="26369"/>
                  </a:cubicBezTo>
                  <a:lnTo>
                    <a:pt x="2710" y="579"/>
                  </a:lnTo>
                  <a:cubicBezTo>
                    <a:pt x="2710" y="376"/>
                    <a:pt x="2656" y="177"/>
                    <a:pt x="2555" y="1"/>
                  </a:cubicBez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p19"/>
            <p:cNvSpPr/>
            <p:nvPr/>
          </p:nvSpPr>
          <p:spPr>
            <a:xfrm>
              <a:off x="2879550" y="3968175"/>
              <a:ext cx="77000" cy="43050"/>
            </a:xfrm>
            <a:custGeom>
              <a:rect b="b" l="l" r="r" t="t"/>
              <a:pathLst>
                <a:path extrusionOk="0" h="1722" w="3080">
                  <a:moveTo>
                    <a:pt x="2744" y="1"/>
                  </a:moveTo>
                  <a:cubicBezTo>
                    <a:pt x="2634" y="1"/>
                    <a:pt x="2512" y="30"/>
                    <a:pt x="2415" y="86"/>
                  </a:cubicBezTo>
                  <a:lnTo>
                    <a:pt x="195" y="1365"/>
                  </a:lnTo>
                  <a:cubicBezTo>
                    <a:pt x="29" y="1460"/>
                    <a:pt x="0" y="1599"/>
                    <a:pt x="131" y="1674"/>
                  </a:cubicBezTo>
                  <a:cubicBezTo>
                    <a:pt x="186" y="1706"/>
                    <a:pt x="260" y="1721"/>
                    <a:pt x="340" y="1721"/>
                  </a:cubicBezTo>
                  <a:cubicBezTo>
                    <a:pt x="450" y="1721"/>
                    <a:pt x="571" y="1692"/>
                    <a:pt x="667" y="1636"/>
                  </a:cubicBezTo>
                  <a:lnTo>
                    <a:pt x="2884" y="356"/>
                  </a:lnTo>
                  <a:cubicBezTo>
                    <a:pt x="3050" y="261"/>
                    <a:pt x="3080" y="122"/>
                    <a:pt x="2951" y="47"/>
                  </a:cubicBezTo>
                  <a:cubicBezTo>
                    <a:pt x="2896" y="16"/>
                    <a:pt x="2823" y="1"/>
                    <a:pt x="2744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p19"/>
            <p:cNvSpPr/>
            <p:nvPr/>
          </p:nvSpPr>
          <p:spPr>
            <a:xfrm>
              <a:off x="3339600" y="4287075"/>
              <a:ext cx="30950" cy="702250"/>
            </a:xfrm>
            <a:custGeom>
              <a:rect b="b" l="l" r="r" t="t"/>
              <a:pathLst>
                <a:path extrusionOk="0" h="28090" w="1238">
                  <a:moveTo>
                    <a:pt x="959" y="1"/>
                  </a:moveTo>
                  <a:lnTo>
                    <a:pt x="1" y="554"/>
                  </a:lnTo>
                  <a:cubicBezTo>
                    <a:pt x="183" y="868"/>
                    <a:pt x="295" y="1220"/>
                    <a:pt x="295" y="1544"/>
                  </a:cubicBezTo>
                  <a:cubicBezTo>
                    <a:pt x="295" y="1544"/>
                    <a:pt x="295" y="2554"/>
                    <a:pt x="296" y="2556"/>
                  </a:cubicBezTo>
                  <a:lnTo>
                    <a:pt x="295" y="16646"/>
                  </a:lnTo>
                  <a:lnTo>
                    <a:pt x="295" y="27343"/>
                  </a:lnTo>
                  <a:cubicBezTo>
                    <a:pt x="295" y="27511"/>
                    <a:pt x="301" y="27915"/>
                    <a:pt x="2" y="28089"/>
                  </a:cubicBezTo>
                  <a:lnTo>
                    <a:pt x="2" y="28089"/>
                  </a:lnTo>
                  <a:lnTo>
                    <a:pt x="764" y="27649"/>
                  </a:lnTo>
                  <a:cubicBezTo>
                    <a:pt x="1024" y="27499"/>
                    <a:pt x="1234" y="27119"/>
                    <a:pt x="1234" y="26800"/>
                  </a:cubicBezTo>
                  <a:lnTo>
                    <a:pt x="1234" y="17191"/>
                  </a:lnTo>
                  <a:cubicBezTo>
                    <a:pt x="1234" y="17191"/>
                    <a:pt x="1236" y="2013"/>
                    <a:pt x="1236" y="2008"/>
                  </a:cubicBezTo>
                  <a:lnTo>
                    <a:pt x="1236" y="1966"/>
                  </a:lnTo>
                  <a:cubicBezTo>
                    <a:pt x="1237" y="1890"/>
                    <a:pt x="1237" y="1738"/>
                    <a:pt x="1236" y="1535"/>
                  </a:cubicBezTo>
                  <a:lnTo>
                    <a:pt x="1235" y="1351"/>
                  </a:lnTo>
                  <a:lnTo>
                    <a:pt x="1235" y="928"/>
                  </a:lnTo>
                  <a:cubicBezTo>
                    <a:pt x="1235" y="627"/>
                    <a:pt x="1131" y="294"/>
                    <a:pt x="959" y="1"/>
                  </a:cubicBezTo>
                  <a:close/>
                  <a:moveTo>
                    <a:pt x="2" y="28089"/>
                  </a:moveTo>
                  <a:lnTo>
                    <a:pt x="1" y="28089"/>
                  </a:lnTo>
                  <a:cubicBezTo>
                    <a:pt x="1" y="28089"/>
                    <a:pt x="2" y="28089"/>
                    <a:pt x="2" y="28089"/>
                  </a:cubicBez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19"/>
            <p:cNvSpPr/>
            <p:nvPr/>
          </p:nvSpPr>
          <p:spPr>
            <a:xfrm>
              <a:off x="2843150" y="3996950"/>
              <a:ext cx="503875" cy="994100"/>
            </a:xfrm>
            <a:custGeom>
              <a:rect b="b" l="l" r="r" t="t"/>
              <a:pathLst>
                <a:path extrusionOk="0" h="39764" w="20155">
                  <a:moveTo>
                    <a:pt x="2" y="0"/>
                  </a:moveTo>
                  <a:cubicBezTo>
                    <a:pt x="1" y="13"/>
                    <a:pt x="1" y="26"/>
                    <a:pt x="2" y="39"/>
                  </a:cubicBezTo>
                  <a:lnTo>
                    <a:pt x="2" y="39"/>
                  </a:lnTo>
                  <a:lnTo>
                    <a:pt x="2" y="0"/>
                  </a:lnTo>
                  <a:close/>
                  <a:moveTo>
                    <a:pt x="2" y="39"/>
                  </a:moveTo>
                  <a:lnTo>
                    <a:pt x="6" y="27421"/>
                  </a:lnTo>
                  <a:cubicBezTo>
                    <a:pt x="6" y="28059"/>
                    <a:pt x="459" y="28835"/>
                    <a:pt x="1014" y="29152"/>
                  </a:cubicBezTo>
                  <a:lnTo>
                    <a:pt x="19149" y="39629"/>
                  </a:lnTo>
                  <a:cubicBezTo>
                    <a:pt x="19309" y="39721"/>
                    <a:pt x="19460" y="39764"/>
                    <a:pt x="19594" y="39764"/>
                  </a:cubicBezTo>
                  <a:cubicBezTo>
                    <a:pt x="19925" y="39764"/>
                    <a:pt x="20153" y="39501"/>
                    <a:pt x="20154" y="39046"/>
                  </a:cubicBezTo>
                  <a:lnTo>
                    <a:pt x="20154" y="35881"/>
                  </a:lnTo>
                  <a:lnTo>
                    <a:pt x="20153" y="14159"/>
                  </a:lnTo>
                  <a:lnTo>
                    <a:pt x="20153" y="13146"/>
                  </a:lnTo>
                  <a:cubicBezTo>
                    <a:pt x="20153" y="12825"/>
                    <a:pt x="20040" y="12472"/>
                    <a:pt x="19859" y="12159"/>
                  </a:cubicBezTo>
                  <a:cubicBezTo>
                    <a:pt x="19690" y="11853"/>
                    <a:pt x="19445" y="11595"/>
                    <a:pt x="19148" y="11410"/>
                  </a:cubicBezTo>
                  <a:lnTo>
                    <a:pt x="18273" y="10904"/>
                  </a:lnTo>
                  <a:lnTo>
                    <a:pt x="18272" y="10902"/>
                  </a:lnTo>
                  <a:lnTo>
                    <a:pt x="3772" y="2532"/>
                  </a:lnTo>
                  <a:lnTo>
                    <a:pt x="1002" y="933"/>
                  </a:lnTo>
                  <a:lnTo>
                    <a:pt x="416" y="594"/>
                  </a:lnTo>
                  <a:cubicBezTo>
                    <a:pt x="344" y="552"/>
                    <a:pt x="276" y="501"/>
                    <a:pt x="212" y="445"/>
                  </a:cubicBezTo>
                  <a:cubicBezTo>
                    <a:pt x="185" y="419"/>
                    <a:pt x="159" y="391"/>
                    <a:pt x="135" y="361"/>
                  </a:cubicBezTo>
                  <a:cubicBezTo>
                    <a:pt x="112" y="333"/>
                    <a:pt x="91" y="304"/>
                    <a:pt x="72" y="272"/>
                  </a:cubicBezTo>
                  <a:cubicBezTo>
                    <a:pt x="62" y="252"/>
                    <a:pt x="52" y="231"/>
                    <a:pt x="42" y="209"/>
                  </a:cubicBezTo>
                  <a:cubicBezTo>
                    <a:pt x="34" y="190"/>
                    <a:pt x="27" y="168"/>
                    <a:pt x="23" y="146"/>
                  </a:cubicBezTo>
                  <a:cubicBezTo>
                    <a:pt x="17" y="132"/>
                    <a:pt x="13" y="117"/>
                    <a:pt x="12" y="102"/>
                  </a:cubicBezTo>
                  <a:cubicBezTo>
                    <a:pt x="7" y="87"/>
                    <a:pt x="5" y="73"/>
                    <a:pt x="6" y="57"/>
                  </a:cubicBezTo>
                  <a:cubicBezTo>
                    <a:pt x="5" y="51"/>
                    <a:pt x="3" y="45"/>
                    <a:pt x="2" y="39"/>
                  </a:cubicBezTo>
                  <a:close/>
                </a:path>
              </a:pathLst>
            </a:custGeom>
            <a:solidFill>
              <a:srgbClr val="706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p19"/>
            <p:cNvSpPr/>
            <p:nvPr/>
          </p:nvSpPr>
          <p:spPr>
            <a:xfrm>
              <a:off x="2843175" y="3937975"/>
              <a:ext cx="614400" cy="362975"/>
            </a:xfrm>
            <a:custGeom>
              <a:rect b="b" l="l" r="r" t="t"/>
              <a:pathLst>
                <a:path extrusionOk="0" h="14519" w="24576">
                  <a:moveTo>
                    <a:pt x="4113" y="0"/>
                  </a:moveTo>
                  <a:cubicBezTo>
                    <a:pt x="3751" y="0"/>
                    <a:pt x="3388" y="80"/>
                    <a:pt x="3111" y="239"/>
                  </a:cubicBezTo>
                  <a:lnTo>
                    <a:pt x="417" y="1796"/>
                  </a:lnTo>
                  <a:cubicBezTo>
                    <a:pt x="147" y="1951"/>
                    <a:pt x="10" y="2153"/>
                    <a:pt x="0" y="2357"/>
                  </a:cubicBezTo>
                  <a:lnTo>
                    <a:pt x="1" y="2359"/>
                  </a:lnTo>
                  <a:lnTo>
                    <a:pt x="1" y="2397"/>
                  </a:lnTo>
                  <a:cubicBezTo>
                    <a:pt x="3" y="2404"/>
                    <a:pt x="3" y="2409"/>
                    <a:pt x="4" y="2416"/>
                  </a:cubicBezTo>
                  <a:cubicBezTo>
                    <a:pt x="4" y="2430"/>
                    <a:pt x="6" y="2446"/>
                    <a:pt x="11" y="2459"/>
                  </a:cubicBezTo>
                  <a:cubicBezTo>
                    <a:pt x="12" y="2475"/>
                    <a:pt x="15" y="2491"/>
                    <a:pt x="21" y="2505"/>
                  </a:cubicBezTo>
                  <a:cubicBezTo>
                    <a:pt x="26" y="2527"/>
                    <a:pt x="33" y="2547"/>
                    <a:pt x="41" y="2568"/>
                  </a:cubicBezTo>
                  <a:cubicBezTo>
                    <a:pt x="51" y="2590"/>
                    <a:pt x="61" y="2610"/>
                    <a:pt x="71" y="2631"/>
                  </a:cubicBezTo>
                  <a:cubicBezTo>
                    <a:pt x="90" y="2662"/>
                    <a:pt x="110" y="2692"/>
                    <a:pt x="134" y="2720"/>
                  </a:cubicBezTo>
                  <a:cubicBezTo>
                    <a:pt x="157" y="2750"/>
                    <a:pt x="184" y="2778"/>
                    <a:pt x="211" y="2803"/>
                  </a:cubicBezTo>
                  <a:cubicBezTo>
                    <a:pt x="274" y="2860"/>
                    <a:pt x="343" y="2909"/>
                    <a:pt x="415" y="2953"/>
                  </a:cubicBezTo>
                  <a:lnTo>
                    <a:pt x="1001" y="3291"/>
                  </a:lnTo>
                  <a:lnTo>
                    <a:pt x="3771" y="4890"/>
                  </a:lnTo>
                  <a:lnTo>
                    <a:pt x="18271" y="13261"/>
                  </a:lnTo>
                  <a:lnTo>
                    <a:pt x="18272" y="13263"/>
                  </a:lnTo>
                  <a:lnTo>
                    <a:pt x="19147" y="13768"/>
                  </a:lnTo>
                  <a:lnTo>
                    <a:pt x="19151" y="13769"/>
                  </a:lnTo>
                  <a:cubicBezTo>
                    <a:pt x="19427" y="13930"/>
                    <a:pt x="19675" y="14203"/>
                    <a:pt x="19858" y="14518"/>
                  </a:cubicBezTo>
                  <a:lnTo>
                    <a:pt x="20816" y="13965"/>
                  </a:lnTo>
                  <a:cubicBezTo>
                    <a:pt x="20647" y="13669"/>
                    <a:pt x="20411" y="13413"/>
                    <a:pt x="20150" y="13261"/>
                  </a:cubicBezTo>
                  <a:cubicBezTo>
                    <a:pt x="20022" y="13186"/>
                    <a:pt x="19897" y="13116"/>
                    <a:pt x="19785" y="13050"/>
                  </a:cubicBezTo>
                  <a:lnTo>
                    <a:pt x="19625" y="12958"/>
                  </a:lnTo>
                  <a:cubicBezTo>
                    <a:pt x="19451" y="12856"/>
                    <a:pt x="19318" y="12780"/>
                    <a:pt x="19252" y="12743"/>
                  </a:cubicBezTo>
                  <a:lnTo>
                    <a:pt x="19216" y="12722"/>
                  </a:lnTo>
                  <a:cubicBezTo>
                    <a:pt x="19214" y="12720"/>
                    <a:pt x="19212" y="12719"/>
                    <a:pt x="19211" y="12718"/>
                  </a:cubicBezTo>
                  <a:lnTo>
                    <a:pt x="3770" y="3804"/>
                  </a:lnTo>
                  <a:lnTo>
                    <a:pt x="1694" y="2605"/>
                  </a:lnTo>
                  <a:cubicBezTo>
                    <a:pt x="1474" y="2479"/>
                    <a:pt x="1474" y="2270"/>
                    <a:pt x="1694" y="2143"/>
                  </a:cubicBezTo>
                  <a:lnTo>
                    <a:pt x="3712" y="978"/>
                  </a:lnTo>
                  <a:cubicBezTo>
                    <a:pt x="3726" y="969"/>
                    <a:pt x="3742" y="962"/>
                    <a:pt x="3759" y="957"/>
                  </a:cubicBezTo>
                  <a:cubicBezTo>
                    <a:pt x="3769" y="949"/>
                    <a:pt x="3781" y="944"/>
                    <a:pt x="3793" y="941"/>
                  </a:cubicBezTo>
                  <a:cubicBezTo>
                    <a:pt x="3799" y="937"/>
                    <a:pt x="3806" y="933"/>
                    <a:pt x="3814" y="932"/>
                  </a:cubicBezTo>
                  <a:cubicBezTo>
                    <a:pt x="3842" y="921"/>
                    <a:pt x="3871" y="913"/>
                    <a:pt x="3901" y="906"/>
                  </a:cubicBezTo>
                  <a:cubicBezTo>
                    <a:pt x="3935" y="897"/>
                    <a:pt x="3970" y="891"/>
                    <a:pt x="4005" y="888"/>
                  </a:cubicBezTo>
                  <a:cubicBezTo>
                    <a:pt x="4041" y="884"/>
                    <a:pt x="4077" y="882"/>
                    <a:pt x="4114" y="882"/>
                  </a:cubicBezTo>
                  <a:cubicBezTo>
                    <a:pt x="4120" y="882"/>
                    <a:pt x="4126" y="882"/>
                    <a:pt x="4132" y="882"/>
                  </a:cubicBezTo>
                  <a:cubicBezTo>
                    <a:pt x="4162" y="882"/>
                    <a:pt x="4192" y="884"/>
                    <a:pt x="4222" y="888"/>
                  </a:cubicBezTo>
                  <a:cubicBezTo>
                    <a:pt x="4250" y="891"/>
                    <a:pt x="4277" y="894"/>
                    <a:pt x="4303" y="900"/>
                  </a:cubicBezTo>
                  <a:lnTo>
                    <a:pt x="4357" y="916"/>
                  </a:lnTo>
                  <a:cubicBezTo>
                    <a:pt x="4386" y="922"/>
                    <a:pt x="4414" y="932"/>
                    <a:pt x="4441" y="945"/>
                  </a:cubicBezTo>
                  <a:cubicBezTo>
                    <a:pt x="4466" y="955"/>
                    <a:pt x="4491" y="967"/>
                    <a:pt x="4513" y="978"/>
                  </a:cubicBezTo>
                  <a:lnTo>
                    <a:pt x="22032" y="11092"/>
                  </a:lnTo>
                  <a:lnTo>
                    <a:pt x="22033" y="11090"/>
                  </a:lnTo>
                  <a:lnTo>
                    <a:pt x="22913" y="11598"/>
                  </a:lnTo>
                  <a:cubicBezTo>
                    <a:pt x="23189" y="11759"/>
                    <a:pt x="23440" y="12032"/>
                    <a:pt x="23621" y="12345"/>
                  </a:cubicBezTo>
                  <a:lnTo>
                    <a:pt x="24575" y="11795"/>
                  </a:lnTo>
                  <a:cubicBezTo>
                    <a:pt x="24407" y="11499"/>
                    <a:pt x="24171" y="11242"/>
                    <a:pt x="23909" y="11092"/>
                  </a:cubicBezTo>
                  <a:cubicBezTo>
                    <a:pt x="23780" y="11016"/>
                    <a:pt x="23657" y="10946"/>
                    <a:pt x="23545" y="10880"/>
                  </a:cubicBezTo>
                  <a:lnTo>
                    <a:pt x="23385" y="10789"/>
                  </a:lnTo>
                  <a:cubicBezTo>
                    <a:pt x="23312" y="10745"/>
                    <a:pt x="23243" y="10707"/>
                    <a:pt x="23187" y="10673"/>
                  </a:cubicBezTo>
                  <a:cubicBezTo>
                    <a:pt x="23155" y="10656"/>
                    <a:pt x="23131" y="10640"/>
                    <a:pt x="23107" y="10627"/>
                  </a:cubicBezTo>
                  <a:cubicBezTo>
                    <a:pt x="23084" y="10614"/>
                    <a:pt x="23064" y="10602"/>
                    <a:pt x="23044" y="10592"/>
                  </a:cubicBezTo>
                  <a:cubicBezTo>
                    <a:pt x="23020" y="10579"/>
                    <a:pt x="23003" y="10567"/>
                    <a:pt x="22990" y="10558"/>
                  </a:cubicBezTo>
                  <a:cubicBezTo>
                    <a:pt x="22978" y="10550"/>
                    <a:pt x="22971" y="10549"/>
                    <a:pt x="22971" y="10549"/>
                  </a:cubicBezTo>
                  <a:lnTo>
                    <a:pt x="5115" y="239"/>
                  </a:lnTo>
                  <a:cubicBezTo>
                    <a:pt x="4839" y="80"/>
                    <a:pt x="4476" y="0"/>
                    <a:pt x="4113" y="0"/>
                  </a:cubicBezTo>
                  <a:close/>
                </a:path>
              </a:pathLst>
            </a:custGeom>
            <a:solidFill>
              <a:srgbClr val="898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p19"/>
            <p:cNvSpPr/>
            <p:nvPr/>
          </p:nvSpPr>
          <p:spPr>
            <a:xfrm>
              <a:off x="2210750" y="4781625"/>
              <a:ext cx="1044075" cy="600350"/>
            </a:xfrm>
            <a:custGeom>
              <a:rect b="b" l="l" r="r" t="t"/>
              <a:pathLst>
                <a:path extrusionOk="0" h="24014" w="41763">
                  <a:moveTo>
                    <a:pt x="24168" y="1"/>
                  </a:moveTo>
                  <a:cubicBezTo>
                    <a:pt x="23950" y="1"/>
                    <a:pt x="23733" y="49"/>
                    <a:pt x="23567" y="145"/>
                  </a:cubicBezTo>
                  <a:lnTo>
                    <a:pt x="332" y="13559"/>
                  </a:lnTo>
                  <a:cubicBezTo>
                    <a:pt x="1" y="13749"/>
                    <a:pt x="1" y="14061"/>
                    <a:pt x="332" y="14252"/>
                  </a:cubicBezTo>
                  <a:lnTo>
                    <a:pt x="16990" y="23869"/>
                  </a:lnTo>
                  <a:cubicBezTo>
                    <a:pt x="17156" y="23965"/>
                    <a:pt x="17373" y="24013"/>
                    <a:pt x="17591" y="24013"/>
                  </a:cubicBezTo>
                  <a:cubicBezTo>
                    <a:pt x="17809" y="24013"/>
                    <a:pt x="18027" y="23965"/>
                    <a:pt x="18193" y="23869"/>
                  </a:cubicBezTo>
                  <a:lnTo>
                    <a:pt x="41431" y="10454"/>
                  </a:lnTo>
                  <a:cubicBezTo>
                    <a:pt x="41763" y="10262"/>
                    <a:pt x="41763" y="9951"/>
                    <a:pt x="41431" y="9760"/>
                  </a:cubicBezTo>
                  <a:lnTo>
                    <a:pt x="24769" y="145"/>
                  </a:lnTo>
                  <a:cubicBezTo>
                    <a:pt x="24603" y="49"/>
                    <a:pt x="24385" y="1"/>
                    <a:pt x="24168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19"/>
            <p:cNvSpPr/>
            <p:nvPr/>
          </p:nvSpPr>
          <p:spPr>
            <a:xfrm>
              <a:off x="1670325" y="4770600"/>
              <a:ext cx="668375" cy="380750"/>
            </a:xfrm>
            <a:custGeom>
              <a:rect b="b" l="l" r="r" t="t"/>
              <a:pathLst>
                <a:path extrusionOk="0" h="15230" w="26735">
                  <a:moveTo>
                    <a:pt x="9008" y="1"/>
                  </a:moveTo>
                  <a:cubicBezTo>
                    <a:pt x="8788" y="1"/>
                    <a:pt x="8567" y="49"/>
                    <a:pt x="8400" y="145"/>
                  </a:cubicBezTo>
                  <a:lnTo>
                    <a:pt x="334" y="4775"/>
                  </a:lnTo>
                  <a:cubicBezTo>
                    <a:pt x="1" y="4967"/>
                    <a:pt x="1" y="5277"/>
                    <a:pt x="333" y="5468"/>
                  </a:cubicBezTo>
                  <a:lnTo>
                    <a:pt x="16990" y="15086"/>
                  </a:lnTo>
                  <a:cubicBezTo>
                    <a:pt x="17157" y="15182"/>
                    <a:pt x="17374" y="15229"/>
                    <a:pt x="17592" y="15229"/>
                  </a:cubicBezTo>
                  <a:cubicBezTo>
                    <a:pt x="17810" y="15229"/>
                    <a:pt x="18027" y="15182"/>
                    <a:pt x="18193" y="15086"/>
                  </a:cubicBezTo>
                  <a:lnTo>
                    <a:pt x="26403" y="10358"/>
                  </a:lnTo>
                  <a:cubicBezTo>
                    <a:pt x="26735" y="10167"/>
                    <a:pt x="26735" y="9859"/>
                    <a:pt x="26401" y="9669"/>
                  </a:cubicBezTo>
                  <a:lnTo>
                    <a:pt x="9606" y="142"/>
                  </a:lnTo>
                  <a:cubicBezTo>
                    <a:pt x="9440" y="48"/>
                    <a:pt x="9224" y="1"/>
                    <a:pt x="9008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19"/>
            <p:cNvSpPr/>
            <p:nvPr/>
          </p:nvSpPr>
          <p:spPr>
            <a:xfrm>
              <a:off x="1701775" y="4138800"/>
              <a:ext cx="48075" cy="56125"/>
            </a:xfrm>
            <a:custGeom>
              <a:rect b="b" l="l" r="r" t="t"/>
              <a:pathLst>
                <a:path extrusionOk="0" h="2245" w="1923">
                  <a:moveTo>
                    <a:pt x="1922" y="1"/>
                  </a:moveTo>
                  <a:lnTo>
                    <a:pt x="0" y="887"/>
                  </a:lnTo>
                  <a:lnTo>
                    <a:pt x="0" y="2244"/>
                  </a:lnTo>
                  <a:lnTo>
                    <a:pt x="1922" y="1266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19"/>
            <p:cNvSpPr/>
            <p:nvPr/>
          </p:nvSpPr>
          <p:spPr>
            <a:xfrm>
              <a:off x="1715775" y="4140825"/>
              <a:ext cx="126300" cy="81450"/>
            </a:xfrm>
            <a:custGeom>
              <a:rect b="b" l="l" r="r" t="t"/>
              <a:pathLst>
                <a:path extrusionOk="0" h="3258" w="5052">
                  <a:moveTo>
                    <a:pt x="2231" y="1"/>
                  </a:moveTo>
                  <a:lnTo>
                    <a:pt x="0" y="1157"/>
                  </a:lnTo>
                  <a:lnTo>
                    <a:pt x="2231" y="3257"/>
                  </a:lnTo>
                  <a:lnTo>
                    <a:pt x="5051" y="1629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19"/>
            <p:cNvSpPr/>
            <p:nvPr/>
          </p:nvSpPr>
          <p:spPr>
            <a:xfrm>
              <a:off x="1707075" y="4162050"/>
              <a:ext cx="68775" cy="57900"/>
            </a:xfrm>
            <a:custGeom>
              <a:rect b="b" l="l" r="r" t="t"/>
              <a:pathLst>
                <a:path extrusionOk="0" h="2316" w="2751">
                  <a:moveTo>
                    <a:pt x="716" y="0"/>
                  </a:moveTo>
                  <a:cubicBezTo>
                    <a:pt x="548" y="0"/>
                    <a:pt x="384" y="36"/>
                    <a:pt x="260" y="107"/>
                  </a:cubicBezTo>
                  <a:cubicBezTo>
                    <a:pt x="1" y="258"/>
                    <a:pt x="14" y="509"/>
                    <a:pt x="291" y="669"/>
                  </a:cubicBezTo>
                  <a:lnTo>
                    <a:pt x="1521" y="2190"/>
                  </a:lnTo>
                  <a:cubicBezTo>
                    <a:pt x="1665" y="2273"/>
                    <a:pt x="1852" y="2315"/>
                    <a:pt x="2035" y="2315"/>
                  </a:cubicBezTo>
                  <a:cubicBezTo>
                    <a:pt x="2203" y="2315"/>
                    <a:pt x="2367" y="2280"/>
                    <a:pt x="2491" y="2208"/>
                  </a:cubicBezTo>
                  <a:cubicBezTo>
                    <a:pt x="2751" y="2057"/>
                    <a:pt x="2737" y="1806"/>
                    <a:pt x="2461" y="1647"/>
                  </a:cubicBezTo>
                  <a:lnTo>
                    <a:pt x="1231" y="126"/>
                  </a:lnTo>
                  <a:cubicBezTo>
                    <a:pt x="1087" y="43"/>
                    <a:pt x="899" y="0"/>
                    <a:pt x="716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p19"/>
            <p:cNvSpPr/>
            <p:nvPr/>
          </p:nvSpPr>
          <p:spPr>
            <a:xfrm>
              <a:off x="1525425" y="4226850"/>
              <a:ext cx="279175" cy="449475"/>
            </a:xfrm>
            <a:custGeom>
              <a:rect b="b" l="l" r="r" t="t"/>
              <a:pathLst>
                <a:path extrusionOk="0" h="17979" w="11167">
                  <a:moveTo>
                    <a:pt x="10834" y="1"/>
                  </a:moveTo>
                  <a:cubicBezTo>
                    <a:pt x="10754" y="1"/>
                    <a:pt x="10663" y="27"/>
                    <a:pt x="10568" y="82"/>
                  </a:cubicBezTo>
                  <a:lnTo>
                    <a:pt x="9889" y="475"/>
                  </a:lnTo>
                  <a:cubicBezTo>
                    <a:pt x="9752" y="554"/>
                    <a:pt x="9579" y="597"/>
                    <a:pt x="9401" y="612"/>
                  </a:cubicBezTo>
                  <a:lnTo>
                    <a:pt x="0" y="17979"/>
                  </a:lnTo>
                  <a:cubicBezTo>
                    <a:pt x="179" y="17964"/>
                    <a:pt x="353" y="17918"/>
                    <a:pt x="489" y="17840"/>
                  </a:cubicBezTo>
                  <a:lnTo>
                    <a:pt x="10567" y="12021"/>
                  </a:lnTo>
                  <a:cubicBezTo>
                    <a:pt x="10897" y="11830"/>
                    <a:pt x="11166" y="11365"/>
                    <a:pt x="11166" y="10981"/>
                  </a:cubicBezTo>
                  <a:lnTo>
                    <a:pt x="11166" y="428"/>
                  </a:lnTo>
                  <a:cubicBezTo>
                    <a:pt x="11166" y="157"/>
                    <a:pt x="11031" y="1"/>
                    <a:pt x="10834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p19"/>
            <p:cNvSpPr/>
            <p:nvPr/>
          </p:nvSpPr>
          <p:spPr>
            <a:xfrm>
              <a:off x="1429200" y="4163550"/>
              <a:ext cx="331275" cy="512900"/>
            </a:xfrm>
            <a:custGeom>
              <a:rect b="b" l="l" r="r" t="t"/>
              <a:pathLst>
                <a:path extrusionOk="0" h="20516" w="13251">
                  <a:moveTo>
                    <a:pt x="9432" y="0"/>
                  </a:moveTo>
                  <a:lnTo>
                    <a:pt x="111" y="17196"/>
                  </a:lnTo>
                  <a:lnTo>
                    <a:pt x="102" y="17215"/>
                  </a:lnTo>
                  <a:cubicBezTo>
                    <a:pt x="21" y="17381"/>
                    <a:pt x="0" y="17752"/>
                    <a:pt x="227" y="17883"/>
                  </a:cubicBezTo>
                  <a:lnTo>
                    <a:pt x="3135" y="20372"/>
                  </a:lnTo>
                  <a:cubicBezTo>
                    <a:pt x="3301" y="20468"/>
                    <a:pt x="3517" y="20515"/>
                    <a:pt x="3732" y="20515"/>
                  </a:cubicBezTo>
                  <a:cubicBezTo>
                    <a:pt x="3771" y="20515"/>
                    <a:pt x="3810" y="20514"/>
                    <a:pt x="3849" y="20511"/>
                  </a:cubicBezTo>
                  <a:lnTo>
                    <a:pt x="13250" y="3144"/>
                  </a:lnTo>
                  <a:lnTo>
                    <a:pt x="13250" y="3144"/>
                  </a:lnTo>
                  <a:cubicBezTo>
                    <a:pt x="13211" y="3147"/>
                    <a:pt x="13171" y="3148"/>
                    <a:pt x="13132" y="3148"/>
                  </a:cubicBezTo>
                  <a:cubicBezTo>
                    <a:pt x="12916" y="3148"/>
                    <a:pt x="12701" y="3101"/>
                    <a:pt x="12535" y="3007"/>
                  </a:cubicBezTo>
                  <a:lnTo>
                    <a:pt x="10994" y="1306"/>
                  </a:lnTo>
                  <a:lnTo>
                    <a:pt x="9625" y="514"/>
                  </a:lnTo>
                  <a:cubicBezTo>
                    <a:pt x="9500" y="314"/>
                    <a:pt x="9354" y="165"/>
                    <a:pt x="9432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Google Shape;3391;p19"/>
            <p:cNvSpPr/>
            <p:nvPr/>
          </p:nvSpPr>
          <p:spPr>
            <a:xfrm>
              <a:off x="1661525" y="4120775"/>
              <a:ext cx="184825" cy="121500"/>
            </a:xfrm>
            <a:custGeom>
              <a:rect b="b" l="l" r="r" t="t"/>
              <a:pathLst>
                <a:path extrusionOk="0" h="4860" w="7393">
                  <a:moveTo>
                    <a:pt x="3570" y="0"/>
                  </a:moveTo>
                  <a:cubicBezTo>
                    <a:pt x="3350" y="0"/>
                    <a:pt x="3109" y="58"/>
                    <a:pt x="2917" y="169"/>
                  </a:cubicBezTo>
                  <a:lnTo>
                    <a:pt x="332" y="1532"/>
                  </a:lnTo>
                  <a:cubicBezTo>
                    <a:pt x="1" y="1723"/>
                    <a:pt x="83" y="1937"/>
                    <a:pt x="332" y="2225"/>
                  </a:cubicBezTo>
                  <a:lnTo>
                    <a:pt x="3242" y="4716"/>
                  </a:lnTo>
                  <a:cubicBezTo>
                    <a:pt x="3408" y="4812"/>
                    <a:pt x="3625" y="4860"/>
                    <a:pt x="3843" y="4860"/>
                  </a:cubicBezTo>
                  <a:cubicBezTo>
                    <a:pt x="4060" y="4860"/>
                    <a:pt x="4278" y="4812"/>
                    <a:pt x="4445" y="4716"/>
                  </a:cubicBezTo>
                  <a:lnTo>
                    <a:pt x="7001" y="3239"/>
                  </a:lnTo>
                  <a:cubicBezTo>
                    <a:pt x="7333" y="3048"/>
                    <a:pt x="7392" y="2771"/>
                    <a:pt x="7133" y="2621"/>
                  </a:cubicBezTo>
                  <a:cubicBezTo>
                    <a:pt x="7024" y="2558"/>
                    <a:pt x="6876" y="2528"/>
                    <a:pt x="6716" y="2528"/>
                  </a:cubicBezTo>
                  <a:cubicBezTo>
                    <a:pt x="6497" y="2528"/>
                    <a:pt x="6255" y="2586"/>
                    <a:pt x="6063" y="2696"/>
                  </a:cubicBezTo>
                  <a:lnTo>
                    <a:pt x="4044" y="3862"/>
                  </a:lnTo>
                  <a:cubicBezTo>
                    <a:pt x="3989" y="3894"/>
                    <a:pt x="3916" y="3910"/>
                    <a:pt x="3843" y="3910"/>
                  </a:cubicBezTo>
                  <a:cubicBezTo>
                    <a:pt x="3771" y="3910"/>
                    <a:pt x="3698" y="3894"/>
                    <a:pt x="3643" y="3862"/>
                  </a:cubicBezTo>
                  <a:lnTo>
                    <a:pt x="1812" y="1994"/>
                  </a:lnTo>
                  <a:cubicBezTo>
                    <a:pt x="1702" y="1930"/>
                    <a:pt x="1702" y="1826"/>
                    <a:pt x="1812" y="1762"/>
                  </a:cubicBezTo>
                  <a:lnTo>
                    <a:pt x="3856" y="712"/>
                  </a:lnTo>
                  <a:cubicBezTo>
                    <a:pt x="4188" y="520"/>
                    <a:pt x="4247" y="244"/>
                    <a:pt x="3987" y="95"/>
                  </a:cubicBezTo>
                  <a:cubicBezTo>
                    <a:pt x="3878" y="31"/>
                    <a:pt x="3730" y="0"/>
                    <a:pt x="3570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p19"/>
            <p:cNvSpPr/>
            <p:nvPr/>
          </p:nvSpPr>
          <p:spPr>
            <a:xfrm>
              <a:off x="1759300" y="3812850"/>
              <a:ext cx="421200" cy="975325"/>
            </a:xfrm>
            <a:custGeom>
              <a:rect b="b" l="l" r="r" t="t"/>
              <a:pathLst>
                <a:path extrusionOk="0" h="39013" w="16848">
                  <a:moveTo>
                    <a:pt x="16381" y="0"/>
                  </a:moveTo>
                  <a:lnTo>
                    <a:pt x="0" y="8906"/>
                  </a:lnTo>
                  <a:lnTo>
                    <a:pt x="0" y="9300"/>
                  </a:lnTo>
                  <a:lnTo>
                    <a:pt x="0" y="9636"/>
                  </a:lnTo>
                  <a:lnTo>
                    <a:pt x="0" y="39013"/>
                  </a:lnTo>
                  <a:cubicBezTo>
                    <a:pt x="179" y="39013"/>
                    <a:pt x="357" y="38993"/>
                    <a:pt x="531" y="38954"/>
                  </a:cubicBezTo>
                  <a:cubicBezTo>
                    <a:pt x="697" y="38917"/>
                    <a:pt x="855" y="38856"/>
                    <a:pt x="1002" y="38774"/>
                  </a:cubicBezTo>
                  <a:lnTo>
                    <a:pt x="12898" y="28653"/>
                  </a:lnTo>
                  <a:cubicBezTo>
                    <a:pt x="12938" y="28630"/>
                    <a:pt x="12976" y="28604"/>
                    <a:pt x="13014" y="28578"/>
                  </a:cubicBezTo>
                  <a:cubicBezTo>
                    <a:pt x="13513" y="28222"/>
                    <a:pt x="13899" y="27510"/>
                    <a:pt x="13901" y="26916"/>
                  </a:cubicBezTo>
                  <a:lnTo>
                    <a:pt x="13901" y="5960"/>
                  </a:lnTo>
                  <a:lnTo>
                    <a:pt x="14021" y="4811"/>
                  </a:lnTo>
                  <a:lnTo>
                    <a:pt x="16847" y="268"/>
                  </a:lnTo>
                  <a:lnTo>
                    <a:pt x="16842" y="266"/>
                  </a:lnTo>
                  <a:lnTo>
                    <a:pt x="16381" y="0"/>
                  </a:lnTo>
                  <a:close/>
                </a:path>
              </a:pathLst>
            </a:custGeom>
            <a:solidFill>
              <a:srgbClr val="7C25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p19"/>
            <p:cNvSpPr/>
            <p:nvPr/>
          </p:nvSpPr>
          <p:spPr>
            <a:xfrm>
              <a:off x="1759200" y="3812850"/>
              <a:ext cx="428525" cy="975325"/>
            </a:xfrm>
            <a:custGeom>
              <a:rect b="b" l="l" r="r" t="t"/>
              <a:pathLst>
                <a:path extrusionOk="0" h="39013" w="17141">
                  <a:moveTo>
                    <a:pt x="16385" y="0"/>
                  </a:moveTo>
                  <a:lnTo>
                    <a:pt x="3" y="8904"/>
                  </a:lnTo>
                  <a:lnTo>
                    <a:pt x="3" y="9297"/>
                  </a:lnTo>
                  <a:lnTo>
                    <a:pt x="1" y="9633"/>
                  </a:lnTo>
                  <a:lnTo>
                    <a:pt x="1" y="9636"/>
                  </a:lnTo>
                  <a:lnTo>
                    <a:pt x="1" y="39011"/>
                  </a:lnTo>
                  <a:lnTo>
                    <a:pt x="3" y="39013"/>
                  </a:lnTo>
                  <a:cubicBezTo>
                    <a:pt x="182" y="39013"/>
                    <a:pt x="360" y="38992"/>
                    <a:pt x="534" y="38954"/>
                  </a:cubicBezTo>
                  <a:cubicBezTo>
                    <a:pt x="698" y="38915"/>
                    <a:pt x="855" y="38855"/>
                    <a:pt x="1002" y="38773"/>
                  </a:cubicBezTo>
                  <a:lnTo>
                    <a:pt x="13015" y="28578"/>
                  </a:lnTo>
                  <a:lnTo>
                    <a:pt x="13316" y="28404"/>
                  </a:lnTo>
                  <a:cubicBezTo>
                    <a:pt x="13870" y="28084"/>
                    <a:pt x="14318" y="27307"/>
                    <a:pt x="14318" y="26668"/>
                  </a:cubicBezTo>
                  <a:lnTo>
                    <a:pt x="14223" y="5774"/>
                  </a:lnTo>
                  <a:lnTo>
                    <a:pt x="17141" y="3104"/>
                  </a:lnTo>
                  <a:lnTo>
                    <a:pt x="17141" y="915"/>
                  </a:lnTo>
                  <a:cubicBezTo>
                    <a:pt x="17130" y="637"/>
                    <a:pt x="17063" y="401"/>
                    <a:pt x="16851" y="268"/>
                  </a:cubicBezTo>
                  <a:lnTo>
                    <a:pt x="16846" y="266"/>
                  </a:lnTo>
                  <a:lnTo>
                    <a:pt x="16385" y="0"/>
                  </a:lnTo>
                  <a:close/>
                </a:path>
              </a:pathLst>
            </a:custGeom>
            <a:solidFill>
              <a:srgbClr val="7C25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19"/>
            <p:cNvSpPr/>
            <p:nvPr/>
          </p:nvSpPr>
          <p:spPr>
            <a:xfrm>
              <a:off x="1791925" y="3836700"/>
              <a:ext cx="437675" cy="248725"/>
            </a:xfrm>
            <a:custGeom>
              <a:rect b="b" l="l" r="r" t="t"/>
              <a:pathLst>
                <a:path extrusionOk="0" h="9949" w="17507">
                  <a:moveTo>
                    <a:pt x="14905" y="0"/>
                  </a:moveTo>
                  <a:cubicBezTo>
                    <a:pt x="14805" y="0"/>
                    <a:pt x="14705" y="26"/>
                    <a:pt x="14615" y="78"/>
                  </a:cubicBezTo>
                  <a:lnTo>
                    <a:pt x="1" y="8499"/>
                  </a:lnTo>
                  <a:lnTo>
                    <a:pt x="2509" y="9948"/>
                  </a:lnTo>
                  <a:lnTo>
                    <a:pt x="17506" y="1414"/>
                  </a:lnTo>
                  <a:lnTo>
                    <a:pt x="15195" y="78"/>
                  </a:lnTo>
                  <a:cubicBezTo>
                    <a:pt x="15105" y="26"/>
                    <a:pt x="15005" y="0"/>
                    <a:pt x="14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p19"/>
            <p:cNvSpPr/>
            <p:nvPr/>
          </p:nvSpPr>
          <p:spPr>
            <a:xfrm>
              <a:off x="1791025" y="4036125"/>
              <a:ext cx="83400" cy="46075"/>
            </a:xfrm>
            <a:custGeom>
              <a:rect b="b" l="l" r="r" t="t"/>
              <a:pathLst>
                <a:path extrusionOk="0" h="1843" w="3336">
                  <a:moveTo>
                    <a:pt x="717" y="1"/>
                  </a:moveTo>
                  <a:cubicBezTo>
                    <a:pt x="549" y="1"/>
                    <a:pt x="384" y="36"/>
                    <a:pt x="260" y="108"/>
                  </a:cubicBezTo>
                  <a:cubicBezTo>
                    <a:pt x="1" y="258"/>
                    <a:pt x="14" y="509"/>
                    <a:pt x="291" y="669"/>
                  </a:cubicBezTo>
                  <a:lnTo>
                    <a:pt x="2105" y="1718"/>
                  </a:lnTo>
                  <a:cubicBezTo>
                    <a:pt x="2250" y="1801"/>
                    <a:pt x="2437" y="1843"/>
                    <a:pt x="2620" y="1843"/>
                  </a:cubicBezTo>
                  <a:cubicBezTo>
                    <a:pt x="2788" y="1843"/>
                    <a:pt x="2952" y="1807"/>
                    <a:pt x="3076" y="1736"/>
                  </a:cubicBezTo>
                  <a:cubicBezTo>
                    <a:pt x="3336" y="1586"/>
                    <a:pt x="3322" y="1335"/>
                    <a:pt x="3046" y="1175"/>
                  </a:cubicBezTo>
                  <a:lnTo>
                    <a:pt x="1231" y="126"/>
                  </a:lnTo>
                  <a:cubicBezTo>
                    <a:pt x="1087" y="43"/>
                    <a:pt x="900" y="1"/>
                    <a:pt x="717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p19"/>
            <p:cNvSpPr/>
            <p:nvPr/>
          </p:nvSpPr>
          <p:spPr>
            <a:xfrm>
              <a:off x="1853200" y="3867075"/>
              <a:ext cx="428525" cy="975350"/>
            </a:xfrm>
            <a:custGeom>
              <a:rect b="b" l="l" r="r" t="t"/>
              <a:pathLst>
                <a:path extrusionOk="0" h="39014" w="17141">
                  <a:moveTo>
                    <a:pt x="16384" y="1"/>
                  </a:moveTo>
                  <a:lnTo>
                    <a:pt x="0" y="8906"/>
                  </a:lnTo>
                  <a:lnTo>
                    <a:pt x="0" y="9299"/>
                  </a:lnTo>
                  <a:lnTo>
                    <a:pt x="0" y="9638"/>
                  </a:lnTo>
                  <a:lnTo>
                    <a:pt x="0" y="39013"/>
                  </a:lnTo>
                  <a:cubicBezTo>
                    <a:pt x="3" y="39013"/>
                    <a:pt x="6" y="39013"/>
                    <a:pt x="8" y="39013"/>
                  </a:cubicBezTo>
                  <a:cubicBezTo>
                    <a:pt x="368" y="39013"/>
                    <a:pt x="726" y="38932"/>
                    <a:pt x="1001" y="38773"/>
                  </a:cubicBezTo>
                  <a:lnTo>
                    <a:pt x="16139" y="30035"/>
                  </a:lnTo>
                  <a:cubicBezTo>
                    <a:pt x="16692" y="29715"/>
                    <a:pt x="17141" y="28938"/>
                    <a:pt x="17141" y="28300"/>
                  </a:cubicBezTo>
                  <a:lnTo>
                    <a:pt x="17141" y="918"/>
                  </a:lnTo>
                  <a:cubicBezTo>
                    <a:pt x="17130" y="637"/>
                    <a:pt x="17058" y="400"/>
                    <a:pt x="16845" y="267"/>
                  </a:cubicBezTo>
                  <a:lnTo>
                    <a:pt x="16552" y="98"/>
                  </a:lnTo>
                  <a:lnTo>
                    <a:pt x="16384" y="1"/>
                  </a:ln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p19"/>
            <p:cNvSpPr/>
            <p:nvPr/>
          </p:nvSpPr>
          <p:spPr>
            <a:xfrm>
              <a:off x="1750450" y="4040025"/>
              <a:ext cx="102775" cy="802400"/>
            </a:xfrm>
            <a:custGeom>
              <a:rect b="b" l="l" r="r" t="t"/>
              <a:pathLst>
                <a:path extrusionOk="0" h="32096" w="4111">
                  <a:moveTo>
                    <a:pt x="1" y="0"/>
                  </a:moveTo>
                  <a:lnTo>
                    <a:pt x="1" y="28905"/>
                  </a:lnTo>
                  <a:cubicBezTo>
                    <a:pt x="1" y="29543"/>
                    <a:pt x="450" y="30320"/>
                    <a:pt x="1003" y="30640"/>
                  </a:cubicBezTo>
                  <a:lnTo>
                    <a:pt x="3109" y="31856"/>
                  </a:lnTo>
                  <a:cubicBezTo>
                    <a:pt x="3503" y="32084"/>
                    <a:pt x="3996" y="32095"/>
                    <a:pt x="4093" y="32095"/>
                  </a:cubicBezTo>
                  <a:cubicBezTo>
                    <a:pt x="4105" y="32095"/>
                    <a:pt x="4110" y="32095"/>
                    <a:pt x="4110" y="32095"/>
                  </a:cubicBezTo>
                  <a:lnTo>
                    <a:pt x="4110" y="19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19"/>
            <p:cNvSpPr/>
            <p:nvPr/>
          </p:nvSpPr>
          <p:spPr>
            <a:xfrm>
              <a:off x="1748775" y="3805800"/>
              <a:ext cx="525550" cy="293750"/>
            </a:xfrm>
            <a:custGeom>
              <a:rect b="b" l="l" r="r" t="t"/>
              <a:pathLst>
                <a:path extrusionOk="0" h="11750" w="21022">
                  <a:moveTo>
                    <a:pt x="16047" y="0"/>
                  </a:moveTo>
                  <a:cubicBezTo>
                    <a:pt x="15890" y="0"/>
                    <a:pt x="15730" y="31"/>
                    <a:pt x="15597" y="93"/>
                  </a:cubicBezTo>
                  <a:cubicBezTo>
                    <a:pt x="15579" y="100"/>
                    <a:pt x="15560" y="111"/>
                    <a:pt x="15543" y="121"/>
                  </a:cubicBezTo>
                  <a:cubicBezTo>
                    <a:pt x="15540" y="121"/>
                    <a:pt x="15535" y="124"/>
                    <a:pt x="15532" y="124"/>
                  </a:cubicBezTo>
                  <a:lnTo>
                    <a:pt x="7311" y="4865"/>
                  </a:lnTo>
                  <a:cubicBezTo>
                    <a:pt x="7307" y="4866"/>
                    <a:pt x="7305" y="4867"/>
                    <a:pt x="7303" y="4869"/>
                  </a:cubicBezTo>
                  <a:lnTo>
                    <a:pt x="7242" y="4904"/>
                  </a:lnTo>
                  <a:cubicBezTo>
                    <a:pt x="7199" y="4929"/>
                    <a:pt x="7135" y="4966"/>
                    <a:pt x="7049" y="5016"/>
                  </a:cubicBezTo>
                  <a:cubicBezTo>
                    <a:pt x="6990" y="5050"/>
                    <a:pt x="6925" y="5087"/>
                    <a:pt x="6854" y="5128"/>
                  </a:cubicBezTo>
                  <a:cubicBezTo>
                    <a:pt x="6781" y="5169"/>
                    <a:pt x="6702" y="5216"/>
                    <a:pt x="6612" y="5269"/>
                  </a:cubicBezTo>
                  <a:lnTo>
                    <a:pt x="6167" y="5525"/>
                  </a:lnTo>
                  <a:cubicBezTo>
                    <a:pt x="6004" y="5618"/>
                    <a:pt x="5827" y="5722"/>
                    <a:pt x="5637" y="5831"/>
                  </a:cubicBezTo>
                  <a:cubicBezTo>
                    <a:pt x="5491" y="5914"/>
                    <a:pt x="5339" y="6002"/>
                    <a:pt x="5183" y="6092"/>
                  </a:cubicBezTo>
                  <a:lnTo>
                    <a:pt x="4720" y="6360"/>
                  </a:lnTo>
                  <a:cubicBezTo>
                    <a:pt x="4641" y="6406"/>
                    <a:pt x="4561" y="6453"/>
                    <a:pt x="4477" y="6500"/>
                  </a:cubicBezTo>
                  <a:cubicBezTo>
                    <a:pt x="4314" y="6593"/>
                    <a:pt x="4145" y="6691"/>
                    <a:pt x="3972" y="6791"/>
                  </a:cubicBezTo>
                  <a:lnTo>
                    <a:pt x="3447" y="7095"/>
                  </a:lnTo>
                  <a:lnTo>
                    <a:pt x="2901" y="7410"/>
                  </a:lnTo>
                  <a:cubicBezTo>
                    <a:pt x="2894" y="7414"/>
                    <a:pt x="2890" y="7416"/>
                    <a:pt x="2890" y="7416"/>
                  </a:cubicBezTo>
                  <a:cubicBezTo>
                    <a:pt x="2888" y="7416"/>
                    <a:pt x="4855" y="6274"/>
                    <a:pt x="4854" y="6274"/>
                  </a:cubicBezTo>
                  <a:lnTo>
                    <a:pt x="4854" y="6274"/>
                  </a:lnTo>
                  <a:cubicBezTo>
                    <a:pt x="4854" y="6274"/>
                    <a:pt x="4850" y="6276"/>
                    <a:pt x="4842" y="6280"/>
                  </a:cubicBezTo>
                  <a:cubicBezTo>
                    <a:pt x="4267" y="6611"/>
                    <a:pt x="3680" y="6951"/>
                    <a:pt x="3100" y="7287"/>
                  </a:cubicBezTo>
                  <a:cubicBezTo>
                    <a:pt x="3003" y="7343"/>
                    <a:pt x="2907" y="7398"/>
                    <a:pt x="2810" y="7453"/>
                  </a:cubicBezTo>
                  <a:cubicBezTo>
                    <a:pt x="2427" y="7675"/>
                    <a:pt x="2047" y="7894"/>
                    <a:pt x="1676" y="8108"/>
                  </a:cubicBezTo>
                  <a:cubicBezTo>
                    <a:pt x="1609" y="8147"/>
                    <a:pt x="1540" y="8187"/>
                    <a:pt x="1471" y="8228"/>
                  </a:cubicBezTo>
                  <a:cubicBezTo>
                    <a:pt x="1403" y="8268"/>
                    <a:pt x="1333" y="8305"/>
                    <a:pt x="1267" y="8345"/>
                  </a:cubicBezTo>
                  <a:lnTo>
                    <a:pt x="922" y="8546"/>
                  </a:lnTo>
                  <a:lnTo>
                    <a:pt x="484" y="8799"/>
                  </a:lnTo>
                  <a:cubicBezTo>
                    <a:pt x="128" y="9005"/>
                    <a:pt x="0" y="9294"/>
                    <a:pt x="105" y="9558"/>
                  </a:cubicBezTo>
                  <a:lnTo>
                    <a:pt x="106" y="9559"/>
                  </a:lnTo>
                  <a:cubicBezTo>
                    <a:pt x="157" y="9689"/>
                    <a:pt x="261" y="9810"/>
                    <a:pt x="419" y="9916"/>
                  </a:cubicBezTo>
                  <a:lnTo>
                    <a:pt x="424" y="9918"/>
                  </a:lnTo>
                  <a:cubicBezTo>
                    <a:pt x="443" y="9932"/>
                    <a:pt x="462" y="9944"/>
                    <a:pt x="484" y="9956"/>
                  </a:cubicBezTo>
                  <a:lnTo>
                    <a:pt x="3175" y="11511"/>
                  </a:lnTo>
                  <a:cubicBezTo>
                    <a:pt x="3195" y="11522"/>
                    <a:pt x="3217" y="11535"/>
                    <a:pt x="3239" y="11545"/>
                  </a:cubicBezTo>
                  <a:cubicBezTo>
                    <a:pt x="3507" y="11684"/>
                    <a:pt x="3841" y="11750"/>
                    <a:pt x="4177" y="11750"/>
                  </a:cubicBezTo>
                  <a:cubicBezTo>
                    <a:pt x="4180" y="11750"/>
                    <a:pt x="4183" y="11750"/>
                    <a:pt x="4186" y="11750"/>
                  </a:cubicBezTo>
                  <a:cubicBezTo>
                    <a:pt x="4541" y="11750"/>
                    <a:pt x="4896" y="11670"/>
                    <a:pt x="5168" y="11517"/>
                  </a:cubicBezTo>
                  <a:lnTo>
                    <a:pt x="11065" y="8122"/>
                  </a:lnTo>
                  <a:lnTo>
                    <a:pt x="14322" y="6242"/>
                  </a:lnTo>
                  <a:lnTo>
                    <a:pt x="14642" y="6056"/>
                  </a:lnTo>
                  <a:lnTo>
                    <a:pt x="20229" y="2838"/>
                  </a:lnTo>
                  <a:cubicBezTo>
                    <a:pt x="20257" y="2822"/>
                    <a:pt x="20289" y="2802"/>
                    <a:pt x="20332" y="2780"/>
                  </a:cubicBezTo>
                  <a:cubicBezTo>
                    <a:pt x="20485" y="2691"/>
                    <a:pt x="20619" y="2640"/>
                    <a:pt x="20749" y="2640"/>
                  </a:cubicBezTo>
                  <a:cubicBezTo>
                    <a:pt x="20840" y="2640"/>
                    <a:pt x="20929" y="2665"/>
                    <a:pt x="21022" y="2718"/>
                  </a:cubicBezTo>
                  <a:lnTo>
                    <a:pt x="20258" y="2278"/>
                  </a:lnTo>
                  <a:cubicBezTo>
                    <a:pt x="20135" y="2206"/>
                    <a:pt x="19971" y="2171"/>
                    <a:pt x="19804" y="2171"/>
                  </a:cubicBezTo>
                  <a:cubicBezTo>
                    <a:pt x="19625" y="2171"/>
                    <a:pt x="19442" y="2211"/>
                    <a:pt x="19300" y="2291"/>
                  </a:cubicBezTo>
                  <a:cubicBezTo>
                    <a:pt x="19296" y="2291"/>
                    <a:pt x="19292" y="2295"/>
                    <a:pt x="19289" y="2295"/>
                  </a:cubicBezTo>
                  <a:lnTo>
                    <a:pt x="14760" y="4910"/>
                  </a:lnTo>
                  <a:lnTo>
                    <a:pt x="14442" y="5093"/>
                  </a:lnTo>
                  <a:lnTo>
                    <a:pt x="11066" y="7036"/>
                  </a:lnTo>
                  <a:cubicBezTo>
                    <a:pt x="11066" y="7036"/>
                    <a:pt x="10206" y="7532"/>
                    <a:pt x="8940" y="8263"/>
                  </a:cubicBezTo>
                  <a:lnTo>
                    <a:pt x="8478" y="8531"/>
                  </a:lnTo>
                  <a:cubicBezTo>
                    <a:pt x="8398" y="8575"/>
                    <a:pt x="8317" y="8622"/>
                    <a:pt x="8234" y="8671"/>
                  </a:cubicBezTo>
                  <a:cubicBezTo>
                    <a:pt x="8211" y="8684"/>
                    <a:pt x="8201" y="8690"/>
                    <a:pt x="8200" y="8690"/>
                  </a:cubicBezTo>
                  <a:cubicBezTo>
                    <a:pt x="8196" y="8690"/>
                    <a:pt x="9756" y="7784"/>
                    <a:pt x="9754" y="7784"/>
                  </a:cubicBezTo>
                  <a:lnTo>
                    <a:pt x="9754" y="7784"/>
                  </a:lnTo>
                  <a:cubicBezTo>
                    <a:pt x="9754" y="7784"/>
                    <a:pt x="9742" y="7791"/>
                    <a:pt x="9715" y="7807"/>
                  </a:cubicBezTo>
                  <a:lnTo>
                    <a:pt x="9169" y="8122"/>
                  </a:lnTo>
                  <a:cubicBezTo>
                    <a:pt x="8981" y="8230"/>
                    <a:pt x="8792" y="8340"/>
                    <a:pt x="8600" y="8451"/>
                  </a:cubicBezTo>
                  <a:cubicBezTo>
                    <a:pt x="8024" y="8782"/>
                    <a:pt x="7438" y="9122"/>
                    <a:pt x="6856" y="9457"/>
                  </a:cubicBezTo>
                  <a:cubicBezTo>
                    <a:pt x="6760" y="9513"/>
                    <a:pt x="6664" y="9567"/>
                    <a:pt x="6568" y="9624"/>
                  </a:cubicBezTo>
                  <a:cubicBezTo>
                    <a:pt x="6183" y="9846"/>
                    <a:pt x="5803" y="10064"/>
                    <a:pt x="5434" y="10279"/>
                  </a:cubicBezTo>
                  <a:cubicBezTo>
                    <a:pt x="5297" y="10358"/>
                    <a:pt x="5157" y="10437"/>
                    <a:pt x="5025" y="10516"/>
                  </a:cubicBezTo>
                  <a:lnTo>
                    <a:pt x="4678" y="10716"/>
                  </a:lnTo>
                  <a:cubicBezTo>
                    <a:pt x="4661" y="10727"/>
                    <a:pt x="4643" y="10736"/>
                    <a:pt x="4625" y="10744"/>
                  </a:cubicBezTo>
                  <a:lnTo>
                    <a:pt x="4622" y="10745"/>
                  </a:lnTo>
                  <a:cubicBezTo>
                    <a:pt x="4493" y="10805"/>
                    <a:pt x="4336" y="10835"/>
                    <a:pt x="4179" y="10835"/>
                  </a:cubicBezTo>
                  <a:cubicBezTo>
                    <a:pt x="3998" y="10835"/>
                    <a:pt x="3816" y="10795"/>
                    <a:pt x="3678" y="10715"/>
                  </a:cubicBezTo>
                  <a:lnTo>
                    <a:pt x="1664" y="9552"/>
                  </a:lnTo>
                  <a:cubicBezTo>
                    <a:pt x="1498" y="9456"/>
                    <a:pt x="1496" y="9301"/>
                    <a:pt x="1664" y="9204"/>
                  </a:cubicBezTo>
                  <a:lnTo>
                    <a:pt x="7309" y="5952"/>
                  </a:lnTo>
                  <a:lnTo>
                    <a:pt x="16472" y="667"/>
                  </a:lnTo>
                  <a:lnTo>
                    <a:pt x="16575" y="609"/>
                  </a:lnTo>
                  <a:cubicBezTo>
                    <a:pt x="16607" y="591"/>
                    <a:pt x="16638" y="574"/>
                    <a:pt x="16670" y="557"/>
                  </a:cubicBezTo>
                  <a:cubicBezTo>
                    <a:pt x="16783" y="500"/>
                    <a:pt x="16887" y="469"/>
                    <a:pt x="16990" y="469"/>
                  </a:cubicBezTo>
                  <a:cubicBezTo>
                    <a:pt x="17081" y="469"/>
                    <a:pt x="17171" y="493"/>
                    <a:pt x="17264" y="548"/>
                  </a:cubicBezTo>
                  <a:lnTo>
                    <a:pt x="16975" y="380"/>
                  </a:lnTo>
                  <a:lnTo>
                    <a:pt x="16502" y="107"/>
                  </a:lnTo>
                  <a:cubicBezTo>
                    <a:pt x="16378" y="36"/>
                    <a:pt x="16214" y="0"/>
                    <a:pt x="16047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p19"/>
            <p:cNvSpPr/>
            <p:nvPr/>
          </p:nvSpPr>
          <p:spPr>
            <a:xfrm>
              <a:off x="1687075" y="4763000"/>
              <a:ext cx="94325" cy="94975"/>
            </a:xfrm>
            <a:custGeom>
              <a:rect b="b" l="l" r="r" t="t"/>
              <a:pathLst>
                <a:path extrusionOk="0" h="3799" w="3773">
                  <a:moveTo>
                    <a:pt x="941" y="0"/>
                  </a:moveTo>
                  <a:lnTo>
                    <a:pt x="1" y="542"/>
                  </a:lnTo>
                  <a:lnTo>
                    <a:pt x="1" y="3799"/>
                  </a:lnTo>
                  <a:lnTo>
                    <a:pt x="3773" y="1634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3636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p19"/>
            <p:cNvSpPr/>
            <p:nvPr/>
          </p:nvSpPr>
          <p:spPr>
            <a:xfrm>
              <a:off x="2110100" y="4762975"/>
              <a:ext cx="572825" cy="358425"/>
            </a:xfrm>
            <a:custGeom>
              <a:rect b="b" l="l" r="r" t="t"/>
              <a:pathLst>
                <a:path extrusionOk="0" h="14337" w="22913">
                  <a:moveTo>
                    <a:pt x="22913" y="0"/>
                  </a:moveTo>
                  <a:lnTo>
                    <a:pt x="22913" y="4"/>
                  </a:lnTo>
                  <a:lnTo>
                    <a:pt x="22913" y="4"/>
                  </a:lnTo>
                  <a:cubicBezTo>
                    <a:pt x="22913" y="2"/>
                    <a:pt x="22913" y="1"/>
                    <a:pt x="22913" y="0"/>
                  </a:cubicBezTo>
                  <a:close/>
                  <a:moveTo>
                    <a:pt x="22913" y="4"/>
                  </a:moveTo>
                  <a:lnTo>
                    <a:pt x="22913" y="4"/>
                  </a:lnTo>
                  <a:cubicBezTo>
                    <a:pt x="22911" y="337"/>
                    <a:pt x="22568" y="539"/>
                    <a:pt x="22412" y="629"/>
                  </a:cubicBezTo>
                  <a:lnTo>
                    <a:pt x="1881" y="12484"/>
                  </a:lnTo>
                  <a:cubicBezTo>
                    <a:pt x="1881" y="12486"/>
                    <a:pt x="1003" y="12993"/>
                    <a:pt x="1003" y="12993"/>
                  </a:cubicBezTo>
                  <a:cubicBezTo>
                    <a:pt x="724" y="13154"/>
                    <a:pt x="363" y="13234"/>
                    <a:pt x="0" y="13234"/>
                  </a:cubicBezTo>
                  <a:lnTo>
                    <a:pt x="0" y="14336"/>
                  </a:lnTo>
                  <a:cubicBezTo>
                    <a:pt x="5" y="14336"/>
                    <a:pt x="11" y="14336"/>
                    <a:pt x="16" y="14336"/>
                  </a:cubicBezTo>
                  <a:cubicBezTo>
                    <a:pt x="351" y="14336"/>
                    <a:pt x="685" y="14260"/>
                    <a:pt x="942" y="14112"/>
                  </a:cubicBezTo>
                  <a:cubicBezTo>
                    <a:pt x="1072" y="14038"/>
                    <a:pt x="1195" y="13966"/>
                    <a:pt x="1308" y="13900"/>
                  </a:cubicBezTo>
                  <a:lnTo>
                    <a:pt x="1467" y="13807"/>
                  </a:lnTo>
                  <a:cubicBezTo>
                    <a:pt x="1541" y="13766"/>
                    <a:pt x="1608" y="13727"/>
                    <a:pt x="1666" y="13694"/>
                  </a:cubicBezTo>
                  <a:cubicBezTo>
                    <a:pt x="1697" y="13676"/>
                    <a:pt x="1722" y="13661"/>
                    <a:pt x="1745" y="13648"/>
                  </a:cubicBezTo>
                  <a:cubicBezTo>
                    <a:pt x="1770" y="13634"/>
                    <a:pt x="1788" y="13623"/>
                    <a:pt x="1808" y="13611"/>
                  </a:cubicBezTo>
                  <a:cubicBezTo>
                    <a:pt x="1830" y="13598"/>
                    <a:pt x="1849" y="13588"/>
                    <a:pt x="1863" y="13581"/>
                  </a:cubicBezTo>
                  <a:cubicBezTo>
                    <a:pt x="1874" y="13573"/>
                    <a:pt x="1881" y="13570"/>
                    <a:pt x="1881" y="13570"/>
                  </a:cubicBezTo>
                  <a:lnTo>
                    <a:pt x="22412" y="1715"/>
                  </a:lnTo>
                  <a:cubicBezTo>
                    <a:pt x="22689" y="1554"/>
                    <a:pt x="22913" y="1181"/>
                    <a:pt x="22913" y="882"/>
                  </a:cubicBezTo>
                  <a:lnTo>
                    <a:pt x="22913" y="4"/>
                  </a:ln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p19"/>
            <p:cNvSpPr/>
            <p:nvPr/>
          </p:nvSpPr>
          <p:spPr>
            <a:xfrm>
              <a:off x="1695950" y="4527300"/>
              <a:ext cx="990425" cy="566525"/>
            </a:xfrm>
            <a:custGeom>
              <a:rect b="b" l="l" r="r" t="t"/>
              <a:pathLst>
                <a:path extrusionOk="0" h="22661" w="39617">
                  <a:moveTo>
                    <a:pt x="23310" y="0"/>
                  </a:moveTo>
                  <a:cubicBezTo>
                    <a:pt x="22950" y="0"/>
                    <a:pt x="22590" y="79"/>
                    <a:pt x="22316" y="236"/>
                  </a:cubicBezTo>
                  <a:lnTo>
                    <a:pt x="3416" y="11062"/>
                  </a:lnTo>
                  <a:lnTo>
                    <a:pt x="2475" y="11604"/>
                  </a:lnTo>
                  <a:lnTo>
                    <a:pt x="3" y="13018"/>
                  </a:lnTo>
                  <a:lnTo>
                    <a:pt x="0" y="13019"/>
                  </a:lnTo>
                  <a:cubicBezTo>
                    <a:pt x="2" y="13031"/>
                    <a:pt x="4" y="13043"/>
                    <a:pt x="8" y="13054"/>
                  </a:cubicBezTo>
                  <a:cubicBezTo>
                    <a:pt x="6" y="13063"/>
                    <a:pt x="6" y="13070"/>
                    <a:pt x="10" y="13077"/>
                  </a:cubicBezTo>
                  <a:cubicBezTo>
                    <a:pt x="15" y="13107"/>
                    <a:pt x="22" y="13136"/>
                    <a:pt x="31" y="13165"/>
                  </a:cubicBezTo>
                  <a:cubicBezTo>
                    <a:pt x="40" y="13200"/>
                    <a:pt x="52" y="13233"/>
                    <a:pt x="68" y="13265"/>
                  </a:cubicBezTo>
                  <a:cubicBezTo>
                    <a:pt x="82" y="13298"/>
                    <a:pt x="98" y="13331"/>
                    <a:pt x="116" y="13362"/>
                  </a:cubicBezTo>
                  <a:cubicBezTo>
                    <a:pt x="134" y="13395"/>
                    <a:pt x="154" y="13425"/>
                    <a:pt x="177" y="13452"/>
                  </a:cubicBezTo>
                  <a:cubicBezTo>
                    <a:pt x="192" y="13475"/>
                    <a:pt x="209" y="13497"/>
                    <a:pt x="227" y="13518"/>
                  </a:cubicBezTo>
                  <a:lnTo>
                    <a:pt x="267" y="13557"/>
                  </a:lnTo>
                  <a:cubicBezTo>
                    <a:pt x="289" y="13578"/>
                    <a:pt x="310" y="13597"/>
                    <a:pt x="335" y="13615"/>
                  </a:cubicBezTo>
                  <a:cubicBezTo>
                    <a:pt x="355" y="13631"/>
                    <a:pt x="378" y="13647"/>
                    <a:pt x="399" y="13661"/>
                  </a:cubicBezTo>
                  <a:lnTo>
                    <a:pt x="14684" y="21911"/>
                  </a:lnTo>
                  <a:lnTo>
                    <a:pt x="14686" y="21911"/>
                  </a:lnTo>
                  <a:lnTo>
                    <a:pt x="15563" y="22418"/>
                  </a:lnTo>
                  <a:cubicBezTo>
                    <a:pt x="15856" y="22579"/>
                    <a:pt x="16187" y="22660"/>
                    <a:pt x="16558" y="22660"/>
                  </a:cubicBezTo>
                  <a:cubicBezTo>
                    <a:pt x="16561" y="22660"/>
                    <a:pt x="16563" y="22660"/>
                    <a:pt x="16566" y="22660"/>
                  </a:cubicBezTo>
                  <a:cubicBezTo>
                    <a:pt x="16927" y="22660"/>
                    <a:pt x="17290" y="22579"/>
                    <a:pt x="17569" y="22419"/>
                  </a:cubicBezTo>
                  <a:lnTo>
                    <a:pt x="18445" y="21912"/>
                  </a:lnTo>
                  <a:lnTo>
                    <a:pt x="39063" y="10009"/>
                  </a:lnTo>
                  <a:cubicBezTo>
                    <a:pt x="39616" y="9689"/>
                    <a:pt x="39616" y="9169"/>
                    <a:pt x="39066" y="8847"/>
                  </a:cubicBezTo>
                  <a:lnTo>
                    <a:pt x="36323" y="7248"/>
                  </a:lnTo>
                  <a:lnTo>
                    <a:pt x="24320" y="244"/>
                  </a:lnTo>
                  <a:cubicBezTo>
                    <a:pt x="24041" y="81"/>
                    <a:pt x="23675" y="0"/>
                    <a:pt x="23310" y="0"/>
                  </a:cubicBezTo>
                  <a:close/>
                </a:path>
              </a:pathLst>
            </a:custGeom>
            <a:solidFill>
              <a:srgbClr val="4949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p19"/>
            <p:cNvSpPr/>
            <p:nvPr/>
          </p:nvSpPr>
          <p:spPr>
            <a:xfrm>
              <a:off x="1710575" y="4684775"/>
              <a:ext cx="956250" cy="395175"/>
            </a:xfrm>
            <a:custGeom>
              <a:rect b="b" l="l" r="r" t="t"/>
              <a:pathLst>
                <a:path extrusionOk="0" h="15807" w="38250">
                  <a:moveTo>
                    <a:pt x="38249" y="1"/>
                  </a:moveTo>
                  <a:lnTo>
                    <a:pt x="15981" y="12897"/>
                  </a:lnTo>
                  <a:lnTo>
                    <a:pt x="1" y="3671"/>
                  </a:lnTo>
                  <a:lnTo>
                    <a:pt x="1" y="3671"/>
                  </a:lnTo>
                  <a:lnTo>
                    <a:pt x="3" y="6759"/>
                  </a:lnTo>
                  <a:lnTo>
                    <a:pt x="15402" y="15652"/>
                  </a:lnTo>
                  <a:cubicBezTo>
                    <a:pt x="15581" y="15755"/>
                    <a:pt x="15781" y="15806"/>
                    <a:pt x="15981" y="15806"/>
                  </a:cubicBezTo>
                  <a:cubicBezTo>
                    <a:pt x="16181" y="15806"/>
                    <a:pt x="16380" y="15755"/>
                    <a:pt x="16559" y="15652"/>
                  </a:cubicBezTo>
                  <a:lnTo>
                    <a:pt x="37960" y="3295"/>
                  </a:lnTo>
                  <a:cubicBezTo>
                    <a:pt x="38138" y="3192"/>
                    <a:pt x="38249" y="3000"/>
                    <a:pt x="38249" y="2794"/>
                  </a:cubicBezTo>
                  <a:lnTo>
                    <a:pt x="38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p19"/>
            <p:cNvSpPr/>
            <p:nvPr/>
          </p:nvSpPr>
          <p:spPr>
            <a:xfrm>
              <a:off x="2110100" y="4684775"/>
              <a:ext cx="556725" cy="395200"/>
            </a:xfrm>
            <a:custGeom>
              <a:rect b="b" l="l" r="r" t="t"/>
              <a:pathLst>
                <a:path extrusionOk="0" h="15808" w="22269">
                  <a:moveTo>
                    <a:pt x="22268" y="1"/>
                  </a:moveTo>
                  <a:lnTo>
                    <a:pt x="0" y="12897"/>
                  </a:lnTo>
                  <a:lnTo>
                    <a:pt x="0" y="15807"/>
                  </a:lnTo>
                  <a:cubicBezTo>
                    <a:pt x="203" y="15807"/>
                    <a:pt x="403" y="15753"/>
                    <a:pt x="579" y="15652"/>
                  </a:cubicBezTo>
                  <a:lnTo>
                    <a:pt x="21979" y="3296"/>
                  </a:lnTo>
                  <a:cubicBezTo>
                    <a:pt x="22157" y="3192"/>
                    <a:pt x="22268" y="3001"/>
                    <a:pt x="22268" y="2795"/>
                  </a:cubicBezTo>
                  <a:lnTo>
                    <a:pt x="22268" y="1"/>
                  </a:ln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19"/>
            <p:cNvSpPr/>
            <p:nvPr/>
          </p:nvSpPr>
          <p:spPr>
            <a:xfrm>
              <a:off x="1704675" y="4780975"/>
              <a:ext cx="11800" cy="82700"/>
            </a:xfrm>
            <a:custGeom>
              <a:rect b="b" l="l" r="r" t="t"/>
              <a:pathLst>
                <a:path extrusionOk="0" h="3308" w="472">
                  <a:moveTo>
                    <a:pt x="149" y="1"/>
                  </a:moveTo>
                  <a:cubicBezTo>
                    <a:pt x="62" y="1"/>
                    <a:pt x="0" y="90"/>
                    <a:pt x="0" y="237"/>
                  </a:cubicBezTo>
                  <a:lnTo>
                    <a:pt x="3" y="2799"/>
                  </a:lnTo>
                  <a:cubicBezTo>
                    <a:pt x="3" y="2991"/>
                    <a:pt x="109" y="3206"/>
                    <a:pt x="237" y="3281"/>
                  </a:cubicBezTo>
                  <a:cubicBezTo>
                    <a:pt x="267" y="3299"/>
                    <a:pt x="295" y="3307"/>
                    <a:pt x="322" y="3307"/>
                  </a:cubicBezTo>
                  <a:cubicBezTo>
                    <a:pt x="409" y="3307"/>
                    <a:pt x="472" y="3216"/>
                    <a:pt x="472" y="3070"/>
                  </a:cubicBezTo>
                  <a:lnTo>
                    <a:pt x="472" y="510"/>
                  </a:lnTo>
                  <a:cubicBezTo>
                    <a:pt x="472" y="318"/>
                    <a:pt x="366" y="102"/>
                    <a:pt x="235" y="27"/>
                  </a:cubicBezTo>
                  <a:cubicBezTo>
                    <a:pt x="205" y="9"/>
                    <a:pt x="176" y="1"/>
                    <a:pt x="149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19"/>
            <p:cNvSpPr/>
            <p:nvPr/>
          </p:nvSpPr>
          <p:spPr>
            <a:xfrm>
              <a:off x="2110125" y="4654425"/>
              <a:ext cx="572825" cy="358425"/>
            </a:xfrm>
            <a:custGeom>
              <a:rect b="b" l="l" r="r" t="t"/>
              <a:pathLst>
                <a:path extrusionOk="0" h="14337" w="22913">
                  <a:moveTo>
                    <a:pt x="22913" y="1"/>
                  </a:moveTo>
                  <a:cubicBezTo>
                    <a:pt x="22913" y="348"/>
                    <a:pt x="22559" y="545"/>
                    <a:pt x="22412" y="629"/>
                  </a:cubicBezTo>
                  <a:lnTo>
                    <a:pt x="13149" y="5977"/>
                  </a:lnTo>
                  <a:lnTo>
                    <a:pt x="1881" y="12484"/>
                  </a:lnTo>
                  <a:cubicBezTo>
                    <a:pt x="1879" y="12484"/>
                    <a:pt x="1004" y="12989"/>
                    <a:pt x="1004" y="12989"/>
                  </a:cubicBezTo>
                  <a:cubicBezTo>
                    <a:pt x="724" y="13150"/>
                    <a:pt x="363" y="13230"/>
                    <a:pt x="0" y="13230"/>
                  </a:cubicBezTo>
                  <a:lnTo>
                    <a:pt x="0" y="14337"/>
                  </a:lnTo>
                  <a:cubicBezTo>
                    <a:pt x="5" y="14337"/>
                    <a:pt x="11" y="14337"/>
                    <a:pt x="16" y="14337"/>
                  </a:cubicBezTo>
                  <a:cubicBezTo>
                    <a:pt x="351" y="14337"/>
                    <a:pt x="685" y="14261"/>
                    <a:pt x="943" y="14112"/>
                  </a:cubicBezTo>
                  <a:cubicBezTo>
                    <a:pt x="1072" y="14039"/>
                    <a:pt x="1195" y="13966"/>
                    <a:pt x="1308" y="13901"/>
                  </a:cubicBezTo>
                  <a:lnTo>
                    <a:pt x="1466" y="13808"/>
                  </a:lnTo>
                  <a:cubicBezTo>
                    <a:pt x="1642" y="13709"/>
                    <a:pt x="1774" y="13632"/>
                    <a:pt x="1839" y="13593"/>
                  </a:cubicBezTo>
                  <a:lnTo>
                    <a:pt x="1875" y="13572"/>
                  </a:lnTo>
                  <a:cubicBezTo>
                    <a:pt x="1880" y="13570"/>
                    <a:pt x="14090" y="6519"/>
                    <a:pt x="14090" y="6519"/>
                  </a:cubicBezTo>
                  <a:lnTo>
                    <a:pt x="22411" y="1715"/>
                  </a:lnTo>
                  <a:cubicBezTo>
                    <a:pt x="22688" y="1555"/>
                    <a:pt x="22913" y="1183"/>
                    <a:pt x="22913" y="883"/>
                  </a:cubicBezTo>
                  <a:lnTo>
                    <a:pt x="22913" y="1"/>
                  </a:ln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19"/>
            <p:cNvSpPr/>
            <p:nvPr/>
          </p:nvSpPr>
          <p:spPr>
            <a:xfrm>
              <a:off x="1679450" y="4418675"/>
              <a:ext cx="1006950" cy="566525"/>
            </a:xfrm>
            <a:custGeom>
              <a:rect b="b" l="l" r="r" t="t"/>
              <a:pathLst>
                <a:path extrusionOk="0" h="22661" w="40278">
                  <a:moveTo>
                    <a:pt x="38" y="13386"/>
                  </a:moveTo>
                  <a:cubicBezTo>
                    <a:pt x="25" y="13392"/>
                    <a:pt x="12" y="13399"/>
                    <a:pt x="0" y="13408"/>
                  </a:cubicBezTo>
                  <a:lnTo>
                    <a:pt x="38" y="13386"/>
                  </a:lnTo>
                  <a:close/>
                  <a:moveTo>
                    <a:pt x="23797" y="0"/>
                  </a:moveTo>
                  <a:cubicBezTo>
                    <a:pt x="23438" y="0"/>
                    <a:pt x="23079" y="79"/>
                    <a:pt x="22805" y="237"/>
                  </a:cubicBezTo>
                  <a:lnTo>
                    <a:pt x="38" y="13386"/>
                  </a:lnTo>
                  <a:lnTo>
                    <a:pt x="38" y="13386"/>
                  </a:lnTo>
                  <a:cubicBezTo>
                    <a:pt x="42" y="13384"/>
                    <a:pt x="47" y="13383"/>
                    <a:pt x="51" y="13381"/>
                  </a:cubicBezTo>
                  <a:cubicBezTo>
                    <a:pt x="64" y="13374"/>
                    <a:pt x="79" y="13368"/>
                    <a:pt x="93" y="13366"/>
                  </a:cubicBezTo>
                  <a:cubicBezTo>
                    <a:pt x="107" y="13358"/>
                    <a:pt x="122" y="13353"/>
                    <a:pt x="137" y="13351"/>
                  </a:cubicBezTo>
                  <a:cubicBezTo>
                    <a:pt x="158" y="13345"/>
                    <a:pt x="180" y="13340"/>
                    <a:pt x="202" y="13338"/>
                  </a:cubicBezTo>
                  <a:cubicBezTo>
                    <a:pt x="225" y="13335"/>
                    <a:pt x="248" y="13333"/>
                    <a:pt x="272" y="13333"/>
                  </a:cubicBezTo>
                  <a:cubicBezTo>
                    <a:pt x="308" y="13333"/>
                    <a:pt x="344" y="13337"/>
                    <a:pt x="380" y="13343"/>
                  </a:cubicBezTo>
                  <a:cubicBezTo>
                    <a:pt x="418" y="13347"/>
                    <a:pt x="455" y="13356"/>
                    <a:pt x="491" y="13368"/>
                  </a:cubicBezTo>
                  <a:cubicBezTo>
                    <a:pt x="571" y="13394"/>
                    <a:pt x="648" y="13428"/>
                    <a:pt x="722" y="13469"/>
                  </a:cubicBezTo>
                  <a:lnTo>
                    <a:pt x="1308" y="13807"/>
                  </a:lnTo>
                  <a:lnTo>
                    <a:pt x="4078" y="15406"/>
                  </a:lnTo>
                  <a:lnTo>
                    <a:pt x="15345" y="21913"/>
                  </a:lnTo>
                  <a:lnTo>
                    <a:pt x="15347" y="21913"/>
                  </a:lnTo>
                  <a:lnTo>
                    <a:pt x="16222" y="22419"/>
                  </a:lnTo>
                  <a:cubicBezTo>
                    <a:pt x="16521" y="22577"/>
                    <a:pt x="16853" y="22660"/>
                    <a:pt x="17191" y="22660"/>
                  </a:cubicBezTo>
                  <a:cubicBezTo>
                    <a:pt x="17202" y="22660"/>
                    <a:pt x="17214" y="22660"/>
                    <a:pt x="17226" y="22660"/>
                  </a:cubicBezTo>
                  <a:cubicBezTo>
                    <a:pt x="17587" y="22660"/>
                    <a:pt x="17950" y="22580"/>
                    <a:pt x="18229" y="22421"/>
                  </a:cubicBezTo>
                  <a:lnTo>
                    <a:pt x="19105" y="21914"/>
                  </a:lnTo>
                  <a:lnTo>
                    <a:pt x="36984" y="11594"/>
                  </a:lnTo>
                  <a:lnTo>
                    <a:pt x="39725" y="10011"/>
                  </a:lnTo>
                  <a:cubicBezTo>
                    <a:pt x="40277" y="9689"/>
                    <a:pt x="40277" y="9170"/>
                    <a:pt x="39727" y="8848"/>
                  </a:cubicBezTo>
                  <a:lnTo>
                    <a:pt x="24810" y="245"/>
                  </a:lnTo>
                  <a:cubicBezTo>
                    <a:pt x="24531" y="82"/>
                    <a:pt x="24164" y="0"/>
                    <a:pt x="23797" y="0"/>
                  </a:cubicBezTo>
                  <a:close/>
                </a:path>
              </a:pathLst>
            </a:custGeom>
            <a:solidFill>
              <a:srgbClr val="898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19"/>
            <p:cNvSpPr/>
            <p:nvPr/>
          </p:nvSpPr>
          <p:spPr>
            <a:xfrm>
              <a:off x="1914775" y="4418700"/>
              <a:ext cx="515625" cy="308675"/>
            </a:xfrm>
            <a:custGeom>
              <a:rect b="b" l="l" r="r" t="t"/>
              <a:pathLst>
                <a:path extrusionOk="0" h="12347" w="20625">
                  <a:moveTo>
                    <a:pt x="14383" y="0"/>
                  </a:moveTo>
                  <a:cubicBezTo>
                    <a:pt x="14023" y="0"/>
                    <a:pt x="13665" y="79"/>
                    <a:pt x="13391" y="236"/>
                  </a:cubicBezTo>
                  <a:lnTo>
                    <a:pt x="0" y="7971"/>
                  </a:lnTo>
                  <a:lnTo>
                    <a:pt x="7460" y="12346"/>
                  </a:lnTo>
                  <a:lnTo>
                    <a:pt x="20625" y="3257"/>
                  </a:lnTo>
                  <a:lnTo>
                    <a:pt x="15395" y="244"/>
                  </a:lnTo>
                  <a:cubicBezTo>
                    <a:pt x="15116" y="82"/>
                    <a:pt x="14749" y="0"/>
                    <a:pt x="14383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19"/>
            <p:cNvSpPr/>
            <p:nvPr/>
          </p:nvSpPr>
          <p:spPr>
            <a:xfrm>
              <a:off x="1672450" y="4752025"/>
              <a:ext cx="437675" cy="369400"/>
            </a:xfrm>
            <a:custGeom>
              <a:rect b="b" l="l" r="r" t="t"/>
              <a:pathLst>
                <a:path extrusionOk="0" h="14776" w="17507">
                  <a:moveTo>
                    <a:pt x="551" y="0"/>
                  </a:moveTo>
                  <a:cubicBezTo>
                    <a:pt x="528" y="0"/>
                    <a:pt x="505" y="3"/>
                    <a:pt x="482" y="5"/>
                  </a:cubicBezTo>
                  <a:cubicBezTo>
                    <a:pt x="459" y="7"/>
                    <a:pt x="437" y="12"/>
                    <a:pt x="417" y="19"/>
                  </a:cubicBezTo>
                  <a:cubicBezTo>
                    <a:pt x="401" y="21"/>
                    <a:pt x="387" y="25"/>
                    <a:pt x="372" y="33"/>
                  </a:cubicBezTo>
                  <a:cubicBezTo>
                    <a:pt x="358" y="36"/>
                    <a:pt x="344" y="42"/>
                    <a:pt x="331" y="50"/>
                  </a:cubicBezTo>
                  <a:cubicBezTo>
                    <a:pt x="324" y="52"/>
                    <a:pt x="319" y="53"/>
                    <a:pt x="313" y="56"/>
                  </a:cubicBezTo>
                  <a:lnTo>
                    <a:pt x="280" y="75"/>
                  </a:lnTo>
                  <a:lnTo>
                    <a:pt x="278" y="75"/>
                  </a:lnTo>
                  <a:cubicBezTo>
                    <a:pt x="105" y="186"/>
                    <a:pt x="0" y="406"/>
                    <a:pt x="0" y="716"/>
                  </a:cubicBezTo>
                  <a:lnTo>
                    <a:pt x="0" y="3829"/>
                  </a:lnTo>
                  <a:cubicBezTo>
                    <a:pt x="0" y="4467"/>
                    <a:pt x="449" y="5244"/>
                    <a:pt x="1002" y="5564"/>
                  </a:cubicBezTo>
                  <a:lnTo>
                    <a:pt x="15625" y="14008"/>
                  </a:lnTo>
                  <a:cubicBezTo>
                    <a:pt x="15625" y="14008"/>
                    <a:pt x="15632" y="14013"/>
                    <a:pt x="15643" y="14020"/>
                  </a:cubicBezTo>
                  <a:cubicBezTo>
                    <a:pt x="15658" y="14027"/>
                    <a:pt x="15676" y="14036"/>
                    <a:pt x="15699" y="14050"/>
                  </a:cubicBezTo>
                  <a:cubicBezTo>
                    <a:pt x="15718" y="14061"/>
                    <a:pt x="15736" y="14073"/>
                    <a:pt x="15761" y="14087"/>
                  </a:cubicBezTo>
                  <a:cubicBezTo>
                    <a:pt x="15784" y="14101"/>
                    <a:pt x="15810" y="14115"/>
                    <a:pt x="15840" y="14133"/>
                  </a:cubicBezTo>
                  <a:cubicBezTo>
                    <a:pt x="15898" y="14166"/>
                    <a:pt x="15965" y="14204"/>
                    <a:pt x="16039" y="14247"/>
                  </a:cubicBezTo>
                  <a:lnTo>
                    <a:pt x="16199" y="14340"/>
                  </a:lnTo>
                  <a:cubicBezTo>
                    <a:pt x="16313" y="14405"/>
                    <a:pt x="16435" y="14476"/>
                    <a:pt x="16565" y="14551"/>
                  </a:cubicBezTo>
                  <a:cubicBezTo>
                    <a:pt x="16822" y="14698"/>
                    <a:pt x="17155" y="14775"/>
                    <a:pt x="17491" y="14775"/>
                  </a:cubicBezTo>
                  <a:cubicBezTo>
                    <a:pt x="17496" y="14775"/>
                    <a:pt x="17501" y="14775"/>
                    <a:pt x="17506" y="14775"/>
                  </a:cubicBezTo>
                  <a:lnTo>
                    <a:pt x="17506" y="13674"/>
                  </a:lnTo>
                  <a:cubicBezTo>
                    <a:pt x="17143" y="13674"/>
                    <a:pt x="16782" y="13592"/>
                    <a:pt x="16505" y="13432"/>
                  </a:cubicBezTo>
                  <a:lnTo>
                    <a:pt x="15625" y="12925"/>
                  </a:lnTo>
                  <a:lnTo>
                    <a:pt x="15625" y="12923"/>
                  </a:lnTo>
                  <a:lnTo>
                    <a:pt x="1340" y="4673"/>
                  </a:lnTo>
                  <a:cubicBezTo>
                    <a:pt x="1319" y="4659"/>
                    <a:pt x="1296" y="4643"/>
                    <a:pt x="1275" y="4626"/>
                  </a:cubicBezTo>
                  <a:cubicBezTo>
                    <a:pt x="1250" y="4609"/>
                    <a:pt x="1228" y="4590"/>
                    <a:pt x="1208" y="4568"/>
                  </a:cubicBezTo>
                  <a:lnTo>
                    <a:pt x="1168" y="4530"/>
                  </a:lnTo>
                  <a:cubicBezTo>
                    <a:pt x="1150" y="4509"/>
                    <a:pt x="1133" y="4488"/>
                    <a:pt x="1118" y="4465"/>
                  </a:cubicBezTo>
                  <a:cubicBezTo>
                    <a:pt x="1095" y="4436"/>
                    <a:pt x="1074" y="4406"/>
                    <a:pt x="1057" y="4374"/>
                  </a:cubicBezTo>
                  <a:cubicBezTo>
                    <a:pt x="1039" y="4343"/>
                    <a:pt x="1024" y="4310"/>
                    <a:pt x="1009" y="4276"/>
                  </a:cubicBezTo>
                  <a:cubicBezTo>
                    <a:pt x="993" y="4245"/>
                    <a:pt x="981" y="4211"/>
                    <a:pt x="972" y="4177"/>
                  </a:cubicBezTo>
                  <a:cubicBezTo>
                    <a:pt x="963" y="4149"/>
                    <a:pt x="956" y="4120"/>
                    <a:pt x="951" y="4089"/>
                  </a:cubicBezTo>
                  <a:cubicBezTo>
                    <a:pt x="948" y="4082"/>
                    <a:pt x="946" y="4074"/>
                    <a:pt x="949" y="4066"/>
                  </a:cubicBezTo>
                  <a:cubicBezTo>
                    <a:pt x="944" y="4054"/>
                    <a:pt x="943" y="4041"/>
                    <a:pt x="944" y="4029"/>
                  </a:cubicBezTo>
                  <a:cubicBezTo>
                    <a:pt x="940" y="4012"/>
                    <a:pt x="939" y="3995"/>
                    <a:pt x="939" y="3978"/>
                  </a:cubicBezTo>
                  <a:lnTo>
                    <a:pt x="939" y="1647"/>
                  </a:lnTo>
                  <a:cubicBezTo>
                    <a:pt x="939" y="1466"/>
                    <a:pt x="1031" y="1361"/>
                    <a:pt x="1162" y="1361"/>
                  </a:cubicBezTo>
                  <a:cubicBezTo>
                    <a:pt x="1216" y="1361"/>
                    <a:pt x="1276" y="1379"/>
                    <a:pt x="1340" y="1416"/>
                  </a:cubicBezTo>
                  <a:lnTo>
                    <a:pt x="3415" y="2615"/>
                  </a:lnTo>
                  <a:lnTo>
                    <a:pt x="15625" y="9666"/>
                  </a:lnTo>
                  <a:cubicBezTo>
                    <a:pt x="15626" y="9666"/>
                    <a:pt x="15629" y="9666"/>
                    <a:pt x="15630" y="9668"/>
                  </a:cubicBezTo>
                  <a:lnTo>
                    <a:pt x="15667" y="9689"/>
                  </a:lnTo>
                  <a:cubicBezTo>
                    <a:pt x="15731" y="9728"/>
                    <a:pt x="15864" y="9805"/>
                    <a:pt x="16039" y="9904"/>
                  </a:cubicBezTo>
                  <a:lnTo>
                    <a:pt x="16199" y="9997"/>
                  </a:lnTo>
                  <a:cubicBezTo>
                    <a:pt x="16313" y="10062"/>
                    <a:pt x="16435" y="10133"/>
                    <a:pt x="16565" y="10208"/>
                  </a:cubicBezTo>
                  <a:cubicBezTo>
                    <a:pt x="16822" y="10356"/>
                    <a:pt x="17155" y="10433"/>
                    <a:pt x="17491" y="10433"/>
                  </a:cubicBezTo>
                  <a:cubicBezTo>
                    <a:pt x="17496" y="10433"/>
                    <a:pt x="17501" y="10433"/>
                    <a:pt x="17506" y="10433"/>
                  </a:cubicBezTo>
                  <a:lnTo>
                    <a:pt x="17506" y="9326"/>
                  </a:lnTo>
                  <a:cubicBezTo>
                    <a:pt x="17143" y="9326"/>
                    <a:pt x="16782" y="9248"/>
                    <a:pt x="16505" y="9088"/>
                  </a:cubicBezTo>
                  <a:lnTo>
                    <a:pt x="16502" y="9086"/>
                  </a:lnTo>
                  <a:lnTo>
                    <a:pt x="15627" y="8582"/>
                  </a:lnTo>
                  <a:lnTo>
                    <a:pt x="15625" y="8582"/>
                  </a:lnTo>
                  <a:lnTo>
                    <a:pt x="4358" y="2074"/>
                  </a:lnTo>
                  <a:lnTo>
                    <a:pt x="1587" y="476"/>
                  </a:lnTo>
                  <a:lnTo>
                    <a:pt x="1002" y="138"/>
                  </a:lnTo>
                  <a:cubicBezTo>
                    <a:pt x="928" y="95"/>
                    <a:pt x="851" y="62"/>
                    <a:pt x="770" y="35"/>
                  </a:cubicBezTo>
                  <a:cubicBezTo>
                    <a:pt x="734" y="24"/>
                    <a:pt x="697" y="16"/>
                    <a:pt x="659" y="10"/>
                  </a:cubicBezTo>
                  <a:cubicBezTo>
                    <a:pt x="623" y="4"/>
                    <a:pt x="587" y="0"/>
                    <a:pt x="551" y="0"/>
                  </a:cubicBezTo>
                  <a:close/>
                </a:path>
              </a:pathLst>
            </a:custGeom>
            <a:solidFill>
              <a:srgbClr val="706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19"/>
            <p:cNvSpPr/>
            <p:nvPr/>
          </p:nvSpPr>
          <p:spPr>
            <a:xfrm>
              <a:off x="2227525" y="4993575"/>
              <a:ext cx="94325" cy="95000"/>
            </a:xfrm>
            <a:custGeom>
              <a:rect b="b" l="l" r="r" t="t"/>
              <a:pathLst>
                <a:path extrusionOk="0" h="3800" w="3773">
                  <a:moveTo>
                    <a:pt x="942" y="1"/>
                  </a:moveTo>
                  <a:lnTo>
                    <a:pt x="0" y="544"/>
                  </a:lnTo>
                  <a:lnTo>
                    <a:pt x="0" y="3799"/>
                  </a:lnTo>
                  <a:lnTo>
                    <a:pt x="3772" y="1635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3451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19"/>
            <p:cNvSpPr/>
            <p:nvPr/>
          </p:nvSpPr>
          <p:spPr>
            <a:xfrm>
              <a:off x="2650525" y="4993550"/>
              <a:ext cx="572875" cy="358400"/>
            </a:xfrm>
            <a:custGeom>
              <a:rect b="b" l="l" r="r" t="t"/>
              <a:pathLst>
                <a:path extrusionOk="0" h="14336" w="22915">
                  <a:moveTo>
                    <a:pt x="22915" y="1"/>
                  </a:moveTo>
                  <a:cubicBezTo>
                    <a:pt x="22915" y="336"/>
                    <a:pt x="22571" y="539"/>
                    <a:pt x="22414" y="629"/>
                  </a:cubicBezTo>
                  <a:lnTo>
                    <a:pt x="1883" y="12484"/>
                  </a:lnTo>
                  <a:cubicBezTo>
                    <a:pt x="1883" y="12487"/>
                    <a:pt x="1004" y="12993"/>
                    <a:pt x="1004" y="12993"/>
                  </a:cubicBezTo>
                  <a:cubicBezTo>
                    <a:pt x="726" y="13154"/>
                    <a:pt x="365" y="13235"/>
                    <a:pt x="1" y="13235"/>
                  </a:cubicBezTo>
                  <a:lnTo>
                    <a:pt x="1" y="14335"/>
                  </a:lnTo>
                  <a:cubicBezTo>
                    <a:pt x="6" y="14335"/>
                    <a:pt x="11" y="14335"/>
                    <a:pt x="17" y="14335"/>
                  </a:cubicBezTo>
                  <a:cubicBezTo>
                    <a:pt x="352" y="14335"/>
                    <a:pt x="685" y="14259"/>
                    <a:pt x="943" y="14111"/>
                  </a:cubicBezTo>
                  <a:cubicBezTo>
                    <a:pt x="1072" y="14037"/>
                    <a:pt x="1195" y="13966"/>
                    <a:pt x="1309" y="13900"/>
                  </a:cubicBezTo>
                  <a:lnTo>
                    <a:pt x="1468" y="13808"/>
                  </a:lnTo>
                  <a:cubicBezTo>
                    <a:pt x="1543" y="13766"/>
                    <a:pt x="1609" y="13726"/>
                    <a:pt x="1667" y="13694"/>
                  </a:cubicBezTo>
                  <a:cubicBezTo>
                    <a:pt x="1697" y="13675"/>
                    <a:pt x="1723" y="13662"/>
                    <a:pt x="1747" y="13647"/>
                  </a:cubicBezTo>
                  <a:cubicBezTo>
                    <a:pt x="1770" y="13634"/>
                    <a:pt x="1790" y="13622"/>
                    <a:pt x="1808" y="13611"/>
                  </a:cubicBezTo>
                  <a:cubicBezTo>
                    <a:pt x="1831" y="13597"/>
                    <a:pt x="1851" y="13587"/>
                    <a:pt x="1864" y="13581"/>
                  </a:cubicBezTo>
                  <a:cubicBezTo>
                    <a:pt x="1876" y="13574"/>
                    <a:pt x="1883" y="13569"/>
                    <a:pt x="1883" y="13569"/>
                  </a:cubicBezTo>
                  <a:lnTo>
                    <a:pt x="22414" y="1715"/>
                  </a:lnTo>
                  <a:cubicBezTo>
                    <a:pt x="22690" y="1555"/>
                    <a:pt x="22915" y="1182"/>
                    <a:pt x="22915" y="883"/>
                  </a:cubicBezTo>
                  <a:lnTo>
                    <a:pt x="22915" y="1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19"/>
            <p:cNvSpPr/>
            <p:nvPr/>
          </p:nvSpPr>
          <p:spPr>
            <a:xfrm>
              <a:off x="2236425" y="4757900"/>
              <a:ext cx="990425" cy="566525"/>
            </a:xfrm>
            <a:custGeom>
              <a:rect b="b" l="l" r="r" t="t"/>
              <a:pathLst>
                <a:path extrusionOk="0" h="22661" w="39617">
                  <a:moveTo>
                    <a:pt x="23310" y="1"/>
                  </a:moveTo>
                  <a:cubicBezTo>
                    <a:pt x="22950" y="1"/>
                    <a:pt x="22590" y="79"/>
                    <a:pt x="22316" y="237"/>
                  </a:cubicBezTo>
                  <a:lnTo>
                    <a:pt x="3416" y="11063"/>
                  </a:lnTo>
                  <a:lnTo>
                    <a:pt x="2475" y="11604"/>
                  </a:lnTo>
                  <a:lnTo>
                    <a:pt x="3" y="13019"/>
                  </a:lnTo>
                  <a:lnTo>
                    <a:pt x="0" y="13020"/>
                  </a:lnTo>
                  <a:cubicBezTo>
                    <a:pt x="2" y="13032"/>
                    <a:pt x="4" y="13044"/>
                    <a:pt x="8" y="13055"/>
                  </a:cubicBezTo>
                  <a:cubicBezTo>
                    <a:pt x="6" y="13063"/>
                    <a:pt x="6" y="13071"/>
                    <a:pt x="10" y="13078"/>
                  </a:cubicBezTo>
                  <a:cubicBezTo>
                    <a:pt x="15" y="13108"/>
                    <a:pt x="22" y="13137"/>
                    <a:pt x="31" y="13166"/>
                  </a:cubicBezTo>
                  <a:cubicBezTo>
                    <a:pt x="40" y="13201"/>
                    <a:pt x="52" y="13233"/>
                    <a:pt x="68" y="13266"/>
                  </a:cubicBezTo>
                  <a:cubicBezTo>
                    <a:pt x="82" y="13299"/>
                    <a:pt x="98" y="13331"/>
                    <a:pt x="116" y="13363"/>
                  </a:cubicBezTo>
                  <a:cubicBezTo>
                    <a:pt x="134" y="13395"/>
                    <a:pt x="154" y="13425"/>
                    <a:pt x="177" y="13453"/>
                  </a:cubicBezTo>
                  <a:cubicBezTo>
                    <a:pt x="192" y="13476"/>
                    <a:pt x="209" y="13498"/>
                    <a:pt x="228" y="13518"/>
                  </a:cubicBezTo>
                  <a:lnTo>
                    <a:pt x="267" y="13558"/>
                  </a:lnTo>
                  <a:cubicBezTo>
                    <a:pt x="289" y="13579"/>
                    <a:pt x="310" y="13598"/>
                    <a:pt x="335" y="13616"/>
                  </a:cubicBezTo>
                  <a:cubicBezTo>
                    <a:pt x="355" y="13632"/>
                    <a:pt x="378" y="13647"/>
                    <a:pt x="399" y="13662"/>
                  </a:cubicBezTo>
                  <a:lnTo>
                    <a:pt x="14684" y="21911"/>
                  </a:lnTo>
                  <a:lnTo>
                    <a:pt x="14686" y="21911"/>
                  </a:lnTo>
                  <a:lnTo>
                    <a:pt x="15563" y="22418"/>
                  </a:lnTo>
                  <a:cubicBezTo>
                    <a:pt x="15857" y="22581"/>
                    <a:pt x="16191" y="22661"/>
                    <a:pt x="16565" y="22661"/>
                  </a:cubicBezTo>
                  <a:cubicBezTo>
                    <a:pt x="16927" y="22661"/>
                    <a:pt x="17289" y="22580"/>
                    <a:pt x="17568" y="22419"/>
                  </a:cubicBezTo>
                  <a:lnTo>
                    <a:pt x="18445" y="21913"/>
                  </a:lnTo>
                  <a:lnTo>
                    <a:pt x="39063" y="10009"/>
                  </a:lnTo>
                  <a:cubicBezTo>
                    <a:pt x="39616" y="9690"/>
                    <a:pt x="39616" y="9168"/>
                    <a:pt x="39066" y="8847"/>
                  </a:cubicBezTo>
                  <a:lnTo>
                    <a:pt x="36323" y="7249"/>
                  </a:lnTo>
                  <a:lnTo>
                    <a:pt x="24320" y="244"/>
                  </a:lnTo>
                  <a:cubicBezTo>
                    <a:pt x="24041" y="82"/>
                    <a:pt x="23675" y="1"/>
                    <a:pt x="23310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19"/>
            <p:cNvSpPr/>
            <p:nvPr/>
          </p:nvSpPr>
          <p:spPr>
            <a:xfrm>
              <a:off x="2251025" y="4915400"/>
              <a:ext cx="956225" cy="395150"/>
            </a:xfrm>
            <a:custGeom>
              <a:rect b="b" l="l" r="r" t="t"/>
              <a:pathLst>
                <a:path extrusionOk="0" h="15806" w="38249">
                  <a:moveTo>
                    <a:pt x="38249" y="0"/>
                  </a:moveTo>
                  <a:lnTo>
                    <a:pt x="15981" y="12898"/>
                  </a:lnTo>
                  <a:lnTo>
                    <a:pt x="0" y="3671"/>
                  </a:lnTo>
                  <a:lnTo>
                    <a:pt x="3" y="6758"/>
                  </a:lnTo>
                  <a:lnTo>
                    <a:pt x="15403" y="15651"/>
                  </a:lnTo>
                  <a:cubicBezTo>
                    <a:pt x="15581" y="15754"/>
                    <a:pt x="15781" y="15806"/>
                    <a:pt x="15981" y="15806"/>
                  </a:cubicBezTo>
                  <a:cubicBezTo>
                    <a:pt x="16181" y="15806"/>
                    <a:pt x="16381" y="15754"/>
                    <a:pt x="16560" y="15651"/>
                  </a:cubicBezTo>
                  <a:lnTo>
                    <a:pt x="37959" y="3295"/>
                  </a:lnTo>
                  <a:cubicBezTo>
                    <a:pt x="38139" y="3192"/>
                    <a:pt x="38249" y="3001"/>
                    <a:pt x="38249" y="2795"/>
                  </a:cubicBezTo>
                  <a:lnTo>
                    <a:pt x="382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19"/>
            <p:cNvSpPr/>
            <p:nvPr/>
          </p:nvSpPr>
          <p:spPr>
            <a:xfrm>
              <a:off x="2650525" y="4915400"/>
              <a:ext cx="556725" cy="395175"/>
            </a:xfrm>
            <a:custGeom>
              <a:rect b="b" l="l" r="r" t="t"/>
              <a:pathLst>
                <a:path extrusionOk="0" h="15807" w="22269">
                  <a:moveTo>
                    <a:pt x="22269" y="0"/>
                  </a:moveTo>
                  <a:lnTo>
                    <a:pt x="1" y="12898"/>
                  </a:lnTo>
                  <a:lnTo>
                    <a:pt x="1" y="15807"/>
                  </a:lnTo>
                  <a:cubicBezTo>
                    <a:pt x="205" y="15807"/>
                    <a:pt x="404" y="15753"/>
                    <a:pt x="580" y="15651"/>
                  </a:cubicBezTo>
                  <a:lnTo>
                    <a:pt x="21979" y="3295"/>
                  </a:lnTo>
                  <a:cubicBezTo>
                    <a:pt x="22159" y="3192"/>
                    <a:pt x="22269" y="3001"/>
                    <a:pt x="22269" y="2795"/>
                  </a:cubicBezTo>
                  <a:lnTo>
                    <a:pt x="22269" y="0"/>
                  </a:ln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19"/>
            <p:cNvSpPr/>
            <p:nvPr/>
          </p:nvSpPr>
          <p:spPr>
            <a:xfrm>
              <a:off x="2245150" y="5011575"/>
              <a:ext cx="11775" cy="82675"/>
            </a:xfrm>
            <a:custGeom>
              <a:rect b="b" l="l" r="r" t="t"/>
              <a:pathLst>
                <a:path extrusionOk="0" h="3307" w="471">
                  <a:moveTo>
                    <a:pt x="149" y="1"/>
                  </a:moveTo>
                  <a:cubicBezTo>
                    <a:pt x="62" y="1"/>
                    <a:pt x="0" y="89"/>
                    <a:pt x="0" y="236"/>
                  </a:cubicBezTo>
                  <a:lnTo>
                    <a:pt x="1" y="2798"/>
                  </a:lnTo>
                  <a:cubicBezTo>
                    <a:pt x="1" y="2990"/>
                    <a:pt x="107" y="3206"/>
                    <a:pt x="237" y="3281"/>
                  </a:cubicBezTo>
                  <a:cubicBezTo>
                    <a:pt x="267" y="3298"/>
                    <a:pt x="296" y="3307"/>
                    <a:pt x="322" y="3307"/>
                  </a:cubicBezTo>
                  <a:cubicBezTo>
                    <a:pt x="409" y="3307"/>
                    <a:pt x="471" y="3217"/>
                    <a:pt x="471" y="3070"/>
                  </a:cubicBezTo>
                  <a:lnTo>
                    <a:pt x="471" y="509"/>
                  </a:lnTo>
                  <a:cubicBezTo>
                    <a:pt x="471" y="317"/>
                    <a:pt x="366" y="101"/>
                    <a:pt x="235" y="26"/>
                  </a:cubicBezTo>
                  <a:cubicBezTo>
                    <a:pt x="205" y="9"/>
                    <a:pt x="176" y="1"/>
                    <a:pt x="149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19"/>
            <p:cNvSpPr/>
            <p:nvPr/>
          </p:nvSpPr>
          <p:spPr>
            <a:xfrm>
              <a:off x="2650575" y="4885050"/>
              <a:ext cx="572825" cy="358400"/>
            </a:xfrm>
            <a:custGeom>
              <a:rect b="b" l="l" r="r" t="t"/>
              <a:pathLst>
                <a:path extrusionOk="0" h="14336" w="22913">
                  <a:moveTo>
                    <a:pt x="22913" y="0"/>
                  </a:moveTo>
                  <a:cubicBezTo>
                    <a:pt x="22913" y="347"/>
                    <a:pt x="22559" y="543"/>
                    <a:pt x="22412" y="629"/>
                  </a:cubicBezTo>
                  <a:lnTo>
                    <a:pt x="13149" y="5976"/>
                  </a:lnTo>
                  <a:lnTo>
                    <a:pt x="1882" y="12483"/>
                  </a:lnTo>
                  <a:cubicBezTo>
                    <a:pt x="1880" y="12483"/>
                    <a:pt x="1005" y="12988"/>
                    <a:pt x="1005" y="12988"/>
                  </a:cubicBezTo>
                  <a:cubicBezTo>
                    <a:pt x="725" y="13150"/>
                    <a:pt x="363" y="13230"/>
                    <a:pt x="0" y="13230"/>
                  </a:cubicBezTo>
                  <a:lnTo>
                    <a:pt x="0" y="14335"/>
                  </a:lnTo>
                  <a:cubicBezTo>
                    <a:pt x="5" y="14335"/>
                    <a:pt x="11" y="14335"/>
                    <a:pt x="16" y="14335"/>
                  </a:cubicBezTo>
                  <a:cubicBezTo>
                    <a:pt x="351" y="14335"/>
                    <a:pt x="685" y="14259"/>
                    <a:pt x="942" y="14111"/>
                  </a:cubicBezTo>
                  <a:cubicBezTo>
                    <a:pt x="1072" y="14037"/>
                    <a:pt x="1195" y="13965"/>
                    <a:pt x="1308" y="13899"/>
                  </a:cubicBezTo>
                  <a:lnTo>
                    <a:pt x="1466" y="13806"/>
                  </a:lnTo>
                  <a:cubicBezTo>
                    <a:pt x="1642" y="13708"/>
                    <a:pt x="1774" y="13632"/>
                    <a:pt x="1839" y="13592"/>
                  </a:cubicBezTo>
                  <a:lnTo>
                    <a:pt x="1876" y="13571"/>
                  </a:lnTo>
                  <a:cubicBezTo>
                    <a:pt x="1881" y="13569"/>
                    <a:pt x="14090" y="6517"/>
                    <a:pt x="14090" y="6517"/>
                  </a:cubicBezTo>
                  <a:lnTo>
                    <a:pt x="22412" y="1714"/>
                  </a:lnTo>
                  <a:cubicBezTo>
                    <a:pt x="22688" y="1554"/>
                    <a:pt x="22913" y="1182"/>
                    <a:pt x="22913" y="882"/>
                  </a:cubicBezTo>
                  <a:lnTo>
                    <a:pt x="22913" y="0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19"/>
            <p:cNvSpPr/>
            <p:nvPr/>
          </p:nvSpPr>
          <p:spPr>
            <a:xfrm>
              <a:off x="2219900" y="4649275"/>
              <a:ext cx="1006950" cy="566500"/>
            </a:xfrm>
            <a:custGeom>
              <a:rect b="b" l="l" r="r" t="t"/>
              <a:pathLst>
                <a:path extrusionOk="0" h="22660" w="40278">
                  <a:moveTo>
                    <a:pt x="34" y="13388"/>
                  </a:moveTo>
                  <a:cubicBezTo>
                    <a:pt x="22" y="13393"/>
                    <a:pt x="11" y="13400"/>
                    <a:pt x="0" y="13407"/>
                  </a:cubicBezTo>
                  <a:lnTo>
                    <a:pt x="34" y="13388"/>
                  </a:lnTo>
                  <a:close/>
                  <a:moveTo>
                    <a:pt x="23969" y="1"/>
                  </a:moveTo>
                  <a:cubicBezTo>
                    <a:pt x="23610" y="1"/>
                    <a:pt x="23251" y="79"/>
                    <a:pt x="22977" y="237"/>
                  </a:cubicBezTo>
                  <a:lnTo>
                    <a:pt x="34" y="13388"/>
                  </a:lnTo>
                  <a:lnTo>
                    <a:pt x="34" y="13388"/>
                  </a:lnTo>
                  <a:cubicBezTo>
                    <a:pt x="40" y="13385"/>
                    <a:pt x="45" y="13383"/>
                    <a:pt x="51" y="13382"/>
                  </a:cubicBezTo>
                  <a:cubicBezTo>
                    <a:pt x="64" y="13373"/>
                    <a:pt x="77" y="13367"/>
                    <a:pt x="93" y="13365"/>
                  </a:cubicBezTo>
                  <a:cubicBezTo>
                    <a:pt x="106" y="13359"/>
                    <a:pt x="121" y="13354"/>
                    <a:pt x="136" y="13352"/>
                  </a:cubicBezTo>
                  <a:cubicBezTo>
                    <a:pt x="157" y="13344"/>
                    <a:pt x="179" y="13340"/>
                    <a:pt x="202" y="13337"/>
                  </a:cubicBezTo>
                  <a:cubicBezTo>
                    <a:pt x="225" y="13335"/>
                    <a:pt x="247" y="13334"/>
                    <a:pt x="270" y="13334"/>
                  </a:cubicBezTo>
                  <a:cubicBezTo>
                    <a:pt x="275" y="13333"/>
                    <a:pt x="280" y="13333"/>
                    <a:pt x="285" y="13333"/>
                  </a:cubicBezTo>
                  <a:cubicBezTo>
                    <a:pt x="316" y="13333"/>
                    <a:pt x="349" y="13337"/>
                    <a:pt x="379" y="13342"/>
                  </a:cubicBezTo>
                  <a:cubicBezTo>
                    <a:pt x="418" y="13348"/>
                    <a:pt x="454" y="13356"/>
                    <a:pt x="491" y="13367"/>
                  </a:cubicBezTo>
                  <a:cubicBezTo>
                    <a:pt x="571" y="13394"/>
                    <a:pt x="648" y="13428"/>
                    <a:pt x="722" y="13470"/>
                  </a:cubicBezTo>
                  <a:lnTo>
                    <a:pt x="1308" y="13808"/>
                  </a:lnTo>
                  <a:lnTo>
                    <a:pt x="4077" y="15407"/>
                  </a:lnTo>
                  <a:lnTo>
                    <a:pt x="15345" y="21914"/>
                  </a:lnTo>
                  <a:lnTo>
                    <a:pt x="15347" y="21914"/>
                  </a:lnTo>
                  <a:lnTo>
                    <a:pt x="16222" y="22418"/>
                  </a:lnTo>
                  <a:cubicBezTo>
                    <a:pt x="16520" y="22578"/>
                    <a:pt x="16852" y="22660"/>
                    <a:pt x="17190" y="22660"/>
                  </a:cubicBezTo>
                  <a:cubicBezTo>
                    <a:pt x="17202" y="22660"/>
                    <a:pt x="17214" y="22660"/>
                    <a:pt x="17226" y="22660"/>
                  </a:cubicBezTo>
                  <a:cubicBezTo>
                    <a:pt x="17588" y="22660"/>
                    <a:pt x="17951" y="22581"/>
                    <a:pt x="18229" y="22421"/>
                  </a:cubicBezTo>
                  <a:lnTo>
                    <a:pt x="19106" y="21914"/>
                  </a:lnTo>
                  <a:lnTo>
                    <a:pt x="36984" y="11594"/>
                  </a:lnTo>
                  <a:lnTo>
                    <a:pt x="39724" y="10011"/>
                  </a:lnTo>
                  <a:cubicBezTo>
                    <a:pt x="40277" y="9688"/>
                    <a:pt x="40277" y="9171"/>
                    <a:pt x="39727" y="8849"/>
                  </a:cubicBezTo>
                  <a:lnTo>
                    <a:pt x="24981" y="244"/>
                  </a:lnTo>
                  <a:cubicBezTo>
                    <a:pt x="24702" y="82"/>
                    <a:pt x="24335" y="1"/>
                    <a:pt x="23969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19"/>
            <p:cNvSpPr/>
            <p:nvPr/>
          </p:nvSpPr>
          <p:spPr>
            <a:xfrm>
              <a:off x="2299175" y="4716175"/>
              <a:ext cx="883550" cy="448950"/>
            </a:xfrm>
            <a:custGeom>
              <a:rect b="b" l="l" r="r" t="t"/>
              <a:pathLst>
                <a:path extrusionOk="0" h="17958" w="35342">
                  <a:moveTo>
                    <a:pt x="15575" y="1"/>
                  </a:moveTo>
                  <a:lnTo>
                    <a:pt x="0" y="8927"/>
                  </a:lnTo>
                  <a:lnTo>
                    <a:pt x="15350" y="17814"/>
                  </a:lnTo>
                  <a:cubicBezTo>
                    <a:pt x="15515" y="17909"/>
                    <a:pt x="15731" y="17957"/>
                    <a:pt x="15948" y="17957"/>
                  </a:cubicBezTo>
                  <a:cubicBezTo>
                    <a:pt x="16167" y="17957"/>
                    <a:pt x="16386" y="17909"/>
                    <a:pt x="16553" y="17812"/>
                  </a:cubicBezTo>
                  <a:lnTo>
                    <a:pt x="35009" y="7111"/>
                  </a:lnTo>
                  <a:cubicBezTo>
                    <a:pt x="35341" y="6918"/>
                    <a:pt x="35342" y="6605"/>
                    <a:pt x="35011" y="6410"/>
                  </a:cubicBezTo>
                  <a:lnTo>
                    <a:pt x="31589" y="4400"/>
                  </a:lnTo>
                  <a:cubicBezTo>
                    <a:pt x="31259" y="4206"/>
                    <a:pt x="30690" y="3969"/>
                    <a:pt x="30319" y="3873"/>
                  </a:cubicBezTo>
                  <a:lnTo>
                    <a:pt x="15575" y="1"/>
                  </a:ln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19"/>
            <p:cNvSpPr/>
            <p:nvPr/>
          </p:nvSpPr>
          <p:spPr>
            <a:xfrm>
              <a:off x="2212900" y="4982600"/>
              <a:ext cx="437700" cy="369375"/>
            </a:xfrm>
            <a:custGeom>
              <a:rect b="b" l="l" r="r" t="t"/>
              <a:pathLst>
                <a:path extrusionOk="0" h="14775" w="17508">
                  <a:moveTo>
                    <a:pt x="565" y="0"/>
                  </a:moveTo>
                  <a:cubicBezTo>
                    <a:pt x="560" y="0"/>
                    <a:pt x="555" y="0"/>
                    <a:pt x="550" y="1"/>
                  </a:cubicBezTo>
                  <a:cubicBezTo>
                    <a:pt x="527" y="1"/>
                    <a:pt x="505" y="2"/>
                    <a:pt x="482" y="4"/>
                  </a:cubicBezTo>
                  <a:cubicBezTo>
                    <a:pt x="460" y="7"/>
                    <a:pt x="438" y="11"/>
                    <a:pt x="416" y="19"/>
                  </a:cubicBezTo>
                  <a:cubicBezTo>
                    <a:pt x="401" y="21"/>
                    <a:pt x="386" y="25"/>
                    <a:pt x="373" y="32"/>
                  </a:cubicBezTo>
                  <a:cubicBezTo>
                    <a:pt x="359" y="36"/>
                    <a:pt x="344" y="42"/>
                    <a:pt x="331" y="49"/>
                  </a:cubicBezTo>
                  <a:cubicBezTo>
                    <a:pt x="325" y="51"/>
                    <a:pt x="320" y="54"/>
                    <a:pt x="313" y="56"/>
                  </a:cubicBezTo>
                  <a:lnTo>
                    <a:pt x="280" y="74"/>
                  </a:lnTo>
                  <a:lnTo>
                    <a:pt x="278" y="74"/>
                  </a:lnTo>
                  <a:cubicBezTo>
                    <a:pt x="106" y="185"/>
                    <a:pt x="0" y="405"/>
                    <a:pt x="0" y="715"/>
                  </a:cubicBezTo>
                  <a:lnTo>
                    <a:pt x="0" y="3828"/>
                  </a:lnTo>
                  <a:cubicBezTo>
                    <a:pt x="0" y="4466"/>
                    <a:pt x="449" y="5243"/>
                    <a:pt x="1002" y="5563"/>
                  </a:cubicBezTo>
                  <a:lnTo>
                    <a:pt x="15625" y="14007"/>
                  </a:lnTo>
                  <a:cubicBezTo>
                    <a:pt x="15625" y="14007"/>
                    <a:pt x="15632" y="14012"/>
                    <a:pt x="15644" y="14019"/>
                  </a:cubicBezTo>
                  <a:cubicBezTo>
                    <a:pt x="15657" y="14026"/>
                    <a:pt x="15677" y="14035"/>
                    <a:pt x="15700" y="14049"/>
                  </a:cubicBezTo>
                  <a:cubicBezTo>
                    <a:pt x="15718" y="14061"/>
                    <a:pt x="15736" y="14072"/>
                    <a:pt x="15762" y="14087"/>
                  </a:cubicBezTo>
                  <a:cubicBezTo>
                    <a:pt x="15785" y="14100"/>
                    <a:pt x="15811" y="14114"/>
                    <a:pt x="15841" y="14132"/>
                  </a:cubicBezTo>
                  <a:cubicBezTo>
                    <a:pt x="15899" y="14165"/>
                    <a:pt x="15965" y="14204"/>
                    <a:pt x="16040" y="14246"/>
                  </a:cubicBezTo>
                  <a:lnTo>
                    <a:pt x="16199" y="14339"/>
                  </a:lnTo>
                  <a:cubicBezTo>
                    <a:pt x="16312" y="14404"/>
                    <a:pt x="16436" y="14475"/>
                    <a:pt x="16565" y="14550"/>
                  </a:cubicBezTo>
                  <a:cubicBezTo>
                    <a:pt x="16823" y="14697"/>
                    <a:pt x="17156" y="14774"/>
                    <a:pt x="17492" y="14774"/>
                  </a:cubicBezTo>
                  <a:cubicBezTo>
                    <a:pt x="17497" y="14774"/>
                    <a:pt x="17502" y="14774"/>
                    <a:pt x="17507" y="14774"/>
                  </a:cubicBezTo>
                  <a:lnTo>
                    <a:pt x="17507" y="13673"/>
                  </a:lnTo>
                  <a:cubicBezTo>
                    <a:pt x="17144" y="13673"/>
                    <a:pt x="16782" y="13592"/>
                    <a:pt x="16504" y="13433"/>
                  </a:cubicBezTo>
                  <a:lnTo>
                    <a:pt x="15625" y="12926"/>
                  </a:lnTo>
                  <a:lnTo>
                    <a:pt x="15625" y="12923"/>
                  </a:lnTo>
                  <a:lnTo>
                    <a:pt x="1340" y="4673"/>
                  </a:lnTo>
                  <a:cubicBezTo>
                    <a:pt x="1319" y="4659"/>
                    <a:pt x="1296" y="4642"/>
                    <a:pt x="1276" y="4627"/>
                  </a:cubicBezTo>
                  <a:cubicBezTo>
                    <a:pt x="1250" y="4610"/>
                    <a:pt x="1229" y="4591"/>
                    <a:pt x="1208" y="4569"/>
                  </a:cubicBezTo>
                  <a:lnTo>
                    <a:pt x="1169" y="4529"/>
                  </a:lnTo>
                  <a:cubicBezTo>
                    <a:pt x="1150" y="4508"/>
                    <a:pt x="1133" y="4487"/>
                    <a:pt x="1118" y="4465"/>
                  </a:cubicBezTo>
                  <a:cubicBezTo>
                    <a:pt x="1095" y="4436"/>
                    <a:pt x="1075" y="4406"/>
                    <a:pt x="1057" y="4375"/>
                  </a:cubicBezTo>
                  <a:cubicBezTo>
                    <a:pt x="1039" y="4343"/>
                    <a:pt x="1023" y="4311"/>
                    <a:pt x="1009" y="4277"/>
                  </a:cubicBezTo>
                  <a:cubicBezTo>
                    <a:pt x="993" y="4244"/>
                    <a:pt x="981" y="4212"/>
                    <a:pt x="972" y="4178"/>
                  </a:cubicBezTo>
                  <a:cubicBezTo>
                    <a:pt x="963" y="4149"/>
                    <a:pt x="956" y="4119"/>
                    <a:pt x="951" y="4090"/>
                  </a:cubicBezTo>
                  <a:cubicBezTo>
                    <a:pt x="947" y="4083"/>
                    <a:pt x="947" y="4074"/>
                    <a:pt x="949" y="4067"/>
                  </a:cubicBezTo>
                  <a:cubicBezTo>
                    <a:pt x="944" y="4055"/>
                    <a:pt x="943" y="4042"/>
                    <a:pt x="944" y="4029"/>
                  </a:cubicBezTo>
                  <a:cubicBezTo>
                    <a:pt x="940" y="4013"/>
                    <a:pt x="939" y="3996"/>
                    <a:pt x="940" y="3979"/>
                  </a:cubicBezTo>
                  <a:lnTo>
                    <a:pt x="940" y="1648"/>
                  </a:lnTo>
                  <a:cubicBezTo>
                    <a:pt x="940" y="1467"/>
                    <a:pt x="1032" y="1362"/>
                    <a:pt x="1164" y="1362"/>
                  </a:cubicBezTo>
                  <a:cubicBezTo>
                    <a:pt x="1217" y="1362"/>
                    <a:pt x="1277" y="1379"/>
                    <a:pt x="1340" y="1415"/>
                  </a:cubicBezTo>
                  <a:lnTo>
                    <a:pt x="3416" y="2614"/>
                  </a:lnTo>
                  <a:lnTo>
                    <a:pt x="15625" y="9666"/>
                  </a:lnTo>
                  <a:cubicBezTo>
                    <a:pt x="15627" y="9666"/>
                    <a:pt x="15628" y="9666"/>
                    <a:pt x="15630" y="9668"/>
                  </a:cubicBezTo>
                  <a:lnTo>
                    <a:pt x="15667" y="9688"/>
                  </a:lnTo>
                  <a:cubicBezTo>
                    <a:pt x="15732" y="9727"/>
                    <a:pt x="15864" y="9804"/>
                    <a:pt x="16040" y="9903"/>
                  </a:cubicBezTo>
                  <a:lnTo>
                    <a:pt x="16199" y="9996"/>
                  </a:lnTo>
                  <a:cubicBezTo>
                    <a:pt x="16312" y="10061"/>
                    <a:pt x="16436" y="10134"/>
                    <a:pt x="16565" y="10207"/>
                  </a:cubicBezTo>
                  <a:cubicBezTo>
                    <a:pt x="16822" y="10356"/>
                    <a:pt x="17156" y="10432"/>
                    <a:pt x="17491" y="10432"/>
                  </a:cubicBezTo>
                  <a:cubicBezTo>
                    <a:pt x="17497" y="10432"/>
                    <a:pt x="17502" y="10432"/>
                    <a:pt x="17507" y="10432"/>
                  </a:cubicBezTo>
                  <a:lnTo>
                    <a:pt x="17507" y="9325"/>
                  </a:lnTo>
                  <a:cubicBezTo>
                    <a:pt x="17144" y="9325"/>
                    <a:pt x="16782" y="9247"/>
                    <a:pt x="16504" y="9088"/>
                  </a:cubicBezTo>
                  <a:lnTo>
                    <a:pt x="16502" y="9085"/>
                  </a:lnTo>
                  <a:lnTo>
                    <a:pt x="15627" y="8581"/>
                  </a:lnTo>
                  <a:lnTo>
                    <a:pt x="15625" y="8581"/>
                  </a:lnTo>
                  <a:lnTo>
                    <a:pt x="4357" y="2074"/>
                  </a:lnTo>
                  <a:lnTo>
                    <a:pt x="1588" y="475"/>
                  </a:lnTo>
                  <a:lnTo>
                    <a:pt x="1002" y="137"/>
                  </a:lnTo>
                  <a:cubicBezTo>
                    <a:pt x="928" y="95"/>
                    <a:pt x="851" y="61"/>
                    <a:pt x="771" y="34"/>
                  </a:cubicBezTo>
                  <a:cubicBezTo>
                    <a:pt x="735" y="23"/>
                    <a:pt x="698" y="15"/>
                    <a:pt x="660" y="9"/>
                  </a:cubicBezTo>
                  <a:cubicBezTo>
                    <a:pt x="629" y="4"/>
                    <a:pt x="597" y="0"/>
                    <a:pt x="565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19"/>
            <p:cNvSpPr/>
            <p:nvPr/>
          </p:nvSpPr>
          <p:spPr>
            <a:xfrm>
              <a:off x="2022850" y="4616950"/>
              <a:ext cx="598600" cy="295050"/>
            </a:xfrm>
            <a:custGeom>
              <a:rect b="b" l="l" r="r" t="t"/>
              <a:pathLst>
                <a:path extrusionOk="0" h="11802" w="23944">
                  <a:moveTo>
                    <a:pt x="11321" y="0"/>
                  </a:moveTo>
                  <a:cubicBezTo>
                    <a:pt x="11003" y="0"/>
                    <a:pt x="10650" y="78"/>
                    <a:pt x="10416" y="213"/>
                  </a:cubicBezTo>
                  <a:lnTo>
                    <a:pt x="332" y="6035"/>
                  </a:lnTo>
                  <a:cubicBezTo>
                    <a:pt x="1" y="6227"/>
                    <a:pt x="1" y="6537"/>
                    <a:pt x="332" y="6729"/>
                  </a:cubicBezTo>
                  <a:lnTo>
                    <a:pt x="9149" y="11802"/>
                  </a:lnTo>
                  <a:lnTo>
                    <a:pt x="23247" y="3663"/>
                  </a:lnTo>
                  <a:lnTo>
                    <a:pt x="23943" y="3261"/>
                  </a:lnTo>
                  <a:lnTo>
                    <a:pt x="11689" y="42"/>
                  </a:lnTo>
                  <a:cubicBezTo>
                    <a:pt x="11580" y="14"/>
                    <a:pt x="11453" y="0"/>
                    <a:pt x="11321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19"/>
            <p:cNvSpPr/>
            <p:nvPr/>
          </p:nvSpPr>
          <p:spPr>
            <a:xfrm>
              <a:off x="2047025" y="4480450"/>
              <a:ext cx="1115000" cy="652875"/>
            </a:xfrm>
            <a:custGeom>
              <a:rect b="b" l="l" r="r" t="t"/>
              <a:pathLst>
                <a:path extrusionOk="0" h="26115" w="44600">
                  <a:moveTo>
                    <a:pt x="19165" y="1"/>
                  </a:moveTo>
                  <a:cubicBezTo>
                    <a:pt x="18853" y="1"/>
                    <a:pt x="18541" y="60"/>
                    <a:pt x="18283" y="177"/>
                  </a:cubicBezTo>
                  <a:cubicBezTo>
                    <a:pt x="18242" y="195"/>
                    <a:pt x="18201" y="216"/>
                    <a:pt x="18161" y="239"/>
                  </a:cubicBezTo>
                  <a:lnTo>
                    <a:pt x="707" y="10314"/>
                  </a:lnTo>
                  <a:cubicBezTo>
                    <a:pt x="562" y="10401"/>
                    <a:pt x="431" y="10507"/>
                    <a:pt x="316" y="10631"/>
                  </a:cubicBezTo>
                  <a:cubicBezTo>
                    <a:pt x="195" y="10762"/>
                    <a:pt x="88" y="10907"/>
                    <a:pt x="0" y="11062"/>
                  </a:cubicBezTo>
                  <a:lnTo>
                    <a:pt x="25440" y="25750"/>
                  </a:lnTo>
                  <a:lnTo>
                    <a:pt x="25732" y="25919"/>
                  </a:lnTo>
                  <a:lnTo>
                    <a:pt x="26073" y="26115"/>
                  </a:lnTo>
                  <a:lnTo>
                    <a:pt x="44599" y="14882"/>
                  </a:lnTo>
                  <a:lnTo>
                    <a:pt x="44599" y="14345"/>
                  </a:lnTo>
                  <a:lnTo>
                    <a:pt x="39254" y="11261"/>
                  </a:lnTo>
                  <a:lnTo>
                    <a:pt x="38314" y="10717"/>
                  </a:lnTo>
                  <a:lnTo>
                    <a:pt x="20165" y="239"/>
                  </a:lnTo>
                  <a:cubicBezTo>
                    <a:pt x="19889" y="80"/>
                    <a:pt x="19527" y="1"/>
                    <a:pt x="19165" y="1"/>
                  </a:cubicBezTo>
                  <a:close/>
                </a:path>
              </a:pathLst>
            </a:custGeom>
            <a:solidFill>
              <a:srgbClr val="7C25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19"/>
            <p:cNvSpPr/>
            <p:nvPr/>
          </p:nvSpPr>
          <p:spPr>
            <a:xfrm>
              <a:off x="2047025" y="4474500"/>
              <a:ext cx="1115000" cy="658900"/>
            </a:xfrm>
            <a:custGeom>
              <a:rect b="b" l="l" r="r" t="t"/>
              <a:pathLst>
                <a:path extrusionOk="0" h="26356" w="44600">
                  <a:moveTo>
                    <a:pt x="19587" y="1"/>
                  </a:moveTo>
                  <a:cubicBezTo>
                    <a:pt x="19224" y="1"/>
                    <a:pt x="18861" y="80"/>
                    <a:pt x="18584" y="240"/>
                  </a:cubicBezTo>
                  <a:lnTo>
                    <a:pt x="18283" y="414"/>
                  </a:lnTo>
                  <a:lnTo>
                    <a:pt x="707" y="10555"/>
                  </a:lnTo>
                  <a:cubicBezTo>
                    <a:pt x="562" y="10640"/>
                    <a:pt x="431" y="10746"/>
                    <a:pt x="316" y="10869"/>
                  </a:cubicBezTo>
                  <a:cubicBezTo>
                    <a:pt x="195" y="11000"/>
                    <a:pt x="88" y="11145"/>
                    <a:pt x="0" y="11300"/>
                  </a:cubicBezTo>
                  <a:lnTo>
                    <a:pt x="0" y="11301"/>
                  </a:lnTo>
                  <a:lnTo>
                    <a:pt x="25438" y="25991"/>
                  </a:lnTo>
                  <a:lnTo>
                    <a:pt x="25440" y="25993"/>
                  </a:lnTo>
                  <a:lnTo>
                    <a:pt x="25732" y="26159"/>
                  </a:lnTo>
                  <a:lnTo>
                    <a:pt x="26073" y="26355"/>
                  </a:lnTo>
                  <a:lnTo>
                    <a:pt x="44599" y="15120"/>
                  </a:lnTo>
                  <a:lnTo>
                    <a:pt x="44599" y="14583"/>
                  </a:lnTo>
                  <a:cubicBezTo>
                    <a:pt x="44591" y="14334"/>
                    <a:pt x="44419" y="14158"/>
                    <a:pt x="44186" y="14007"/>
                  </a:cubicBezTo>
                  <a:lnTo>
                    <a:pt x="39572" y="11316"/>
                  </a:lnTo>
                  <a:lnTo>
                    <a:pt x="38637" y="10769"/>
                  </a:lnTo>
                  <a:lnTo>
                    <a:pt x="20589" y="240"/>
                  </a:lnTo>
                  <a:cubicBezTo>
                    <a:pt x="20312" y="80"/>
                    <a:pt x="19950" y="1"/>
                    <a:pt x="19587" y="1"/>
                  </a:cubicBezTo>
                  <a:close/>
                </a:path>
              </a:pathLst>
            </a:custGeom>
            <a:solidFill>
              <a:srgbClr val="7C25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19"/>
            <p:cNvSpPr/>
            <p:nvPr/>
          </p:nvSpPr>
          <p:spPr>
            <a:xfrm>
              <a:off x="2703300" y="4688825"/>
              <a:ext cx="437850" cy="409425"/>
            </a:xfrm>
            <a:custGeom>
              <a:rect b="b" l="l" r="r" t="t"/>
              <a:pathLst>
                <a:path extrusionOk="0" h="16377" w="17514">
                  <a:moveTo>
                    <a:pt x="17513" y="0"/>
                  </a:moveTo>
                  <a:lnTo>
                    <a:pt x="0" y="10220"/>
                  </a:lnTo>
                  <a:lnTo>
                    <a:pt x="0" y="16377"/>
                  </a:lnTo>
                  <a:lnTo>
                    <a:pt x="17225" y="6430"/>
                  </a:lnTo>
                  <a:cubicBezTo>
                    <a:pt x="17403" y="6328"/>
                    <a:pt x="17513" y="6137"/>
                    <a:pt x="17513" y="5930"/>
                  </a:cubicBezTo>
                  <a:lnTo>
                    <a:pt x="175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p19"/>
            <p:cNvSpPr/>
            <p:nvPr/>
          </p:nvSpPr>
          <p:spPr>
            <a:xfrm>
              <a:off x="2703300" y="4934225"/>
              <a:ext cx="23525" cy="165875"/>
            </a:xfrm>
            <a:custGeom>
              <a:rect b="b" l="l" r="r" t="t"/>
              <a:pathLst>
                <a:path extrusionOk="0" h="6635" w="941">
                  <a:moveTo>
                    <a:pt x="670" y="0"/>
                  </a:moveTo>
                  <a:cubicBezTo>
                    <a:pt x="609" y="0"/>
                    <a:pt x="541" y="20"/>
                    <a:pt x="470" y="62"/>
                  </a:cubicBezTo>
                  <a:cubicBezTo>
                    <a:pt x="210" y="211"/>
                    <a:pt x="0" y="591"/>
                    <a:pt x="0" y="911"/>
                  </a:cubicBezTo>
                  <a:lnTo>
                    <a:pt x="0" y="6266"/>
                  </a:lnTo>
                  <a:cubicBezTo>
                    <a:pt x="0" y="6498"/>
                    <a:pt x="111" y="6634"/>
                    <a:pt x="271" y="6634"/>
                  </a:cubicBezTo>
                  <a:cubicBezTo>
                    <a:pt x="331" y="6634"/>
                    <a:pt x="398" y="6615"/>
                    <a:pt x="470" y="6574"/>
                  </a:cubicBezTo>
                  <a:cubicBezTo>
                    <a:pt x="729" y="6424"/>
                    <a:pt x="940" y="6043"/>
                    <a:pt x="940" y="5723"/>
                  </a:cubicBezTo>
                  <a:lnTo>
                    <a:pt x="940" y="368"/>
                  </a:lnTo>
                  <a:cubicBezTo>
                    <a:pt x="940" y="136"/>
                    <a:pt x="829" y="0"/>
                    <a:pt x="670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19"/>
            <p:cNvSpPr/>
            <p:nvPr/>
          </p:nvSpPr>
          <p:spPr>
            <a:xfrm>
              <a:off x="2047025" y="4284525"/>
              <a:ext cx="1115000" cy="658875"/>
            </a:xfrm>
            <a:custGeom>
              <a:rect b="b" l="l" r="r" t="t"/>
              <a:pathLst>
                <a:path extrusionOk="0" h="26355" w="44600">
                  <a:moveTo>
                    <a:pt x="19586" y="0"/>
                  </a:moveTo>
                  <a:cubicBezTo>
                    <a:pt x="19223" y="0"/>
                    <a:pt x="18861" y="80"/>
                    <a:pt x="18584" y="240"/>
                  </a:cubicBezTo>
                  <a:lnTo>
                    <a:pt x="708" y="10554"/>
                  </a:lnTo>
                  <a:cubicBezTo>
                    <a:pt x="430" y="10714"/>
                    <a:pt x="181" y="10986"/>
                    <a:pt x="0" y="11301"/>
                  </a:cubicBezTo>
                  <a:lnTo>
                    <a:pt x="25438" y="25989"/>
                  </a:lnTo>
                  <a:lnTo>
                    <a:pt x="25732" y="26158"/>
                  </a:lnTo>
                  <a:lnTo>
                    <a:pt x="26073" y="26355"/>
                  </a:lnTo>
                  <a:lnTo>
                    <a:pt x="44599" y="15120"/>
                  </a:lnTo>
                  <a:lnTo>
                    <a:pt x="44599" y="14588"/>
                  </a:lnTo>
                  <a:cubicBezTo>
                    <a:pt x="44592" y="14336"/>
                    <a:pt x="44423" y="14156"/>
                    <a:pt x="44185" y="14005"/>
                  </a:cubicBezTo>
                  <a:lnTo>
                    <a:pt x="20587" y="240"/>
                  </a:lnTo>
                  <a:cubicBezTo>
                    <a:pt x="20311" y="80"/>
                    <a:pt x="19948" y="0"/>
                    <a:pt x="19586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19"/>
            <p:cNvSpPr/>
            <p:nvPr/>
          </p:nvSpPr>
          <p:spPr>
            <a:xfrm>
              <a:off x="2101275" y="4284525"/>
              <a:ext cx="863625" cy="486900"/>
            </a:xfrm>
            <a:custGeom>
              <a:rect b="b" l="l" r="r" t="t"/>
              <a:pathLst>
                <a:path extrusionOk="0" h="19476" w="34545">
                  <a:moveTo>
                    <a:pt x="17416" y="0"/>
                  </a:moveTo>
                  <a:cubicBezTo>
                    <a:pt x="17053" y="0"/>
                    <a:pt x="16690" y="80"/>
                    <a:pt x="16413" y="240"/>
                  </a:cubicBezTo>
                  <a:lnTo>
                    <a:pt x="1" y="9710"/>
                  </a:lnTo>
                  <a:lnTo>
                    <a:pt x="16609" y="19331"/>
                  </a:lnTo>
                  <a:cubicBezTo>
                    <a:pt x="16775" y="19428"/>
                    <a:pt x="16992" y="19476"/>
                    <a:pt x="17210" y="19476"/>
                  </a:cubicBezTo>
                  <a:cubicBezTo>
                    <a:pt x="17427" y="19476"/>
                    <a:pt x="17644" y="19428"/>
                    <a:pt x="17810" y="19331"/>
                  </a:cubicBezTo>
                  <a:lnTo>
                    <a:pt x="34545" y="9648"/>
                  </a:lnTo>
                  <a:lnTo>
                    <a:pt x="18417" y="240"/>
                  </a:lnTo>
                  <a:cubicBezTo>
                    <a:pt x="18141" y="80"/>
                    <a:pt x="17778" y="0"/>
                    <a:pt x="17416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19"/>
            <p:cNvSpPr/>
            <p:nvPr/>
          </p:nvSpPr>
          <p:spPr>
            <a:xfrm>
              <a:off x="2039625" y="4567050"/>
              <a:ext cx="659225" cy="571675"/>
            </a:xfrm>
            <a:custGeom>
              <a:rect b="b" l="l" r="r" t="t"/>
              <a:pathLst>
                <a:path extrusionOk="0" h="22867" w="26369">
                  <a:moveTo>
                    <a:pt x="295" y="0"/>
                  </a:moveTo>
                  <a:cubicBezTo>
                    <a:pt x="295" y="0"/>
                    <a:pt x="0" y="479"/>
                    <a:pt x="0" y="987"/>
                  </a:cubicBezTo>
                  <a:lnTo>
                    <a:pt x="0" y="6679"/>
                  </a:lnTo>
                  <a:cubicBezTo>
                    <a:pt x="0" y="7317"/>
                    <a:pt x="449" y="8094"/>
                    <a:pt x="1003" y="8414"/>
                  </a:cubicBezTo>
                  <a:lnTo>
                    <a:pt x="26036" y="22867"/>
                  </a:lnTo>
                  <a:lnTo>
                    <a:pt x="26369" y="15054"/>
                  </a:lnTo>
                  <a:lnTo>
                    <a:pt x="1003" y="409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19"/>
            <p:cNvSpPr/>
            <p:nvPr/>
          </p:nvSpPr>
          <p:spPr>
            <a:xfrm>
              <a:off x="2682950" y="4649200"/>
              <a:ext cx="479075" cy="491125"/>
            </a:xfrm>
            <a:custGeom>
              <a:rect b="b" l="l" r="r" t="t"/>
              <a:pathLst>
                <a:path extrusionOk="0" h="19645" w="19163">
                  <a:moveTo>
                    <a:pt x="19162" y="1"/>
                  </a:moveTo>
                  <a:cubicBezTo>
                    <a:pt x="19162" y="265"/>
                    <a:pt x="19023" y="418"/>
                    <a:pt x="18764" y="568"/>
                  </a:cubicBezTo>
                  <a:cubicBezTo>
                    <a:pt x="18724" y="593"/>
                    <a:pt x="18690" y="613"/>
                    <a:pt x="18662" y="628"/>
                  </a:cubicBezTo>
                  <a:lnTo>
                    <a:pt x="13199" y="3783"/>
                  </a:lnTo>
                  <a:lnTo>
                    <a:pt x="12877" y="3968"/>
                  </a:lnTo>
                  <a:lnTo>
                    <a:pt x="9398" y="5976"/>
                  </a:lnTo>
                  <a:lnTo>
                    <a:pt x="992" y="10832"/>
                  </a:lnTo>
                  <a:cubicBezTo>
                    <a:pt x="720" y="10991"/>
                    <a:pt x="473" y="11262"/>
                    <a:pt x="295" y="11572"/>
                  </a:cubicBezTo>
                  <a:cubicBezTo>
                    <a:pt x="126" y="11864"/>
                    <a:pt x="17" y="12188"/>
                    <a:pt x="3" y="12488"/>
                  </a:cubicBezTo>
                  <a:cubicBezTo>
                    <a:pt x="1" y="12512"/>
                    <a:pt x="1" y="12538"/>
                    <a:pt x="1" y="12561"/>
                  </a:cubicBezTo>
                  <a:lnTo>
                    <a:pt x="1" y="18929"/>
                  </a:lnTo>
                  <a:cubicBezTo>
                    <a:pt x="1" y="18952"/>
                    <a:pt x="1" y="18977"/>
                    <a:pt x="3" y="19000"/>
                  </a:cubicBezTo>
                  <a:lnTo>
                    <a:pt x="3" y="19005"/>
                  </a:lnTo>
                  <a:cubicBezTo>
                    <a:pt x="14" y="19195"/>
                    <a:pt x="69" y="19346"/>
                    <a:pt x="155" y="19454"/>
                  </a:cubicBezTo>
                  <a:lnTo>
                    <a:pt x="155" y="19457"/>
                  </a:lnTo>
                  <a:cubicBezTo>
                    <a:pt x="252" y="19579"/>
                    <a:pt x="391" y="19644"/>
                    <a:pt x="555" y="19644"/>
                  </a:cubicBezTo>
                  <a:cubicBezTo>
                    <a:pt x="690" y="19644"/>
                    <a:pt x="842" y="19600"/>
                    <a:pt x="1002" y="19507"/>
                  </a:cubicBezTo>
                  <a:lnTo>
                    <a:pt x="1440" y="19255"/>
                  </a:lnTo>
                  <a:lnTo>
                    <a:pt x="1787" y="19056"/>
                  </a:lnTo>
                  <a:cubicBezTo>
                    <a:pt x="1854" y="19020"/>
                    <a:pt x="1922" y="18977"/>
                    <a:pt x="1991" y="18938"/>
                  </a:cubicBezTo>
                  <a:cubicBezTo>
                    <a:pt x="2061" y="18899"/>
                    <a:pt x="2129" y="18859"/>
                    <a:pt x="2197" y="18821"/>
                  </a:cubicBezTo>
                  <a:cubicBezTo>
                    <a:pt x="2567" y="18607"/>
                    <a:pt x="2946" y="18387"/>
                    <a:pt x="3331" y="18165"/>
                  </a:cubicBezTo>
                  <a:cubicBezTo>
                    <a:pt x="3428" y="18110"/>
                    <a:pt x="3523" y="18054"/>
                    <a:pt x="3620" y="17999"/>
                  </a:cubicBezTo>
                  <a:cubicBezTo>
                    <a:pt x="4201" y="17663"/>
                    <a:pt x="4789" y="17326"/>
                    <a:pt x="5363" y="16993"/>
                  </a:cubicBezTo>
                  <a:cubicBezTo>
                    <a:pt x="5555" y="16882"/>
                    <a:pt x="5744" y="16773"/>
                    <a:pt x="5931" y="16664"/>
                  </a:cubicBezTo>
                  <a:lnTo>
                    <a:pt x="6478" y="16349"/>
                  </a:lnTo>
                  <a:lnTo>
                    <a:pt x="7003" y="16047"/>
                  </a:lnTo>
                  <a:cubicBezTo>
                    <a:pt x="7177" y="15946"/>
                    <a:pt x="7346" y="15850"/>
                    <a:pt x="7507" y="15755"/>
                  </a:cubicBezTo>
                  <a:cubicBezTo>
                    <a:pt x="7591" y="15706"/>
                    <a:pt x="7673" y="15659"/>
                    <a:pt x="7751" y="15613"/>
                  </a:cubicBezTo>
                  <a:lnTo>
                    <a:pt x="8213" y="15347"/>
                  </a:lnTo>
                  <a:cubicBezTo>
                    <a:pt x="8371" y="15256"/>
                    <a:pt x="8523" y="15169"/>
                    <a:pt x="8667" y="15084"/>
                  </a:cubicBezTo>
                  <a:cubicBezTo>
                    <a:pt x="8858" y="14975"/>
                    <a:pt x="9035" y="14873"/>
                    <a:pt x="9197" y="14778"/>
                  </a:cubicBezTo>
                  <a:cubicBezTo>
                    <a:pt x="9359" y="14683"/>
                    <a:pt x="9509" y="14597"/>
                    <a:pt x="9642" y="14521"/>
                  </a:cubicBezTo>
                  <a:cubicBezTo>
                    <a:pt x="9732" y="14471"/>
                    <a:pt x="9813" y="14425"/>
                    <a:pt x="9884" y="14383"/>
                  </a:cubicBezTo>
                  <a:cubicBezTo>
                    <a:pt x="9957" y="14342"/>
                    <a:pt x="10021" y="14304"/>
                    <a:pt x="10079" y="14269"/>
                  </a:cubicBezTo>
                  <a:cubicBezTo>
                    <a:pt x="10164" y="14221"/>
                    <a:pt x="10229" y="14184"/>
                    <a:pt x="10273" y="14158"/>
                  </a:cubicBezTo>
                  <a:lnTo>
                    <a:pt x="10333" y="14123"/>
                  </a:lnTo>
                  <a:cubicBezTo>
                    <a:pt x="10336" y="14122"/>
                    <a:pt x="10338" y="14121"/>
                    <a:pt x="10340" y="14118"/>
                  </a:cubicBezTo>
                  <a:lnTo>
                    <a:pt x="18662" y="9312"/>
                  </a:lnTo>
                  <a:cubicBezTo>
                    <a:pt x="18665" y="9311"/>
                    <a:pt x="18670" y="9309"/>
                    <a:pt x="18672" y="9306"/>
                  </a:cubicBezTo>
                  <a:cubicBezTo>
                    <a:pt x="18688" y="9297"/>
                    <a:pt x="18707" y="9285"/>
                    <a:pt x="18723" y="9274"/>
                  </a:cubicBezTo>
                  <a:cubicBezTo>
                    <a:pt x="18970" y="9098"/>
                    <a:pt x="19162" y="8760"/>
                    <a:pt x="19162" y="8482"/>
                  </a:cubicBezTo>
                  <a:lnTo>
                    <a:pt x="19162" y="7600"/>
                  </a:lnTo>
                  <a:cubicBezTo>
                    <a:pt x="19162" y="7832"/>
                    <a:pt x="19056" y="7980"/>
                    <a:pt x="18857" y="8112"/>
                  </a:cubicBezTo>
                  <a:cubicBezTo>
                    <a:pt x="18827" y="8130"/>
                    <a:pt x="18796" y="8149"/>
                    <a:pt x="18764" y="8167"/>
                  </a:cubicBezTo>
                  <a:lnTo>
                    <a:pt x="18662" y="8228"/>
                  </a:lnTo>
                  <a:lnTo>
                    <a:pt x="9399" y="13575"/>
                  </a:lnTo>
                  <a:lnTo>
                    <a:pt x="1241" y="18282"/>
                  </a:lnTo>
                  <a:cubicBezTo>
                    <a:pt x="1193" y="18311"/>
                    <a:pt x="1147" y="18325"/>
                    <a:pt x="1107" y="18325"/>
                  </a:cubicBezTo>
                  <a:cubicBezTo>
                    <a:pt x="1009" y="18325"/>
                    <a:pt x="941" y="18245"/>
                    <a:pt x="941" y="18109"/>
                  </a:cubicBezTo>
                  <a:lnTo>
                    <a:pt x="941" y="12523"/>
                  </a:lnTo>
                  <a:cubicBezTo>
                    <a:pt x="941" y="12224"/>
                    <a:pt x="1139" y="11864"/>
                    <a:pt x="1387" y="11690"/>
                  </a:cubicBezTo>
                  <a:lnTo>
                    <a:pt x="1390" y="11687"/>
                  </a:lnTo>
                  <a:cubicBezTo>
                    <a:pt x="1405" y="11675"/>
                    <a:pt x="1424" y="11664"/>
                    <a:pt x="1440" y="11655"/>
                  </a:cubicBezTo>
                  <a:lnTo>
                    <a:pt x="1788" y="11455"/>
                  </a:lnTo>
                  <a:cubicBezTo>
                    <a:pt x="1922" y="11379"/>
                    <a:pt x="2061" y="11299"/>
                    <a:pt x="2197" y="11219"/>
                  </a:cubicBezTo>
                  <a:cubicBezTo>
                    <a:pt x="2567" y="11007"/>
                    <a:pt x="2947" y="10787"/>
                    <a:pt x="3331" y="10565"/>
                  </a:cubicBezTo>
                  <a:cubicBezTo>
                    <a:pt x="3429" y="10509"/>
                    <a:pt x="3523" y="10454"/>
                    <a:pt x="3621" y="10398"/>
                  </a:cubicBezTo>
                  <a:cubicBezTo>
                    <a:pt x="4201" y="10063"/>
                    <a:pt x="4789" y="9725"/>
                    <a:pt x="5363" y="9392"/>
                  </a:cubicBezTo>
                  <a:cubicBezTo>
                    <a:pt x="5555" y="9281"/>
                    <a:pt x="5744" y="9173"/>
                    <a:pt x="5933" y="9063"/>
                  </a:cubicBezTo>
                  <a:lnTo>
                    <a:pt x="6478" y="8749"/>
                  </a:lnTo>
                  <a:cubicBezTo>
                    <a:pt x="6835" y="8543"/>
                    <a:pt x="7182" y="8344"/>
                    <a:pt x="7509" y="8154"/>
                  </a:cubicBezTo>
                  <a:cubicBezTo>
                    <a:pt x="7592" y="8105"/>
                    <a:pt x="7673" y="8059"/>
                    <a:pt x="7751" y="8013"/>
                  </a:cubicBezTo>
                  <a:lnTo>
                    <a:pt x="8214" y="7746"/>
                  </a:lnTo>
                  <a:lnTo>
                    <a:pt x="10340" y="6518"/>
                  </a:lnTo>
                  <a:lnTo>
                    <a:pt x="13817" y="4511"/>
                  </a:lnTo>
                  <a:lnTo>
                    <a:pt x="14133" y="4329"/>
                  </a:lnTo>
                  <a:lnTo>
                    <a:pt x="18662" y="1714"/>
                  </a:lnTo>
                  <a:cubicBezTo>
                    <a:pt x="18665" y="1712"/>
                    <a:pt x="18669" y="1710"/>
                    <a:pt x="18671" y="1707"/>
                  </a:cubicBezTo>
                  <a:cubicBezTo>
                    <a:pt x="18942" y="1545"/>
                    <a:pt x="19162" y="1179"/>
                    <a:pt x="19162" y="883"/>
                  </a:cubicBezTo>
                  <a:lnTo>
                    <a:pt x="19162" y="1"/>
                  </a:ln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19"/>
            <p:cNvSpPr/>
            <p:nvPr/>
          </p:nvSpPr>
          <p:spPr>
            <a:xfrm>
              <a:off x="2894100" y="4365750"/>
              <a:ext cx="94300" cy="94975"/>
            </a:xfrm>
            <a:custGeom>
              <a:rect b="b" l="l" r="r" t="t"/>
              <a:pathLst>
                <a:path extrusionOk="0" h="3799" w="3772">
                  <a:moveTo>
                    <a:pt x="2831" y="0"/>
                  </a:moveTo>
                  <a:lnTo>
                    <a:pt x="0" y="1634"/>
                  </a:lnTo>
                  <a:lnTo>
                    <a:pt x="3772" y="3799"/>
                  </a:lnTo>
                  <a:lnTo>
                    <a:pt x="3772" y="542"/>
                  </a:lnTo>
                  <a:lnTo>
                    <a:pt x="2831" y="0"/>
                  </a:lnTo>
                  <a:close/>
                </a:path>
              </a:pathLst>
            </a:custGeom>
            <a:solidFill>
              <a:srgbClr val="3451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19"/>
            <p:cNvSpPr/>
            <p:nvPr/>
          </p:nvSpPr>
          <p:spPr>
            <a:xfrm>
              <a:off x="1907925" y="4356000"/>
              <a:ext cx="623600" cy="387650"/>
            </a:xfrm>
            <a:custGeom>
              <a:rect b="b" l="l" r="r" t="t"/>
              <a:pathLst>
                <a:path extrusionOk="0" h="15506" w="24944">
                  <a:moveTo>
                    <a:pt x="0" y="1"/>
                  </a:moveTo>
                  <a:lnTo>
                    <a:pt x="0" y="881"/>
                  </a:lnTo>
                  <a:cubicBezTo>
                    <a:pt x="0" y="1182"/>
                    <a:pt x="225" y="1555"/>
                    <a:pt x="501" y="1714"/>
                  </a:cubicBezTo>
                  <a:lnTo>
                    <a:pt x="23062" y="14738"/>
                  </a:lnTo>
                  <a:cubicBezTo>
                    <a:pt x="23062" y="14738"/>
                    <a:pt x="23068" y="14743"/>
                    <a:pt x="23080" y="14750"/>
                  </a:cubicBezTo>
                  <a:cubicBezTo>
                    <a:pt x="23095" y="14758"/>
                    <a:pt x="23113" y="14767"/>
                    <a:pt x="23136" y="14781"/>
                  </a:cubicBezTo>
                  <a:cubicBezTo>
                    <a:pt x="23154" y="14793"/>
                    <a:pt x="23176" y="14803"/>
                    <a:pt x="23199" y="14818"/>
                  </a:cubicBezTo>
                  <a:cubicBezTo>
                    <a:pt x="23222" y="14831"/>
                    <a:pt x="23247" y="14846"/>
                    <a:pt x="23277" y="14864"/>
                  </a:cubicBezTo>
                  <a:cubicBezTo>
                    <a:pt x="23335" y="14896"/>
                    <a:pt x="23403" y="14936"/>
                    <a:pt x="23476" y="14977"/>
                  </a:cubicBezTo>
                  <a:lnTo>
                    <a:pt x="23636" y="15070"/>
                  </a:lnTo>
                  <a:cubicBezTo>
                    <a:pt x="23749" y="15135"/>
                    <a:pt x="23872" y="15206"/>
                    <a:pt x="24001" y="15281"/>
                  </a:cubicBezTo>
                  <a:cubicBezTo>
                    <a:pt x="24259" y="15429"/>
                    <a:pt x="24593" y="15506"/>
                    <a:pt x="24928" y="15506"/>
                  </a:cubicBezTo>
                  <a:cubicBezTo>
                    <a:pt x="24933" y="15506"/>
                    <a:pt x="24938" y="15506"/>
                    <a:pt x="24944" y="15506"/>
                  </a:cubicBezTo>
                  <a:lnTo>
                    <a:pt x="24944" y="14404"/>
                  </a:lnTo>
                  <a:cubicBezTo>
                    <a:pt x="24580" y="14404"/>
                    <a:pt x="24220" y="14323"/>
                    <a:pt x="23942" y="14163"/>
                  </a:cubicBezTo>
                  <a:cubicBezTo>
                    <a:pt x="23942" y="14163"/>
                    <a:pt x="23062" y="13656"/>
                    <a:pt x="23062" y="13654"/>
                  </a:cubicBezTo>
                  <a:lnTo>
                    <a:pt x="501" y="629"/>
                  </a:lnTo>
                  <a:cubicBezTo>
                    <a:pt x="345" y="539"/>
                    <a:pt x="0" y="336"/>
                    <a:pt x="0" y="1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19"/>
            <p:cNvSpPr/>
            <p:nvPr/>
          </p:nvSpPr>
          <p:spPr>
            <a:xfrm>
              <a:off x="1904475" y="4100800"/>
              <a:ext cx="1075025" cy="615325"/>
            </a:xfrm>
            <a:custGeom>
              <a:rect b="b" l="l" r="r" t="t"/>
              <a:pathLst>
                <a:path extrusionOk="0" h="24613" w="43001">
                  <a:moveTo>
                    <a:pt x="17662" y="1"/>
                  </a:moveTo>
                  <a:cubicBezTo>
                    <a:pt x="17296" y="1"/>
                    <a:pt x="16930" y="81"/>
                    <a:pt x="16652" y="243"/>
                  </a:cubicBezTo>
                  <a:lnTo>
                    <a:pt x="3294" y="8029"/>
                  </a:lnTo>
                  <a:lnTo>
                    <a:pt x="551" y="9628"/>
                  </a:lnTo>
                  <a:cubicBezTo>
                    <a:pt x="1" y="9949"/>
                    <a:pt x="1" y="10470"/>
                    <a:pt x="553" y="10789"/>
                  </a:cubicBezTo>
                  <a:lnTo>
                    <a:pt x="23203" y="23864"/>
                  </a:lnTo>
                  <a:lnTo>
                    <a:pt x="24079" y="24371"/>
                  </a:lnTo>
                  <a:cubicBezTo>
                    <a:pt x="24358" y="24530"/>
                    <a:pt x="24721" y="24612"/>
                    <a:pt x="25082" y="24612"/>
                  </a:cubicBezTo>
                  <a:cubicBezTo>
                    <a:pt x="25456" y="24612"/>
                    <a:pt x="25790" y="24532"/>
                    <a:pt x="26083" y="24368"/>
                  </a:cubicBezTo>
                  <a:lnTo>
                    <a:pt x="26960" y="23862"/>
                  </a:lnTo>
                  <a:lnTo>
                    <a:pt x="26963" y="23862"/>
                  </a:lnTo>
                  <a:lnTo>
                    <a:pt x="42603" y="14831"/>
                  </a:lnTo>
                  <a:cubicBezTo>
                    <a:pt x="42623" y="14817"/>
                    <a:pt x="42646" y="14801"/>
                    <a:pt x="42667" y="14785"/>
                  </a:cubicBezTo>
                  <a:cubicBezTo>
                    <a:pt x="42691" y="14767"/>
                    <a:pt x="42713" y="14748"/>
                    <a:pt x="42734" y="14727"/>
                  </a:cubicBezTo>
                  <a:lnTo>
                    <a:pt x="42774" y="14688"/>
                  </a:lnTo>
                  <a:cubicBezTo>
                    <a:pt x="42792" y="14667"/>
                    <a:pt x="42809" y="14645"/>
                    <a:pt x="42825" y="14622"/>
                  </a:cubicBezTo>
                  <a:cubicBezTo>
                    <a:pt x="42848" y="14595"/>
                    <a:pt x="42867" y="14565"/>
                    <a:pt x="42885" y="14532"/>
                  </a:cubicBezTo>
                  <a:cubicBezTo>
                    <a:pt x="42903" y="14501"/>
                    <a:pt x="42919" y="14468"/>
                    <a:pt x="42933" y="14435"/>
                  </a:cubicBezTo>
                  <a:cubicBezTo>
                    <a:pt x="42949" y="14403"/>
                    <a:pt x="42961" y="14370"/>
                    <a:pt x="42971" y="14335"/>
                  </a:cubicBezTo>
                  <a:cubicBezTo>
                    <a:pt x="42979" y="14306"/>
                    <a:pt x="42987" y="14277"/>
                    <a:pt x="42991" y="14247"/>
                  </a:cubicBezTo>
                  <a:cubicBezTo>
                    <a:pt x="42995" y="14240"/>
                    <a:pt x="42995" y="14233"/>
                    <a:pt x="42994" y="14224"/>
                  </a:cubicBezTo>
                  <a:cubicBezTo>
                    <a:pt x="42997" y="14213"/>
                    <a:pt x="43000" y="14201"/>
                    <a:pt x="43001" y="14189"/>
                  </a:cubicBezTo>
                  <a:lnTo>
                    <a:pt x="42999" y="14188"/>
                  </a:lnTo>
                  <a:lnTo>
                    <a:pt x="40526" y="12774"/>
                  </a:lnTo>
                  <a:lnTo>
                    <a:pt x="39585" y="12232"/>
                  </a:lnTo>
                  <a:lnTo>
                    <a:pt x="18655" y="236"/>
                  </a:lnTo>
                  <a:cubicBezTo>
                    <a:pt x="18381" y="79"/>
                    <a:pt x="18022" y="1"/>
                    <a:pt x="17662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19"/>
            <p:cNvSpPr/>
            <p:nvPr/>
          </p:nvSpPr>
          <p:spPr>
            <a:xfrm>
              <a:off x="1924050" y="4277825"/>
              <a:ext cx="1040900" cy="424425"/>
            </a:xfrm>
            <a:custGeom>
              <a:rect b="b" l="l" r="r" t="t"/>
              <a:pathLst>
                <a:path extrusionOk="0" h="16977" w="41636">
                  <a:moveTo>
                    <a:pt x="1" y="0"/>
                  </a:moveTo>
                  <a:lnTo>
                    <a:pt x="1" y="2793"/>
                  </a:lnTo>
                  <a:cubicBezTo>
                    <a:pt x="1" y="3001"/>
                    <a:pt x="111" y="3192"/>
                    <a:pt x="290" y="3295"/>
                  </a:cubicBezTo>
                  <a:lnTo>
                    <a:pt x="23719" y="16822"/>
                  </a:lnTo>
                  <a:cubicBezTo>
                    <a:pt x="23899" y="16925"/>
                    <a:pt x="24099" y="16976"/>
                    <a:pt x="24298" y="16976"/>
                  </a:cubicBezTo>
                  <a:cubicBezTo>
                    <a:pt x="24498" y="16976"/>
                    <a:pt x="24698" y="16925"/>
                    <a:pt x="24876" y="16822"/>
                  </a:cubicBezTo>
                  <a:lnTo>
                    <a:pt x="41632" y="7148"/>
                  </a:lnTo>
                  <a:lnTo>
                    <a:pt x="41635" y="4060"/>
                  </a:lnTo>
                  <a:lnTo>
                    <a:pt x="24299" y="140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19"/>
            <p:cNvSpPr/>
            <p:nvPr/>
          </p:nvSpPr>
          <p:spPr>
            <a:xfrm>
              <a:off x="1924050" y="4277825"/>
              <a:ext cx="607475" cy="424425"/>
            </a:xfrm>
            <a:custGeom>
              <a:rect b="b" l="l" r="r" t="t"/>
              <a:pathLst>
                <a:path extrusionOk="0" h="16977" w="24299">
                  <a:moveTo>
                    <a:pt x="1" y="0"/>
                  </a:moveTo>
                  <a:lnTo>
                    <a:pt x="1" y="2793"/>
                  </a:lnTo>
                  <a:cubicBezTo>
                    <a:pt x="1" y="3001"/>
                    <a:pt x="111" y="3192"/>
                    <a:pt x="290" y="3295"/>
                  </a:cubicBezTo>
                  <a:lnTo>
                    <a:pt x="23719" y="16822"/>
                  </a:lnTo>
                  <a:cubicBezTo>
                    <a:pt x="23895" y="16923"/>
                    <a:pt x="24096" y="16976"/>
                    <a:pt x="24299" y="16976"/>
                  </a:cubicBezTo>
                  <a:lnTo>
                    <a:pt x="24299" y="140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19"/>
            <p:cNvSpPr/>
            <p:nvPr/>
          </p:nvSpPr>
          <p:spPr>
            <a:xfrm>
              <a:off x="2959000" y="4383725"/>
              <a:ext cx="11800" cy="82700"/>
            </a:xfrm>
            <a:custGeom>
              <a:rect b="b" l="l" r="r" t="t"/>
              <a:pathLst>
                <a:path extrusionOk="0" h="3308" w="472">
                  <a:moveTo>
                    <a:pt x="323" y="1"/>
                  </a:moveTo>
                  <a:cubicBezTo>
                    <a:pt x="296" y="1"/>
                    <a:pt x="267" y="9"/>
                    <a:pt x="236" y="27"/>
                  </a:cubicBezTo>
                  <a:cubicBezTo>
                    <a:pt x="107" y="102"/>
                    <a:pt x="1" y="318"/>
                    <a:pt x="1" y="510"/>
                  </a:cubicBezTo>
                  <a:lnTo>
                    <a:pt x="1" y="3070"/>
                  </a:lnTo>
                  <a:cubicBezTo>
                    <a:pt x="1" y="3217"/>
                    <a:pt x="62" y="3308"/>
                    <a:pt x="149" y="3308"/>
                  </a:cubicBezTo>
                  <a:cubicBezTo>
                    <a:pt x="176" y="3308"/>
                    <a:pt x="205" y="3299"/>
                    <a:pt x="235" y="3281"/>
                  </a:cubicBezTo>
                  <a:cubicBezTo>
                    <a:pt x="364" y="3207"/>
                    <a:pt x="470" y="2991"/>
                    <a:pt x="470" y="2799"/>
                  </a:cubicBezTo>
                  <a:lnTo>
                    <a:pt x="471" y="237"/>
                  </a:lnTo>
                  <a:cubicBezTo>
                    <a:pt x="471" y="90"/>
                    <a:pt x="410" y="1"/>
                    <a:pt x="323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19"/>
            <p:cNvSpPr/>
            <p:nvPr/>
          </p:nvSpPr>
          <p:spPr>
            <a:xfrm>
              <a:off x="1907925" y="4247475"/>
              <a:ext cx="623575" cy="387675"/>
            </a:xfrm>
            <a:custGeom>
              <a:rect b="b" l="l" r="r" t="t"/>
              <a:pathLst>
                <a:path extrusionOk="0" h="15507" w="24943">
                  <a:moveTo>
                    <a:pt x="0" y="0"/>
                  </a:moveTo>
                  <a:lnTo>
                    <a:pt x="0" y="882"/>
                  </a:lnTo>
                  <a:cubicBezTo>
                    <a:pt x="0" y="1182"/>
                    <a:pt x="225" y="1554"/>
                    <a:pt x="501" y="1714"/>
                  </a:cubicBezTo>
                  <a:lnTo>
                    <a:pt x="10853" y="7688"/>
                  </a:lnTo>
                  <a:cubicBezTo>
                    <a:pt x="10853" y="7688"/>
                    <a:pt x="23062" y="14739"/>
                    <a:pt x="23067" y="14741"/>
                  </a:cubicBezTo>
                  <a:lnTo>
                    <a:pt x="23103" y="14762"/>
                  </a:lnTo>
                  <a:cubicBezTo>
                    <a:pt x="23169" y="14802"/>
                    <a:pt x="23300" y="14878"/>
                    <a:pt x="23476" y="14977"/>
                  </a:cubicBezTo>
                  <a:lnTo>
                    <a:pt x="23636" y="15071"/>
                  </a:lnTo>
                  <a:cubicBezTo>
                    <a:pt x="23749" y="15136"/>
                    <a:pt x="23871" y="15207"/>
                    <a:pt x="24001" y="15282"/>
                  </a:cubicBezTo>
                  <a:cubicBezTo>
                    <a:pt x="24259" y="15429"/>
                    <a:pt x="24593" y="15507"/>
                    <a:pt x="24927" y="15507"/>
                  </a:cubicBezTo>
                  <a:cubicBezTo>
                    <a:pt x="24932" y="15507"/>
                    <a:pt x="24937" y="15507"/>
                    <a:pt x="24942" y="15506"/>
                  </a:cubicBezTo>
                  <a:lnTo>
                    <a:pt x="24942" y="14400"/>
                  </a:lnTo>
                  <a:cubicBezTo>
                    <a:pt x="24579" y="14400"/>
                    <a:pt x="24218" y="14320"/>
                    <a:pt x="23938" y="14159"/>
                  </a:cubicBezTo>
                  <a:cubicBezTo>
                    <a:pt x="23938" y="14159"/>
                    <a:pt x="23064" y="13654"/>
                    <a:pt x="23061" y="13654"/>
                  </a:cubicBezTo>
                  <a:lnTo>
                    <a:pt x="11795" y="7147"/>
                  </a:lnTo>
                  <a:lnTo>
                    <a:pt x="501" y="629"/>
                  </a:lnTo>
                  <a:cubicBezTo>
                    <a:pt x="354" y="543"/>
                    <a:pt x="0" y="347"/>
                    <a:pt x="0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19"/>
            <p:cNvSpPr/>
            <p:nvPr/>
          </p:nvSpPr>
          <p:spPr>
            <a:xfrm>
              <a:off x="1904475" y="3992200"/>
              <a:ext cx="1091575" cy="615275"/>
            </a:xfrm>
            <a:custGeom>
              <a:rect b="b" l="l" r="r" t="t"/>
              <a:pathLst>
                <a:path extrusionOk="0" h="24611" w="43663">
                  <a:moveTo>
                    <a:pt x="43628" y="14557"/>
                  </a:moveTo>
                  <a:lnTo>
                    <a:pt x="43662" y="14577"/>
                  </a:lnTo>
                  <a:cubicBezTo>
                    <a:pt x="43652" y="14569"/>
                    <a:pt x="43640" y="14562"/>
                    <a:pt x="43628" y="14557"/>
                  </a:cubicBezTo>
                  <a:close/>
                  <a:moveTo>
                    <a:pt x="17663" y="0"/>
                  </a:moveTo>
                  <a:cubicBezTo>
                    <a:pt x="17297" y="0"/>
                    <a:pt x="16931" y="82"/>
                    <a:pt x="16652" y="243"/>
                  </a:cubicBezTo>
                  <a:lnTo>
                    <a:pt x="552" y="9628"/>
                  </a:lnTo>
                  <a:cubicBezTo>
                    <a:pt x="1" y="9951"/>
                    <a:pt x="1" y="10469"/>
                    <a:pt x="553" y="10790"/>
                  </a:cubicBezTo>
                  <a:lnTo>
                    <a:pt x="3294" y="12373"/>
                  </a:lnTo>
                  <a:lnTo>
                    <a:pt x="23203" y="23864"/>
                  </a:lnTo>
                  <a:lnTo>
                    <a:pt x="24080" y="24371"/>
                  </a:lnTo>
                  <a:cubicBezTo>
                    <a:pt x="24358" y="24531"/>
                    <a:pt x="24721" y="24610"/>
                    <a:pt x="25082" y="24610"/>
                  </a:cubicBezTo>
                  <a:cubicBezTo>
                    <a:pt x="25096" y="24610"/>
                    <a:pt x="25110" y="24610"/>
                    <a:pt x="25124" y="24610"/>
                  </a:cubicBezTo>
                  <a:cubicBezTo>
                    <a:pt x="25459" y="24610"/>
                    <a:pt x="25790" y="24527"/>
                    <a:pt x="26087" y="24368"/>
                  </a:cubicBezTo>
                  <a:lnTo>
                    <a:pt x="26961" y="23864"/>
                  </a:lnTo>
                  <a:lnTo>
                    <a:pt x="26964" y="23864"/>
                  </a:lnTo>
                  <a:lnTo>
                    <a:pt x="39585" y="16576"/>
                  </a:lnTo>
                  <a:lnTo>
                    <a:pt x="42355" y="14977"/>
                  </a:lnTo>
                  <a:lnTo>
                    <a:pt x="42941" y="14640"/>
                  </a:lnTo>
                  <a:cubicBezTo>
                    <a:pt x="43014" y="14597"/>
                    <a:pt x="43091" y="14564"/>
                    <a:pt x="43172" y="14537"/>
                  </a:cubicBezTo>
                  <a:cubicBezTo>
                    <a:pt x="43209" y="14526"/>
                    <a:pt x="43246" y="14518"/>
                    <a:pt x="43283" y="14512"/>
                  </a:cubicBezTo>
                  <a:cubicBezTo>
                    <a:pt x="43315" y="14506"/>
                    <a:pt x="43346" y="14503"/>
                    <a:pt x="43378" y="14503"/>
                  </a:cubicBezTo>
                  <a:cubicBezTo>
                    <a:pt x="43383" y="14503"/>
                    <a:pt x="43387" y="14503"/>
                    <a:pt x="43392" y="14503"/>
                  </a:cubicBezTo>
                  <a:cubicBezTo>
                    <a:pt x="43415" y="14503"/>
                    <a:pt x="43439" y="14504"/>
                    <a:pt x="43462" y="14507"/>
                  </a:cubicBezTo>
                  <a:cubicBezTo>
                    <a:pt x="43484" y="14509"/>
                    <a:pt x="43505" y="14514"/>
                    <a:pt x="43526" y="14521"/>
                  </a:cubicBezTo>
                  <a:cubicBezTo>
                    <a:pt x="43542" y="14524"/>
                    <a:pt x="43556" y="14529"/>
                    <a:pt x="43571" y="14535"/>
                  </a:cubicBezTo>
                  <a:cubicBezTo>
                    <a:pt x="43585" y="14537"/>
                    <a:pt x="43599" y="14543"/>
                    <a:pt x="43612" y="14551"/>
                  </a:cubicBezTo>
                  <a:cubicBezTo>
                    <a:pt x="43617" y="14553"/>
                    <a:pt x="43622" y="14555"/>
                    <a:pt x="43628" y="14557"/>
                  </a:cubicBezTo>
                  <a:lnTo>
                    <a:pt x="43628" y="14557"/>
                  </a:lnTo>
                  <a:lnTo>
                    <a:pt x="18656" y="237"/>
                  </a:lnTo>
                  <a:cubicBezTo>
                    <a:pt x="18382" y="79"/>
                    <a:pt x="18023" y="0"/>
                    <a:pt x="17663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19"/>
            <p:cNvSpPr/>
            <p:nvPr/>
          </p:nvSpPr>
          <p:spPr>
            <a:xfrm>
              <a:off x="2531500" y="4354775"/>
              <a:ext cx="471575" cy="388900"/>
            </a:xfrm>
            <a:custGeom>
              <a:rect b="b" l="l" r="r" t="t"/>
              <a:pathLst>
                <a:path extrusionOk="0" h="15556" w="18863">
                  <a:moveTo>
                    <a:pt x="18311" y="0"/>
                  </a:moveTo>
                  <a:cubicBezTo>
                    <a:pt x="18275" y="0"/>
                    <a:pt x="18239" y="3"/>
                    <a:pt x="18202" y="9"/>
                  </a:cubicBezTo>
                  <a:cubicBezTo>
                    <a:pt x="18165" y="15"/>
                    <a:pt x="18128" y="23"/>
                    <a:pt x="18091" y="35"/>
                  </a:cubicBezTo>
                  <a:cubicBezTo>
                    <a:pt x="18010" y="61"/>
                    <a:pt x="17933" y="95"/>
                    <a:pt x="17860" y="137"/>
                  </a:cubicBezTo>
                  <a:lnTo>
                    <a:pt x="17274" y="474"/>
                  </a:lnTo>
                  <a:lnTo>
                    <a:pt x="14504" y="2073"/>
                  </a:lnTo>
                  <a:lnTo>
                    <a:pt x="1883" y="9361"/>
                  </a:lnTo>
                  <a:lnTo>
                    <a:pt x="1880" y="9361"/>
                  </a:lnTo>
                  <a:lnTo>
                    <a:pt x="1006" y="9865"/>
                  </a:lnTo>
                  <a:lnTo>
                    <a:pt x="1003" y="9868"/>
                  </a:lnTo>
                  <a:cubicBezTo>
                    <a:pt x="726" y="10028"/>
                    <a:pt x="364" y="10107"/>
                    <a:pt x="1" y="10107"/>
                  </a:cubicBezTo>
                  <a:lnTo>
                    <a:pt x="1" y="11213"/>
                  </a:lnTo>
                  <a:cubicBezTo>
                    <a:pt x="3" y="11213"/>
                    <a:pt x="6" y="11213"/>
                    <a:pt x="8" y="11213"/>
                  </a:cubicBezTo>
                  <a:cubicBezTo>
                    <a:pt x="346" y="11213"/>
                    <a:pt x="683" y="11137"/>
                    <a:pt x="943" y="10988"/>
                  </a:cubicBezTo>
                  <a:cubicBezTo>
                    <a:pt x="1072" y="10914"/>
                    <a:pt x="1195" y="10843"/>
                    <a:pt x="1308" y="10776"/>
                  </a:cubicBezTo>
                  <a:lnTo>
                    <a:pt x="1468" y="10685"/>
                  </a:lnTo>
                  <a:cubicBezTo>
                    <a:pt x="1644" y="10585"/>
                    <a:pt x="1775" y="10509"/>
                    <a:pt x="1841" y="10469"/>
                  </a:cubicBezTo>
                  <a:lnTo>
                    <a:pt x="1878" y="10448"/>
                  </a:lnTo>
                  <a:cubicBezTo>
                    <a:pt x="1879" y="10447"/>
                    <a:pt x="1880" y="10446"/>
                    <a:pt x="1883" y="10446"/>
                  </a:cubicBezTo>
                  <a:lnTo>
                    <a:pt x="15446" y="2614"/>
                  </a:lnTo>
                  <a:lnTo>
                    <a:pt x="17522" y="1416"/>
                  </a:lnTo>
                  <a:cubicBezTo>
                    <a:pt x="17585" y="1379"/>
                    <a:pt x="17645" y="1362"/>
                    <a:pt x="17699" y="1362"/>
                  </a:cubicBezTo>
                  <a:cubicBezTo>
                    <a:pt x="17830" y="1362"/>
                    <a:pt x="17921" y="1467"/>
                    <a:pt x="17921" y="1648"/>
                  </a:cubicBezTo>
                  <a:lnTo>
                    <a:pt x="17921" y="3978"/>
                  </a:lnTo>
                  <a:cubicBezTo>
                    <a:pt x="17922" y="3995"/>
                    <a:pt x="17921" y="4013"/>
                    <a:pt x="17918" y="4029"/>
                  </a:cubicBezTo>
                  <a:cubicBezTo>
                    <a:pt x="17919" y="4042"/>
                    <a:pt x="17918" y="4054"/>
                    <a:pt x="17913" y="4066"/>
                  </a:cubicBezTo>
                  <a:cubicBezTo>
                    <a:pt x="17914" y="4074"/>
                    <a:pt x="17914" y="4082"/>
                    <a:pt x="17910" y="4089"/>
                  </a:cubicBezTo>
                  <a:cubicBezTo>
                    <a:pt x="17906" y="4120"/>
                    <a:pt x="17898" y="4149"/>
                    <a:pt x="17890" y="4177"/>
                  </a:cubicBezTo>
                  <a:cubicBezTo>
                    <a:pt x="17880" y="4212"/>
                    <a:pt x="17868" y="4245"/>
                    <a:pt x="17852" y="4278"/>
                  </a:cubicBezTo>
                  <a:cubicBezTo>
                    <a:pt x="17838" y="4310"/>
                    <a:pt x="17822" y="4343"/>
                    <a:pt x="17804" y="4374"/>
                  </a:cubicBezTo>
                  <a:cubicBezTo>
                    <a:pt x="17786" y="4407"/>
                    <a:pt x="17767" y="4437"/>
                    <a:pt x="17744" y="4465"/>
                  </a:cubicBezTo>
                  <a:cubicBezTo>
                    <a:pt x="17728" y="4488"/>
                    <a:pt x="17711" y="4509"/>
                    <a:pt x="17692" y="4530"/>
                  </a:cubicBezTo>
                  <a:lnTo>
                    <a:pt x="17653" y="4570"/>
                  </a:lnTo>
                  <a:cubicBezTo>
                    <a:pt x="17633" y="4591"/>
                    <a:pt x="17611" y="4611"/>
                    <a:pt x="17586" y="4626"/>
                  </a:cubicBezTo>
                  <a:cubicBezTo>
                    <a:pt x="17565" y="4643"/>
                    <a:pt x="17542" y="4659"/>
                    <a:pt x="17522" y="4673"/>
                  </a:cubicBezTo>
                  <a:lnTo>
                    <a:pt x="1882" y="13704"/>
                  </a:lnTo>
                  <a:lnTo>
                    <a:pt x="1882" y="13706"/>
                  </a:lnTo>
                  <a:lnTo>
                    <a:pt x="1002" y="14213"/>
                  </a:lnTo>
                  <a:cubicBezTo>
                    <a:pt x="724" y="14373"/>
                    <a:pt x="364" y="14454"/>
                    <a:pt x="1" y="14454"/>
                  </a:cubicBezTo>
                  <a:lnTo>
                    <a:pt x="1" y="15556"/>
                  </a:lnTo>
                  <a:cubicBezTo>
                    <a:pt x="6" y="15556"/>
                    <a:pt x="11" y="15556"/>
                    <a:pt x="16" y="15556"/>
                  </a:cubicBezTo>
                  <a:cubicBezTo>
                    <a:pt x="351" y="15556"/>
                    <a:pt x="685" y="15479"/>
                    <a:pt x="942" y="15331"/>
                  </a:cubicBezTo>
                  <a:cubicBezTo>
                    <a:pt x="1072" y="15257"/>
                    <a:pt x="1194" y="15185"/>
                    <a:pt x="1307" y="15120"/>
                  </a:cubicBezTo>
                  <a:lnTo>
                    <a:pt x="1468" y="15027"/>
                  </a:lnTo>
                  <a:cubicBezTo>
                    <a:pt x="1541" y="14985"/>
                    <a:pt x="1609" y="14947"/>
                    <a:pt x="1667" y="14914"/>
                  </a:cubicBezTo>
                  <a:cubicBezTo>
                    <a:pt x="1697" y="14896"/>
                    <a:pt x="1722" y="14881"/>
                    <a:pt x="1745" y="14868"/>
                  </a:cubicBezTo>
                  <a:cubicBezTo>
                    <a:pt x="1768" y="14854"/>
                    <a:pt x="1789" y="14843"/>
                    <a:pt x="1808" y="14831"/>
                  </a:cubicBezTo>
                  <a:cubicBezTo>
                    <a:pt x="1831" y="14816"/>
                    <a:pt x="1849" y="14808"/>
                    <a:pt x="1864" y="14801"/>
                  </a:cubicBezTo>
                  <a:cubicBezTo>
                    <a:pt x="1874" y="14793"/>
                    <a:pt x="1882" y="14789"/>
                    <a:pt x="1882" y="14789"/>
                  </a:cubicBezTo>
                  <a:lnTo>
                    <a:pt x="17860" y="5563"/>
                  </a:lnTo>
                  <a:cubicBezTo>
                    <a:pt x="18414" y="5244"/>
                    <a:pt x="18862" y="4466"/>
                    <a:pt x="18862" y="3828"/>
                  </a:cubicBezTo>
                  <a:lnTo>
                    <a:pt x="18862" y="714"/>
                  </a:lnTo>
                  <a:cubicBezTo>
                    <a:pt x="18862" y="404"/>
                    <a:pt x="18755" y="185"/>
                    <a:pt x="18584" y="74"/>
                  </a:cubicBezTo>
                  <a:lnTo>
                    <a:pt x="18581" y="74"/>
                  </a:lnTo>
                  <a:lnTo>
                    <a:pt x="18550" y="56"/>
                  </a:lnTo>
                  <a:cubicBezTo>
                    <a:pt x="18543" y="53"/>
                    <a:pt x="18538" y="51"/>
                    <a:pt x="18531" y="48"/>
                  </a:cubicBezTo>
                  <a:cubicBezTo>
                    <a:pt x="18518" y="41"/>
                    <a:pt x="18504" y="35"/>
                    <a:pt x="18490" y="33"/>
                  </a:cubicBezTo>
                  <a:cubicBezTo>
                    <a:pt x="18475" y="26"/>
                    <a:pt x="18461" y="21"/>
                    <a:pt x="18445" y="18"/>
                  </a:cubicBezTo>
                  <a:cubicBezTo>
                    <a:pt x="18424" y="11"/>
                    <a:pt x="18403" y="6"/>
                    <a:pt x="18381" y="5"/>
                  </a:cubicBezTo>
                  <a:cubicBezTo>
                    <a:pt x="18358" y="1"/>
                    <a:pt x="18334" y="0"/>
                    <a:pt x="18311" y="0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19"/>
            <p:cNvSpPr/>
            <p:nvPr/>
          </p:nvSpPr>
          <p:spPr>
            <a:xfrm>
              <a:off x="2251575" y="4898625"/>
              <a:ext cx="70400" cy="67600"/>
            </a:xfrm>
            <a:custGeom>
              <a:rect b="b" l="l" r="r" t="t"/>
              <a:pathLst>
                <a:path extrusionOk="0" h="2704" w="2816">
                  <a:moveTo>
                    <a:pt x="923" y="0"/>
                  </a:moveTo>
                  <a:lnTo>
                    <a:pt x="0" y="534"/>
                  </a:lnTo>
                  <a:lnTo>
                    <a:pt x="0" y="2703"/>
                  </a:lnTo>
                  <a:lnTo>
                    <a:pt x="2815" y="1094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19"/>
            <p:cNvSpPr/>
            <p:nvPr/>
          </p:nvSpPr>
          <p:spPr>
            <a:xfrm>
              <a:off x="2806175" y="5063875"/>
              <a:ext cx="678975" cy="402525"/>
            </a:xfrm>
            <a:custGeom>
              <a:rect b="b" l="l" r="r" t="t"/>
              <a:pathLst>
                <a:path extrusionOk="0" h="16101" w="27159">
                  <a:moveTo>
                    <a:pt x="5460" y="10537"/>
                  </a:moveTo>
                  <a:cubicBezTo>
                    <a:pt x="5454" y="10538"/>
                    <a:pt x="5450" y="10541"/>
                    <a:pt x="5445" y="10545"/>
                  </a:cubicBezTo>
                  <a:lnTo>
                    <a:pt x="5460" y="10537"/>
                  </a:lnTo>
                  <a:close/>
                  <a:moveTo>
                    <a:pt x="27158" y="0"/>
                  </a:moveTo>
                  <a:lnTo>
                    <a:pt x="21978" y="1028"/>
                  </a:lnTo>
                  <a:lnTo>
                    <a:pt x="6286" y="10062"/>
                  </a:lnTo>
                  <a:lnTo>
                    <a:pt x="5460" y="10537"/>
                  </a:lnTo>
                  <a:lnTo>
                    <a:pt x="5460" y="10537"/>
                  </a:lnTo>
                  <a:cubicBezTo>
                    <a:pt x="5463" y="10535"/>
                    <a:pt x="5467" y="10534"/>
                    <a:pt x="5471" y="10534"/>
                  </a:cubicBezTo>
                  <a:lnTo>
                    <a:pt x="5471" y="10534"/>
                  </a:lnTo>
                  <a:lnTo>
                    <a:pt x="5052" y="10775"/>
                  </a:lnTo>
                  <a:lnTo>
                    <a:pt x="4827" y="10904"/>
                  </a:lnTo>
                  <a:lnTo>
                    <a:pt x="3976" y="11397"/>
                  </a:lnTo>
                  <a:lnTo>
                    <a:pt x="358" y="13485"/>
                  </a:lnTo>
                  <a:cubicBezTo>
                    <a:pt x="69" y="13686"/>
                    <a:pt x="1" y="14034"/>
                    <a:pt x="79" y="14427"/>
                  </a:cubicBezTo>
                  <a:cubicBezTo>
                    <a:pt x="241" y="15276"/>
                    <a:pt x="1445" y="16101"/>
                    <a:pt x="2309" y="16101"/>
                  </a:cubicBezTo>
                  <a:cubicBezTo>
                    <a:pt x="2513" y="16101"/>
                    <a:pt x="2697" y="16055"/>
                    <a:pt x="2845" y="15953"/>
                  </a:cubicBezTo>
                  <a:lnTo>
                    <a:pt x="5769" y="14266"/>
                  </a:lnTo>
                  <a:cubicBezTo>
                    <a:pt x="5771" y="14264"/>
                    <a:pt x="5771" y="14264"/>
                    <a:pt x="5771" y="14262"/>
                  </a:cubicBezTo>
                  <a:lnTo>
                    <a:pt x="6634" y="13773"/>
                  </a:lnTo>
                  <a:cubicBezTo>
                    <a:pt x="6645" y="13767"/>
                    <a:pt x="6654" y="13758"/>
                    <a:pt x="6663" y="13748"/>
                  </a:cubicBezTo>
                  <a:lnTo>
                    <a:pt x="7984" y="12986"/>
                  </a:lnTo>
                  <a:lnTo>
                    <a:pt x="8095" y="12923"/>
                  </a:lnTo>
                  <a:cubicBezTo>
                    <a:pt x="8096" y="12922"/>
                    <a:pt x="8096" y="12921"/>
                    <a:pt x="8097" y="12921"/>
                  </a:cubicBezTo>
                  <a:lnTo>
                    <a:pt x="23689" y="3943"/>
                  </a:lnTo>
                  <a:lnTo>
                    <a:pt x="23691" y="3946"/>
                  </a:lnTo>
                  <a:lnTo>
                    <a:pt x="26251" y="1032"/>
                  </a:lnTo>
                  <a:lnTo>
                    <a:pt x="27158" y="0"/>
                  </a:ln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19"/>
            <p:cNvSpPr/>
            <p:nvPr/>
          </p:nvSpPr>
          <p:spPr>
            <a:xfrm>
              <a:off x="3355625" y="5036325"/>
              <a:ext cx="129525" cy="98675"/>
            </a:xfrm>
            <a:custGeom>
              <a:rect b="b" l="l" r="r" t="t"/>
              <a:pathLst>
                <a:path extrusionOk="0" h="3947" w="5181">
                  <a:moveTo>
                    <a:pt x="5180" y="1"/>
                  </a:moveTo>
                  <a:lnTo>
                    <a:pt x="0" y="1029"/>
                  </a:lnTo>
                  <a:lnTo>
                    <a:pt x="1713" y="3946"/>
                  </a:lnTo>
                  <a:lnTo>
                    <a:pt x="5180" y="1"/>
                  </a:lnTo>
                  <a:close/>
                </a:path>
              </a:pathLst>
            </a:custGeom>
            <a:solidFill>
              <a:srgbClr val="F2E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19"/>
            <p:cNvSpPr/>
            <p:nvPr/>
          </p:nvSpPr>
          <p:spPr>
            <a:xfrm>
              <a:off x="3355625" y="5036325"/>
              <a:ext cx="129525" cy="55050"/>
            </a:xfrm>
            <a:custGeom>
              <a:rect b="b" l="l" r="r" t="t"/>
              <a:pathLst>
                <a:path extrusionOk="0" h="2202" w="5181">
                  <a:moveTo>
                    <a:pt x="5180" y="1"/>
                  </a:moveTo>
                  <a:lnTo>
                    <a:pt x="0" y="1029"/>
                  </a:lnTo>
                  <a:lnTo>
                    <a:pt x="689" y="2201"/>
                  </a:lnTo>
                  <a:lnTo>
                    <a:pt x="5180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19"/>
            <p:cNvSpPr/>
            <p:nvPr/>
          </p:nvSpPr>
          <p:spPr>
            <a:xfrm>
              <a:off x="3449075" y="5036325"/>
              <a:ext cx="36075" cy="25825"/>
            </a:xfrm>
            <a:custGeom>
              <a:rect b="b" l="l" r="r" t="t"/>
              <a:pathLst>
                <a:path extrusionOk="0" h="1033" w="1443">
                  <a:moveTo>
                    <a:pt x="1442" y="1"/>
                  </a:moveTo>
                  <a:lnTo>
                    <a:pt x="0" y="287"/>
                  </a:lnTo>
                  <a:lnTo>
                    <a:pt x="402" y="344"/>
                  </a:lnTo>
                  <a:lnTo>
                    <a:pt x="191" y="547"/>
                  </a:lnTo>
                  <a:lnTo>
                    <a:pt x="522" y="536"/>
                  </a:lnTo>
                  <a:lnTo>
                    <a:pt x="374" y="817"/>
                  </a:lnTo>
                  <a:lnTo>
                    <a:pt x="631" y="732"/>
                  </a:lnTo>
                  <a:lnTo>
                    <a:pt x="535" y="1032"/>
                  </a:lnTo>
                  <a:lnTo>
                    <a:pt x="1442" y="1"/>
                  </a:lnTo>
                  <a:close/>
                </a:path>
              </a:pathLst>
            </a:custGeom>
            <a:solidFill>
              <a:srgbClr val="191F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19"/>
            <p:cNvSpPr/>
            <p:nvPr/>
          </p:nvSpPr>
          <p:spPr>
            <a:xfrm>
              <a:off x="2905550" y="5062000"/>
              <a:ext cx="498900" cy="330900"/>
            </a:xfrm>
            <a:custGeom>
              <a:rect b="b" l="l" r="r" t="t"/>
              <a:pathLst>
                <a:path extrusionOk="0" h="13236" w="19956">
                  <a:moveTo>
                    <a:pt x="15" y="10362"/>
                  </a:moveTo>
                  <a:cubicBezTo>
                    <a:pt x="10" y="10364"/>
                    <a:pt x="5" y="10367"/>
                    <a:pt x="1" y="10370"/>
                  </a:cubicBezTo>
                  <a:lnTo>
                    <a:pt x="15" y="10362"/>
                  </a:lnTo>
                  <a:close/>
                  <a:moveTo>
                    <a:pt x="18003" y="0"/>
                  </a:moveTo>
                  <a:lnTo>
                    <a:pt x="852" y="9878"/>
                  </a:lnTo>
                  <a:lnTo>
                    <a:pt x="388" y="10148"/>
                  </a:lnTo>
                  <a:lnTo>
                    <a:pt x="15" y="10362"/>
                  </a:lnTo>
                  <a:lnTo>
                    <a:pt x="15" y="10362"/>
                  </a:lnTo>
                  <a:cubicBezTo>
                    <a:pt x="45" y="10346"/>
                    <a:pt x="77" y="10339"/>
                    <a:pt x="112" y="10339"/>
                  </a:cubicBezTo>
                  <a:cubicBezTo>
                    <a:pt x="768" y="10339"/>
                    <a:pt x="2322" y="12893"/>
                    <a:pt x="1796" y="13236"/>
                  </a:cubicBezTo>
                  <a:lnTo>
                    <a:pt x="2688" y="12723"/>
                  </a:lnTo>
                  <a:lnTo>
                    <a:pt x="19714" y="2917"/>
                  </a:lnTo>
                  <a:cubicBezTo>
                    <a:pt x="19956" y="2433"/>
                    <a:pt x="19772" y="1573"/>
                    <a:pt x="19292" y="904"/>
                  </a:cubicBezTo>
                  <a:cubicBezTo>
                    <a:pt x="18978" y="465"/>
                    <a:pt x="18535" y="108"/>
                    <a:pt x="18003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19"/>
            <p:cNvSpPr/>
            <p:nvPr/>
          </p:nvSpPr>
          <p:spPr>
            <a:xfrm>
              <a:off x="2915225" y="5062000"/>
              <a:ext cx="472625" cy="274975"/>
            </a:xfrm>
            <a:custGeom>
              <a:rect b="b" l="l" r="r" t="t"/>
              <a:pathLst>
                <a:path extrusionOk="0" h="10999" w="18905">
                  <a:moveTo>
                    <a:pt x="17616" y="0"/>
                  </a:moveTo>
                  <a:lnTo>
                    <a:pt x="465" y="9878"/>
                  </a:lnTo>
                  <a:lnTo>
                    <a:pt x="1" y="10148"/>
                  </a:lnTo>
                  <a:lnTo>
                    <a:pt x="1144" y="10999"/>
                  </a:lnTo>
                  <a:lnTo>
                    <a:pt x="18905" y="904"/>
                  </a:lnTo>
                  <a:cubicBezTo>
                    <a:pt x="18591" y="465"/>
                    <a:pt x="18148" y="108"/>
                    <a:pt x="17616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19"/>
            <p:cNvSpPr/>
            <p:nvPr/>
          </p:nvSpPr>
          <p:spPr>
            <a:xfrm>
              <a:off x="2942300" y="5286800"/>
              <a:ext cx="74400" cy="85000"/>
            </a:xfrm>
            <a:custGeom>
              <a:rect b="b" l="l" r="r" t="t"/>
              <a:pathLst>
                <a:path extrusionOk="0" h="3400" w="2976">
                  <a:moveTo>
                    <a:pt x="17" y="517"/>
                  </a:moveTo>
                  <a:lnTo>
                    <a:pt x="17" y="517"/>
                  </a:lnTo>
                  <a:cubicBezTo>
                    <a:pt x="11" y="519"/>
                    <a:pt x="5" y="522"/>
                    <a:pt x="0" y="526"/>
                  </a:cubicBezTo>
                  <a:lnTo>
                    <a:pt x="17" y="517"/>
                  </a:lnTo>
                  <a:close/>
                  <a:moveTo>
                    <a:pt x="975" y="0"/>
                  </a:moveTo>
                  <a:cubicBezTo>
                    <a:pt x="934" y="0"/>
                    <a:pt x="897" y="10"/>
                    <a:pt x="864" y="30"/>
                  </a:cubicBezTo>
                  <a:lnTo>
                    <a:pt x="17" y="517"/>
                  </a:lnTo>
                  <a:lnTo>
                    <a:pt x="17" y="517"/>
                  </a:lnTo>
                  <a:cubicBezTo>
                    <a:pt x="19" y="516"/>
                    <a:pt x="22" y="515"/>
                    <a:pt x="24" y="514"/>
                  </a:cubicBezTo>
                  <a:lnTo>
                    <a:pt x="28" y="513"/>
                  </a:lnTo>
                  <a:cubicBezTo>
                    <a:pt x="53" y="502"/>
                    <a:pt x="81" y="497"/>
                    <a:pt x="110" y="497"/>
                  </a:cubicBezTo>
                  <a:cubicBezTo>
                    <a:pt x="368" y="497"/>
                    <a:pt x="768" y="894"/>
                    <a:pt x="1120" y="1397"/>
                  </a:cubicBezTo>
                  <a:cubicBezTo>
                    <a:pt x="1667" y="2171"/>
                    <a:pt x="2109" y="3198"/>
                    <a:pt x="1784" y="3399"/>
                  </a:cubicBezTo>
                  <a:lnTo>
                    <a:pt x="2012" y="3268"/>
                  </a:lnTo>
                  <a:lnTo>
                    <a:pt x="2650" y="2904"/>
                  </a:lnTo>
                  <a:cubicBezTo>
                    <a:pt x="2976" y="2702"/>
                    <a:pt x="2532" y="1679"/>
                    <a:pt x="1986" y="904"/>
                  </a:cubicBezTo>
                  <a:cubicBezTo>
                    <a:pt x="1632" y="399"/>
                    <a:pt x="1234" y="0"/>
                    <a:pt x="975" y="0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19"/>
            <p:cNvSpPr/>
            <p:nvPr/>
          </p:nvSpPr>
          <p:spPr>
            <a:xfrm>
              <a:off x="2926125" y="5296150"/>
              <a:ext cx="79650" cy="85075"/>
            </a:xfrm>
            <a:custGeom>
              <a:rect b="b" l="l" r="r" t="t"/>
              <a:pathLst>
                <a:path extrusionOk="0" h="3403" w="3186">
                  <a:moveTo>
                    <a:pt x="12" y="523"/>
                  </a:moveTo>
                  <a:cubicBezTo>
                    <a:pt x="8" y="525"/>
                    <a:pt x="4" y="528"/>
                    <a:pt x="0" y="530"/>
                  </a:cubicBezTo>
                  <a:lnTo>
                    <a:pt x="12" y="523"/>
                  </a:lnTo>
                  <a:close/>
                  <a:moveTo>
                    <a:pt x="974" y="0"/>
                  </a:moveTo>
                  <a:cubicBezTo>
                    <a:pt x="933" y="0"/>
                    <a:pt x="896" y="10"/>
                    <a:pt x="863" y="30"/>
                  </a:cubicBezTo>
                  <a:lnTo>
                    <a:pt x="12" y="523"/>
                  </a:lnTo>
                  <a:lnTo>
                    <a:pt x="12" y="523"/>
                  </a:lnTo>
                  <a:cubicBezTo>
                    <a:pt x="42" y="507"/>
                    <a:pt x="75" y="500"/>
                    <a:pt x="111" y="500"/>
                  </a:cubicBezTo>
                  <a:cubicBezTo>
                    <a:pt x="769" y="500"/>
                    <a:pt x="2323" y="3069"/>
                    <a:pt x="1785" y="3403"/>
                  </a:cubicBezTo>
                  <a:lnTo>
                    <a:pt x="2649" y="2903"/>
                  </a:lnTo>
                  <a:cubicBezTo>
                    <a:pt x="3186" y="2570"/>
                    <a:pt x="1632" y="0"/>
                    <a:pt x="974" y="0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19"/>
            <p:cNvSpPr/>
            <p:nvPr/>
          </p:nvSpPr>
          <p:spPr>
            <a:xfrm>
              <a:off x="2905550" y="5308150"/>
              <a:ext cx="78325" cy="84750"/>
            </a:xfrm>
            <a:custGeom>
              <a:rect b="b" l="l" r="r" t="t"/>
              <a:pathLst>
                <a:path extrusionOk="0" h="3390" w="3133">
                  <a:moveTo>
                    <a:pt x="14" y="516"/>
                  </a:moveTo>
                  <a:cubicBezTo>
                    <a:pt x="9" y="519"/>
                    <a:pt x="5" y="521"/>
                    <a:pt x="1" y="524"/>
                  </a:cubicBezTo>
                  <a:lnTo>
                    <a:pt x="14" y="516"/>
                  </a:lnTo>
                  <a:close/>
                  <a:moveTo>
                    <a:pt x="964" y="1"/>
                  </a:moveTo>
                  <a:cubicBezTo>
                    <a:pt x="923" y="1"/>
                    <a:pt x="886" y="11"/>
                    <a:pt x="852" y="32"/>
                  </a:cubicBezTo>
                  <a:lnTo>
                    <a:pt x="14" y="516"/>
                  </a:lnTo>
                  <a:lnTo>
                    <a:pt x="14" y="516"/>
                  </a:lnTo>
                  <a:cubicBezTo>
                    <a:pt x="44" y="501"/>
                    <a:pt x="76" y="493"/>
                    <a:pt x="112" y="493"/>
                  </a:cubicBezTo>
                  <a:cubicBezTo>
                    <a:pt x="768" y="493"/>
                    <a:pt x="2322" y="3047"/>
                    <a:pt x="1796" y="3390"/>
                  </a:cubicBezTo>
                  <a:lnTo>
                    <a:pt x="2659" y="2900"/>
                  </a:lnTo>
                  <a:cubicBezTo>
                    <a:pt x="2670" y="2894"/>
                    <a:pt x="2679" y="2885"/>
                    <a:pt x="2688" y="2877"/>
                  </a:cubicBezTo>
                  <a:cubicBezTo>
                    <a:pt x="3132" y="2463"/>
                    <a:pt x="1611" y="1"/>
                    <a:pt x="964" y="1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19"/>
            <p:cNvSpPr/>
            <p:nvPr/>
          </p:nvSpPr>
          <p:spPr>
            <a:xfrm>
              <a:off x="2905550" y="5286800"/>
              <a:ext cx="86450" cy="57925"/>
            </a:xfrm>
            <a:custGeom>
              <a:rect b="b" l="l" r="r" t="t"/>
              <a:pathLst>
                <a:path extrusionOk="0" h="2317" w="3458">
                  <a:moveTo>
                    <a:pt x="2445" y="0"/>
                  </a:moveTo>
                  <a:cubicBezTo>
                    <a:pt x="2405" y="0"/>
                    <a:pt x="2367" y="10"/>
                    <a:pt x="2334" y="30"/>
                  </a:cubicBezTo>
                  <a:lnTo>
                    <a:pt x="1689" y="406"/>
                  </a:lnTo>
                  <a:lnTo>
                    <a:pt x="1499" y="513"/>
                  </a:lnTo>
                  <a:lnTo>
                    <a:pt x="1496" y="514"/>
                  </a:lnTo>
                  <a:lnTo>
                    <a:pt x="856" y="885"/>
                  </a:lnTo>
                  <a:lnTo>
                    <a:pt x="826" y="901"/>
                  </a:lnTo>
                  <a:lnTo>
                    <a:pt x="1" y="1378"/>
                  </a:lnTo>
                  <a:lnTo>
                    <a:pt x="978" y="2317"/>
                  </a:lnTo>
                  <a:lnTo>
                    <a:pt x="1118" y="2237"/>
                  </a:lnTo>
                  <a:lnTo>
                    <a:pt x="1941" y="1768"/>
                  </a:lnTo>
                  <a:lnTo>
                    <a:pt x="1978" y="1746"/>
                  </a:lnTo>
                  <a:lnTo>
                    <a:pt x="2591" y="1397"/>
                  </a:lnTo>
                  <a:lnTo>
                    <a:pt x="2808" y="1273"/>
                  </a:lnTo>
                  <a:lnTo>
                    <a:pt x="3458" y="904"/>
                  </a:lnTo>
                  <a:cubicBezTo>
                    <a:pt x="3103" y="399"/>
                    <a:pt x="2705" y="0"/>
                    <a:pt x="2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19"/>
            <p:cNvSpPr/>
            <p:nvPr/>
          </p:nvSpPr>
          <p:spPr>
            <a:xfrm>
              <a:off x="2806175" y="5320475"/>
              <a:ext cx="152300" cy="125775"/>
            </a:xfrm>
            <a:custGeom>
              <a:rect b="b" l="l" r="r" t="t"/>
              <a:pathLst>
                <a:path extrusionOk="0" h="5031" w="6092">
                  <a:moveTo>
                    <a:pt x="4087" y="0"/>
                  </a:moveTo>
                  <a:cubicBezTo>
                    <a:pt x="4046" y="0"/>
                    <a:pt x="4009" y="10"/>
                    <a:pt x="3976" y="31"/>
                  </a:cubicBezTo>
                  <a:lnTo>
                    <a:pt x="358" y="2120"/>
                  </a:lnTo>
                  <a:cubicBezTo>
                    <a:pt x="69" y="2320"/>
                    <a:pt x="1" y="2669"/>
                    <a:pt x="78" y="3061"/>
                  </a:cubicBezTo>
                  <a:cubicBezTo>
                    <a:pt x="247" y="3945"/>
                    <a:pt x="1151" y="5031"/>
                    <a:pt x="1894" y="5031"/>
                  </a:cubicBezTo>
                  <a:cubicBezTo>
                    <a:pt x="2033" y="5031"/>
                    <a:pt x="2166" y="4993"/>
                    <a:pt x="2288" y="4908"/>
                  </a:cubicBezTo>
                  <a:lnTo>
                    <a:pt x="5767" y="2900"/>
                  </a:lnTo>
                  <a:cubicBezTo>
                    <a:pt x="5771" y="2899"/>
                    <a:pt x="5771" y="2899"/>
                    <a:pt x="5771" y="2897"/>
                  </a:cubicBezTo>
                  <a:cubicBezTo>
                    <a:pt x="6092" y="2689"/>
                    <a:pt x="5641" y="1662"/>
                    <a:pt x="5092" y="890"/>
                  </a:cubicBezTo>
                  <a:cubicBezTo>
                    <a:pt x="4739" y="392"/>
                    <a:pt x="4344" y="0"/>
                    <a:pt x="4087" y="0"/>
                  </a:cubicBezTo>
                  <a:close/>
                </a:path>
              </a:pathLst>
            </a:custGeom>
            <a:solidFill>
              <a:srgbClr val="F95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19"/>
            <p:cNvSpPr/>
            <p:nvPr/>
          </p:nvSpPr>
          <p:spPr>
            <a:xfrm>
              <a:off x="2806175" y="5320475"/>
              <a:ext cx="127300" cy="76525"/>
            </a:xfrm>
            <a:custGeom>
              <a:rect b="b" l="l" r="r" t="t"/>
              <a:pathLst>
                <a:path extrusionOk="0" h="3061" w="5092">
                  <a:moveTo>
                    <a:pt x="4087" y="0"/>
                  </a:moveTo>
                  <a:cubicBezTo>
                    <a:pt x="4046" y="0"/>
                    <a:pt x="4009" y="10"/>
                    <a:pt x="3976" y="31"/>
                  </a:cubicBezTo>
                  <a:lnTo>
                    <a:pt x="358" y="2120"/>
                  </a:lnTo>
                  <a:cubicBezTo>
                    <a:pt x="69" y="2320"/>
                    <a:pt x="1" y="2669"/>
                    <a:pt x="78" y="3061"/>
                  </a:cubicBezTo>
                  <a:cubicBezTo>
                    <a:pt x="50" y="2631"/>
                    <a:pt x="176" y="2308"/>
                    <a:pt x="567" y="2298"/>
                  </a:cubicBezTo>
                  <a:cubicBezTo>
                    <a:pt x="570" y="2298"/>
                    <a:pt x="572" y="2298"/>
                    <a:pt x="575" y="2298"/>
                  </a:cubicBezTo>
                  <a:cubicBezTo>
                    <a:pt x="966" y="2298"/>
                    <a:pt x="1545" y="3044"/>
                    <a:pt x="1545" y="3044"/>
                  </a:cubicBezTo>
                  <a:lnTo>
                    <a:pt x="5092" y="890"/>
                  </a:lnTo>
                  <a:cubicBezTo>
                    <a:pt x="4739" y="392"/>
                    <a:pt x="4344" y="0"/>
                    <a:pt x="4087" y="0"/>
                  </a:cubicBezTo>
                  <a:close/>
                </a:path>
              </a:pathLst>
            </a:custGeom>
            <a:solidFill>
              <a:srgbClr val="FD9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19"/>
            <p:cNvSpPr/>
            <p:nvPr/>
          </p:nvSpPr>
          <p:spPr>
            <a:xfrm>
              <a:off x="2663225" y="4777925"/>
              <a:ext cx="210850" cy="121675"/>
            </a:xfrm>
            <a:custGeom>
              <a:rect b="b" l="l" r="r" t="t"/>
              <a:pathLst>
                <a:path extrusionOk="0" h="4867" w="8434">
                  <a:moveTo>
                    <a:pt x="4289" y="1"/>
                  </a:moveTo>
                  <a:cubicBezTo>
                    <a:pt x="1919" y="1"/>
                    <a:pt x="1" y="1108"/>
                    <a:pt x="1" y="2477"/>
                  </a:cubicBezTo>
                  <a:cubicBezTo>
                    <a:pt x="1" y="3624"/>
                    <a:pt x="1355" y="4587"/>
                    <a:pt x="3192" y="4867"/>
                  </a:cubicBezTo>
                  <a:lnTo>
                    <a:pt x="8434" y="1841"/>
                  </a:lnTo>
                  <a:cubicBezTo>
                    <a:pt x="7948" y="780"/>
                    <a:pt x="6278" y="1"/>
                    <a:pt x="4289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19"/>
            <p:cNvSpPr/>
            <p:nvPr/>
          </p:nvSpPr>
          <p:spPr>
            <a:xfrm>
              <a:off x="2756275" y="4635825"/>
              <a:ext cx="110325" cy="189575"/>
            </a:xfrm>
            <a:custGeom>
              <a:rect b="b" l="l" r="r" t="t"/>
              <a:pathLst>
                <a:path extrusionOk="0" h="7583" w="4413">
                  <a:moveTo>
                    <a:pt x="378" y="0"/>
                  </a:moveTo>
                  <a:cubicBezTo>
                    <a:pt x="128" y="0"/>
                    <a:pt x="1" y="341"/>
                    <a:pt x="51" y="672"/>
                  </a:cubicBezTo>
                  <a:cubicBezTo>
                    <a:pt x="147" y="1305"/>
                    <a:pt x="641" y="3754"/>
                    <a:pt x="1370" y="4994"/>
                  </a:cubicBezTo>
                  <a:cubicBezTo>
                    <a:pt x="1654" y="5528"/>
                    <a:pt x="1964" y="5891"/>
                    <a:pt x="2361" y="6347"/>
                  </a:cubicBezTo>
                  <a:cubicBezTo>
                    <a:pt x="2470" y="6470"/>
                    <a:pt x="2519" y="6590"/>
                    <a:pt x="2698" y="6850"/>
                  </a:cubicBezTo>
                  <a:cubicBezTo>
                    <a:pt x="2875" y="7111"/>
                    <a:pt x="3144" y="7369"/>
                    <a:pt x="3383" y="7482"/>
                  </a:cubicBezTo>
                  <a:cubicBezTo>
                    <a:pt x="3536" y="7555"/>
                    <a:pt x="3634" y="7582"/>
                    <a:pt x="3696" y="7582"/>
                  </a:cubicBezTo>
                  <a:cubicBezTo>
                    <a:pt x="3731" y="7582"/>
                    <a:pt x="3755" y="7574"/>
                    <a:pt x="3771" y="7560"/>
                  </a:cubicBezTo>
                  <a:cubicBezTo>
                    <a:pt x="3826" y="7511"/>
                    <a:pt x="3801" y="7446"/>
                    <a:pt x="3697" y="7382"/>
                  </a:cubicBezTo>
                  <a:cubicBezTo>
                    <a:pt x="3595" y="7318"/>
                    <a:pt x="3412" y="7230"/>
                    <a:pt x="3243" y="7030"/>
                  </a:cubicBezTo>
                  <a:lnTo>
                    <a:pt x="3243" y="7030"/>
                  </a:lnTo>
                  <a:cubicBezTo>
                    <a:pt x="3243" y="7030"/>
                    <a:pt x="3463" y="7181"/>
                    <a:pt x="3602" y="7260"/>
                  </a:cubicBezTo>
                  <a:cubicBezTo>
                    <a:pt x="3725" y="7332"/>
                    <a:pt x="3858" y="7385"/>
                    <a:pt x="3995" y="7421"/>
                  </a:cubicBezTo>
                  <a:cubicBezTo>
                    <a:pt x="4009" y="7424"/>
                    <a:pt x="4022" y="7426"/>
                    <a:pt x="4036" y="7426"/>
                  </a:cubicBezTo>
                  <a:cubicBezTo>
                    <a:pt x="4157" y="7426"/>
                    <a:pt x="4271" y="7309"/>
                    <a:pt x="4179" y="7250"/>
                  </a:cubicBezTo>
                  <a:cubicBezTo>
                    <a:pt x="4076" y="7182"/>
                    <a:pt x="3978" y="7158"/>
                    <a:pt x="3774" y="7038"/>
                  </a:cubicBezTo>
                  <a:cubicBezTo>
                    <a:pt x="3666" y="6975"/>
                    <a:pt x="3566" y="6898"/>
                    <a:pt x="3474" y="6812"/>
                  </a:cubicBezTo>
                  <a:lnTo>
                    <a:pt x="3474" y="6812"/>
                  </a:lnTo>
                  <a:cubicBezTo>
                    <a:pt x="3474" y="6812"/>
                    <a:pt x="3703" y="6930"/>
                    <a:pt x="3912" y="6993"/>
                  </a:cubicBezTo>
                  <a:cubicBezTo>
                    <a:pt x="4026" y="7027"/>
                    <a:pt x="4107" y="7037"/>
                    <a:pt x="4168" y="7037"/>
                  </a:cubicBezTo>
                  <a:cubicBezTo>
                    <a:pt x="4219" y="7037"/>
                    <a:pt x="4256" y="7030"/>
                    <a:pt x="4286" y="7023"/>
                  </a:cubicBezTo>
                  <a:cubicBezTo>
                    <a:pt x="4351" y="7008"/>
                    <a:pt x="4413" y="6902"/>
                    <a:pt x="4275" y="6837"/>
                  </a:cubicBezTo>
                  <a:cubicBezTo>
                    <a:pt x="4151" y="6777"/>
                    <a:pt x="3969" y="6755"/>
                    <a:pt x="3749" y="6604"/>
                  </a:cubicBezTo>
                  <a:cubicBezTo>
                    <a:pt x="3590" y="6494"/>
                    <a:pt x="3493" y="6395"/>
                    <a:pt x="3531" y="6386"/>
                  </a:cubicBezTo>
                  <a:cubicBezTo>
                    <a:pt x="3533" y="6385"/>
                    <a:pt x="3535" y="6385"/>
                    <a:pt x="3538" y="6385"/>
                  </a:cubicBezTo>
                  <a:cubicBezTo>
                    <a:pt x="3580" y="6385"/>
                    <a:pt x="3668" y="6449"/>
                    <a:pt x="3824" y="6468"/>
                  </a:cubicBezTo>
                  <a:cubicBezTo>
                    <a:pt x="3842" y="6470"/>
                    <a:pt x="3859" y="6471"/>
                    <a:pt x="3877" y="6471"/>
                  </a:cubicBezTo>
                  <a:cubicBezTo>
                    <a:pt x="4019" y="6471"/>
                    <a:pt x="4152" y="6402"/>
                    <a:pt x="4156" y="6322"/>
                  </a:cubicBezTo>
                  <a:cubicBezTo>
                    <a:pt x="4159" y="6231"/>
                    <a:pt x="4123" y="6275"/>
                    <a:pt x="3963" y="6228"/>
                  </a:cubicBezTo>
                  <a:cubicBezTo>
                    <a:pt x="3801" y="6182"/>
                    <a:pt x="3679" y="6082"/>
                    <a:pt x="3447" y="6035"/>
                  </a:cubicBezTo>
                  <a:cubicBezTo>
                    <a:pt x="3242" y="5994"/>
                    <a:pt x="3111" y="5959"/>
                    <a:pt x="2938" y="5870"/>
                  </a:cubicBezTo>
                  <a:cubicBezTo>
                    <a:pt x="2766" y="5782"/>
                    <a:pt x="2407" y="5221"/>
                    <a:pt x="2136" y="4721"/>
                  </a:cubicBezTo>
                  <a:cubicBezTo>
                    <a:pt x="1899" y="4165"/>
                    <a:pt x="1659" y="3247"/>
                    <a:pt x="1558" y="2885"/>
                  </a:cubicBezTo>
                  <a:cubicBezTo>
                    <a:pt x="1388" y="2271"/>
                    <a:pt x="1154" y="1015"/>
                    <a:pt x="1029" y="590"/>
                  </a:cubicBezTo>
                  <a:cubicBezTo>
                    <a:pt x="905" y="166"/>
                    <a:pt x="702" y="67"/>
                    <a:pt x="449" y="9"/>
                  </a:cubicBezTo>
                  <a:cubicBezTo>
                    <a:pt x="424" y="3"/>
                    <a:pt x="401" y="0"/>
                    <a:pt x="378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19"/>
            <p:cNvSpPr/>
            <p:nvPr/>
          </p:nvSpPr>
          <p:spPr>
            <a:xfrm>
              <a:off x="2753275" y="4634300"/>
              <a:ext cx="44375" cy="82550"/>
            </a:xfrm>
            <a:custGeom>
              <a:rect b="b" l="l" r="r" t="t"/>
              <a:pathLst>
                <a:path extrusionOk="0" h="3302" w="1775">
                  <a:moveTo>
                    <a:pt x="610" y="1"/>
                  </a:moveTo>
                  <a:cubicBezTo>
                    <a:pt x="588" y="1"/>
                    <a:pt x="567" y="2"/>
                    <a:pt x="545" y="6"/>
                  </a:cubicBezTo>
                  <a:cubicBezTo>
                    <a:pt x="1" y="91"/>
                    <a:pt x="61" y="621"/>
                    <a:pt x="202" y="1452"/>
                  </a:cubicBezTo>
                  <a:cubicBezTo>
                    <a:pt x="343" y="2284"/>
                    <a:pt x="682" y="3276"/>
                    <a:pt x="682" y="3276"/>
                  </a:cubicBezTo>
                  <a:cubicBezTo>
                    <a:pt x="760" y="3294"/>
                    <a:pt x="837" y="3302"/>
                    <a:pt x="912" y="3302"/>
                  </a:cubicBezTo>
                  <a:cubicBezTo>
                    <a:pt x="1383" y="3302"/>
                    <a:pt x="1774" y="2991"/>
                    <a:pt x="1774" y="2991"/>
                  </a:cubicBezTo>
                  <a:cubicBezTo>
                    <a:pt x="1745" y="2787"/>
                    <a:pt x="1698" y="2588"/>
                    <a:pt x="1632" y="2394"/>
                  </a:cubicBezTo>
                  <a:cubicBezTo>
                    <a:pt x="1520" y="2064"/>
                    <a:pt x="1354" y="1118"/>
                    <a:pt x="1225" y="679"/>
                  </a:cubicBezTo>
                  <a:cubicBezTo>
                    <a:pt x="1107" y="273"/>
                    <a:pt x="882" y="1"/>
                    <a:pt x="610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19"/>
            <p:cNvSpPr/>
            <p:nvPr/>
          </p:nvSpPr>
          <p:spPr>
            <a:xfrm>
              <a:off x="2766700" y="4702325"/>
              <a:ext cx="35775" cy="27325"/>
            </a:xfrm>
            <a:custGeom>
              <a:rect b="b" l="l" r="r" t="t"/>
              <a:pathLst>
                <a:path extrusionOk="0" h="1093" w="1431">
                  <a:moveTo>
                    <a:pt x="1188" y="1"/>
                  </a:moveTo>
                  <a:lnTo>
                    <a:pt x="1211" y="111"/>
                  </a:lnTo>
                  <a:cubicBezTo>
                    <a:pt x="1074" y="251"/>
                    <a:pt x="903" y="352"/>
                    <a:pt x="715" y="404"/>
                  </a:cubicBezTo>
                  <a:cubicBezTo>
                    <a:pt x="516" y="459"/>
                    <a:pt x="361" y="472"/>
                    <a:pt x="260" y="472"/>
                  </a:cubicBezTo>
                  <a:cubicBezTo>
                    <a:pt x="166" y="472"/>
                    <a:pt x="116" y="461"/>
                    <a:pt x="116" y="461"/>
                  </a:cubicBezTo>
                  <a:lnTo>
                    <a:pt x="75" y="340"/>
                  </a:lnTo>
                  <a:lnTo>
                    <a:pt x="75" y="340"/>
                  </a:lnTo>
                  <a:cubicBezTo>
                    <a:pt x="1" y="502"/>
                    <a:pt x="214" y="872"/>
                    <a:pt x="305" y="1005"/>
                  </a:cubicBezTo>
                  <a:cubicBezTo>
                    <a:pt x="345" y="1065"/>
                    <a:pt x="444" y="1093"/>
                    <a:pt x="569" y="1093"/>
                  </a:cubicBezTo>
                  <a:cubicBezTo>
                    <a:pt x="836" y="1093"/>
                    <a:pt x="1219" y="963"/>
                    <a:pt x="1388" y="738"/>
                  </a:cubicBezTo>
                  <a:cubicBezTo>
                    <a:pt x="1430" y="683"/>
                    <a:pt x="1416" y="514"/>
                    <a:pt x="1331" y="259"/>
                  </a:cubicBezTo>
                  <a:cubicBezTo>
                    <a:pt x="1247" y="3"/>
                    <a:pt x="1188" y="1"/>
                    <a:pt x="1188" y="1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19"/>
            <p:cNvSpPr/>
            <p:nvPr/>
          </p:nvSpPr>
          <p:spPr>
            <a:xfrm>
              <a:off x="2829600" y="4966300"/>
              <a:ext cx="63325" cy="43150"/>
            </a:xfrm>
            <a:custGeom>
              <a:rect b="b" l="l" r="r" t="t"/>
              <a:pathLst>
                <a:path extrusionOk="0" h="1726" w="2533">
                  <a:moveTo>
                    <a:pt x="127" y="1"/>
                  </a:moveTo>
                  <a:cubicBezTo>
                    <a:pt x="115" y="105"/>
                    <a:pt x="96" y="207"/>
                    <a:pt x="70" y="310"/>
                  </a:cubicBezTo>
                  <a:cubicBezTo>
                    <a:pt x="33" y="449"/>
                    <a:pt x="0" y="678"/>
                    <a:pt x="24" y="791"/>
                  </a:cubicBezTo>
                  <a:cubicBezTo>
                    <a:pt x="50" y="904"/>
                    <a:pt x="372" y="1064"/>
                    <a:pt x="549" y="1087"/>
                  </a:cubicBezTo>
                  <a:cubicBezTo>
                    <a:pt x="727" y="1111"/>
                    <a:pt x="1003" y="1301"/>
                    <a:pt x="1104" y="1430"/>
                  </a:cubicBezTo>
                  <a:cubicBezTo>
                    <a:pt x="1236" y="1597"/>
                    <a:pt x="1568" y="1725"/>
                    <a:pt x="1814" y="1725"/>
                  </a:cubicBezTo>
                  <a:cubicBezTo>
                    <a:pt x="1838" y="1725"/>
                    <a:pt x="1861" y="1724"/>
                    <a:pt x="1884" y="1722"/>
                  </a:cubicBezTo>
                  <a:cubicBezTo>
                    <a:pt x="2132" y="1693"/>
                    <a:pt x="2414" y="1635"/>
                    <a:pt x="2473" y="1533"/>
                  </a:cubicBezTo>
                  <a:cubicBezTo>
                    <a:pt x="2533" y="1433"/>
                    <a:pt x="2450" y="1321"/>
                    <a:pt x="1928" y="948"/>
                  </a:cubicBezTo>
                  <a:cubicBezTo>
                    <a:pt x="1406" y="577"/>
                    <a:pt x="1056" y="351"/>
                    <a:pt x="892" y="6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19"/>
            <p:cNvSpPr/>
            <p:nvPr/>
          </p:nvSpPr>
          <p:spPr>
            <a:xfrm>
              <a:off x="2764100" y="5006575"/>
              <a:ext cx="53100" cy="56125"/>
            </a:xfrm>
            <a:custGeom>
              <a:rect b="b" l="l" r="r" t="t"/>
              <a:pathLst>
                <a:path extrusionOk="0" h="2245" w="2124">
                  <a:moveTo>
                    <a:pt x="937" y="1"/>
                  </a:moveTo>
                  <a:lnTo>
                    <a:pt x="154" y="10"/>
                  </a:lnTo>
                  <a:cubicBezTo>
                    <a:pt x="152" y="76"/>
                    <a:pt x="133" y="169"/>
                    <a:pt x="121" y="255"/>
                  </a:cubicBezTo>
                  <a:cubicBezTo>
                    <a:pt x="109" y="341"/>
                    <a:pt x="86" y="428"/>
                    <a:pt x="67" y="514"/>
                  </a:cubicBezTo>
                  <a:cubicBezTo>
                    <a:pt x="28" y="684"/>
                    <a:pt x="1" y="861"/>
                    <a:pt x="89" y="1022"/>
                  </a:cubicBezTo>
                  <a:cubicBezTo>
                    <a:pt x="155" y="1142"/>
                    <a:pt x="286" y="1209"/>
                    <a:pt x="390" y="1296"/>
                  </a:cubicBezTo>
                  <a:cubicBezTo>
                    <a:pt x="591" y="1461"/>
                    <a:pt x="707" y="1706"/>
                    <a:pt x="855" y="1919"/>
                  </a:cubicBezTo>
                  <a:cubicBezTo>
                    <a:pt x="988" y="2109"/>
                    <a:pt x="1211" y="2197"/>
                    <a:pt x="1438" y="2229"/>
                  </a:cubicBezTo>
                  <a:cubicBezTo>
                    <a:pt x="1522" y="2242"/>
                    <a:pt x="1607" y="2245"/>
                    <a:pt x="1692" y="2245"/>
                  </a:cubicBezTo>
                  <a:cubicBezTo>
                    <a:pt x="1728" y="2245"/>
                    <a:pt x="1764" y="2244"/>
                    <a:pt x="1800" y="2244"/>
                  </a:cubicBezTo>
                  <a:cubicBezTo>
                    <a:pt x="1928" y="2243"/>
                    <a:pt x="2123" y="2168"/>
                    <a:pt x="2111" y="2009"/>
                  </a:cubicBezTo>
                  <a:cubicBezTo>
                    <a:pt x="2107" y="1958"/>
                    <a:pt x="2076" y="1915"/>
                    <a:pt x="2045" y="1875"/>
                  </a:cubicBezTo>
                  <a:cubicBezTo>
                    <a:pt x="1841" y="1610"/>
                    <a:pt x="1620" y="1357"/>
                    <a:pt x="1433" y="1080"/>
                  </a:cubicBezTo>
                  <a:cubicBezTo>
                    <a:pt x="1222" y="767"/>
                    <a:pt x="1013" y="471"/>
                    <a:pt x="937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19"/>
            <p:cNvSpPr/>
            <p:nvPr/>
          </p:nvSpPr>
          <p:spPr>
            <a:xfrm>
              <a:off x="2686000" y="4772775"/>
              <a:ext cx="185575" cy="236450"/>
            </a:xfrm>
            <a:custGeom>
              <a:rect b="b" l="l" r="r" t="t"/>
              <a:pathLst>
                <a:path extrusionOk="0" h="9458" w="7423">
                  <a:moveTo>
                    <a:pt x="3922" y="0"/>
                  </a:moveTo>
                  <a:lnTo>
                    <a:pt x="284" y="915"/>
                  </a:lnTo>
                  <a:cubicBezTo>
                    <a:pt x="1" y="2687"/>
                    <a:pt x="912" y="3204"/>
                    <a:pt x="1776" y="3870"/>
                  </a:cubicBezTo>
                  <a:cubicBezTo>
                    <a:pt x="2477" y="4409"/>
                    <a:pt x="2940" y="4791"/>
                    <a:pt x="2940" y="4791"/>
                  </a:cubicBezTo>
                  <a:cubicBezTo>
                    <a:pt x="2940" y="4791"/>
                    <a:pt x="2924" y="5180"/>
                    <a:pt x="2917" y="6053"/>
                  </a:cubicBezTo>
                  <a:cubicBezTo>
                    <a:pt x="2910" y="6823"/>
                    <a:pt x="3278" y="9362"/>
                    <a:pt x="3278" y="9362"/>
                  </a:cubicBezTo>
                  <a:cubicBezTo>
                    <a:pt x="3278" y="9362"/>
                    <a:pt x="3461" y="9457"/>
                    <a:pt x="3688" y="9457"/>
                  </a:cubicBezTo>
                  <a:cubicBezTo>
                    <a:pt x="3807" y="9457"/>
                    <a:pt x="3938" y="9431"/>
                    <a:pt x="4061" y="9353"/>
                  </a:cubicBezTo>
                  <a:cubicBezTo>
                    <a:pt x="4061" y="9353"/>
                    <a:pt x="4208" y="7469"/>
                    <a:pt x="4295" y="6500"/>
                  </a:cubicBezTo>
                  <a:cubicBezTo>
                    <a:pt x="4415" y="5185"/>
                    <a:pt x="4545" y="4511"/>
                    <a:pt x="4477" y="4227"/>
                  </a:cubicBezTo>
                  <a:cubicBezTo>
                    <a:pt x="4418" y="3979"/>
                    <a:pt x="3527" y="2747"/>
                    <a:pt x="3255" y="2329"/>
                  </a:cubicBezTo>
                  <a:lnTo>
                    <a:pt x="3255" y="2329"/>
                  </a:lnTo>
                  <a:lnTo>
                    <a:pt x="5760" y="3784"/>
                  </a:lnTo>
                  <a:cubicBezTo>
                    <a:pt x="5760" y="3784"/>
                    <a:pt x="5674" y="4421"/>
                    <a:pt x="5688" y="4897"/>
                  </a:cubicBezTo>
                  <a:cubicBezTo>
                    <a:pt x="5714" y="5940"/>
                    <a:pt x="5871" y="7742"/>
                    <a:pt x="5871" y="7742"/>
                  </a:cubicBezTo>
                  <a:cubicBezTo>
                    <a:pt x="5871" y="7742"/>
                    <a:pt x="6057" y="7876"/>
                    <a:pt x="6286" y="7876"/>
                  </a:cubicBezTo>
                  <a:cubicBezTo>
                    <a:pt x="6398" y="7876"/>
                    <a:pt x="6521" y="7843"/>
                    <a:pt x="6637" y="7747"/>
                  </a:cubicBezTo>
                  <a:cubicBezTo>
                    <a:pt x="6637" y="7747"/>
                    <a:pt x="7423" y="3502"/>
                    <a:pt x="7423" y="3128"/>
                  </a:cubicBezTo>
                  <a:cubicBezTo>
                    <a:pt x="7423" y="2560"/>
                    <a:pt x="4954" y="862"/>
                    <a:pt x="4487" y="467"/>
                  </a:cubicBezTo>
                  <a:cubicBezTo>
                    <a:pt x="4220" y="240"/>
                    <a:pt x="3922" y="0"/>
                    <a:pt x="3922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19"/>
            <p:cNvSpPr/>
            <p:nvPr/>
          </p:nvSpPr>
          <p:spPr>
            <a:xfrm>
              <a:off x="2767375" y="4810575"/>
              <a:ext cx="62675" cy="56825"/>
            </a:xfrm>
            <a:custGeom>
              <a:rect b="b" l="l" r="r" t="t"/>
              <a:pathLst>
                <a:path extrusionOk="0" h="2273" w="2507">
                  <a:moveTo>
                    <a:pt x="573" y="0"/>
                  </a:moveTo>
                  <a:cubicBezTo>
                    <a:pt x="402" y="519"/>
                    <a:pt x="0" y="817"/>
                    <a:pt x="0" y="817"/>
                  </a:cubicBezTo>
                  <a:lnTo>
                    <a:pt x="2506" y="2272"/>
                  </a:lnTo>
                  <a:cubicBezTo>
                    <a:pt x="2506" y="2272"/>
                    <a:pt x="415" y="892"/>
                    <a:pt x="484" y="622"/>
                  </a:cubicBezTo>
                  <a:cubicBezTo>
                    <a:pt x="551" y="350"/>
                    <a:pt x="573" y="0"/>
                    <a:pt x="573" y="0"/>
                  </a:cubicBezTo>
                  <a:close/>
                </a:path>
              </a:pathLst>
            </a:custGeom>
            <a:solidFill>
              <a:srgbClr val="679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19"/>
            <p:cNvSpPr/>
            <p:nvPr/>
          </p:nvSpPr>
          <p:spPr>
            <a:xfrm>
              <a:off x="2704500" y="4626250"/>
              <a:ext cx="61650" cy="57200"/>
            </a:xfrm>
            <a:custGeom>
              <a:rect b="b" l="l" r="r" t="t"/>
              <a:pathLst>
                <a:path extrusionOk="0" h="2288" w="2466">
                  <a:moveTo>
                    <a:pt x="578" y="1"/>
                  </a:moveTo>
                  <a:lnTo>
                    <a:pt x="578" y="1"/>
                  </a:lnTo>
                  <a:cubicBezTo>
                    <a:pt x="578" y="1"/>
                    <a:pt x="621" y="845"/>
                    <a:pt x="603" y="920"/>
                  </a:cubicBezTo>
                  <a:cubicBezTo>
                    <a:pt x="584" y="994"/>
                    <a:pt x="215" y="1242"/>
                    <a:pt x="108" y="1330"/>
                  </a:cubicBezTo>
                  <a:cubicBezTo>
                    <a:pt x="0" y="1420"/>
                    <a:pt x="691" y="2101"/>
                    <a:pt x="1027" y="2255"/>
                  </a:cubicBezTo>
                  <a:cubicBezTo>
                    <a:pt x="1076" y="2277"/>
                    <a:pt x="1141" y="2288"/>
                    <a:pt x="1216" y="2288"/>
                  </a:cubicBezTo>
                  <a:cubicBezTo>
                    <a:pt x="1653" y="2288"/>
                    <a:pt x="2431" y="1926"/>
                    <a:pt x="2446" y="1480"/>
                  </a:cubicBezTo>
                  <a:cubicBezTo>
                    <a:pt x="2466" y="958"/>
                    <a:pt x="2265" y="518"/>
                    <a:pt x="2101" y="495"/>
                  </a:cubicBezTo>
                  <a:cubicBezTo>
                    <a:pt x="1938" y="471"/>
                    <a:pt x="579" y="1"/>
                    <a:pt x="578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19"/>
            <p:cNvSpPr/>
            <p:nvPr/>
          </p:nvSpPr>
          <p:spPr>
            <a:xfrm>
              <a:off x="2718950" y="4626250"/>
              <a:ext cx="37500" cy="27075"/>
            </a:xfrm>
            <a:custGeom>
              <a:rect b="b" l="l" r="r" t="t"/>
              <a:pathLst>
                <a:path extrusionOk="0" h="1083" w="150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0" y="195"/>
                    <a:pt x="16" y="331"/>
                  </a:cubicBezTo>
                  <a:cubicBezTo>
                    <a:pt x="16" y="489"/>
                    <a:pt x="116" y="651"/>
                    <a:pt x="242" y="748"/>
                  </a:cubicBezTo>
                  <a:cubicBezTo>
                    <a:pt x="356" y="838"/>
                    <a:pt x="484" y="912"/>
                    <a:pt x="619" y="966"/>
                  </a:cubicBezTo>
                  <a:cubicBezTo>
                    <a:pt x="705" y="1000"/>
                    <a:pt x="884" y="1082"/>
                    <a:pt x="1069" y="1082"/>
                  </a:cubicBezTo>
                  <a:cubicBezTo>
                    <a:pt x="1180" y="1082"/>
                    <a:pt x="1292" y="1053"/>
                    <a:pt x="1388" y="967"/>
                  </a:cubicBezTo>
                  <a:cubicBezTo>
                    <a:pt x="1499" y="867"/>
                    <a:pt x="1370" y="645"/>
                    <a:pt x="1294" y="491"/>
                  </a:cubicBezTo>
                  <a:cubicBezTo>
                    <a:pt x="945" y="38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19"/>
            <p:cNvSpPr/>
            <p:nvPr/>
          </p:nvSpPr>
          <p:spPr>
            <a:xfrm>
              <a:off x="2690300" y="4633775"/>
              <a:ext cx="100525" cy="180975"/>
            </a:xfrm>
            <a:custGeom>
              <a:rect b="b" l="l" r="r" t="t"/>
              <a:pathLst>
                <a:path extrusionOk="0" h="7239" w="4021">
                  <a:moveTo>
                    <a:pt x="2950" y="0"/>
                  </a:moveTo>
                  <a:cubicBezTo>
                    <a:pt x="2723" y="0"/>
                    <a:pt x="2439" y="229"/>
                    <a:pt x="2439" y="229"/>
                  </a:cubicBezTo>
                  <a:cubicBezTo>
                    <a:pt x="2812" y="532"/>
                    <a:pt x="2818" y="1021"/>
                    <a:pt x="2576" y="1452"/>
                  </a:cubicBezTo>
                  <a:cubicBezTo>
                    <a:pt x="1413" y="1341"/>
                    <a:pt x="1051" y="745"/>
                    <a:pt x="1051" y="745"/>
                  </a:cubicBezTo>
                  <a:cubicBezTo>
                    <a:pt x="1051" y="745"/>
                    <a:pt x="876" y="828"/>
                    <a:pt x="447" y="1133"/>
                  </a:cubicBezTo>
                  <a:cubicBezTo>
                    <a:pt x="127" y="1361"/>
                    <a:pt x="0" y="1348"/>
                    <a:pt x="42" y="1986"/>
                  </a:cubicBezTo>
                  <a:cubicBezTo>
                    <a:pt x="86" y="2625"/>
                    <a:pt x="255" y="3203"/>
                    <a:pt x="319" y="3997"/>
                  </a:cubicBezTo>
                  <a:cubicBezTo>
                    <a:pt x="379" y="4747"/>
                    <a:pt x="157" y="6001"/>
                    <a:pt x="71" y="6716"/>
                  </a:cubicBezTo>
                  <a:cubicBezTo>
                    <a:pt x="164" y="6919"/>
                    <a:pt x="628" y="7083"/>
                    <a:pt x="1060" y="7184"/>
                  </a:cubicBezTo>
                  <a:cubicBezTo>
                    <a:pt x="1213" y="7220"/>
                    <a:pt x="1377" y="7238"/>
                    <a:pt x="1550" y="7238"/>
                  </a:cubicBezTo>
                  <a:cubicBezTo>
                    <a:pt x="1970" y="7238"/>
                    <a:pt x="2442" y="7131"/>
                    <a:pt x="2937" y="6904"/>
                  </a:cubicBezTo>
                  <a:cubicBezTo>
                    <a:pt x="4021" y="6409"/>
                    <a:pt x="3875" y="5753"/>
                    <a:pt x="3875" y="5753"/>
                  </a:cubicBezTo>
                  <a:cubicBezTo>
                    <a:pt x="3875" y="5753"/>
                    <a:pt x="3831" y="3530"/>
                    <a:pt x="3846" y="2634"/>
                  </a:cubicBezTo>
                  <a:cubicBezTo>
                    <a:pt x="3860" y="1738"/>
                    <a:pt x="3702" y="1161"/>
                    <a:pt x="3544" y="680"/>
                  </a:cubicBezTo>
                  <a:cubicBezTo>
                    <a:pt x="3386" y="198"/>
                    <a:pt x="3015" y="7"/>
                    <a:pt x="3015" y="7"/>
                  </a:cubicBezTo>
                  <a:cubicBezTo>
                    <a:pt x="2995" y="3"/>
                    <a:pt x="2973" y="0"/>
                    <a:pt x="2950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19"/>
            <p:cNvSpPr/>
            <p:nvPr/>
          </p:nvSpPr>
          <p:spPr>
            <a:xfrm>
              <a:off x="2751250" y="4632975"/>
              <a:ext cx="38600" cy="167700"/>
            </a:xfrm>
            <a:custGeom>
              <a:rect b="b" l="l" r="r" t="t"/>
              <a:pathLst>
                <a:path extrusionOk="0" h="6708" w="1544">
                  <a:moveTo>
                    <a:pt x="521" y="1"/>
                  </a:moveTo>
                  <a:lnTo>
                    <a:pt x="1" y="263"/>
                  </a:lnTo>
                  <a:cubicBezTo>
                    <a:pt x="1" y="263"/>
                    <a:pt x="486" y="789"/>
                    <a:pt x="727" y="1528"/>
                  </a:cubicBezTo>
                  <a:cubicBezTo>
                    <a:pt x="967" y="2268"/>
                    <a:pt x="1037" y="3391"/>
                    <a:pt x="1060" y="4150"/>
                  </a:cubicBezTo>
                  <a:cubicBezTo>
                    <a:pt x="1083" y="4911"/>
                    <a:pt x="1164" y="6707"/>
                    <a:pt x="1164" y="6707"/>
                  </a:cubicBezTo>
                  <a:cubicBezTo>
                    <a:pt x="1164" y="6707"/>
                    <a:pt x="1544" y="6447"/>
                    <a:pt x="1538" y="5776"/>
                  </a:cubicBezTo>
                  <a:cubicBezTo>
                    <a:pt x="1538" y="5776"/>
                    <a:pt x="1478" y="4588"/>
                    <a:pt x="1443" y="3543"/>
                  </a:cubicBezTo>
                  <a:cubicBezTo>
                    <a:pt x="1408" y="2500"/>
                    <a:pt x="1473" y="1619"/>
                    <a:pt x="1217" y="876"/>
                  </a:cubicBezTo>
                  <a:cubicBezTo>
                    <a:pt x="962" y="132"/>
                    <a:pt x="521" y="1"/>
                    <a:pt x="521" y="1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19"/>
            <p:cNvSpPr/>
            <p:nvPr/>
          </p:nvSpPr>
          <p:spPr>
            <a:xfrm>
              <a:off x="2747175" y="4632950"/>
              <a:ext cx="33950" cy="76600"/>
            </a:xfrm>
            <a:custGeom>
              <a:rect b="b" l="l" r="r" t="t"/>
              <a:pathLst>
                <a:path extrusionOk="0" h="3064" w="1358">
                  <a:moveTo>
                    <a:pt x="1" y="1"/>
                  </a:moveTo>
                  <a:cubicBezTo>
                    <a:pt x="1" y="1"/>
                    <a:pt x="247" y="289"/>
                    <a:pt x="521" y="875"/>
                  </a:cubicBezTo>
                  <a:cubicBezTo>
                    <a:pt x="795" y="1462"/>
                    <a:pt x="1049" y="2077"/>
                    <a:pt x="1160" y="3063"/>
                  </a:cubicBezTo>
                  <a:cubicBezTo>
                    <a:pt x="1160" y="3063"/>
                    <a:pt x="1357" y="2027"/>
                    <a:pt x="1306" y="1703"/>
                  </a:cubicBezTo>
                  <a:cubicBezTo>
                    <a:pt x="1256" y="1379"/>
                    <a:pt x="973" y="1251"/>
                    <a:pt x="973" y="1251"/>
                  </a:cubicBezTo>
                  <a:cubicBezTo>
                    <a:pt x="973" y="1251"/>
                    <a:pt x="768" y="423"/>
                    <a:pt x="684" y="226"/>
                  </a:cubicBezTo>
                  <a:cubicBezTo>
                    <a:pt x="598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19"/>
            <p:cNvSpPr/>
            <p:nvPr/>
          </p:nvSpPr>
          <p:spPr>
            <a:xfrm>
              <a:off x="2685200" y="4649250"/>
              <a:ext cx="56175" cy="175000"/>
            </a:xfrm>
            <a:custGeom>
              <a:rect b="b" l="l" r="r" t="t"/>
              <a:pathLst>
                <a:path extrusionOk="0" h="7000" w="2247">
                  <a:moveTo>
                    <a:pt x="1375" y="0"/>
                  </a:moveTo>
                  <a:cubicBezTo>
                    <a:pt x="1375" y="0"/>
                    <a:pt x="669" y="363"/>
                    <a:pt x="334" y="646"/>
                  </a:cubicBezTo>
                  <a:cubicBezTo>
                    <a:pt x="0" y="928"/>
                    <a:pt x="245" y="1661"/>
                    <a:pt x="348" y="2497"/>
                  </a:cubicBezTo>
                  <a:cubicBezTo>
                    <a:pt x="450" y="3334"/>
                    <a:pt x="501" y="4509"/>
                    <a:pt x="334" y="5319"/>
                  </a:cubicBezTo>
                  <a:cubicBezTo>
                    <a:pt x="168" y="6127"/>
                    <a:pt x="104" y="6599"/>
                    <a:pt x="104" y="6599"/>
                  </a:cubicBezTo>
                  <a:cubicBezTo>
                    <a:pt x="114" y="6600"/>
                    <a:pt x="124" y="6600"/>
                    <a:pt x="134" y="6600"/>
                  </a:cubicBezTo>
                  <a:cubicBezTo>
                    <a:pt x="621" y="6600"/>
                    <a:pt x="733" y="6055"/>
                    <a:pt x="733" y="6055"/>
                  </a:cubicBezTo>
                  <a:cubicBezTo>
                    <a:pt x="785" y="6869"/>
                    <a:pt x="1972" y="7000"/>
                    <a:pt x="1972" y="7000"/>
                  </a:cubicBezTo>
                  <a:cubicBezTo>
                    <a:pt x="1972" y="7000"/>
                    <a:pt x="2247" y="3445"/>
                    <a:pt x="2161" y="1962"/>
                  </a:cubicBezTo>
                  <a:cubicBezTo>
                    <a:pt x="2074" y="479"/>
                    <a:pt x="1377" y="270"/>
                    <a:pt x="1375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19"/>
            <p:cNvSpPr/>
            <p:nvPr/>
          </p:nvSpPr>
          <p:spPr>
            <a:xfrm>
              <a:off x="2709375" y="4642675"/>
              <a:ext cx="33500" cy="81625"/>
            </a:xfrm>
            <a:custGeom>
              <a:rect b="b" l="l" r="r" t="t"/>
              <a:pathLst>
                <a:path extrusionOk="0" h="3265" w="1340">
                  <a:moveTo>
                    <a:pt x="410" y="0"/>
                  </a:moveTo>
                  <a:cubicBezTo>
                    <a:pt x="410" y="0"/>
                    <a:pt x="294" y="63"/>
                    <a:pt x="264" y="149"/>
                  </a:cubicBezTo>
                  <a:cubicBezTo>
                    <a:pt x="233" y="234"/>
                    <a:pt x="1" y="488"/>
                    <a:pt x="1" y="488"/>
                  </a:cubicBezTo>
                  <a:cubicBezTo>
                    <a:pt x="1" y="488"/>
                    <a:pt x="103" y="790"/>
                    <a:pt x="410" y="1080"/>
                  </a:cubicBezTo>
                  <a:cubicBezTo>
                    <a:pt x="716" y="1368"/>
                    <a:pt x="920" y="1714"/>
                    <a:pt x="920" y="1714"/>
                  </a:cubicBezTo>
                  <a:cubicBezTo>
                    <a:pt x="920" y="1714"/>
                    <a:pt x="725" y="2362"/>
                    <a:pt x="701" y="2503"/>
                  </a:cubicBezTo>
                  <a:cubicBezTo>
                    <a:pt x="678" y="2644"/>
                    <a:pt x="1211" y="3264"/>
                    <a:pt x="1211" y="3264"/>
                  </a:cubicBezTo>
                  <a:cubicBezTo>
                    <a:pt x="1211" y="3264"/>
                    <a:pt x="1339" y="2120"/>
                    <a:pt x="1098" y="1424"/>
                  </a:cubicBezTo>
                  <a:cubicBezTo>
                    <a:pt x="858" y="728"/>
                    <a:pt x="434" y="327"/>
                    <a:pt x="412" y="210"/>
                  </a:cubicBezTo>
                  <a:lnTo>
                    <a:pt x="410" y="0"/>
                  </a:ln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19"/>
            <p:cNvSpPr/>
            <p:nvPr/>
          </p:nvSpPr>
          <p:spPr>
            <a:xfrm>
              <a:off x="2702150" y="4566900"/>
              <a:ext cx="67700" cy="77175"/>
            </a:xfrm>
            <a:custGeom>
              <a:rect b="b" l="l" r="r" t="t"/>
              <a:pathLst>
                <a:path extrusionOk="0" h="3087" w="2708">
                  <a:moveTo>
                    <a:pt x="1405" y="1"/>
                  </a:moveTo>
                  <a:cubicBezTo>
                    <a:pt x="1381" y="1"/>
                    <a:pt x="1358" y="1"/>
                    <a:pt x="1334" y="3"/>
                  </a:cubicBezTo>
                  <a:cubicBezTo>
                    <a:pt x="777" y="31"/>
                    <a:pt x="301" y="413"/>
                    <a:pt x="150" y="951"/>
                  </a:cubicBezTo>
                  <a:cubicBezTo>
                    <a:pt x="0" y="1488"/>
                    <a:pt x="210" y="2061"/>
                    <a:pt x="672" y="2375"/>
                  </a:cubicBezTo>
                  <a:cubicBezTo>
                    <a:pt x="672" y="2375"/>
                    <a:pt x="734" y="2611"/>
                    <a:pt x="776" y="2661"/>
                  </a:cubicBezTo>
                  <a:cubicBezTo>
                    <a:pt x="997" y="2919"/>
                    <a:pt x="1632" y="3086"/>
                    <a:pt x="1891" y="3086"/>
                  </a:cubicBezTo>
                  <a:cubicBezTo>
                    <a:pt x="1912" y="3086"/>
                    <a:pt x="1931" y="3085"/>
                    <a:pt x="1947" y="3083"/>
                  </a:cubicBezTo>
                  <a:cubicBezTo>
                    <a:pt x="2212" y="3046"/>
                    <a:pt x="2357" y="2935"/>
                    <a:pt x="2484" y="2643"/>
                  </a:cubicBezTo>
                  <a:cubicBezTo>
                    <a:pt x="2708" y="2129"/>
                    <a:pt x="2638" y="1441"/>
                    <a:pt x="2583" y="1116"/>
                  </a:cubicBezTo>
                  <a:cubicBezTo>
                    <a:pt x="2485" y="484"/>
                    <a:pt x="2042" y="1"/>
                    <a:pt x="1405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19"/>
            <p:cNvSpPr/>
            <p:nvPr/>
          </p:nvSpPr>
          <p:spPr>
            <a:xfrm>
              <a:off x="2703725" y="4566900"/>
              <a:ext cx="60550" cy="59375"/>
            </a:xfrm>
            <a:custGeom>
              <a:rect b="b" l="l" r="r" t="t"/>
              <a:pathLst>
                <a:path extrusionOk="0" h="2375" w="2422">
                  <a:moveTo>
                    <a:pt x="1345" y="0"/>
                  </a:moveTo>
                  <a:cubicBezTo>
                    <a:pt x="1256" y="0"/>
                    <a:pt x="1164" y="10"/>
                    <a:pt x="1072" y="29"/>
                  </a:cubicBezTo>
                  <a:cubicBezTo>
                    <a:pt x="521" y="144"/>
                    <a:pt x="97" y="620"/>
                    <a:pt x="46" y="1180"/>
                  </a:cubicBezTo>
                  <a:cubicBezTo>
                    <a:pt x="0" y="1683"/>
                    <a:pt x="239" y="2120"/>
                    <a:pt x="609" y="2375"/>
                  </a:cubicBezTo>
                  <a:cubicBezTo>
                    <a:pt x="595" y="2330"/>
                    <a:pt x="255" y="1821"/>
                    <a:pt x="605" y="1709"/>
                  </a:cubicBezTo>
                  <a:lnTo>
                    <a:pt x="605" y="1709"/>
                  </a:lnTo>
                  <a:cubicBezTo>
                    <a:pt x="661" y="1773"/>
                    <a:pt x="676" y="1873"/>
                    <a:pt x="678" y="1975"/>
                  </a:cubicBezTo>
                  <a:cubicBezTo>
                    <a:pt x="678" y="1975"/>
                    <a:pt x="852" y="1960"/>
                    <a:pt x="813" y="1756"/>
                  </a:cubicBezTo>
                  <a:cubicBezTo>
                    <a:pt x="802" y="1699"/>
                    <a:pt x="792" y="1646"/>
                    <a:pt x="783" y="1599"/>
                  </a:cubicBezTo>
                  <a:cubicBezTo>
                    <a:pt x="752" y="1441"/>
                    <a:pt x="793" y="1282"/>
                    <a:pt x="882" y="1146"/>
                  </a:cubicBezTo>
                  <a:cubicBezTo>
                    <a:pt x="956" y="1039"/>
                    <a:pt x="1017" y="889"/>
                    <a:pt x="975" y="722"/>
                  </a:cubicBezTo>
                  <a:lnTo>
                    <a:pt x="975" y="722"/>
                  </a:lnTo>
                  <a:cubicBezTo>
                    <a:pt x="975" y="722"/>
                    <a:pt x="1230" y="836"/>
                    <a:pt x="1599" y="836"/>
                  </a:cubicBezTo>
                  <a:cubicBezTo>
                    <a:pt x="1711" y="836"/>
                    <a:pt x="1834" y="825"/>
                    <a:pt x="1963" y="798"/>
                  </a:cubicBezTo>
                  <a:cubicBezTo>
                    <a:pt x="2197" y="749"/>
                    <a:pt x="2357" y="661"/>
                    <a:pt x="2422" y="588"/>
                  </a:cubicBezTo>
                  <a:cubicBezTo>
                    <a:pt x="2188" y="234"/>
                    <a:pt x="1794" y="0"/>
                    <a:pt x="1345" y="0"/>
                  </a:cubicBezTo>
                  <a:close/>
                </a:path>
              </a:pathLst>
            </a:custGeom>
            <a:solidFill>
              <a:srgbClr val="FFD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p19"/>
            <p:cNvSpPr/>
            <p:nvPr/>
          </p:nvSpPr>
          <p:spPr>
            <a:xfrm>
              <a:off x="2702850" y="4564425"/>
              <a:ext cx="75200" cy="45425"/>
            </a:xfrm>
            <a:custGeom>
              <a:rect b="b" l="l" r="r" t="t"/>
              <a:pathLst>
                <a:path extrusionOk="0" h="1817" w="3008">
                  <a:moveTo>
                    <a:pt x="1300" y="1"/>
                  </a:moveTo>
                  <a:cubicBezTo>
                    <a:pt x="976" y="1"/>
                    <a:pt x="659" y="115"/>
                    <a:pt x="456" y="468"/>
                  </a:cubicBezTo>
                  <a:cubicBezTo>
                    <a:pt x="456" y="468"/>
                    <a:pt x="174" y="514"/>
                    <a:pt x="100" y="680"/>
                  </a:cubicBezTo>
                  <a:cubicBezTo>
                    <a:pt x="25" y="846"/>
                    <a:pt x="0" y="1445"/>
                    <a:pt x="164" y="1816"/>
                  </a:cubicBezTo>
                  <a:lnTo>
                    <a:pt x="1009" y="821"/>
                  </a:lnTo>
                  <a:cubicBezTo>
                    <a:pt x="1009" y="821"/>
                    <a:pt x="1231" y="1014"/>
                    <a:pt x="1774" y="1072"/>
                  </a:cubicBezTo>
                  <a:cubicBezTo>
                    <a:pt x="1819" y="1076"/>
                    <a:pt x="1863" y="1079"/>
                    <a:pt x="1906" y="1079"/>
                  </a:cubicBezTo>
                  <a:cubicBezTo>
                    <a:pt x="2395" y="1079"/>
                    <a:pt x="2810" y="798"/>
                    <a:pt x="2915" y="594"/>
                  </a:cubicBezTo>
                  <a:cubicBezTo>
                    <a:pt x="3008" y="414"/>
                    <a:pt x="2951" y="401"/>
                    <a:pt x="2831" y="401"/>
                  </a:cubicBezTo>
                  <a:cubicBezTo>
                    <a:pt x="2809" y="401"/>
                    <a:pt x="2786" y="401"/>
                    <a:pt x="2761" y="401"/>
                  </a:cubicBezTo>
                  <a:cubicBezTo>
                    <a:pt x="2665" y="401"/>
                    <a:pt x="2546" y="395"/>
                    <a:pt x="2431" y="333"/>
                  </a:cubicBezTo>
                  <a:cubicBezTo>
                    <a:pt x="2247" y="235"/>
                    <a:pt x="1766" y="1"/>
                    <a:pt x="1300" y="1"/>
                  </a:cubicBezTo>
                  <a:close/>
                </a:path>
              </a:pathLst>
            </a:custGeom>
            <a:solidFill>
              <a:srgbClr val="FFD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p19"/>
            <p:cNvSpPr/>
            <p:nvPr/>
          </p:nvSpPr>
          <p:spPr>
            <a:xfrm>
              <a:off x="2702200" y="4606900"/>
              <a:ext cx="16775" cy="21175"/>
            </a:xfrm>
            <a:custGeom>
              <a:rect b="b" l="l" r="r" t="t"/>
              <a:pathLst>
                <a:path extrusionOk="0" h="847" w="671">
                  <a:moveTo>
                    <a:pt x="414" y="0"/>
                  </a:moveTo>
                  <a:cubicBezTo>
                    <a:pt x="329" y="0"/>
                    <a:pt x="243" y="33"/>
                    <a:pt x="189" y="117"/>
                  </a:cubicBezTo>
                  <a:cubicBezTo>
                    <a:pt x="1" y="413"/>
                    <a:pt x="269" y="846"/>
                    <a:pt x="504" y="846"/>
                  </a:cubicBezTo>
                  <a:cubicBezTo>
                    <a:pt x="507" y="846"/>
                    <a:pt x="509" y="846"/>
                    <a:pt x="512" y="846"/>
                  </a:cubicBezTo>
                  <a:cubicBezTo>
                    <a:pt x="640" y="840"/>
                    <a:pt x="670" y="770"/>
                    <a:pt x="670" y="770"/>
                  </a:cubicBezTo>
                  <a:lnTo>
                    <a:pt x="666" y="107"/>
                  </a:lnTo>
                  <a:cubicBezTo>
                    <a:pt x="618" y="47"/>
                    <a:pt x="516" y="0"/>
                    <a:pt x="41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p19"/>
            <p:cNvSpPr/>
            <p:nvPr/>
          </p:nvSpPr>
          <p:spPr>
            <a:xfrm>
              <a:off x="2762225" y="4715150"/>
              <a:ext cx="47025" cy="38650"/>
            </a:xfrm>
            <a:custGeom>
              <a:rect b="b" l="l" r="r" t="t"/>
              <a:pathLst>
                <a:path extrusionOk="0" h="1546" w="1881">
                  <a:moveTo>
                    <a:pt x="1837" y="1"/>
                  </a:moveTo>
                  <a:cubicBezTo>
                    <a:pt x="1837" y="1"/>
                    <a:pt x="884" y="91"/>
                    <a:pt x="801" y="124"/>
                  </a:cubicBezTo>
                  <a:cubicBezTo>
                    <a:pt x="685" y="168"/>
                    <a:pt x="79" y="1347"/>
                    <a:pt x="29" y="1461"/>
                  </a:cubicBezTo>
                  <a:cubicBezTo>
                    <a:pt x="0" y="1525"/>
                    <a:pt x="225" y="1546"/>
                    <a:pt x="462" y="1546"/>
                  </a:cubicBezTo>
                  <a:cubicBezTo>
                    <a:pt x="647" y="1546"/>
                    <a:pt x="840" y="1533"/>
                    <a:pt x="924" y="1519"/>
                  </a:cubicBezTo>
                  <a:cubicBezTo>
                    <a:pt x="1058" y="1497"/>
                    <a:pt x="1881" y="98"/>
                    <a:pt x="1837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19"/>
            <p:cNvSpPr/>
            <p:nvPr/>
          </p:nvSpPr>
          <p:spPr>
            <a:xfrm>
              <a:off x="2658650" y="4667850"/>
              <a:ext cx="142550" cy="121050"/>
            </a:xfrm>
            <a:custGeom>
              <a:rect b="b" l="l" r="r" t="t"/>
              <a:pathLst>
                <a:path extrusionOk="0" h="4842" w="5702">
                  <a:moveTo>
                    <a:pt x="1470" y="1"/>
                  </a:moveTo>
                  <a:cubicBezTo>
                    <a:pt x="1193" y="1"/>
                    <a:pt x="919" y="307"/>
                    <a:pt x="794" y="739"/>
                  </a:cubicBezTo>
                  <a:cubicBezTo>
                    <a:pt x="549" y="1589"/>
                    <a:pt x="420" y="1896"/>
                    <a:pt x="224" y="3026"/>
                  </a:cubicBezTo>
                  <a:cubicBezTo>
                    <a:pt x="72" y="3897"/>
                    <a:pt x="0" y="4484"/>
                    <a:pt x="267" y="4620"/>
                  </a:cubicBezTo>
                  <a:cubicBezTo>
                    <a:pt x="430" y="4703"/>
                    <a:pt x="944" y="4842"/>
                    <a:pt x="1643" y="4842"/>
                  </a:cubicBezTo>
                  <a:cubicBezTo>
                    <a:pt x="1800" y="4842"/>
                    <a:pt x="1966" y="4835"/>
                    <a:pt x="2140" y="4819"/>
                  </a:cubicBezTo>
                  <a:cubicBezTo>
                    <a:pt x="2748" y="4763"/>
                    <a:pt x="3500" y="4623"/>
                    <a:pt x="4061" y="4361"/>
                  </a:cubicBezTo>
                  <a:cubicBezTo>
                    <a:pt x="4148" y="4322"/>
                    <a:pt x="4246" y="4307"/>
                    <a:pt x="4337" y="4272"/>
                  </a:cubicBezTo>
                  <a:cubicBezTo>
                    <a:pt x="4430" y="4237"/>
                    <a:pt x="4520" y="4194"/>
                    <a:pt x="4606" y="4145"/>
                  </a:cubicBezTo>
                  <a:cubicBezTo>
                    <a:pt x="4780" y="4046"/>
                    <a:pt x="4938" y="3923"/>
                    <a:pt x="5077" y="3780"/>
                  </a:cubicBezTo>
                  <a:cubicBezTo>
                    <a:pt x="5330" y="3519"/>
                    <a:pt x="5516" y="3196"/>
                    <a:pt x="5629" y="2850"/>
                  </a:cubicBezTo>
                  <a:cubicBezTo>
                    <a:pt x="5665" y="2738"/>
                    <a:pt x="5702" y="2643"/>
                    <a:pt x="5681" y="2529"/>
                  </a:cubicBezTo>
                  <a:lnTo>
                    <a:pt x="5681" y="2529"/>
                  </a:lnTo>
                  <a:cubicBezTo>
                    <a:pt x="5518" y="2796"/>
                    <a:pt x="5226" y="2912"/>
                    <a:pt x="4900" y="3028"/>
                  </a:cubicBezTo>
                  <a:cubicBezTo>
                    <a:pt x="4831" y="3052"/>
                    <a:pt x="4665" y="3086"/>
                    <a:pt x="4566" y="3086"/>
                  </a:cubicBezTo>
                  <a:cubicBezTo>
                    <a:pt x="4534" y="3086"/>
                    <a:pt x="4510" y="3083"/>
                    <a:pt x="4496" y="3075"/>
                  </a:cubicBezTo>
                  <a:cubicBezTo>
                    <a:pt x="4487" y="3029"/>
                    <a:pt x="4542" y="2980"/>
                    <a:pt x="4566" y="2946"/>
                  </a:cubicBezTo>
                  <a:cubicBezTo>
                    <a:pt x="4608" y="2891"/>
                    <a:pt x="4643" y="2829"/>
                    <a:pt x="4671" y="2765"/>
                  </a:cubicBezTo>
                  <a:cubicBezTo>
                    <a:pt x="4740" y="2600"/>
                    <a:pt x="4730" y="2509"/>
                    <a:pt x="4686" y="2469"/>
                  </a:cubicBezTo>
                  <a:cubicBezTo>
                    <a:pt x="4670" y="2455"/>
                    <a:pt x="4655" y="2448"/>
                    <a:pt x="4640" y="2448"/>
                  </a:cubicBezTo>
                  <a:cubicBezTo>
                    <a:pt x="4592" y="2448"/>
                    <a:pt x="4547" y="2520"/>
                    <a:pt x="4467" y="2607"/>
                  </a:cubicBezTo>
                  <a:cubicBezTo>
                    <a:pt x="4343" y="2742"/>
                    <a:pt x="4215" y="2836"/>
                    <a:pt x="4098" y="3070"/>
                  </a:cubicBezTo>
                  <a:cubicBezTo>
                    <a:pt x="3996" y="3277"/>
                    <a:pt x="3919" y="3344"/>
                    <a:pt x="3781" y="3499"/>
                  </a:cubicBezTo>
                  <a:cubicBezTo>
                    <a:pt x="3643" y="3652"/>
                    <a:pt x="3228" y="3841"/>
                    <a:pt x="2562" y="3888"/>
                  </a:cubicBezTo>
                  <a:cubicBezTo>
                    <a:pt x="2492" y="3893"/>
                    <a:pt x="2420" y="3896"/>
                    <a:pt x="2348" y="3896"/>
                  </a:cubicBezTo>
                  <a:cubicBezTo>
                    <a:pt x="1778" y="3896"/>
                    <a:pt x="1205" y="3756"/>
                    <a:pt x="1205" y="3756"/>
                  </a:cubicBezTo>
                  <a:cubicBezTo>
                    <a:pt x="1265" y="2926"/>
                    <a:pt x="1488" y="2244"/>
                    <a:pt x="1664" y="1528"/>
                  </a:cubicBezTo>
                  <a:cubicBezTo>
                    <a:pt x="1877" y="661"/>
                    <a:pt x="1958" y="279"/>
                    <a:pt x="1725" y="95"/>
                  </a:cubicBezTo>
                  <a:cubicBezTo>
                    <a:pt x="1643" y="30"/>
                    <a:pt x="1556" y="1"/>
                    <a:pt x="147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19"/>
            <p:cNvSpPr/>
            <p:nvPr/>
          </p:nvSpPr>
          <p:spPr>
            <a:xfrm>
              <a:off x="2664150" y="4664650"/>
              <a:ext cx="44175" cy="81800"/>
            </a:xfrm>
            <a:custGeom>
              <a:rect b="b" l="l" r="r" t="t"/>
              <a:pathLst>
                <a:path extrusionOk="0" h="3272" w="1767">
                  <a:moveTo>
                    <a:pt x="1191" y="1"/>
                  </a:moveTo>
                  <a:cubicBezTo>
                    <a:pt x="810" y="1"/>
                    <a:pt x="637" y="467"/>
                    <a:pt x="415" y="1162"/>
                  </a:cubicBezTo>
                  <a:cubicBezTo>
                    <a:pt x="157" y="1964"/>
                    <a:pt x="0" y="2999"/>
                    <a:pt x="0" y="2999"/>
                  </a:cubicBezTo>
                  <a:cubicBezTo>
                    <a:pt x="263" y="3226"/>
                    <a:pt x="603" y="3271"/>
                    <a:pt x="835" y="3271"/>
                  </a:cubicBezTo>
                  <a:cubicBezTo>
                    <a:pt x="993" y="3271"/>
                    <a:pt x="1100" y="3250"/>
                    <a:pt x="1100" y="3250"/>
                  </a:cubicBezTo>
                  <a:cubicBezTo>
                    <a:pt x="1169" y="3057"/>
                    <a:pt x="1219" y="2858"/>
                    <a:pt x="1249" y="2655"/>
                  </a:cubicBezTo>
                  <a:cubicBezTo>
                    <a:pt x="1302" y="2311"/>
                    <a:pt x="1590" y="1396"/>
                    <a:pt x="1678" y="947"/>
                  </a:cubicBezTo>
                  <a:cubicBezTo>
                    <a:pt x="1766" y="498"/>
                    <a:pt x="1675" y="132"/>
                    <a:pt x="1385" y="36"/>
                  </a:cubicBezTo>
                  <a:cubicBezTo>
                    <a:pt x="1315" y="12"/>
                    <a:pt x="1250" y="1"/>
                    <a:pt x="1191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19"/>
            <p:cNvSpPr/>
            <p:nvPr/>
          </p:nvSpPr>
          <p:spPr>
            <a:xfrm>
              <a:off x="2661550" y="4734100"/>
              <a:ext cx="33400" cy="25625"/>
            </a:xfrm>
            <a:custGeom>
              <a:rect b="b" l="l" r="r" t="t"/>
              <a:pathLst>
                <a:path extrusionOk="0" h="1025" w="1336">
                  <a:moveTo>
                    <a:pt x="141" y="0"/>
                  </a:moveTo>
                  <a:cubicBezTo>
                    <a:pt x="0" y="110"/>
                    <a:pt x="18" y="536"/>
                    <a:pt x="38" y="695"/>
                  </a:cubicBezTo>
                  <a:cubicBezTo>
                    <a:pt x="58" y="863"/>
                    <a:pt x="439" y="1025"/>
                    <a:pt x="786" y="1025"/>
                  </a:cubicBezTo>
                  <a:cubicBezTo>
                    <a:pt x="908" y="1025"/>
                    <a:pt x="1026" y="1005"/>
                    <a:pt x="1122" y="958"/>
                  </a:cubicBezTo>
                  <a:cubicBezTo>
                    <a:pt x="1185" y="928"/>
                    <a:pt x="1250" y="773"/>
                    <a:pt x="1294" y="506"/>
                  </a:cubicBezTo>
                  <a:cubicBezTo>
                    <a:pt x="1336" y="241"/>
                    <a:pt x="1284" y="212"/>
                    <a:pt x="1284" y="212"/>
                  </a:cubicBezTo>
                  <a:lnTo>
                    <a:pt x="1254" y="320"/>
                  </a:lnTo>
                  <a:cubicBezTo>
                    <a:pt x="1141" y="357"/>
                    <a:pt x="1025" y="375"/>
                    <a:pt x="907" y="375"/>
                  </a:cubicBezTo>
                  <a:cubicBezTo>
                    <a:pt x="831" y="375"/>
                    <a:pt x="754" y="367"/>
                    <a:pt x="678" y="352"/>
                  </a:cubicBezTo>
                  <a:cubicBezTo>
                    <a:pt x="291" y="268"/>
                    <a:pt x="122" y="127"/>
                    <a:pt x="122" y="127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19"/>
            <p:cNvSpPr/>
            <p:nvPr/>
          </p:nvSpPr>
          <p:spPr>
            <a:xfrm>
              <a:off x="1803000" y="4753950"/>
              <a:ext cx="269500" cy="155525"/>
            </a:xfrm>
            <a:custGeom>
              <a:rect b="b" l="l" r="r" t="t"/>
              <a:pathLst>
                <a:path extrusionOk="0" h="6221" w="10780">
                  <a:moveTo>
                    <a:pt x="5332" y="0"/>
                  </a:moveTo>
                  <a:cubicBezTo>
                    <a:pt x="2707" y="0"/>
                    <a:pt x="518" y="1072"/>
                    <a:pt x="1" y="2496"/>
                  </a:cubicBezTo>
                  <a:lnTo>
                    <a:pt x="6450" y="6220"/>
                  </a:lnTo>
                  <a:cubicBezTo>
                    <a:pt x="8922" y="5922"/>
                    <a:pt x="10779" y="4659"/>
                    <a:pt x="10779" y="3144"/>
                  </a:cubicBezTo>
                  <a:cubicBezTo>
                    <a:pt x="10779" y="1407"/>
                    <a:pt x="8341" y="0"/>
                    <a:pt x="5332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19"/>
            <p:cNvSpPr/>
            <p:nvPr/>
          </p:nvSpPr>
          <p:spPr>
            <a:xfrm>
              <a:off x="1813000" y="4597975"/>
              <a:ext cx="158075" cy="130600"/>
            </a:xfrm>
            <a:custGeom>
              <a:rect b="b" l="l" r="r" t="t"/>
              <a:pathLst>
                <a:path extrusionOk="0" h="5224" w="6323">
                  <a:moveTo>
                    <a:pt x="5771" y="0"/>
                  </a:moveTo>
                  <a:cubicBezTo>
                    <a:pt x="5531" y="0"/>
                    <a:pt x="5323" y="61"/>
                    <a:pt x="5109" y="417"/>
                  </a:cubicBezTo>
                  <a:cubicBezTo>
                    <a:pt x="4882" y="798"/>
                    <a:pt x="4408" y="1789"/>
                    <a:pt x="3977" y="2420"/>
                  </a:cubicBezTo>
                  <a:cubicBezTo>
                    <a:pt x="3765" y="2733"/>
                    <a:pt x="3137" y="3569"/>
                    <a:pt x="1919" y="3924"/>
                  </a:cubicBezTo>
                  <a:cubicBezTo>
                    <a:pt x="1838" y="3947"/>
                    <a:pt x="1756" y="3959"/>
                    <a:pt x="1672" y="3959"/>
                  </a:cubicBezTo>
                  <a:cubicBezTo>
                    <a:pt x="1563" y="3959"/>
                    <a:pt x="1452" y="3939"/>
                    <a:pt x="1339" y="3902"/>
                  </a:cubicBezTo>
                  <a:cubicBezTo>
                    <a:pt x="1114" y="3829"/>
                    <a:pt x="958" y="3844"/>
                    <a:pt x="795" y="3806"/>
                  </a:cubicBezTo>
                  <a:cubicBezTo>
                    <a:pt x="716" y="3786"/>
                    <a:pt x="677" y="3772"/>
                    <a:pt x="653" y="3772"/>
                  </a:cubicBezTo>
                  <a:cubicBezTo>
                    <a:pt x="627" y="3772"/>
                    <a:pt x="618" y="3788"/>
                    <a:pt x="597" y="3830"/>
                  </a:cubicBezTo>
                  <a:cubicBezTo>
                    <a:pt x="556" y="3911"/>
                    <a:pt x="666" y="4060"/>
                    <a:pt x="815" y="4121"/>
                  </a:cubicBezTo>
                  <a:cubicBezTo>
                    <a:pt x="970" y="4186"/>
                    <a:pt x="1084" y="4168"/>
                    <a:pt x="1111" y="4194"/>
                  </a:cubicBezTo>
                  <a:cubicBezTo>
                    <a:pt x="1139" y="4221"/>
                    <a:pt x="1005" y="4259"/>
                    <a:pt x="813" y="4276"/>
                  </a:cubicBezTo>
                  <a:cubicBezTo>
                    <a:pt x="777" y="4279"/>
                    <a:pt x="742" y="4281"/>
                    <a:pt x="709" y="4281"/>
                  </a:cubicBezTo>
                  <a:cubicBezTo>
                    <a:pt x="502" y="4281"/>
                    <a:pt x="359" y="4227"/>
                    <a:pt x="240" y="4219"/>
                  </a:cubicBezTo>
                  <a:cubicBezTo>
                    <a:pt x="234" y="4219"/>
                    <a:pt x="228" y="4219"/>
                    <a:pt x="222" y="4219"/>
                  </a:cubicBezTo>
                  <a:cubicBezTo>
                    <a:pt x="88" y="4219"/>
                    <a:pt x="91" y="4332"/>
                    <a:pt x="139" y="4376"/>
                  </a:cubicBezTo>
                  <a:cubicBezTo>
                    <a:pt x="188" y="4421"/>
                    <a:pt x="266" y="4485"/>
                    <a:pt x="480" y="4533"/>
                  </a:cubicBezTo>
                  <a:cubicBezTo>
                    <a:pt x="694" y="4583"/>
                    <a:pt x="950" y="4592"/>
                    <a:pt x="950" y="4592"/>
                  </a:cubicBezTo>
                  <a:cubicBezTo>
                    <a:pt x="829" y="4622"/>
                    <a:pt x="704" y="4639"/>
                    <a:pt x="578" y="4641"/>
                  </a:cubicBezTo>
                  <a:cubicBezTo>
                    <a:pt x="563" y="4641"/>
                    <a:pt x="548" y="4641"/>
                    <a:pt x="534" y="4641"/>
                  </a:cubicBezTo>
                  <a:cubicBezTo>
                    <a:pt x="355" y="4641"/>
                    <a:pt x="262" y="4624"/>
                    <a:pt x="165" y="4624"/>
                  </a:cubicBezTo>
                  <a:cubicBezTo>
                    <a:pt x="151" y="4624"/>
                    <a:pt x="137" y="4624"/>
                    <a:pt x="122" y="4625"/>
                  </a:cubicBezTo>
                  <a:cubicBezTo>
                    <a:pt x="0" y="4633"/>
                    <a:pt x="65" y="4826"/>
                    <a:pt x="198" y="4865"/>
                  </a:cubicBezTo>
                  <a:cubicBezTo>
                    <a:pt x="331" y="4900"/>
                    <a:pt x="468" y="4919"/>
                    <a:pt x="608" y="4919"/>
                  </a:cubicBezTo>
                  <a:cubicBezTo>
                    <a:pt x="612" y="4919"/>
                    <a:pt x="616" y="4919"/>
                    <a:pt x="620" y="4919"/>
                  </a:cubicBezTo>
                  <a:cubicBezTo>
                    <a:pt x="780" y="4919"/>
                    <a:pt x="1045" y="4895"/>
                    <a:pt x="1045" y="4895"/>
                  </a:cubicBezTo>
                  <a:lnTo>
                    <a:pt x="1045" y="4895"/>
                  </a:lnTo>
                  <a:cubicBezTo>
                    <a:pt x="799" y="4987"/>
                    <a:pt x="597" y="4975"/>
                    <a:pt x="475" y="4978"/>
                  </a:cubicBezTo>
                  <a:cubicBezTo>
                    <a:pt x="355" y="4983"/>
                    <a:pt x="301" y="5028"/>
                    <a:pt x="325" y="5097"/>
                  </a:cubicBezTo>
                  <a:cubicBezTo>
                    <a:pt x="344" y="5152"/>
                    <a:pt x="437" y="5200"/>
                    <a:pt x="700" y="5221"/>
                  </a:cubicBezTo>
                  <a:cubicBezTo>
                    <a:pt x="723" y="5223"/>
                    <a:pt x="747" y="5224"/>
                    <a:pt x="772" y="5224"/>
                  </a:cubicBezTo>
                  <a:cubicBezTo>
                    <a:pt x="1027" y="5224"/>
                    <a:pt x="1350" y="5135"/>
                    <a:pt x="1608" y="5010"/>
                  </a:cubicBezTo>
                  <a:cubicBezTo>
                    <a:pt x="1892" y="4871"/>
                    <a:pt x="2065" y="4794"/>
                    <a:pt x="2219" y="4738"/>
                  </a:cubicBezTo>
                  <a:cubicBezTo>
                    <a:pt x="3640" y="4218"/>
                    <a:pt x="4503" y="3356"/>
                    <a:pt x="4766" y="3026"/>
                  </a:cubicBezTo>
                  <a:cubicBezTo>
                    <a:pt x="5310" y="2347"/>
                    <a:pt x="5805" y="1454"/>
                    <a:pt x="6063" y="870"/>
                  </a:cubicBezTo>
                  <a:cubicBezTo>
                    <a:pt x="6323" y="286"/>
                    <a:pt x="6124" y="10"/>
                    <a:pt x="5818" y="1"/>
                  </a:cubicBezTo>
                  <a:cubicBezTo>
                    <a:pt x="5802" y="1"/>
                    <a:pt x="5787" y="0"/>
                    <a:pt x="5771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19"/>
            <p:cNvSpPr/>
            <p:nvPr/>
          </p:nvSpPr>
          <p:spPr>
            <a:xfrm>
              <a:off x="1918550" y="4596125"/>
              <a:ext cx="52700" cy="63875"/>
            </a:xfrm>
            <a:custGeom>
              <a:rect b="b" l="l" r="r" t="t"/>
              <a:pathLst>
                <a:path extrusionOk="0" h="2555" w="2108">
                  <a:moveTo>
                    <a:pt x="1538" y="0"/>
                  </a:moveTo>
                  <a:cubicBezTo>
                    <a:pt x="1357" y="0"/>
                    <a:pt x="1135" y="95"/>
                    <a:pt x="923" y="350"/>
                  </a:cubicBezTo>
                  <a:cubicBezTo>
                    <a:pt x="602" y="738"/>
                    <a:pt x="169" y="1657"/>
                    <a:pt x="0" y="1962"/>
                  </a:cubicBezTo>
                  <a:cubicBezTo>
                    <a:pt x="0" y="1962"/>
                    <a:pt x="385" y="2555"/>
                    <a:pt x="917" y="2555"/>
                  </a:cubicBezTo>
                  <a:cubicBezTo>
                    <a:pt x="974" y="2555"/>
                    <a:pt x="1032" y="2548"/>
                    <a:pt x="1092" y="2533"/>
                  </a:cubicBezTo>
                  <a:cubicBezTo>
                    <a:pt x="1092" y="2533"/>
                    <a:pt x="1751" y="1395"/>
                    <a:pt x="1893" y="972"/>
                  </a:cubicBezTo>
                  <a:cubicBezTo>
                    <a:pt x="2036" y="547"/>
                    <a:pt x="2108" y="280"/>
                    <a:pt x="1781" y="68"/>
                  </a:cubicBezTo>
                  <a:cubicBezTo>
                    <a:pt x="1716" y="26"/>
                    <a:pt x="1632" y="0"/>
                    <a:pt x="1538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19"/>
            <p:cNvSpPr/>
            <p:nvPr/>
          </p:nvSpPr>
          <p:spPr>
            <a:xfrm>
              <a:off x="1836650" y="4728575"/>
              <a:ext cx="219975" cy="114375"/>
            </a:xfrm>
            <a:custGeom>
              <a:rect b="b" l="l" r="r" t="t"/>
              <a:pathLst>
                <a:path extrusionOk="0" h="4575" w="8799">
                  <a:moveTo>
                    <a:pt x="3774" y="0"/>
                  </a:moveTo>
                  <a:cubicBezTo>
                    <a:pt x="3008" y="0"/>
                    <a:pt x="549" y="46"/>
                    <a:pt x="268" y="623"/>
                  </a:cubicBezTo>
                  <a:cubicBezTo>
                    <a:pt x="0" y="1171"/>
                    <a:pt x="2361" y="1995"/>
                    <a:pt x="2700" y="2028"/>
                  </a:cubicBezTo>
                  <a:lnTo>
                    <a:pt x="4778" y="2140"/>
                  </a:lnTo>
                  <a:lnTo>
                    <a:pt x="4995" y="2245"/>
                  </a:lnTo>
                  <a:lnTo>
                    <a:pt x="6451" y="4087"/>
                  </a:lnTo>
                  <a:lnTo>
                    <a:pt x="8583" y="4575"/>
                  </a:lnTo>
                  <a:cubicBezTo>
                    <a:pt x="8799" y="4147"/>
                    <a:pt x="8609" y="3560"/>
                    <a:pt x="8331" y="2840"/>
                  </a:cubicBezTo>
                  <a:cubicBezTo>
                    <a:pt x="8023" y="2048"/>
                    <a:pt x="7681" y="1233"/>
                    <a:pt x="7681" y="1233"/>
                  </a:cubicBezTo>
                  <a:lnTo>
                    <a:pt x="4001" y="2"/>
                  </a:lnTo>
                  <a:cubicBezTo>
                    <a:pt x="4001" y="2"/>
                    <a:pt x="3917" y="0"/>
                    <a:pt x="3774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19"/>
            <p:cNvSpPr/>
            <p:nvPr/>
          </p:nvSpPr>
          <p:spPr>
            <a:xfrm>
              <a:off x="1935875" y="4837200"/>
              <a:ext cx="32925" cy="71400"/>
            </a:xfrm>
            <a:custGeom>
              <a:rect b="b" l="l" r="r" t="t"/>
              <a:pathLst>
                <a:path extrusionOk="0" h="2856" w="1317">
                  <a:moveTo>
                    <a:pt x="628" y="1"/>
                  </a:moveTo>
                  <a:lnTo>
                    <a:pt x="1" y="469"/>
                  </a:lnTo>
                  <a:cubicBezTo>
                    <a:pt x="226" y="890"/>
                    <a:pt x="240" y="1251"/>
                    <a:pt x="263" y="1627"/>
                  </a:cubicBezTo>
                  <a:cubicBezTo>
                    <a:pt x="283" y="1961"/>
                    <a:pt x="263" y="2296"/>
                    <a:pt x="261" y="2630"/>
                  </a:cubicBezTo>
                  <a:cubicBezTo>
                    <a:pt x="261" y="2681"/>
                    <a:pt x="261" y="2735"/>
                    <a:pt x="289" y="2777"/>
                  </a:cubicBezTo>
                  <a:cubicBezTo>
                    <a:pt x="327" y="2834"/>
                    <a:pt x="385" y="2856"/>
                    <a:pt x="448" y="2856"/>
                  </a:cubicBezTo>
                  <a:cubicBezTo>
                    <a:pt x="531" y="2856"/>
                    <a:pt x="622" y="2818"/>
                    <a:pt x="680" y="2775"/>
                  </a:cubicBezTo>
                  <a:cubicBezTo>
                    <a:pt x="777" y="2702"/>
                    <a:pt x="873" y="2630"/>
                    <a:pt x="958" y="2543"/>
                  </a:cubicBezTo>
                  <a:cubicBezTo>
                    <a:pt x="1118" y="2380"/>
                    <a:pt x="1242" y="2174"/>
                    <a:pt x="1232" y="1942"/>
                  </a:cubicBezTo>
                  <a:cubicBezTo>
                    <a:pt x="1221" y="1683"/>
                    <a:pt x="1164" y="1418"/>
                    <a:pt x="1222" y="1164"/>
                  </a:cubicBezTo>
                  <a:cubicBezTo>
                    <a:pt x="1253" y="1031"/>
                    <a:pt x="1316" y="900"/>
                    <a:pt x="1296" y="763"/>
                  </a:cubicBezTo>
                  <a:cubicBezTo>
                    <a:pt x="1268" y="583"/>
                    <a:pt x="1137" y="458"/>
                    <a:pt x="1004" y="347"/>
                  </a:cubicBezTo>
                  <a:cubicBezTo>
                    <a:pt x="936" y="290"/>
                    <a:pt x="865" y="236"/>
                    <a:pt x="803" y="174"/>
                  </a:cubicBezTo>
                  <a:cubicBezTo>
                    <a:pt x="740" y="113"/>
                    <a:pt x="671" y="51"/>
                    <a:pt x="628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p19"/>
            <p:cNvSpPr/>
            <p:nvPr/>
          </p:nvSpPr>
          <p:spPr>
            <a:xfrm>
              <a:off x="1834125" y="4741150"/>
              <a:ext cx="118000" cy="109275"/>
            </a:xfrm>
            <a:custGeom>
              <a:rect b="b" l="l" r="r" t="t"/>
              <a:pathLst>
                <a:path extrusionOk="0" h="4371" w="4720">
                  <a:moveTo>
                    <a:pt x="793" y="1"/>
                  </a:moveTo>
                  <a:cubicBezTo>
                    <a:pt x="753" y="1"/>
                    <a:pt x="714" y="2"/>
                    <a:pt x="675" y="6"/>
                  </a:cubicBezTo>
                  <a:cubicBezTo>
                    <a:pt x="1" y="62"/>
                    <a:pt x="313" y="742"/>
                    <a:pt x="704" y="1154"/>
                  </a:cubicBezTo>
                  <a:cubicBezTo>
                    <a:pt x="960" y="1426"/>
                    <a:pt x="4113" y="4370"/>
                    <a:pt x="4113" y="4370"/>
                  </a:cubicBezTo>
                  <a:cubicBezTo>
                    <a:pt x="4123" y="4370"/>
                    <a:pt x="4133" y="4371"/>
                    <a:pt x="4143" y="4371"/>
                  </a:cubicBezTo>
                  <a:cubicBezTo>
                    <a:pt x="4577" y="4371"/>
                    <a:pt x="4720" y="3904"/>
                    <a:pt x="4720" y="3904"/>
                  </a:cubicBezTo>
                  <a:cubicBezTo>
                    <a:pt x="4720" y="3904"/>
                    <a:pt x="3761" y="2372"/>
                    <a:pt x="3154" y="1522"/>
                  </a:cubicBezTo>
                  <a:cubicBezTo>
                    <a:pt x="2879" y="1135"/>
                    <a:pt x="2426" y="678"/>
                    <a:pt x="2426" y="678"/>
                  </a:cubicBezTo>
                  <a:cubicBezTo>
                    <a:pt x="2178" y="414"/>
                    <a:pt x="1440" y="1"/>
                    <a:pt x="793" y="1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19"/>
            <p:cNvSpPr/>
            <p:nvPr/>
          </p:nvSpPr>
          <p:spPr>
            <a:xfrm>
              <a:off x="1884750" y="4750600"/>
              <a:ext cx="36475" cy="29625"/>
            </a:xfrm>
            <a:custGeom>
              <a:rect b="b" l="l" r="r" t="t"/>
              <a:pathLst>
                <a:path extrusionOk="0" h="1185" w="1459">
                  <a:moveTo>
                    <a:pt x="1" y="0"/>
                  </a:moveTo>
                  <a:cubicBezTo>
                    <a:pt x="585" y="343"/>
                    <a:pt x="1146" y="1167"/>
                    <a:pt x="1146" y="1167"/>
                  </a:cubicBezTo>
                  <a:lnTo>
                    <a:pt x="1458" y="1184"/>
                  </a:lnTo>
                  <a:cubicBezTo>
                    <a:pt x="581" y="11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19"/>
            <p:cNvSpPr/>
            <p:nvPr/>
          </p:nvSpPr>
          <p:spPr>
            <a:xfrm>
              <a:off x="1914350" y="4829275"/>
              <a:ext cx="35675" cy="21150"/>
            </a:xfrm>
            <a:custGeom>
              <a:rect b="b" l="l" r="r" t="t"/>
              <a:pathLst>
                <a:path extrusionOk="0" h="846" w="1427">
                  <a:moveTo>
                    <a:pt x="0" y="0"/>
                  </a:moveTo>
                  <a:lnTo>
                    <a:pt x="904" y="845"/>
                  </a:lnTo>
                  <a:cubicBezTo>
                    <a:pt x="912" y="845"/>
                    <a:pt x="919" y="845"/>
                    <a:pt x="927" y="845"/>
                  </a:cubicBezTo>
                  <a:cubicBezTo>
                    <a:pt x="1041" y="845"/>
                    <a:pt x="1153" y="812"/>
                    <a:pt x="1247" y="746"/>
                  </a:cubicBezTo>
                  <a:cubicBezTo>
                    <a:pt x="1420" y="629"/>
                    <a:pt x="1427" y="547"/>
                    <a:pt x="1427" y="5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19"/>
            <p:cNvSpPr/>
            <p:nvPr/>
          </p:nvSpPr>
          <p:spPr>
            <a:xfrm>
              <a:off x="1957450" y="4589625"/>
              <a:ext cx="61650" cy="57225"/>
            </a:xfrm>
            <a:custGeom>
              <a:rect b="b" l="l" r="r" t="t"/>
              <a:pathLst>
                <a:path extrusionOk="0" h="2289" w="2466">
                  <a:moveTo>
                    <a:pt x="1888" y="1"/>
                  </a:moveTo>
                  <a:cubicBezTo>
                    <a:pt x="1888" y="1"/>
                    <a:pt x="528" y="471"/>
                    <a:pt x="364" y="496"/>
                  </a:cubicBezTo>
                  <a:cubicBezTo>
                    <a:pt x="201" y="519"/>
                    <a:pt x="1" y="958"/>
                    <a:pt x="19" y="1480"/>
                  </a:cubicBezTo>
                  <a:cubicBezTo>
                    <a:pt x="35" y="1926"/>
                    <a:pt x="813" y="2288"/>
                    <a:pt x="1249" y="2288"/>
                  </a:cubicBezTo>
                  <a:cubicBezTo>
                    <a:pt x="1324" y="2288"/>
                    <a:pt x="1388" y="2277"/>
                    <a:pt x="1438" y="2255"/>
                  </a:cubicBezTo>
                  <a:cubicBezTo>
                    <a:pt x="1774" y="2102"/>
                    <a:pt x="2466" y="1420"/>
                    <a:pt x="2358" y="1331"/>
                  </a:cubicBezTo>
                  <a:cubicBezTo>
                    <a:pt x="2251" y="1243"/>
                    <a:pt x="1882" y="994"/>
                    <a:pt x="1864" y="920"/>
                  </a:cubicBezTo>
                  <a:cubicBezTo>
                    <a:pt x="1844" y="846"/>
                    <a:pt x="1888" y="1"/>
                    <a:pt x="1888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p19"/>
            <p:cNvSpPr/>
            <p:nvPr/>
          </p:nvSpPr>
          <p:spPr>
            <a:xfrm>
              <a:off x="1967200" y="4589625"/>
              <a:ext cx="37450" cy="27075"/>
            </a:xfrm>
            <a:custGeom>
              <a:rect b="b" l="l" r="r" t="t"/>
              <a:pathLst>
                <a:path extrusionOk="0" h="1083" w="1498">
                  <a:moveTo>
                    <a:pt x="1498" y="1"/>
                  </a:moveTo>
                  <a:cubicBezTo>
                    <a:pt x="1498" y="1"/>
                    <a:pt x="554" y="386"/>
                    <a:pt x="205" y="491"/>
                  </a:cubicBezTo>
                  <a:cubicBezTo>
                    <a:pt x="128" y="645"/>
                    <a:pt x="0" y="867"/>
                    <a:pt x="111" y="967"/>
                  </a:cubicBezTo>
                  <a:cubicBezTo>
                    <a:pt x="207" y="1053"/>
                    <a:pt x="319" y="1083"/>
                    <a:pt x="429" y="1083"/>
                  </a:cubicBezTo>
                  <a:cubicBezTo>
                    <a:pt x="614" y="1083"/>
                    <a:pt x="793" y="1000"/>
                    <a:pt x="880" y="966"/>
                  </a:cubicBezTo>
                  <a:cubicBezTo>
                    <a:pt x="1015" y="912"/>
                    <a:pt x="1142" y="838"/>
                    <a:pt x="1256" y="748"/>
                  </a:cubicBezTo>
                  <a:cubicBezTo>
                    <a:pt x="1383" y="651"/>
                    <a:pt x="1483" y="490"/>
                    <a:pt x="1483" y="332"/>
                  </a:cubicBezTo>
                  <a:cubicBezTo>
                    <a:pt x="1488" y="195"/>
                    <a:pt x="1498" y="1"/>
                    <a:pt x="1498" y="1"/>
                  </a:cubicBezTo>
                  <a:close/>
                </a:path>
              </a:pathLst>
            </a:custGeom>
            <a:solidFill>
              <a:srgbClr val="912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p19"/>
            <p:cNvSpPr/>
            <p:nvPr/>
          </p:nvSpPr>
          <p:spPr>
            <a:xfrm>
              <a:off x="1932775" y="4597150"/>
              <a:ext cx="100525" cy="181000"/>
            </a:xfrm>
            <a:custGeom>
              <a:rect b="b" l="l" r="r" t="t"/>
              <a:pathLst>
                <a:path extrusionOk="0" h="7240" w="4021">
                  <a:moveTo>
                    <a:pt x="1069" y="1"/>
                  </a:moveTo>
                  <a:cubicBezTo>
                    <a:pt x="1048" y="1"/>
                    <a:pt x="1026" y="3"/>
                    <a:pt x="1006" y="8"/>
                  </a:cubicBezTo>
                  <a:cubicBezTo>
                    <a:pt x="1006" y="8"/>
                    <a:pt x="635" y="199"/>
                    <a:pt x="477" y="681"/>
                  </a:cubicBezTo>
                  <a:cubicBezTo>
                    <a:pt x="319" y="1162"/>
                    <a:pt x="162" y="1739"/>
                    <a:pt x="176" y="2634"/>
                  </a:cubicBezTo>
                  <a:cubicBezTo>
                    <a:pt x="190" y="3530"/>
                    <a:pt x="148" y="5754"/>
                    <a:pt x="148" y="5754"/>
                  </a:cubicBezTo>
                  <a:cubicBezTo>
                    <a:pt x="148" y="5754"/>
                    <a:pt x="1" y="6409"/>
                    <a:pt x="1085" y="6906"/>
                  </a:cubicBezTo>
                  <a:cubicBezTo>
                    <a:pt x="1579" y="7132"/>
                    <a:pt x="2052" y="7240"/>
                    <a:pt x="2472" y="7240"/>
                  </a:cubicBezTo>
                  <a:cubicBezTo>
                    <a:pt x="2645" y="7240"/>
                    <a:pt x="2809" y="7221"/>
                    <a:pt x="2962" y="7186"/>
                  </a:cubicBezTo>
                  <a:cubicBezTo>
                    <a:pt x="3394" y="7084"/>
                    <a:pt x="3743" y="6692"/>
                    <a:pt x="3836" y="6490"/>
                  </a:cubicBezTo>
                  <a:cubicBezTo>
                    <a:pt x="3751" y="5774"/>
                    <a:pt x="3728" y="4832"/>
                    <a:pt x="3788" y="4081"/>
                  </a:cubicBezTo>
                  <a:cubicBezTo>
                    <a:pt x="3852" y="3287"/>
                    <a:pt x="3935" y="2625"/>
                    <a:pt x="3979" y="1988"/>
                  </a:cubicBezTo>
                  <a:cubicBezTo>
                    <a:pt x="4021" y="1349"/>
                    <a:pt x="3894" y="1361"/>
                    <a:pt x="3575" y="1135"/>
                  </a:cubicBezTo>
                  <a:cubicBezTo>
                    <a:pt x="3144" y="828"/>
                    <a:pt x="2971" y="745"/>
                    <a:pt x="2971" y="745"/>
                  </a:cubicBezTo>
                  <a:cubicBezTo>
                    <a:pt x="2971" y="745"/>
                    <a:pt x="2520" y="1215"/>
                    <a:pt x="1993" y="1215"/>
                  </a:cubicBezTo>
                  <a:cubicBezTo>
                    <a:pt x="1889" y="1215"/>
                    <a:pt x="1782" y="1197"/>
                    <a:pt x="1675" y="1153"/>
                  </a:cubicBezTo>
                  <a:cubicBezTo>
                    <a:pt x="1330" y="1012"/>
                    <a:pt x="1259" y="563"/>
                    <a:pt x="1582" y="231"/>
                  </a:cubicBezTo>
                  <a:cubicBezTo>
                    <a:pt x="1582" y="231"/>
                    <a:pt x="1297" y="1"/>
                    <a:pt x="1069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19"/>
            <p:cNvSpPr/>
            <p:nvPr/>
          </p:nvSpPr>
          <p:spPr>
            <a:xfrm>
              <a:off x="1962500" y="4601075"/>
              <a:ext cx="46925" cy="29000"/>
            </a:xfrm>
            <a:custGeom>
              <a:rect b="b" l="l" r="r" t="t"/>
              <a:pathLst>
                <a:path extrusionOk="0" h="1160" w="1877">
                  <a:moveTo>
                    <a:pt x="290" y="0"/>
                  </a:moveTo>
                  <a:cubicBezTo>
                    <a:pt x="58" y="295"/>
                    <a:pt x="0" y="764"/>
                    <a:pt x="290" y="990"/>
                  </a:cubicBezTo>
                  <a:cubicBezTo>
                    <a:pt x="444" y="1110"/>
                    <a:pt x="615" y="1160"/>
                    <a:pt x="795" y="1160"/>
                  </a:cubicBezTo>
                  <a:cubicBezTo>
                    <a:pt x="953" y="1160"/>
                    <a:pt x="1118" y="1122"/>
                    <a:pt x="1285" y="1060"/>
                  </a:cubicBezTo>
                  <a:cubicBezTo>
                    <a:pt x="1643" y="927"/>
                    <a:pt x="1876" y="641"/>
                    <a:pt x="1876" y="641"/>
                  </a:cubicBezTo>
                  <a:lnTo>
                    <a:pt x="1710" y="525"/>
                  </a:lnTo>
                  <a:cubicBezTo>
                    <a:pt x="1573" y="695"/>
                    <a:pt x="1128" y="950"/>
                    <a:pt x="822" y="950"/>
                  </a:cubicBezTo>
                  <a:cubicBezTo>
                    <a:pt x="515" y="950"/>
                    <a:pt x="313" y="753"/>
                    <a:pt x="301" y="581"/>
                  </a:cubicBezTo>
                  <a:cubicBezTo>
                    <a:pt x="290" y="407"/>
                    <a:pt x="463" y="111"/>
                    <a:pt x="463" y="111"/>
                  </a:cubicBezTo>
                  <a:lnTo>
                    <a:pt x="290" y="0"/>
                  </a:ln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19"/>
            <p:cNvSpPr/>
            <p:nvPr/>
          </p:nvSpPr>
          <p:spPr>
            <a:xfrm>
              <a:off x="1953750" y="4530275"/>
              <a:ext cx="67700" cy="77175"/>
            </a:xfrm>
            <a:custGeom>
              <a:rect b="b" l="l" r="r" t="t"/>
              <a:pathLst>
                <a:path extrusionOk="0" h="3087" w="2708">
                  <a:moveTo>
                    <a:pt x="1303" y="1"/>
                  </a:moveTo>
                  <a:cubicBezTo>
                    <a:pt x="666" y="1"/>
                    <a:pt x="223" y="484"/>
                    <a:pt x="126" y="1116"/>
                  </a:cubicBezTo>
                  <a:cubicBezTo>
                    <a:pt x="70" y="1441"/>
                    <a:pt x="0" y="2129"/>
                    <a:pt x="225" y="2643"/>
                  </a:cubicBezTo>
                  <a:cubicBezTo>
                    <a:pt x="351" y="2935"/>
                    <a:pt x="496" y="3046"/>
                    <a:pt x="763" y="3083"/>
                  </a:cubicBezTo>
                  <a:cubicBezTo>
                    <a:pt x="778" y="3085"/>
                    <a:pt x="797" y="3087"/>
                    <a:pt x="818" y="3087"/>
                  </a:cubicBezTo>
                  <a:cubicBezTo>
                    <a:pt x="1077" y="3087"/>
                    <a:pt x="1711" y="2920"/>
                    <a:pt x="1932" y="2661"/>
                  </a:cubicBezTo>
                  <a:cubicBezTo>
                    <a:pt x="1974" y="2611"/>
                    <a:pt x="2036" y="2375"/>
                    <a:pt x="2036" y="2375"/>
                  </a:cubicBezTo>
                  <a:cubicBezTo>
                    <a:pt x="2498" y="2061"/>
                    <a:pt x="2708" y="1488"/>
                    <a:pt x="2558" y="951"/>
                  </a:cubicBezTo>
                  <a:cubicBezTo>
                    <a:pt x="2407" y="413"/>
                    <a:pt x="1932" y="32"/>
                    <a:pt x="1374" y="3"/>
                  </a:cubicBezTo>
                  <a:cubicBezTo>
                    <a:pt x="1350" y="1"/>
                    <a:pt x="1327" y="1"/>
                    <a:pt x="1303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p19"/>
            <p:cNvSpPr/>
            <p:nvPr/>
          </p:nvSpPr>
          <p:spPr>
            <a:xfrm>
              <a:off x="1959325" y="4530275"/>
              <a:ext cx="61350" cy="59375"/>
            </a:xfrm>
            <a:custGeom>
              <a:rect b="b" l="l" r="r" t="t"/>
              <a:pathLst>
                <a:path extrusionOk="0" h="2375" w="2454">
                  <a:moveTo>
                    <a:pt x="1079" y="1"/>
                  </a:moveTo>
                  <a:cubicBezTo>
                    <a:pt x="630" y="1"/>
                    <a:pt x="234" y="234"/>
                    <a:pt x="0" y="589"/>
                  </a:cubicBezTo>
                  <a:cubicBezTo>
                    <a:pt x="66" y="662"/>
                    <a:pt x="225" y="750"/>
                    <a:pt x="459" y="798"/>
                  </a:cubicBezTo>
                  <a:cubicBezTo>
                    <a:pt x="588" y="825"/>
                    <a:pt x="711" y="836"/>
                    <a:pt x="824" y="836"/>
                  </a:cubicBezTo>
                  <a:cubicBezTo>
                    <a:pt x="1192" y="836"/>
                    <a:pt x="1447" y="722"/>
                    <a:pt x="1447" y="722"/>
                  </a:cubicBezTo>
                  <a:lnTo>
                    <a:pt x="1447" y="722"/>
                  </a:lnTo>
                  <a:cubicBezTo>
                    <a:pt x="1405" y="890"/>
                    <a:pt x="1466" y="1039"/>
                    <a:pt x="1540" y="1147"/>
                  </a:cubicBezTo>
                  <a:cubicBezTo>
                    <a:pt x="1629" y="1282"/>
                    <a:pt x="1670" y="1441"/>
                    <a:pt x="1639" y="1599"/>
                  </a:cubicBezTo>
                  <a:cubicBezTo>
                    <a:pt x="1631" y="1646"/>
                    <a:pt x="1620" y="1698"/>
                    <a:pt x="1609" y="1756"/>
                  </a:cubicBezTo>
                  <a:cubicBezTo>
                    <a:pt x="1570" y="1960"/>
                    <a:pt x="1744" y="1976"/>
                    <a:pt x="1744" y="1976"/>
                  </a:cubicBezTo>
                  <a:cubicBezTo>
                    <a:pt x="1746" y="1873"/>
                    <a:pt x="1761" y="1773"/>
                    <a:pt x="1818" y="1709"/>
                  </a:cubicBezTo>
                  <a:lnTo>
                    <a:pt x="1818" y="1709"/>
                  </a:lnTo>
                  <a:cubicBezTo>
                    <a:pt x="2167" y="1821"/>
                    <a:pt x="1827" y="2330"/>
                    <a:pt x="1813" y="2375"/>
                  </a:cubicBezTo>
                  <a:cubicBezTo>
                    <a:pt x="2183" y="2120"/>
                    <a:pt x="2453" y="1669"/>
                    <a:pt x="2409" y="1166"/>
                  </a:cubicBezTo>
                  <a:cubicBezTo>
                    <a:pt x="2357" y="606"/>
                    <a:pt x="1901" y="144"/>
                    <a:pt x="1351" y="29"/>
                  </a:cubicBezTo>
                  <a:cubicBezTo>
                    <a:pt x="1259" y="10"/>
                    <a:pt x="1168" y="1"/>
                    <a:pt x="1079" y="1"/>
                  </a:cubicBezTo>
                  <a:close/>
                </a:path>
              </a:pathLst>
            </a:custGeom>
            <a:solidFill>
              <a:srgbClr val="6D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p19"/>
            <p:cNvSpPr/>
            <p:nvPr/>
          </p:nvSpPr>
          <p:spPr>
            <a:xfrm>
              <a:off x="2011775" y="4629975"/>
              <a:ext cx="59825" cy="189975"/>
            </a:xfrm>
            <a:custGeom>
              <a:rect b="b" l="l" r="r" t="t"/>
              <a:pathLst>
                <a:path extrusionOk="0" h="7599" w="2393">
                  <a:moveTo>
                    <a:pt x="537" y="0"/>
                  </a:moveTo>
                  <a:cubicBezTo>
                    <a:pt x="425" y="0"/>
                    <a:pt x="327" y="58"/>
                    <a:pt x="253" y="155"/>
                  </a:cubicBezTo>
                  <a:cubicBezTo>
                    <a:pt x="95" y="361"/>
                    <a:pt x="1" y="565"/>
                    <a:pt x="176" y="973"/>
                  </a:cubicBezTo>
                  <a:cubicBezTo>
                    <a:pt x="351" y="1379"/>
                    <a:pt x="875" y="2345"/>
                    <a:pt x="1135" y="3064"/>
                  </a:cubicBezTo>
                  <a:cubicBezTo>
                    <a:pt x="1262" y="3419"/>
                    <a:pt x="1573" y="4418"/>
                    <a:pt x="1146" y="5613"/>
                  </a:cubicBezTo>
                  <a:cubicBezTo>
                    <a:pt x="1081" y="5796"/>
                    <a:pt x="958" y="5948"/>
                    <a:pt x="789" y="6069"/>
                  </a:cubicBezTo>
                  <a:cubicBezTo>
                    <a:pt x="597" y="6209"/>
                    <a:pt x="518" y="6345"/>
                    <a:pt x="390" y="6454"/>
                  </a:cubicBezTo>
                  <a:cubicBezTo>
                    <a:pt x="264" y="6563"/>
                    <a:pt x="254" y="6547"/>
                    <a:pt x="296" y="6628"/>
                  </a:cubicBezTo>
                  <a:cubicBezTo>
                    <a:pt x="316" y="6668"/>
                    <a:pt x="371" y="6688"/>
                    <a:pt x="437" y="6688"/>
                  </a:cubicBezTo>
                  <a:cubicBezTo>
                    <a:pt x="506" y="6688"/>
                    <a:pt x="589" y="6666"/>
                    <a:pt x="658" y="6622"/>
                  </a:cubicBezTo>
                  <a:cubicBezTo>
                    <a:pt x="802" y="6534"/>
                    <a:pt x="854" y="6433"/>
                    <a:pt x="892" y="6425"/>
                  </a:cubicBezTo>
                  <a:cubicBezTo>
                    <a:pt x="893" y="6425"/>
                    <a:pt x="894" y="6425"/>
                    <a:pt x="895" y="6425"/>
                  </a:cubicBezTo>
                  <a:cubicBezTo>
                    <a:pt x="927" y="6425"/>
                    <a:pt x="880" y="6554"/>
                    <a:pt x="784" y="6715"/>
                  </a:cubicBezTo>
                  <a:cubicBezTo>
                    <a:pt x="646" y="6943"/>
                    <a:pt x="489" y="7040"/>
                    <a:pt x="401" y="7146"/>
                  </a:cubicBezTo>
                  <a:cubicBezTo>
                    <a:pt x="312" y="7254"/>
                    <a:pt x="389" y="7321"/>
                    <a:pt x="452" y="7321"/>
                  </a:cubicBezTo>
                  <a:cubicBezTo>
                    <a:pt x="458" y="7321"/>
                    <a:pt x="463" y="7321"/>
                    <a:pt x="469" y="7320"/>
                  </a:cubicBezTo>
                  <a:cubicBezTo>
                    <a:pt x="534" y="7306"/>
                    <a:pt x="632" y="7281"/>
                    <a:pt x="797" y="7136"/>
                  </a:cubicBezTo>
                  <a:cubicBezTo>
                    <a:pt x="961" y="6991"/>
                    <a:pt x="1119" y="6789"/>
                    <a:pt x="1119" y="6789"/>
                  </a:cubicBezTo>
                  <a:lnTo>
                    <a:pt x="1119" y="6789"/>
                  </a:lnTo>
                  <a:cubicBezTo>
                    <a:pt x="1073" y="6906"/>
                    <a:pt x="1013" y="7017"/>
                    <a:pt x="941" y="7119"/>
                  </a:cubicBezTo>
                  <a:cubicBezTo>
                    <a:pt x="805" y="7313"/>
                    <a:pt x="726" y="7376"/>
                    <a:pt x="661" y="7479"/>
                  </a:cubicBezTo>
                  <a:cubicBezTo>
                    <a:pt x="617" y="7548"/>
                    <a:pt x="690" y="7599"/>
                    <a:pt x="776" y="7599"/>
                  </a:cubicBezTo>
                  <a:cubicBezTo>
                    <a:pt x="819" y="7599"/>
                    <a:pt x="864" y="7587"/>
                    <a:pt x="900" y="7558"/>
                  </a:cubicBezTo>
                  <a:cubicBezTo>
                    <a:pt x="1009" y="7469"/>
                    <a:pt x="1107" y="7365"/>
                    <a:pt x="1190" y="7250"/>
                  </a:cubicBezTo>
                  <a:cubicBezTo>
                    <a:pt x="1285" y="7120"/>
                    <a:pt x="1421" y="6891"/>
                    <a:pt x="1421" y="6891"/>
                  </a:cubicBezTo>
                  <a:lnTo>
                    <a:pt x="1421" y="6891"/>
                  </a:lnTo>
                  <a:cubicBezTo>
                    <a:pt x="1351" y="7143"/>
                    <a:pt x="1222" y="7300"/>
                    <a:pt x="1154" y="7402"/>
                  </a:cubicBezTo>
                  <a:cubicBezTo>
                    <a:pt x="1087" y="7502"/>
                    <a:pt x="1091" y="7572"/>
                    <a:pt x="1161" y="7592"/>
                  </a:cubicBezTo>
                  <a:cubicBezTo>
                    <a:pt x="1168" y="7594"/>
                    <a:pt x="1176" y="7595"/>
                    <a:pt x="1184" y="7595"/>
                  </a:cubicBezTo>
                  <a:cubicBezTo>
                    <a:pt x="1241" y="7595"/>
                    <a:pt x="1332" y="7538"/>
                    <a:pt x="1481" y="7362"/>
                  </a:cubicBezTo>
                  <a:cubicBezTo>
                    <a:pt x="1653" y="7159"/>
                    <a:pt x="1789" y="6813"/>
                    <a:pt x="1842" y="6501"/>
                  </a:cubicBezTo>
                  <a:cubicBezTo>
                    <a:pt x="1896" y="6190"/>
                    <a:pt x="1935" y="6006"/>
                    <a:pt x="1980" y="5847"/>
                  </a:cubicBezTo>
                  <a:cubicBezTo>
                    <a:pt x="2392" y="4391"/>
                    <a:pt x="2199" y="3187"/>
                    <a:pt x="2087" y="2780"/>
                  </a:cubicBezTo>
                  <a:cubicBezTo>
                    <a:pt x="1855" y="1940"/>
                    <a:pt x="1421" y="1016"/>
                    <a:pt x="1100" y="465"/>
                  </a:cubicBezTo>
                  <a:cubicBezTo>
                    <a:pt x="907" y="133"/>
                    <a:pt x="706" y="0"/>
                    <a:pt x="537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p19"/>
            <p:cNvSpPr/>
            <p:nvPr/>
          </p:nvSpPr>
          <p:spPr>
            <a:xfrm>
              <a:off x="2004625" y="4570275"/>
              <a:ext cx="16775" cy="21175"/>
            </a:xfrm>
            <a:custGeom>
              <a:rect b="b" l="l" r="r" t="t"/>
              <a:pathLst>
                <a:path extrusionOk="0" h="847" w="671">
                  <a:moveTo>
                    <a:pt x="256" y="0"/>
                  </a:moveTo>
                  <a:cubicBezTo>
                    <a:pt x="154" y="0"/>
                    <a:pt x="53" y="47"/>
                    <a:pt x="6" y="108"/>
                  </a:cubicBezTo>
                  <a:lnTo>
                    <a:pt x="1" y="770"/>
                  </a:lnTo>
                  <a:cubicBezTo>
                    <a:pt x="1" y="770"/>
                    <a:pt x="31" y="840"/>
                    <a:pt x="158" y="846"/>
                  </a:cubicBezTo>
                  <a:cubicBezTo>
                    <a:pt x="160" y="846"/>
                    <a:pt x="163" y="846"/>
                    <a:pt x="166" y="846"/>
                  </a:cubicBezTo>
                  <a:cubicBezTo>
                    <a:pt x="402" y="846"/>
                    <a:pt x="670" y="413"/>
                    <a:pt x="481" y="117"/>
                  </a:cubicBezTo>
                  <a:cubicBezTo>
                    <a:pt x="427" y="33"/>
                    <a:pt x="341" y="0"/>
                    <a:pt x="256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19"/>
            <p:cNvSpPr/>
            <p:nvPr/>
          </p:nvSpPr>
          <p:spPr>
            <a:xfrm>
              <a:off x="1844875" y="4797900"/>
              <a:ext cx="66050" cy="41925"/>
            </a:xfrm>
            <a:custGeom>
              <a:rect b="b" l="l" r="r" t="t"/>
              <a:pathLst>
                <a:path extrusionOk="0" h="1677" w="2642">
                  <a:moveTo>
                    <a:pt x="1787" y="1"/>
                  </a:moveTo>
                  <a:cubicBezTo>
                    <a:pt x="1756" y="1"/>
                    <a:pt x="1724" y="4"/>
                    <a:pt x="1691" y="11"/>
                  </a:cubicBezTo>
                  <a:cubicBezTo>
                    <a:pt x="1557" y="40"/>
                    <a:pt x="1456" y="146"/>
                    <a:pt x="1342" y="222"/>
                  </a:cubicBezTo>
                  <a:cubicBezTo>
                    <a:pt x="1127" y="370"/>
                    <a:pt x="861" y="412"/>
                    <a:pt x="613" y="494"/>
                  </a:cubicBezTo>
                  <a:cubicBezTo>
                    <a:pt x="394" y="568"/>
                    <a:pt x="245" y="757"/>
                    <a:pt x="150" y="966"/>
                  </a:cubicBezTo>
                  <a:cubicBezTo>
                    <a:pt x="101" y="1076"/>
                    <a:pt x="67" y="1191"/>
                    <a:pt x="35" y="1308"/>
                  </a:cubicBezTo>
                  <a:cubicBezTo>
                    <a:pt x="0" y="1430"/>
                    <a:pt x="17" y="1640"/>
                    <a:pt x="172" y="1673"/>
                  </a:cubicBezTo>
                  <a:cubicBezTo>
                    <a:pt x="182" y="1675"/>
                    <a:pt x="193" y="1676"/>
                    <a:pt x="203" y="1676"/>
                  </a:cubicBezTo>
                  <a:cubicBezTo>
                    <a:pt x="242" y="1676"/>
                    <a:pt x="282" y="1662"/>
                    <a:pt x="320" y="1647"/>
                  </a:cubicBezTo>
                  <a:cubicBezTo>
                    <a:pt x="632" y="1527"/>
                    <a:pt x="937" y="1387"/>
                    <a:pt x="1255" y="1285"/>
                  </a:cubicBezTo>
                  <a:cubicBezTo>
                    <a:pt x="1546" y="1192"/>
                    <a:pt x="1827" y="1098"/>
                    <a:pt x="2175" y="1098"/>
                  </a:cubicBezTo>
                  <a:cubicBezTo>
                    <a:pt x="2256" y="1098"/>
                    <a:pt x="2340" y="1103"/>
                    <a:pt x="2429" y="1114"/>
                  </a:cubicBezTo>
                  <a:lnTo>
                    <a:pt x="2642" y="360"/>
                  </a:lnTo>
                  <a:cubicBezTo>
                    <a:pt x="2580" y="339"/>
                    <a:pt x="2497" y="295"/>
                    <a:pt x="2417" y="260"/>
                  </a:cubicBezTo>
                  <a:cubicBezTo>
                    <a:pt x="2336" y="224"/>
                    <a:pt x="2262" y="177"/>
                    <a:pt x="2184" y="134"/>
                  </a:cubicBezTo>
                  <a:cubicBezTo>
                    <a:pt x="2060" y="64"/>
                    <a:pt x="1928" y="1"/>
                    <a:pt x="1787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p19"/>
            <p:cNvSpPr/>
            <p:nvPr/>
          </p:nvSpPr>
          <p:spPr>
            <a:xfrm>
              <a:off x="1903075" y="4806800"/>
              <a:ext cx="157700" cy="51475"/>
            </a:xfrm>
            <a:custGeom>
              <a:rect b="b" l="l" r="r" t="t"/>
              <a:pathLst>
                <a:path extrusionOk="0" h="2059" w="6308">
                  <a:moveTo>
                    <a:pt x="307" y="0"/>
                  </a:moveTo>
                  <a:cubicBezTo>
                    <a:pt x="0" y="295"/>
                    <a:pt x="103" y="759"/>
                    <a:pt x="103" y="759"/>
                  </a:cubicBezTo>
                  <a:cubicBezTo>
                    <a:pt x="103" y="759"/>
                    <a:pt x="2492" y="1729"/>
                    <a:pt x="3243" y="1890"/>
                  </a:cubicBezTo>
                  <a:cubicBezTo>
                    <a:pt x="3790" y="2007"/>
                    <a:pt x="4165" y="2059"/>
                    <a:pt x="4466" y="2059"/>
                  </a:cubicBezTo>
                  <a:cubicBezTo>
                    <a:pt x="4829" y="2059"/>
                    <a:pt x="5085" y="1984"/>
                    <a:pt x="5404" y="1857"/>
                  </a:cubicBezTo>
                  <a:cubicBezTo>
                    <a:pt x="5990" y="1626"/>
                    <a:pt x="6307" y="1088"/>
                    <a:pt x="5386" y="805"/>
                  </a:cubicBezTo>
                  <a:cubicBezTo>
                    <a:pt x="5108" y="720"/>
                    <a:pt x="4746" y="432"/>
                    <a:pt x="3427" y="365"/>
                  </a:cubicBezTo>
                  <a:cubicBezTo>
                    <a:pt x="2097" y="296"/>
                    <a:pt x="307" y="0"/>
                    <a:pt x="307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p19"/>
            <p:cNvSpPr/>
            <p:nvPr/>
          </p:nvSpPr>
          <p:spPr>
            <a:xfrm>
              <a:off x="2010675" y="4628900"/>
              <a:ext cx="48250" cy="65300"/>
            </a:xfrm>
            <a:custGeom>
              <a:rect b="b" l="l" r="r" t="t"/>
              <a:pathLst>
                <a:path extrusionOk="0" h="2612" w="1930">
                  <a:moveTo>
                    <a:pt x="607" y="0"/>
                  </a:moveTo>
                  <a:cubicBezTo>
                    <a:pt x="545" y="0"/>
                    <a:pt x="477" y="14"/>
                    <a:pt x="401" y="43"/>
                  </a:cubicBezTo>
                  <a:cubicBezTo>
                    <a:pt x="189" y="125"/>
                    <a:pt x="0" y="415"/>
                    <a:pt x="126" y="903"/>
                  </a:cubicBezTo>
                  <a:cubicBezTo>
                    <a:pt x="251" y="1391"/>
                    <a:pt x="703" y="2448"/>
                    <a:pt x="822" y="2610"/>
                  </a:cubicBezTo>
                  <a:cubicBezTo>
                    <a:pt x="822" y="2610"/>
                    <a:pt x="844" y="2611"/>
                    <a:pt x="883" y="2611"/>
                  </a:cubicBezTo>
                  <a:cubicBezTo>
                    <a:pt x="1082" y="2611"/>
                    <a:pt x="1706" y="2566"/>
                    <a:pt x="1929" y="2011"/>
                  </a:cubicBezTo>
                  <a:cubicBezTo>
                    <a:pt x="1929" y="2011"/>
                    <a:pt x="1458" y="846"/>
                    <a:pt x="1197" y="481"/>
                  </a:cubicBezTo>
                  <a:cubicBezTo>
                    <a:pt x="992" y="194"/>
                    <a:pt x="841" y="0"/>
                    <a:pt x="607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p19"/>
            <p:cNvSpPr/>
            <p:nvPr/>
          </p:nvSpPr>
          <p:spPr>
            <a:xfrm>
              <a:off x="1945500" y="4526900"/>
              <a:ext cx="70600" cy="28175"/>
            </a:xfrm>
            <a:custGeom>
              <a:rect b="b" l="l" r="r" t="t"/>
              <a:pathLst>
                <a:path extrusionOk="0" h="1127" w="2824">
                  <a:moveTo>
                    <a:pt x="1844" y="1"/>
                  </a:moveTo>
                  <a:cubicBezTo>
                    <a:pt x="1569" y="1"/>
                    <a:pt x="1266" y="77"/>
                    <a:pt x="955" y="200"/>
                  </a:cubicBezTo>
                  <a:cubicBezTo>
                    <a:pt x="581" y="350"/>
                    <a:pt x="1" y="168"/>
                    <a:pt x="113" y="596"/>
                  </a:cubicBezTo>
                  <a:cubicBezTo>
                    <a:pt x="207" y="955"/>
                    <a:pt x="643" y="1127"/>
                    <a:pt x="1098" y="1127"/>
                  </a:cubicBezTo>
                  <a:cubicBezTo>
                    <a:pt x="1440" y="1127"/>
                    <a:pt x="1794" y="1029"/>
                    <a:pt x="2021" y="841"/>
                  </a:cubicBezTo>
                  <a:cubicBezTo>
                    <a:pt x="2052" y="831"/>
                    <a:pt x="2332" y="696"/>
                    <a:pt x="2600" y="696"/>
                  </a:cubicBezTo>
                  <a:cubicBezTo>
                    <a:pt x="2648" y="696"/>
                    <a:pt x="2696" y="700"/>
                    <a:pt x="2742" y="711"/>
                  </a:cubicBezTo>
                  <a:cubicBezTo>
                    <a:pt x="2742" y="711"/>
                    <a:pt x="2823" y="453"/>
                    <a:pt x="2491" y="200"/>
                  </a:cubicBezTo>
                  <a:cubicBezTo>
                    <a:pt x="2306" y="60"/>
                    <a:pt x="2086" y="1"/>
                    <a:pt x="1844" y="1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p19"/>
            <p:cNvSpPr/>
            <p:nvPr/>
          </p:nvSpPr>
          <p:spPr>
            <a:xfrm>
              <a:off x="2340800" y="5010000"/>
              <a:ext cx="195000" cy="112525"/>
            </a:xfrm>
            <a:custGeom>
              <a:rect b="b" l="l" r="r" t="t"/>
              <a:pathLst>
                <a:path extrusionOk="0" h="4501" w="7800">
                  <a:moveTo>
                    <a:pt x="3734" y="0"/>
                  </a:moveTo>
                  <a:cubicBezTo>
                    <a:pt x="2061" y="0"/>
                    <a:pt x="625" y="583"/>
                    <a:pt x="0" y="1417"/>
                  </a:cubicBezTo>
                  <a:lnTo>
                    <a:pt x="5342" y="4501"/>
                  </a:lnTo>
                  <a:cubicBezTo>
                    <a:pt x="6787" y="4141"/>
                    <a:pt x="7800" y="3312"/>
                    <a:pt x="7800" y="2346"/>
                  </a:cubicBezTo>
                  <a:cubicBezTo>
                    <a:pt x="7800" y="1050"/>
                    <a:pt x="5979" y="0"/>
                    <a:pt x="3734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p19"/>
            <p:cNvSpPr/>
            <p:nvPr/>
          </p:nvSpPr>
          <p:spPr>
            <a:xfrm>
              <a:off x="2478150" y="4800925"/>
              <a:ext cx="38625" cy="99600"/>
            </a:xfrm>
            <a:custGeom>
              <a:rect b="b" l="l" r="r" t="t"/>
              <a:pathLst>
                <a:path extrusionOk="0" h="3984" w="1545">
                  <a:moveTo>
                    <a:pt x="572" y="0"/>
                  </a:moveTo>
                  <a:cubicBezTo>
                    <a:pt x="171" y="0"/>
                    <a:pt x="54" y="227"/>
                    <a:pt x="54" y="227"/>
                  </a:cubicBezTo>
                  <a:cubicBezTo>
                    <a:pt x="54" y="227"/>
                    <a:pt x="0" y="3696"/>
                    <a:pt x="528" y="3928"/>
                  </a:cubicBezTo>
                  <a:cubicBezTo>
                    <a:pt x="618" y="3967"/>
                    <a:pt x="706" y="3984"/>
                    <a:pt x="790" y="3984"/>
                  </a:cubicBezTo>
                  <a:cubicBezTo>
                    <a:pt x="1209" y="3984"/>
                    <a:pt x="1545" y="3571"/>
                    <a:pt x="1497" y="3388"/>
                  </a:cubicBezTo>
                  <a:cubicBezTo>
                    <a:pt x="1441" y="3167"/>
                    <a:pt x="1402" y="2679"/>
                    <a:pt x="1426" y="1629"/>
                  </a:cubicBezTo>
                  <a:cubicBezTo>
                    <a:pt x="1450" y="579"/>
                    <a:pt x="1326" y="106"/>
                    <a:pt x="778" y="18"/>
                  </a:cubicBezTo>
                  <a:cubicBezTo>
                    <a:pt x="702" y="6"/>
                    <a:pt x="634" y="0"/>
                    <a:pt x="572" y="0"/>
                  </a:cubicBezTo>
                  <a:close/>
                </a:path>
              </a:pathLst>
            </a:custGeom>
            <a:solidFill>
              <a:srgbClr val="C948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p19"/>
            <p:cNvSpPr/>
            <p:nvPr/>
          </p:nvSpPr>
          <p:spPr>
            <a:xfrm>
              <a:off x="2352325" y="4887850"/>
              <a:ext cx="113975" cy="158925"/>
            </a:xfrm>
            <a:custGeom>
              <a:rect b="b" l="l" r="r" t="t"/>
              <a:pathLst>
                <a:path extrusionOk="0" h="6357" w="4559">
                  <a:moveTo>
                    <a:pt x="4212" y="0"/>
                  </a:moveTo>
                  <a:cubicBezTo>
                    <a:pt x="4196" y="0"/>
                    <a:pt x="4179" y="1"/>
                    <a:pt x="4161" y="3"/>
                  </a:cubicBezTo>
                  <a:cubicBezTo>
                    <a:pt x="3920" y="11"/>
                    <a:pt x="3667" y="178"/>
                    <a:pt x="3522" y="545"/>
                  </a:cubicBezTo>
                  <a:cubicBezTo>
                    <a:pt x="3379" y="913"/>
                    <a:pt x="3172" y="1969"/>
                    <a:pt x="3001" y="2534"/>
                  </a:cubicBezTo>
                  <a:cubicBezTo>
                    <a:pt x="2903" y="2855"/>
                    <a:pt x="2631" y="3500"/>
                    <a:pt x="2270" y="4015"/>
                  </a:cubicBezTo>
                  <a:cubicBezTo>
                    <a:pt x="1984" y="4425"/>
                    <a:pt x="1611" y="4872"/>
                    <a:pt x="1445" y="4922"/>
                  </a:cubicBezTo>
                  <a:cubicBezTo>
                    <a:pt x="1277" y="4972"/>
                    <a:pt x="1153" y="4979"/>
                    <a:pt x="959" y="4979"/>
                  </a:cubicBezTo>
                  <a:cubicBezTo>
                    <a:pt x="740" y="4980"/>
                    <a:pt x="619" y="5050"/>
                    <a:pt x="466" y="5062"/>
                  </a:cubicBezTo>
                  <a:cubicBezTo>
                    <a:pt x="444" y="5064"/>
                    <a:pt x="424" y="5065"/>
                    <a:pt x="406" y="5065"/>
                  </a:cubicBezTo>
                  <a:cubicBezTo>
                    <a:pt x="366" y="5065"/>
                    <a:pt x="338" y="5061"/>
                    <a:pt x="319" y="5061"/>
                  </a:cubicBezTo>
                  <a:cubicBezTo>
                    <a:pt x="289" y="5061"/>
                    <a:pt x="280" y="5070"/>
                    <a:pt x="279" y="5113"/>
                  </a:cubicBezTo>
                  <a:cubicBezTo>
                    <a:pt x="277" y="5197"/>
                    <a:pt x="429" y="5296"/>
                    <a:pt x="579" y="5307"/>
                  </a:cubicBezTo>
                  <a:cubicBezTo>
                    <a:pt x="597" y="5309"/>
                    <a:pt x="613" y="5309"/>
                    <a:pt x="629" y="5309"/>
                  </a:cubicBezTo>
                  <a:cubicBezTo>
                    <a:pt x="735" y="5309"/>
                    <a:pt x="804" y="5282"/>
                    <a:pt x="842" y="5282"/>
                  </a:cubicBezTo>
                  <a:cubicBezTo>
                    <a:pt x="849" y="5282"/>
                    <a:pt x="854" y="5283"/>
                    <a:pt x="859" y="5286"/>
                  </a:cubicBezTo>
                  <a:cubicBezTo>
                    <a:pt x="893" y="5301"/>
                    <a:pt x="795" y="5375"/>
                    <a:pt x="640" y="5446"/>
                  </a:cubicBezTo>
                  <a:cubicBezTo>
                    <a:pt x="425" y="5544"/>
                    <a:pt x="254" y="5530"/>
                    <a:pt x="134" y="5563"/>
                  </a:cubicBezTo>
                  <a:cubicBezTo>
                    <a:pt x="0" y="5599"/>
                    <a:pt x="51" y="5707"/>
                    <a:pt x="111" y="5732"/>
                  </a:cubicBezTo>
                  <a:cubicBezTo>
                    <a:pt x="158" y="5752"/>
                    <a:pt x="226" y="5778"/>
                    <a:pt x="351" y="5778"/>
                  </a:cubicBezTo>
                  <a:cubicBezTo>
                    <a:pt x="384" y="5778"/>
                    <a:pt x="421" y="5776"/>
                    <a:pt x="462" y="5772"/>
                  </a:cubicBezTo>
                  <a:cubicBezTo>
                    <a:pt x="661" y="5753"/>
                    <a:pt x="882" y="5686"/>
                    <a:pt x="882" y="5686"/>
                  </a:cubicBezTo>
                  <a:lnTo>
                    <a:pt x="882" y="5686"/>
                  </a:lnTo>
                  <a:cubicBezTo>
                    <a:pt x="792" y="5749"/>
                    <a:pt x="693" y="5801"/>
                    <a:pt x="588" y="5838"/>
                  </a:cubicBezTo>
                  <a:cubicBezTo>
                    <a:pt x="389" y="5911"/>
                    <a:pt x="297" y="5915"/>
                    <a:pt x="197" y="5958"/>
                  </a:cubicBezTo>
                  <a:cubicBezTo>
                    <a:pt x="98" y="6000"/>
                    <a:pt x="225" y="6148"/>
                    <a:pt x="350" y="6148"/>
                  </a:cubicBezTo>
                  <a:cubicBezTo>
                    <a:pt x="352" y="6148"/>
                    <a:pt x="354" y="6148"/>
                    <a:pt x="356" y="6148"/>
                  </a:cubicBezTo>
                  <a:cubicBezTo>
                    <a:pt x="485" y="6141"/>
                    <a:pt x="612" y="6116"/>
                    <a:pt x="734" y="6073"/>
                  </a:cubicBezTo>
                  <a:cubicBezTo>
                    <a:pt x="869" y="6026"/>
                    <a:pt x="1082" y="5928"/>
                    <a:pt x="1083" y="5927"/>
                  </a:cubicBezTo>
                  <a:lnTo>
                    <a:pt x="1083" y="5927"/>
                  </a:lnTo>
                  <a:cubicBezTo>
                    <a:pt x="912" y="6081"/>
                    <a:pt x="736" y="6129"/>
                    <a:pt x="636" y="6169"/>
                  </a:cubicBezTo>
                  <a:cubicBezTo>
                    <a:pt x="536" y="6209"/>
                    <a:pt x="508" y="6263"/>
                    <a:pt x="556" y="6317"/>
                  </a:cubicBezTo>
                  <a:cubicBezTo>
                    <a:pt x="577" y="6341"/>
                    <a:pt x="615" y="6356"/>
                    <a:pt x="682" y="6356"/>
                  </a:cubicBezTo>
                  <a:cubicBezTo>
                    <a:pt x="738" y="6356"/>
                    <a:pt x="816" y="6345"/>
                    <a:pt x="922" y="6317"/>
                  </a:cubicBezTo>
                  <a:cubicBezTo>
                    <a:pt x="1153" y="6258"/>
                    <a:pt x="1420" y="6070"/>
                    <a:pt x="1605" y="5864"/>
                  </a:cubicBezTo>
                  <a:cubicBezTo>
                    <a:pt x="1788" y="5657"/>
                    <a:pt x="1843" y="5557"/>
                    <a:pt x="1951" y="5463"/>
                  </a:cubicBezTo>
                  <a:cubicBezTo>
                    <a:pt x="2352" y="5118"/>
                    <a:pt x="2666" y="4842"/>
                    <a:pt x="2967" y="4406"/>
                  </a:cubicBezTo>
                  <a:cubicBezTo>
                    <a:pt x="3731" y="3402"/>
                    <a:pt x="4356" y="1246"/>
                    <a:pt x="4488" y="684"/>
                  </a:cubicBezTo>
                  <a:cubicBezTo>
                    <a:pt x="4559" y="379"/>
                    <a:pt x="4547" y="0"/>
                    <a:pt x="421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p19"/>
            <p:cNvSpPr/>
            <p:nvPr/>
          </p:nvSpPr>
          <p:spPr>
            <a:xfrm>
              <a:off x="2346850" y="5179450"/>
              <a:ext cx="63375" cy="43175"/>
            </a:xfrm>
            <a:custGeom>
              <a:rect b="b" l="l" r="r" t="t"/>
              <a:pathLst>
                <a:path extrusionOk="0" h="1727" w="2535">
                  <a:moveTo>
                    <a:pt x="2407" y="1"/>
                  </a:moveTo>
                  <a:lnTo>
                    <a:pt x="1642" y="7"/>
                  </a:lnTo>
                  <a:cubicBezTo>
                    <a:pt x="1478" y="352"/>
                    <a:pt x="1129" y="578"/>
                    <a:pt x="607" y="949"/>
                  </a:cubicBezTo>
                  <a:cubicBezTo>
                    <a:pt x="85" y="1321"/>
                    <a:pt x="1" y="1434"/>
                    <a:pt x="61" y="1535"/>
                  </a:cubicBezTo>
                  <a:cubicBezTo>
                    <a:pt x="121" y="1635"/>
                    <a:pt x="401" y="1694"/>
                    <a:pt x="650" y="1723"/>
                  </a:cubicBezTo>
                  <a:cubicBezTo>
                    <a:pt x="672" y="1725"/>
                    <a:pt x="695" y="1726"/>
                    <a:pt x="718" y="1726"/>
                  </a:cubicBezTo>
                  <a:cubicBezTo>
                    <a:pt x="965" y="1726"/>
                    <a:pt x="1298" y="1598"/>
                    <a:pt x="1429" y="1431"/>
                  </a:cubicBezTo>
                  <a:cubicBezTo>
                    <a:pt x="1531" y="1302"/>
                    <a:pt x="1807" y="1111"/>
                    <a:pt x="1986" y="1088"/>
                  </a:cubicBezTo>
                  <a:cubicBezTo>
                    <a:pt x="2163" y="1064"/>
                    <a:pt x="2485" y="905"/>
                    <a:pt x="2509" y="791"/>
                  </a:cubicBezTo>
                  <a:cubicBezTo>
                    <a:pt x="2535" y="679"/>
                    <a:pt x="2502" y="449"/>
                    <a:pt x="2465" y="310"/>
                  </a:cubicBezTo>
                  <a:cubicBezTo>
                    <a:pt x="2439" y="208"/>
                    <a:pt x="2420" y="105"/>
                    <a:pt x="2407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19"/>
            <p:cNvSpPr/>
            <p:nvPr/>
          </p:nvSpPr>
          <p:spPr>
            <a:xfrm>
              <a:off x="2389175" y="5211550"/>
              <a:ext cx="53100" cy="56125"/>
            </a:xfrm>
            <a:custGeom>
              <a:rect b="b" l="l" r="r" t="t"/>
              <a:pathLst>
                <a:path extrusionOk="0" h="2245" w="2124">
                  <a:moveTo>
                    <a:pt x="1187" y="1"/>
                  </a:moveTo>
                  <a:cubicBezTo>
                    <a:pt x="1111" y="473"/>
                    <a:pt x="902" y="767"/>
                    <a:pt x="691" y="1080"/>
                  </a:cubicBezTo>
                  <a:cubicBezTo>
                    <a:pt x="504" y="1357"/>
                    <a:pt x="283" y="1610"/>
                    <a:pt x="79" y="1875"/>
                  </a:cubicBezTo>
                  <a:cubicBezTo>
                    <a:pt x="49" y="1916"/>
                    <a:pt x="16" y="1958"/>
                    <a:pt x="13" y="2009"/>
                  </a:cubicBezTo>
                  <a:cubicBezTo>
                    <a:pt x="1" y="2168"/>
                    <a:pt x="196" y="2243"/>
                    <a:pt x="324" y="2244"/>
                  </a:cubicBezTo>
                  <a:cubicBezTo>
                    <a:pt x="360" y="2244"/>
                    <a:pt x="396" y="2245"/>
                    <a:pt x="432" y="2245"/>
                  </a:cubicBezTo>
                  <a:cubicBezTo>
                    <a:pt x="517" y="2245"/>
                    <a:pt x="602" y="2242"/>
                    <a:pt x="686" y="2229"/>
                  </a:cubicBezTo>
                  <a:cubicBezTo>
                    <a:pt x="913" y="2197"/>
                    <a:pt x="1136" y="2109"/>
                    <a:pt x="1269" y="1919"/>
                  </a:cubicBezTo>
                  <a:cubicBezTo>
                    <a:pt x="1417" y="1706"/>
                    <a:pt x="1533" y="1462"/>
                    <a:pt x="1733" y="1295"/>
                  </a:cubicBezTo>
                  <a:cubicBezTo>
                    <a:pt x="1838" y="1209"/>
                    <a:pt x="1970" y="1142"/>
                    <a:pt x="2035" y="1022"/>
                  </a:cubicBezTo>
                  <a:cubicBezTo>
                    <a:pt x="2123" y="861"/>
                    <a:pt x="2097" y="684"/>
                    <a:pt x="2057" y="514"/>
                  </a:cubicBezTo>
                  <a:cubicBezTo>
                    <a:pt x="2037" y="428"/>
                    <a:pt x="2015" y="341"/>
                    <a:pt x="2002" y="255"/>
                  </a:cubicBezTo>
                  <a:cubicBezTo>
                    <a:pt x="1990" y="169"/>
                    <a:pt x="1972" y="76"/>
                    <a:pt x="1970" y="10"/>
                  </a:cubicBezTo>
                  <a:lnTo>
                    <a:pt x="1187" y="1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p19"/>
            <p:cNvSpPr/>
            <p:nvPr/>
          </p:nvSpPr>
          <p:spPr>
            <a:xfrm>
              <a:off x="2349675" y="4999200"/>
              <a:ext cx="171925" cy="215000"/>
            </a:xfrm>
            <a:custGeom>
              <a:rect b="b" l="l" r="r" t="t"/>
              <a:pathLst>
                <a:path extrusionOk="0" h="8600" w="6877">
                  <a:moveTo>
                    <a:pt x="3602" y="0"/>
                  </a:moveTo>
                  <a:cubicBezTo>
                    <a:pt x="3456" y="297"/>
                    <a:pt x="480" y="1737"/>
                    <a:pt x="206" y="2409"/>
                  </a:cubicBezTo>
                  <a:cubicBezTo>
                    <a:pt x="0" y="2917"/>
                    <a:pt x="1529" y="7217"/>
                    <a:pt x="1529" y="7217"/>
                  </a:cubicBezTo>
                  <a:cubicBezTo>
                    <a:pt x="1645" y="7313"/>
                    <a:pt x="1767" y="7346"/>
                    <a:pt x="1879" y="7346"/>
                  </a:cubicBezTo>
                  <a:cubicBezTo>
                    <a:pt x="2108" y="7346"/>
                    <a:pt x="2294" y="7211"/>
                    <a:pt x="2294" y="7211"/>
                  </a:cubicBezTo>
                  <a:cubicBezTo>
                    <a:pt x="2294" y="7211"/>
                    <a:pt x="2166" y="5329"/>
                    <a:pt x="2028" y="4293"/>
                  </a:cubicBezTo>
                  <a:cubicBezTo>
                    <a:pt x="1931" y="3552"/>
                    <a:pt x="1659" y="3137"/>
                    <a:pt x="1659" y="3137"/>
                  </a:cubicBezTo>
                  <a:lnTo>
                    <a:pt x="3960" y="2007"/>
                  </a:lnTo>
                  <a:lnTo>
                    <a:pt x="4024" y="2030"/>
                  </a:lnTo>
                  <a:cubicBezTo>
                    <a:pt x="3636" y="2442"/>
                    <a:pt x="2337" y="3329"/>
                    <a:pt x="2278" y="3579"/>
                  </a:cubicBezTo>
                  <a:cubicBezTo>
                    <a:pt x="2211" y="3861"/>
                    <a:pt x="2337" y="4634"/>
                    <a:pt x="2487" y="5945"/>
                  </a:cubicBezTo>
                  <a:cubicBezTo>
                    <a:pt x="2606" y="6994"/>
                    <a:pt x="2767" y="8495"/>
                    <a:pt x="2767" y="8495"/>
                  </a:cubicBezTo>
                  <a:cubicBezTo>
                    <a:pt x="2890" y="8573"/>
                    <a:pt x="3021" y="8599"/>
                    <a:pt x="3140" y="8599"/>
                  </a:cubicBezTo>
                  <a:cubicBezTo>
                    <a:pt x="3367" y="8599"/>
                    <a:pt x="3550" y="8504"/>
                    <a:pt x="3550" y="8504"/>
                  </a:cubicBezTo>
                  <a:cubicBezTo>
                    <a:pt x="3550" y="8504"/>
                    <a:pt x="3830" y="6351"/>
                    <a:pt x="3824" y="5581"/>
                  </a:cubicBezTo>
                  <a:cubicBezTo>
                    <a:pt x="3815" y="4708"/>
                    <a:pt x="3628" y="4190"/>
                    <a:pt x="3628" y="4190"/>
                  </a:cubicBezTo>
                  <a:cubicBezTo>
                    <a:pt x="3628" y="4190"/>
                    <a:pt x="4942" y="3638"/>
                    <a:pt x="5595" y="3276"/>
                  </a:cubicBezTo>
                  <a:cubicBezTo>
                    <a:pt x="6822" y="2592"/>
                    <a:pt x="6877" y="1821"/>
                    <a:pt x="6531" y="886"/>
                  </a:cubicBezTo>
                  <a:lnTo>
                    <a:pt x="3602" y="0"/>
                  </a:ln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19"/>
            <p:cNvSpPr/>
            <p:nvPr/>
          </p:nvSpPr>
          <p:spPr>
            <a:xfrm>
              <a:off x="2395750" y="5024150"/>
              <a:ext cx="54550" cy="51225"/>
            </a:xfrm>
            <a:custGeom>
              <a:rect b="b" l="l" r="r" t="t"/>
              <a:pathLst>
                <a:path extrusionOk="0" h="2049" w="2182">
                  <a:moveTo>
                    <a:pt x="1548" y="0"/>
                  </a:moveTo>
                  <a:cubicBezTo>
                    <a:pt x="1548" y="0"/>
                    <a:pt x="1568" y="515"/>
                    <a:pt x="1656" y="807"/>
                  </a:cubicBezTo>
                  <a:cubicBezTo>
                    <a:pt x="1745" y="1099"/>
                    <a:pt x="1" y="2049"/>
                    <a:pt x="1" y="2049"/>
                  </a:cubicBezTo>
                  <a:lnTo>
                    <a:pt x="2117" y="1009"/>
                  </a:lnTo>
                  <a:lnTo>
                    <a:pt x="2181" y="1032"/>
                  </a:lnTo>
                  <a:cubicBezTo>
                    <a:pt x="2181" y="1032"/>
                    <a:pt x="1726" y="578"/>
                    <a:pt x="1548" y="0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p19"/>
            <p:cNvSpPr/>
            <p:nvPr/>
          </p:nvSpPr>
          <p:spPr>
            <a:xfrm>
              <a:off x="2445800" y="4865750"/>
              <a:ext cx="62925" cy="66100"/>
            </a:xfrm>
            <a:custGeom>
              <a:rect b="b" l="l" r="r" t="t"/>
              <a:pathLst>
                <a:path extrusionOk="0" h="2644" w="2517">
                  <a:moveTo>
                    <a:pt x="1938" y="0"/>
                  </a:moveTo>
                  <a:cubicBezTo>
                    <a:pt x="1938" y="0"/>
                    <a:pt x="1277" y="229"/>
                    <a:pt x="821" y="377"/>
                  </a:cubicBezTo>
                  <a:lnTo>
                    <a:pt x="792" y="871"/>
                  </a:lnTo>
                  <a:cubicBezTo>
                    <a:pt x="785" y="872"/>
                    <a:pt x="776" y="873"/>
                    <a:pt x="765" y="873"/>
                  </a:cubicBezTo>
                  <a:cubicBezTo>
                    <a:pt x="731" y="873"/>
                    <a:pt x="678" y="869"/>
                    <a:pt x="624" y="869"/>
                  </a:cubicBezTo>
                  <a:cubicBezTo>
                    <a:pt x="582" y="869"/>
                    <a:pt x="539" y="871"/>
                    <a:pt x="505" y="879"/>
                  </a:cubicBezTo>
                  <a:cubicBezTo>
                    <a:pt x="365" y="1009"/>
                    <a:pt x="1" y="1380"/>
                    <a:pt x="69" y="1858"/>
                  </a:cubicBezTo>
                  <a:cubicBezTo>
                    <a:pt x="132" y="2298"/>
                    <a:pt x="894" y="2644"/>
                    <a:pt x="1328" y="2644"/>
                  </a:cubicBezTo>
                  <a:cubicBezTo>
                    <a:pt x="1405" y="2644"/>
                    <a:pt x="1471" y="2633"/>
                    <a:pt x="1522" y="2610"/>
                  </a:cubicBezTo>
                  <a:cubicBezTo>
                    <a:pt x="1857" y="2456"/>
                    <a:pt x="2516" y="1419"/>
                    <a:pt x="2409" y="1330"/>
                  </a:cubicBezTo>
                  <a:cubicBezTo>
                    <a:pt x="2302" y="1242"/>
                    <a:pt x="1919" y="1169"/>
                    <a:pt x="1901" y="1096"/>
                  </a:cubicBezTo>
                  <a:cubicBezTo>
                    <a:pt x="1882" y="1021"/>
                    <a:pt x="1938" y="0"/>
                    <a:pt x="1938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p19"/>
            <p:cNvSpPr/>
            <p:nvPr/>
          </p:nvSpPr>
          <p:spPr>
            <a:xfrm>
              <a:off x="2418400" y="4887425"/>
              <a:ext cx="100225" cy="96500"/>
            </a:xfrm>
            <a:custGeom>
              <a:rect b="b" l="l" r="r" t="t"/>
              <a:pathLst>
                <a:path extrusionOk="0" h="3860" w="4009">
                  <a:moveTo>
                    <a:pt x="1668" y="1"/>
                  </a:moveTo>
                  <a:cubicBezTo>
                    <a:pt x="1585" y="1"/>
                    <a:pt x="1506" y="34"/>
                    <a:pt x="1448" y="94"/>
                  </a:cubicBezTo>
                  <a:cubicBezTo>
                    <a:pt x="698" y="854"/>
                    <a:pt x="1" y="1806"/>
                    <a:pt x="891" y="2579"/>
                  </a:cubicBezTo>
                  <a:cubicBezTo>
                    <a:pt x="897" y="2956"/>
                    <a:pt x="999" y="3489"/>
                    <a:pt x="999" y="3489"/>
                  </a:cubicBezTo>
                  <a:cubicBezTo>
                    <a:pt x="1476" y="3783"/>
                    <a:pt x="1980" y="3860"/>
                    <a:pt x="2378" y="3860"/>
                  </a:cubicBezTo>
                  <a:cubicBezTo>
                    <a:pt x="2815" y="3860"/>
                    <a:pt x="3124" y="3767"/>
                    <a:pt x="3124" y="3767"/>
                  </a:cubicBezTo>
                  <a:cubicBezTo>
                    <a:pt x="3266" y="3484"/>
                    <a:pt x="3516" y="3039"/>
                    <a:pt x="3762" y="2381"/>
                  </a:cubicBezTo>
                  <a:cubicBezTo>
                    <a:pt x="4008" y="1724"/>
                    <a:pt x="3892" y="862"/>
                    <a:pt x="3839" y="679"/>
                  </a:cubicBezTo>
                  <a:cubicBezTo>
                    <a:pt x="3793" y="522"/>
                    <a:pt x="3465" y="370"/>
                    <a:pt x="3178" y="326"/>
                  </a:cubicBezTo>
                  <a:cubicBezTo>
                    <a:pt x="2847" y="513"/>
                    <a:pt x="2747" y="805"/>
                    <a:pt x="2540" y="1030"/>
                  </a:cubicBezTo>
                  <a:cubicBezTo>
                    <a:pt x="2330" y="1256"/>
                    <a:pt x="2139" y="1373"/>
                    <a:pt x="1924" y="1373"/>
                  </a:cubicBezTo>
                  <a:cubicBezTo>
                    <a:pt x="1824" y="1373"/>
                    <a:pt x="1719" y="1348"/>
                    <a:pt x="1604" y="1298"/>
                  </a:cubicBezTo>
                  <a:cubicBezTo>
                    <a:pt x="1355" y="1188"/>
                    <a:pt x="1257" y="878"/>
                    <a:pt x="1386" y="581"/>
                  </a:cubicBezTo>
                  <a:cubicBezTo>
                    <a:pt x="1527" y="258"/>
                    <a:pt x="1813" y="4"/>
                    <a:pt x="1813" y="4"/>
                  </a:cubicBezTo>
                  <a:cubicBezTo>
                    <a:pt x="1776" y="2"/>
                    <a:pt x="1723" y="1"/>
                    <a:pt x="1668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p19"/>
            <p:cNvSpPr/>
            <p:nvPr/>
          </p:nvSpPr>
          <p:spPr>
            <a:xfrm>
              <a:off x="2465750" y="4865750"/>
              <a:ext cx="28525" cy="24425"/>
            </a:xfrm>
            <a:custGeom>
              <a:rect b="b" l="l" r="r" t="t"/>
              <a:pathLst>
                <a:path extrusionOk="0" h="977" w="1141">
                  <a:moveTo>
                    <a:pt x="1140" y="0"/>
                  </a:moveTo>
                  <a:lnTo>
                    <a:pt x="348" y="269"/>
                  </a:lnTo>
                  <a:lnTo>
                    <a:pt x="23" y="377"/>
                  </a:lnTo>
                  <a:lnTo>
                    <a:pt x="0" y="777"/>
                  </a:lnTo>
                  <a:cubicBezTo>
                    <a:pt x="20" y="932"/>
                    <a:pt x="176" y="976"/>
                    <a:pt x="315" y="976"/>
                  </a:cubicBezTo>
                  <a:cubicBezTo>
                    <a:pt x="400" y="976"/>
                    <a:pt x="479" y="960"/>
                    <a:pt x="518" y="941"/>
                  </a:cubicBezTo>
                  <a:cubicBezTo>
                    <a:pt x="1093" y="670"/>
                    <a:pt x="1126" y="321"/>
                    <a:pt x="1126" y="321"/>
                  </a:cubicBezTo>
                  <a:cubicBezTo>
                    <a:pt x="1132" y="185"/>
                    <a:pt x="1140" y="0"/>
                    <a:pt x="1140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p19"/>
            <p:cNvSpPr/>
            <p:nvPr/>
          </p:nvSpPr>
          <p:spPr>
            <a:xfrm>
              <a:off x="2443600" y="4806375"/>
              <a:ext cx="65900" cy="78150"/>
            </a:xfrm>
            <a:custGeom>
              <a:rect b="b" l="l" r="r" t="t"/>
              <a:pathLst>
                <a:path extrusionOk="0" h="3126" w="2636">
                  <a:moveTo>
                    <a:pt x="1296" y="1"/>
                  </a:moveTo>
                  <a:cubicBezTo>
                    <a:pt x="657" y="1"/>
                    <a:pt x="196" y="495"/>
                    <a:pt x="98" y="1127"/>
                  </a:cubicBezTo>
                  <a:cubicBezTo>
                    <a:pt x="43" y="1451"/>
                    <a:pt x="0" y="2111"/>
                    <a:pt x="250" y="2641"/>
                  </a:cubicBezTo>
                  <a:cubicBezTo>
                    <a:pt x="409" y="2981"/>
                    <a:pt x="708" y="3109"/>
                    <a:pt x="888" y="3122"/>
                  </a:cubicBezTo>
                  <a:cubicBezTo>
                    <a:pt x="916" y="3124"/>
                    <a:pt x="944" y="3125"/>
                    <a:pt x="971" y="3125"/>
                  </a:cubicBezTo>
                  <a:cubicBezTo>
                    <a:pt x="1283" y="3125"/>
                    <a:pt x="1579" y="2986"/>
                    <a:pt x="1861" y="2715"/>
                  </a:cubicBezTo>
                  <a:cubicBezTo>
                    <a:pt x="1982" y="2598"/>
                    <a:pt x="2026" y="2375"/>
                    <a:pt x="2026" y="2375"/>
                  </a:cubicBezTo>
                  <a:cubicBezTo>
                    <a:pt x="2350" y="2154"/>
                    <a:pt x="2572" y="1797"/>
                    <a:pt x="2596" y="1377"/>
                  </a:cubicBezTo>
                  <a:cubicBezTo>
                    <a:pt x="2636" y="658"/>
                    <a:pt x="2085" y="43"/>
                    <a:pt x="1366" y="3"/>
                  </a:cubicBezTo>
                  <a:cubicBezTo>
                    <a:pt x="1343" y="2"/>
                    <a:pt x="1319" y="1"/>
                    <a:pt x="129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Google Shape;3504;p19"/>
            <p:cNvSpPr/>
            <p:nvPr/>
          </p:nvSpPr>
          <p:spPr>
            <a:xfrm>
              <a:off x="2449000" y="4806400"/>
              <a:ext cx="61300" cy="59375"/>
            </a:xfrm>
            <a:custGeom>
              <a:rect b="b" l="l" r="r" t="t"/>
              <a:pathLst>
                <a:path extrusionOk="0" h="2375" w="2452">
                  <a:moveTo>
                    <a:pt x="1079" y="0"/>
                  </a:moveTo>
                  <a:cubicBezTo>
                    <a:pt x="629" y="0"/>
                    <a:pt x="233" y="234"/>
                    <a:pt x="0" y="588"/>
                  </a:cubicBezTo>
                  <a:cubicBezTo>
                    <a:pt x="66" y="661"/>
                    <a:pt x="224" y="749"/>
                    <a:pt x="458" y="798"/>
                  </a:cubicBezTo>
                  <a:cubicBezTo>
                    <a:pt x="586" y="825"/>
                    <a:pt x="708" y="836"/>
                    <a:pt x="820" y="836"/>
                  </a:cubicBezTo>
                  <a:cubicBezTo>
                    <a:pt x="1191" y="836"/>
                    <a:pt x="1447" y="721"/>
                    <a:pt x="1447" y="721"/>
                  </a:cubicBezTo>
                  <a:lnTo>
                    <a:pt x="1447" y="721"/>
                  </a:lnTo>
                  <a:cubicBezTo>
                    <a:pt x="1404" y="889"/>
                    <a:pt x="1466" y="1038"/>
                    <a:pt x="1539" y="1147"/>
                  </a:cubicBezTo>
                  <a:cubicBezTo>
                    <a:pt x="1629" y="1281"/>
                    <a:pt x="1670" y="1441"/>
                    <a:pt x="1639" y="1599"/>
                  </a:cubicBezTo>
                  <a:cubicBezTo>
                    <a:pt x="1629" y="1647"/>
                    <a:pt x="1620" y="1698"/>
                    <a:pt x="1609" y="1755"/>
                  </a:cubicBezTo>
                  <a:cubicBezTo>
                    <a:pt x="1570" y="1959"/>
                    <a:pt x="1744" y="1976"/>
                    <a:pt x="1744" y="1976"/>
                  </a:cubicBezTo>
                  <a:cubicBezTo>
                    <a:pt x="1746" y="1872"/>
                    <a:pt x="1761" y="1773"/>
                    <a:pt x="1816" y="1708"/>
                  </a:cubicBezTo>
                  <a:lnTo>
                    <a:pt x="1816" y="1708"/>
                  </a:lnTo>
                  <a:cubicBezTo>
                    <a:pt x="2167" y="1821"/>
                    <a:pt x="1826" y="2331"/>
                    <a:pt x="1812" y="2374"/>
                  </a:cubicBezTo>
                  <a:cubicBezTo>
                    <a:pt x="2182" y="2120"/>
                    <a:pt x="2451" y="1675"/>
                    <a:pt x="2406" y="1171"/>
                  </a:cubicBezTo>
                  <a:cubicBezTo>
                    <a:pt x="2355" y="612"/>
                    <a:pt x="1901" y="143"/>
                    <a:pt x="1351" y="28"/>
                  </a:cubicBezTo>
                  <a:cubicBezTo>
                    <a:pt x="1258" y="9"/>
                    <a:pt x="1167" y="0"/>
                    <a:pt x="1079" y="0"/>
                  </a:cubicBezTo>
                  <a:close/>
                </a:path>
              </a:pathLst>
            </a:custGeom>
            <a:solidFill>
              <a:srgbClr val="E555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Google Shape;3505;p19"/>
            <p:cNvSpPr/>
            <p:nvPr/>
          </p:nvSpPr>
          <p:spPr>
            <a:xfrm>
              <a:off x="2481425" y="4898800"/>
              <a:ext cx="59200" cy="197800"/>
            </a:xfrm>
            <a:custGeom>
              <a:rect b="b" l="l" r="r" t="t"/>
              <a:pathLst>
                <a:path extrusionOk="0" h="7912" w="2368">
                  <a:moveTo>
                    <a:pt x="1056" y="0"/>
                  </a:moveTo>
                  <a:cubicBezTo>
                    <a:pt x="975" y="0"/>
                    <a:pt x="897" y="49"/>
                    <a:pt x="820" y="128"/>
                  </a:cubicBezTo>
                  <a:cubicBezTo>
                    <a:pt x="645" y="307"/>
                    <a:pt x="536" y="554"/>
                    <a:pt x="728" y="960"/>
                  </a:cubicBezTo>
                  <a:cubicBezTo>
                    <a:pt x="887" y="1298"/>
                    <a:pt x="1278" y="2292"/>
                    <a:pt x="1451" y="3057"/>
                  </a:cubicBezTo>
                  <a:cubicBezTo>
                    <a:pt x="1529" y="3412"/>
                    <a:pt x="1602" y="4242"/>
                    <a:pt x="1481" y="4880"/>
                  </a:cubicBezTo>
                  <a:cubicBezTo>
                    <a:pt x="1378" y="5421"/>
                    <a:pt x="1184" y="5976"/>
                    <a:pt x="1050" y="6108"/>
                  </a:cubicBezTo>
                  <a:cubicBezTo>
                    <a:pt x="918" y="6240"/>
                    <a:pt x="807" y="6310"/>
                    <a:pt x="630" y="6408"/>
                  </a:cubicBezTo>
                  <a:cubicBezTo>
                    <a:pt x="431" y="6519"/>
                    <a:pt x="348" y="6648"/>
                    <a:pt x="213" y="6737"/>
                  </a:cubicBezTo>
                  <a:cubicBezTo>
                    <a:pt x="79" y="6826"/>
                    <a:pt x="32" y="6797"/>
                    <a:pt x="62" y="6879"/>
                  </a:cubicBezTo>
                  <a:cubicBezTo>
                    <a:pt x="81" y="6928"/>
                    <a:pt x="152" y="6956"/>
                    <a:pt x="236" y="6956"/>
                  </a:cubicBezTo>
                  <a:cubicBezTo>
                    <a:pt x="292" y="6956"/>
                    <a:pt x="355" y="6943"/>
                    <a:pt x="412" y="6917"/>
                  </a:cubicBezTo>
                  <a:cubicBezTo>
                    <a:pt x="559" y="6848"/>
                    <a:pt x="621" y="6758"/>
                    <a:pt x="658" y="6755"/>
                  </a:cubicBezTo>
                  <a:cubicBezTo>
                    <a:pt x="659" y="6755"/>
                    <a:pt x="659" y="6755"/>
                    <a:pt x="659" y="6755"/>
                  </a:cubicBezTo>
                  <a:cubicBezTo>
                    <a:pt x="694" y="6755"/>
                    <a:pt x="633" y="6874"/>
                    <a:pt x="521" y="7019"/>
                  </a:cubicBezTo>
                  <a:cubicBezTo>
                    <a:pt x="363" y="7222"/>
                    <a:pt x="201" y="7297"/>
                    <a:pt x="104" y="7387"/>
                  </a:cubicBezTo>
                  <a:cubicBezTo>
                    <a:pt x="1" y="7486"/>
                    <a:pt x="79" y="7563"/>
                    <a:pt x="142" y="7563"/>
                  </a:cubicBezTo>
                  <a:cubicBezTo>
                    <a:pt x="144" y="7563"/>
                    <a:pt x="147" y="7563"/>
                    <a:pt x="149" y="7562"/>
                  </a:cubicBezTo>
                  <a:cubicBezTo>
                    <a:pt x="213" y="7558"/>
                    <a:pt x="309" y="7544"/>
                    <a:pt x="484" y="7425"/>
                  </a:cubicBezTo>
                  <a:cubicBezTo>
                    <a:pt x="658" y="7305"/>
                    <a:pt x="834" y="7129"/>
                    <a:pt x="834" y="7129"/>
                  </a:cubicBezTo>
                  <a:lnTo>
                    <a:pt x="834" y="7129"/>
                  </a:lnTo>
                  <a:cubicBezTo>
                    <a:pt x="776" y="7235"/>
                    <a:pt x="705" y="7336"/>
                    <a:pt x="624" y="7425"/>
                  </a:cubicBezTo>
                  <a:cubicBezTo>
                    <a:pt x="471" y="7595"/>
                    <a:pt x="389" y="7646"/>
                    <a:pt x="314" y="7737"/>
                  </a:cubicBezTo>
                  <a:cubicBezTo>
                    <a:pt x="259" y="7805"/>
                    <a:pt x="343" y="7867"/>
                    <a:pt x="437" y="7867"/>
                  </a:cubicBezTo>
                  <a:cubicBezTo>
                    <a:pt x="470" y="7867"/>
                    <a:pt x="503" y="7860"/>
                    <a:pt x="533" y="7842"/>
                  </a:cubicBezTo>
                  <a:cubicBezTo>
                    <a:pt x="650" y="7769"/>
                    <a:pt x="756" y="7681"/>
                    <a:pt x="849" y="7579"/>
                  </a:cubicBezTo>
                  <a:cubicBezTo>
                    <a:pt x="954" y="7466"/>
                    <a:pt x="1111" y="7262"/>
                    <a:pt x="1111" y="7262"/>
                  </a:cubicBezTo>
                  <a:lnTo>
                    <a:pt x="1111" y="7262"/>
                  </a:lnTo>
                  <a:cubicBezTo>
                    <a:pt x="1014" y="7496"/>
                    <a:pt x="873" y="7631"/>
                    <a:pt x="796" y="7721"/>
                  </a:cubicBezTo>
                  <a:cubicBezTo>
                    <a:pt x="720" y="7810"/>
                    <a:pt x="716" y="7876"/>
                    <a:pt x="781" y="7905"/>
                  </a:cubicBezTo>
                  <a:cubicBezTo>
                    <a:pt x="790" y="7909"/>
                    <a:pt x="801" y="7911"/>
                    <a:pt x="813" y="7911"/>
                  </a:cubicBezTo>
                  <a:cubicBezTo>
                    <a:pt x="869" y="7911"/>
                    <a:pt x="960" y="7864"/>
                    <a:pt x="1114" y="7719"/>
                  </a:cubicBezTo>
                  <a:cubicBezTo>
                    <a:pt x="1301" y="7546"/>
                    <a:pt x="1473" y="7229"/>
                    <a:pt x="1561" y="6937"/>
                  </a:cubicBezTo>
                  <a:cubicBezTo>
                    <a:pt x="1648" y="6645"/>
                    <a:pt x="1658" y="6521"/>
                    <a:pt x="1721" y="6375"/>
                  </a:cubicBezTo>
                  <a:cubicBezTo>
                    <a:pt x="1953" y="5841"/>
                    <a:pt x="2111" y="5388"/>
                    <a:pt x="2216" y="4815"/>
                  </a:cubicBezTo>
                  <a:cubicBezTo>
                    <a:pt x="2368" y="3994"/>
                    <a:pt x="2302" y="3360"/>
                    <a:pt x="2241" y="2957"/>
                  </a:cubicBezTo>
                  <a:cubicBezTo>
                    <a:pt x="2117" y="2125"/>
                    <a:pt x="1726" y="1055"/>
                    <a:pt x="1483" y="488"/>
                  </a:cubicBezTo>
                  <a:cubicBezTo>
                    <a:pt x="1331" y="135"/>
                    <a:pt x="1191" y="0"/>
                    <a:pt x="105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Google Shape;3506;p19"/>
            <p:cNvSpPr/>
            <p:nvPr/>
          </p:nvSpPr>
          <p:spPr>
            <a:xfrm>
              <a:off x="2494250" y="4846400"/>
              <a:ext cx="16800" cy="21150"/>
            </a:xfrm>
            <a:custGeom>
              <a:rect b="b" l="l" r="r" t="t"/>
              <a:pathLst>
                <a:path extrusionOk="0" h="846" w="672">
                  <a:moveTo>
                    <a:pt x="258" y="0"/>
                  </a:moveTo>
                  <a:cubicBezTo>
                    <a:pt x="156" y="0"/>
                    <a:pt x="54" y="47"/>
                    <a:pt x="6" y="108"/>
                  </a:cubicBezTo>
                  <a:lnTo>
                    <a:pt x="0" y="774"/>
                  </a:lnTo>
                  <a:cubicBezTo>
                    <a:pt x="0" y="774"/>
                    <a:pt x="33" y="839"/>
                    <a:pt x="160" y="845"/>
                  </a:cubicBezTo>
                  <a:cubicBezTo>
                    <a:pt x="163" y="845"/>
                    <a:pt x="166" y="846"/>
                    <a:pt x="169" y="846"/>
                  </a:cubicBezTo>
                  <a:cubicBezTo>
                    <a:pt x="403" y="846"/>
                    <a:pt x="671" y="413"/>
                    <a:pt x="483" y="118"/>
                  </a:cubicBezTo>
                  <a:cubicBezTo>
                    <a:pt x="429" y="33"/>
                    <a:pt x="343" y="0"/>
                    <a:pt x="258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p19"/>
            <p:cNvSpPr/>
            <p:nvPr/>
          </p:nvSpPr>
          <p:spPr>
            <a:xfrm>
              <a:off x="2434075" y="4970825"/>
              <a:ext cx="81125" cy="65775"/>
            </a:xfrm>
            <a:custGeom>
              <a:rect b="b" l="l" r="r" t="t"/>
              <a:pathLst>
                <a:path extrusionOk="0" h="2631" w="3245">
                  <a:moveTo>
                    <a:pt x="787" y="1"/>
                  </a:moveTo>
                  <a:cubicBezTo>
                    <a:pt x="551" y="1"/>
                    <a:pt x="385" y="42"/>
                    <a:pt x="372" y="153"/>
                  </a:cubicBezTo>
                  <a:cubicBezTo>
                    <a:pt x="324" y="566"/>
                    <a:pt x="167" y="895"/>
                    <a:pt x="100" y="1315"/>
                  </a:cubicBezTo>
                  <a:cubicBezTo>
                    <a:pt x="0" y="2037"/>
                    <a:pt x="1038" y="2630"/>
                    <a:pt x="1977" y="2630"/>
                  </a:cubicBezTo>
                  <a:cubicBezTo>
                    <a:pt x="2058" y="2630"/>
                    <a:pt x="2138" y="2626"/>
                    <a:pt x="2217" y="2617"/>
                  </a:cubicBezTo>
                  <a:cubicBezTo>
                    <a:pt x="3028" y="2524"/>
                    <a:pt x="3225" y="2333"/>
                    <a:pt x="3245" y="2251"/>
                  </a:cubicBezTo>
                  <a:cubicBezTo>
                    <a:pt x="3067" y="1659"/>
                    <a:pt x="2862" y="1281"/>
                    <a:pt x="2681" y="913"/>
                  </a:cubicBezTo>
                  <a:cubicBezTo>
                    <a:pt x="2532" y="612"/>
                    <a:pt x="2497" y="431"/>
                    <a:pt x="2567" y="298"/>
                  </a:cubicBezTo>
                  <a:cubicBezTo>
                    <a:pt x="2567" y="298"/>
                    <a:pt x="1423" y="1"/>
                    <a:pt x="787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Google Shape;3508;p19"/>
            <p:cNvSpPr/>
            <p:nvPr/>
          </p:nvSpPr>
          <p:spPr>
            <a:xfrm>
              <a:off x="2481525" y="4805350"/>
              <a:ext cx="15975" cy="8225"/>
            </a:xfrm>
            <a:custGeom>
              <a:rect b="b" l="l" r="r" t="t"/>
              <a:pathLst>
                <a:path extrusionOk="0" h="329" w="639">
                  <a:moveTo>
                    <a:pt x="195" y="0"/>
                  </a:moveTo>
                  <a:cubicBezTo>
                    <a:pt x="70" y="0"/>
                    <a:pt x="0" y="61"/>
                    <a:pt x="0" y="61"/>
                  </a:cubicBezTo>
                  <a:cubicBezTo>
                    <a:pt x="0" y="61"/>
                    <a:pt x="272" y="89"/>
                    <a:pt x="605" y="329"/>
                  </a:cubicBezTo>
                  <a:cubicBezTo>
                    <a:pt x="605" y="329"/>
                    <a:pt x="638" y="110"/>
                    <a:pt x="317" y="19"/>
                  </a:cubicBezTo>
                  <a:cubicBezTo>
                    <a:pt x="272" y="5"/>
                    <a:pt x="231" y="0"/>
                    <a:pt x="195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p19"/>
            <p:cNvSpPr/>
            <p:nvPr/>
          </p:nvSpPr>
          <p:spPr>
            <a:xfrm>
              <a:off x="2438275" y="4807550"/>
              <a:ext cx="46850" cy="38075"/>
            </a:xfrm>
            <a:custGeom>
              <a:rect b="b" l="l" r="r" t="t"/>
              <a:pathLst>
                <a:path extrusionOk="0" h="1523" w="1874">
                  <a:moveTo>
                    <a:pt x="1087" y="0"/>
                  </a:moveTo>
                  <a:cubicBezTo>
                    <a:pt x="187" y="0"/>
                    <a:pt x="0" y="1104"/>
                    <a:pt x="100" y="1216"/>
                  </a:cubicBezTo>
                  <a:cubicBezTo>
                    <a:pt x="201" y="1329"/>
                    <a:pt x="358" y="1347"/>
                    <a:pt x="358" y="1347"/>
                  </a:cubicBezTo>
                  <a:cubicBezTo>
                    <a:pt x="378" y="1030"/>
                    <a:pt x="523" y="832"/>
                    <a:pt x="524" y="832"/>
                  </a:cubicBezTo>
                  <a:lnTo>
                    <a:pt x="524" y="832"/>
                  </a:lnTo>
                  <a:cubicBezTo>
                    <a:pt x="433" y="1072"/>
                    <a:pt x="460" y="1371"/>
                    <a:pt x="460" y="1371"/>
                  </a:cubicBezTo>
                  <a:cubicBezTo>
                    <a:pt x="614" y="1456"/>
                    <a:pt x="783" y="1471"/>
                    <a:pt x="884" y="1471"/>
                  </a:cubicBezTo>
                  <a:cubicBezTo>
                    <a:pt x="940" y="1471"/>
                    <a:pt x="975" y="1467"/>
                    <a:pt x="975" y="1467"/>
                  </a:cubicBezTo>
                  <a:cubicBezTo>
                    <a:pt x="1017" y="1012"/>
                    <a:pt x="1122" y="792"/>
                    <a:pt x="1122" y="792"/>
                  </a:cubicBezTo>
                  <a:lnTo>
                    <a:pt x="1122" y="792"/>
                  </a:lnTo>
                  <a:cubicBezTo>
                    <a:pt x="1051" y="1222"/>
                    <a:pt x="1118" y="1502"/>
                    <a:pt x="1118" y="1502"/>
                  </a:cubicBezTo>
                  <a:cubicBezTo>
                    <a:pt x="1229" y="1515"/>
                    <a:pt x="1340" y="1522"/>
                    <a:pt x="1451" y="1522"/>
                  </a:cubicBezTo>
                  <a:cubicBezTo>
                    <a:pt x="1562" y="1522"/>
                    <a:pt x="1673" y="1515"/>
                    <a:pt x="1783" y="1502"/>
                  </a:cubicBezTo>
                  <a:cubicBezTo>
                    <a:pt x="1723" y="1099"/>
                    <a:pt x="1874" y="680"/>
                    <a:pt x="1874" y="680"/>
                  </a:cubicBezTo>
                  <a:lnTo>
                    <a:pt x="1167" y="3"/>
                  </a:lnTo>
                  <a:cubicBezTo>
                    <a:pt x="1139" y="1"/>
                    <a:pt x="1113" y="0"/>
                    <a:pt x="1087" y="0"/>
                  </a:cubicBezTo>
                  <a:close/>
                </a:path>
              </a:pathLst>
            </a:custGeom>
            <a:solidFill>
              <a:srgbClr val="E555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p19"/>
            <p:cNvSpPr/>
            <p:nvPr/>
          </p:nvSpPr>
          <p:spPr>
            <a:xfrm>
              <a:off x="2350775" y="5006625"/>
              <a:ext cx="133500" cy="76625"/>
            </a:xfrm>
            <a:custGeom>
              <a:rect b="b" l="l" r="r" t="t"/>
              <a:pathLst>
                <a:path extrusionOk="0" h="3065" w="5340">
                  <a:moveTo>
                    <a:pt x="1954" y="0"/>
                  </a:moveTo>
                  <a:cubicBezTo>
                    <a:pt x="1935" y="0"/>
                    <a:pt x="1917" y="5"/>
                    <a:pt x="1900" y="14"/>
                  </a:cubicBezTo>
                  <a:lnTo>
                    <a:pt x="1" y="1110"/>
                  </a:lnTo>
                  <a:lnTo>
                    <a:pt x="3386" y="3065"/>
                  </a:lnTo>
                  <a:lnTo>
                    <a:pt x="5340" y="1938"/>
                  </a:lnTo>
                  <a:lnTo>
                    <a:pt x="2008" y="14"/>
                  </a:lnTo>
                  <a:cubicBezTo>
                    <a:pt x="1992" y="5"/>
                    <a:pt x="1973" y="0"/>
                    <a:pt x="1954" y="0"/>
                  </a:cubicBezTo>
                  <a:close/>
                </a:path>
              </a:pathLst>
            </a:custGeom>
            <a:solidFill>
              <a:srgbClr val="EFF6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Google Shape;3511;p19"/>
            <p:cNvSpPr/>
            <p:nvPr/>
          </p:nvSpPr>
          <p:spPr>
            <a:xfrm>
              <a:off x="2360850" y="5021225"/>
              <a:ext cx="100625" cy="58025"/>
            </a:xfrm>
            <a:custGeom>
              <a:rect b="b" l="l" r="r" t="t"/>
              <a:pathLst>
                <a:path extrusionOk="0" h="2321" w="4025">
                  <a:moveTo>
                    <a:pt x="1031" y="0"/>
                  </a:moveTo>
                  <a:lnTo>
                    <a:pt x="1" y="588"/>
                  </a:lnTo>
                  <a:lnTo>
                    <a:pt x="3002" y="2320"/>
                  </a:lnTo>
                  <a:lnTo>
                    <a:pt x="4025" y="1729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p19"/>
            <p:cNvSpPr/>
            <p:nvPr/>
          </p:nvSpPr>
          <p:spPr>
            <a:xfrm>
              <a:off x="2412650" y="5024975"/>
              <a:ext cx="35825" cy="20700"/>
            </a:xfrm>
            <a:custGeom>
              <a:rect b="b" l="l" r="r" t="t"/>
              <a:pathLst>
                <a:path extrusionOk="0" h="828" w="1433">
                  <a:moveTo>
                    <a:pt x="522" y="1"/>
                  </a:moveTo>
                  <a:lnTo>
                    <a:pt x="0" y="301"/>
                  </a:lnTo>
                  <a:lnTo>
                    <a:pt x="19" y="312"/>
                  </a:lnTo>
                  <a:lnTo>
                    <a:pt x="911" y="827"/>
                  </a:lnTo>
                  <a:lnTo>
                    <a:pt x="1413" y="538"/>
                  </a:lnTo>
                  <a:lnTo>
                    <a:pt x="1433" y="527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rgbClr val="AEB5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p19"/>
            <p:cNvSpPr/>
            <p:nvPr/>
          </p:nvSpPr>
          <p:spPr>
            <a:xfrm>
              <a:off x="2413100" y="5025525"/>
              <a:ext cx="34900" cy="20150"/>
            </a:xfrm>
            <a:custGeom>
              <a:rect b="b" l="l" r="r" t="t"/>
              <a:pathLst>
                <a:path extrusionOk="0" h="806" w="1396">
                  <a:moveTo>
                    <a:pt x="504" y="1"/>
                  </a:moveTo>
                  <a:lnTo>
                    <a:pt x="1" y="290"/>
                  </a:lnTo>
                  <a:lnTo>
                    <a:pt x="893" y="805"/>
                  </a:lnTo>
                  <a:lnTo>
                    <a:pt x="1395" y="516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p19"/>
            <p:cNvSpPr/>
            <p:nvPr/>
          </p:nvSpPr>
          <p:spPr>
            <a:xfrm>
              <a:off x="2350775" y="5034375"/>
              <a:ext cx="133500" cy="51950"/>
            </a:xfrm>
            <a:custGeom>
              <a:rect b="b" l="l" r="r" t="t"/>
              <a:pathLst>
                <a:path extrusionOk="0" h="2078" w="5340">
                  <a:moveTo>
                    <a:pt x="1" y="0"/>
                  </a:moveTo>
                  <a:lnTo>
                    <a:pt x="1" y="46"/>
                  </a:lnTo>
                  <a:cubicBezTo>
                    <a:pt x="1" y="111"/>
                    <a:pt x="36" y="171"/>
                    <a:pt x="92" y="204"/>
                  </a:cubicBezTo>
                  <a:lnTo>
                    <a:pt x="3295" y="2054"/>
                  </a:lnTo>
                  <a:cubicBezTo>
                    <a:pt x="3323" y="2069"/>
                    <a:pt x="3355" y="2077"/>
                    <a:pt x="3386" y="2077"/>
                  </a:cubicBezTo>
                  <a:cubicBezTo>
                    <a:pt x="3418" y="2077"/>
                    <a:pt x="3450" y="2069"/>
                    <a:pt x="3478" y="2054"/>
                  </a:cubicBezTo>
                  <a:lnTo>
                    <a:pt x="5248" y="1032"/>
                  </a:lnTo>
                  <a:cubicBezTo>
                    <a:pt x="5305" y="998"/>
                    <a:pt x="5339" y="938"/>
                    <a:pt x="5340" y="872"/>
                  </a:cubicBezTo>
                  <a:lnTo>
                    <a:pt x="5340" y="828"/>
                  </a:lnTo>
                  <a:lnTo>
                    <a:pt x="3386" y="19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p19"/>
            <p:cNvSpPr/>
            <p:nvPr/>
          </p:nvSpPr>
          <p:spPr>
            <a:xfrm>
              <a:off x="2350775" y="5034375"/>
              <a:ext cx="84675" cy="51925"/>
            </a:xfrm>
            <a:custGeom>
              <a:rect b="b" l="l" r="r" t="t"/>
              <a:pathLst>
                <a:path extrusionOk="0" h="2077" w="3387">
                  <a:moveTo>
                    <a:pt x="1" y="0"/>
                  </a:moveTo>
                  <a:lnTo>
                    <a:pt x="1" y="45"/>
                  </a:lnTo>
                  <a:cubicBezTo>
                    <a:pt x="1" y="110"/>
                    <a:pt x="36" y="171"/>
                    <a:pt x="92" y="204"/>
                  </a:cubicBezTo>
                  <a:lnTo>
                    <a:pt x="3295" y="2053"/>
                  </a:lnTo>
                  <a:cubicBezTo>
                    <a:pt x="3322" y="2068"/>
                    <a:pt x="3354" y="2077"/>
                    <a:pt x="3386" y="2077"/>
                  </a:cubicBezTo>
                  <a:lnTo>
                    <a:pt x="3386" y="19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p19"/>
            <p:cNvSpPr/>
            <p:nvPr/>
          </p:nvSpPr>
          <p:spPr>
            <a:xfrm>
              <a:off x="2338325" y="4976950"/>
              <a:ext cx="95825" cy="107350"/>
            </a:xfrm>
            <a:custGeom>
              <a:rect b="b" l="l" r="r" t="t"/>
              <a:pathLst>
                <a:path extrusionOk="0" h="4294" w="3833">
                  <a:moveTo>
                    <a:pt x="64" y="1"/>
                  </a:moveTo>
                  <a:cubicBezTo>
                    <a:pt x="23" y="42"/>
                    <a:pt x="0" y="97"/>
                    <a:pt x="0" y="155"/>
                  </a:cubicBezTo>
                  <a:cubicBezTo>
                    <a:pt x="0" y="167"/>
                    <a:pt x="2" y="179"/>
                    <a:pt x="3" y="190"/>
                  </a:cubicBezTo>
                  <a:lnTo>
                    <a:pt x="353" y="2272"/>
                  </a:lnTo>
                  <a:cubicBezTo>
                    <a:pt x="362" y="2336"/>
                    <a:pt x="402" y="2391"/>
                    <a:pt x="458" y="2424"/>
                  </a:cubicBezTo>
                  <a:lnTo>
                    <a:pt x="3646" y="4264"/>
                  </a:lnTo>
                  <a:cubicBezTo>
                    <a:pt x="3679" y="4283"/>
                    <a:pt x="3718" y="4293"/>
                    <a:pt x="3756" y="4293"/>
                  </a:cubicBezTo>
                  <a:cubicBezTo>
                    <a:pt x="3782" y="4293"/>
                    <a:pt x="3808" y="4289"/>
                    <a:pt x="3833" y="4280"/>
                  </a:cubicBezTo>
                  <a:lnTo>
                    <a:pt x="3455" y="2027"/>
                  </a:lnTo>
                  <a:cubicBezTo>
                    <a:pt x="3448" y="1980"/>
                    <a:pt x="3419" y="1939"/>
                    <a:pt x="3378" y="1915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EFF6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p19"/>
            <p:cNvSpPr/>
            <p:nvPr/>
          </p:nvSpPr>
          <p:spPr>
            <a:xfrm>
              <a:off x="2339925" y="4976150"/>
              <a:ext cx="95525" cy="107800"/>
            </a:xfrm>
            <a:custGeom>
              <a:rect b="b" l="l" r="r" t="t"/>
              <a:pathLst>
                <a:path extrusionOk="0" h="4312" w="3821">
                  <a:moveTo>
                    <a:pt x="45" y="0"/>
                  </a:moveTo>
                  <a:cubicBezTo>
                    <a:pt x="28" y="9"/>
                    <a:pt x="14" y="21"/>
                    <a:pt x="0" y="34"/>
                  </a:cubicBezTo>
                  <a:lnTo>
                    <a:pt x="3314" y="1947"/>
                  </a:lnTo>
                  <a:cubicBezTo>
                    <a:pt x="3355" y="1971"/>
                    <a:pt x="3384" y="2012"/>
                    <a:pt x="3391" y="2059"/>
                  </a:cubicBezTo>
                  <a:lnTo>
                    <a:pt x="3769" y="4312"/>
                  </a:lnTo>
                  <a:cubicBezTo>
                    <a:pt x="3778" y="4308"/>
                    <a:pt x="3789" y="4302"/>
                    <a:pt x="3799" y="4297"/>
                  </a:cubicBezTo>
                  <a:lnTo>
                    <a:pt x="3820" y="4284"/>
                  </a:lnTo>
                  <a:lnTo>
                    <a:pt x="3443" y="2029"/>
                  </a:lnTo>
                  <a:cubicBezTo>
                    <a:pt x="3434" y="1982"/>
                    <a:pt x="3405" y="1941"/>
                    <a:pt x="3364" y="1916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p19"/>
            <p:cNvSpPr/>
            <p:nvPr/>
          </p:nvSpPr>
          <p:spPr>
            <a:xfrm>
              <a:off x="2374925" y="5024375"/>
              <a:ext cx="14700" cy="14975"/>
            </a:xfrm>
            <a:custGeom>
              <a:rect b="b" l="l" r="r" t="t"/>
              <a:pathLst>
                <a:path extrusionOk="0" h="599" w="588">
                  <a:moveTo>
                    <a:pt x="109" y="0"/>
                  </a:moveTo>
                  <a:cubicBezTo>
                    <a:pt x="39" y="0"/>
                    <a:pt x="0" y="49"/>
                    <a:pt x="16" y="138"/>
                  </a:cubicBezTo>
                  <a:cubicBezTo>
                    <a:pt x="39" y="278"/>
                    <a:pt x="182" y="463"/>
                    <a:pt x="337" y="552"/>
                  </a:cubicBezTo>
                  <a:cubicBezTo>
                    <a:pt x="392" y="584"/>
                    <a:pt x="440" y="599"/>
                    <a:pt x="479" y="599"/>
                  </a:cubicBezTo>
                  <a:cubicBezTo>
                    <a:pt x="549" y="599"/>
                    <a:pt x="588" y="550"/>
                    <a:pt x="573" y="460"/>
                  </a:cubicBezTo>
                  <a:cubicBezTo>
                    <a:pt x="550" y="322"/>
                    <a:pt x="405" y="136"/>
                    <a:pt x="252" y="47"/>
                  </a:cubicBezTo>
                  <a:cubicBezTo>
                    <a:pt x="197" y="15"/>
                    <a:pt x="148" y="0"/>
                    <a:pt x="109" y="0"/>
                  </a:cubicBez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p19"/>
            <p:cNvSpPr/>
            <p:nvPr/>
          </p:nvSpPr>
          <p:spPr>
            <a:xfrm>
              <a:off x="2825375" y="4599650"/>
              <a:ext cx="214500" cy="123800"/>
            </a:xfrm>
            <a:custGeom>
              <a:rect b="b" l="l" r="r" t="t"/>
              <a:pathLst>
                <a:path extrusionOk="0" h="4952" w="8580">
                  <a:moveTo>
                    <a:pt x="4290" y="1"/>
                  </a:moveTo>
                  <a:cubicBezTo>
                    <a:pt x="1921" y="1"/>
                    <a:pt x="0" y="1108"/>
                    <a:pt x="0" y="2475"/>
                  </a:cubicBezTo>
                  <a:cubicBezTo>
                    <a:pt x="0" y="3842"/>
                    <a:pt x="1921" y="4951"/>
                    <a:pt x="4290" y="4951"/>
                  </a:cubicBezTo>
                  <a:cubicBezTo>
                    <a:pt x="6660" y="4951"/>
                    <a:pt x="8579" y="3842"/>
                    <a:pt x="8579" y="2475"/>
                  </a:cubicBezTo>
                  <a:cubicBezTo>
                    <a:pt x="8579" y="1108"/>
                    <a:pt x="6660" y="1"/>
                    <a:pt x="4290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p19"/>
            <p:cNvSpPr/>
            <p:nvPr/>
          </p:nvSpPr>
          <p:spPr>
            <a:xfrm>
              <a:off x="2931775" y="4260925"/>
              <a:ext cx="79475" cy="200400"/>
            </a:xfrm>
            <a:custGeom>
              <a:rect b="b" l="l" r="r" t="t"/>
              <a:pathLst>
                <a:path extrusionOk="0" h="8016" w="3179">
                  <a:moveTo>
                    <a:pt x="2393" y="0"/>
                  </a:moveTo>
                  <a:cubicBezTo>
                    <a:pt x="2316" y="0"/>
                    <a:pt x="2239" y="28"/>
                    <a:pt x="2168" y="79"/>
                  </a:cubicBezTo>
                  <a:cubicBezTo>
                    <a:pt x="1958" y="230"/>
                    <a:pt x="1808" y="397"/>
                    <a:pt x="1856" y="838"/>
                  </a:cubicBezTo>
                  <a:cubicBezTo>
                    <a:pt x="1904" y="1279"/>
                    <a:pt x="2126" y="2356"/>
                    <a:pt x="2164" y="3119"/>
                  </a:cubicBezTo>
                  <a:cubicBezTo>
                    <a:pt x="2183" y="3495"/>
                    <a:pt x="2104" y="4362"/>
                    <a:pt x="1866" y="4991"/>
                  </a:cubicBezTo>
                  <a:cubicBezTo>
                    <a:pt x="1664" y="5524"/>
                    <a:pt x="1391" y="6068"/>
                    <a:pt x="1234" y="6208"/>
                  </a:cubicBezTo>
                  <a:cubicBezTo>
                    <a:pt x="1088" y="6338"/>
                    <a:pt x="1009" y="6369"/>
                    <a:pt x="812" y="6436"/>
                  </a:cubicBezTo>
                  <a:cubicBezTo>
                    <a:pt x="588" y="6514"/>
                    <a:pt x="473" y="6621"/>
                    <a:pt x="320" y="6687"/>
                  </a:cubicBezTo>
                  <a:cubicBezTo>
                    <a:pt x="165" y="6755"/>
                    <a:pt x="161" y="6738"/>
                    <a:pt x="177" y="6827"/>
                  </a:cubicBezTo>
                  <a:cubicBezTo>
                    <a:pt x="190" y="6896"/>
                    <a:pt x="297" y="6942"/>
                    <a:pt x="416" y="6942"/>
                  </a:cubicBezTo>
                  <a:cubicBezTo>
                    <a:pt x="452" y="6942"/>
                    <a:pt x="490" y="6938"/>
                    <a:pt x="526" y="6929"/>
                  </a:cubicBezTo>
                  <a:cubicBezTo>
                    <a:pt x="684" y="6887"/>
                    <a:pt x="764" y="6808"/>
                    <a:pt x="803" y="6808"/>
                  </a:cubicBezTo>
                  <a:cubicBezTo>
                    <a:pt x="804" y="6808"/>
                    <a:pt x="805" y="6808"/>
                    <a:pt x="806" y="6808"/>
                  </a:cubicBezTo>
                  <a:cubicBezTo>
                    <a:pt x="845" y="6812"/>
                    <a:pt x="762" y="6924"/>
                    <a:pt x="618" y="7053"/>
                  </a:cubicBezTo>
                  <a:cubicBezTo>
                    <a:pt x="421" y="7232"/>
                    <a:pt x="243" y="7278"/>
                    <a:pt x="128" y="7354"/>
                  </a:cubicBezTo>
                  <a:cubicBezTo>
                    <a:pt x="0" y="7437"/>
                    <a:pt x="75" y="7533"/>
                    <a:pt x="141" y="7539"/>
                  </a:cubicBezTo>
                  <a:cubicBezTo>
                    <a:pt x="157" y="7541"/>
                    <a:pt x="174" y="7542"/>
                    <a:pt x="194" y="7542"/>
                  </a:cubicBezTo>
                  <a:cubicBezTo>
                    <a:pt x="260" y="7542"/>
                    <a:pt x="355" y="7528"/>
                    <a:pt x="508" y="7460"/>
                  </a:cubicBezTo>
                  <a:cubicBezTo>
                    <a:pt x="707" y="7369"/>
                    <a:pt x="918" y="7221"/>
                    <a:pt x="918" y="7221"/>
                  </a:cubicBezTo>
                  <a:lnTo>
                    <a:pt x="918" y="7221"/>
                  </a:lnTo>
                  <a:cubicBezTo>
                    <a:pt x="840" y="7320"/>
                    <a:pt x="751" y="7408"/>
                    <a:pt x="652" y="7485"/>
                  </a:cubicBezTo>
                  <a:cubicBezTo>
                    <a:pt x="465" y="7631"/>
                    <a:pt x="371" y="7668"/>
                    <a:pt x="279" y="7748"/>
                  </a:cubicBezTo>
                  <a:cubicBezTo>
                    <a:pt x="201" y="7815"/>
                    <a:pt x="306" y="7906"/>
                    <a:pt x="418" y="7906"/>
                  </a:cubicBezTo>
                  <a:cubicBezTo>
                    <a:pt x="440" y="7906"/>
                    <a:pt x="462" y="7902"/>
                    <a:pt x="483" y="7894"/>
                  </a:cubicBezTo>
                  <a:cubicBezTo>
                    <a:pt x="616" y="7840"/>
                    <a:pt x="740" y="7769"/>
                    <a:pt x="852" y="7683"/>
                  </a:cubicBezTo>
                  <a:cubicBezTo>
                    <a:pt x="980" y="7585"/>
                    <a:pt x="1176" y="7407"/>
                    <a:pt x="1177" y="7407"/>
                  </a:cubicBezTo>
                  <a:lnTo>
                    <a:pt x="1177" y="7407"/>
                  </a:lnTo>
                  <a:cubicBezTo>
                    <a:pt x="1035" y="7627"/>
                    <a:pt x="868" y="7740"/>
                    <a:pt x="774" y="7817"/>
                  </a:cubicBezTo>
                  <a:cubicBezTo>
                    <a:pt x="679" y="7894"/>
                    <a:pt x="664" y="7962"/>
                    <a:pt x="724" y="8001"/>
                  </a:cubicBezTo>
                  <a:cubicBezTo>
                    <a:pt x="738" y="8010"/>
                    <a:pt x="755" y="8016"/>
                    <a:pt x="778" y="8016"/>
                  </a:cubicBezTo>
                  <a:cubicBezTo>
                    <a:pt x="838" y="8016"/>
                    <a:pt x="936" y="7978"/>
                    <a:pt x="1098" y="7874"/>
                  </a:cubicBezTo>
                  <a:cubicBezTo>
                    <a:pt x="1320" y="7730"/>
                    <a:pt x="1552" y="7438"/>
                    <a:pt x="1694" y="7156"/>
                  </a:cubicBezTo>
                  <a:cubicBezTo>
                    <a:pt x="1837" y="6874"/>
                    <a:pt x="1869" y="6749"/>
                    <a:pt x="1960" y="6613"/>
                  </a:cubicBezTo>
                  <a:cubicBezTo>
                    <a:pt x="2293" y="6108"/>
                    <a:pt x="2553" y="5706"/>
                    <a:pt x="2764" y="5141"/>
                  </a:cubicBezTo>
                  <a:cubicBezTo>
                    <a:pt x="3067" y="4331"/>
                    <a:pt x="3145" y="3659"/>
                    <a:pt x="3155" y="3237"/>
                  </a:cubicBezTo>
                  <a:cubicBezTo>
                    <a:pt x="3178" y="2367"/>
                    <a:pt x="3036" y="1243"/>
                    <a:pt x="2889" y="622"/>
                  </a:cubicBezTo>
                  <a:cubicBezTo>
                    <a:pt x="2783" y="177"/>
                    <a:pt x="2587" y="0"/>
                    <a:pt x="239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p19"/>
            <p:cNvSpPr/>
            <p:nvPr/>
          </p:nvSpPr>
          <p:spPr>
            <a:xfrm>
              <a:off x="2982200" y="4257275"/>
              <a:ext cx="28525" cy="54825"/>
            </a:xfrm>
            <a:custGeom>
              <a:rect b="b" l="l" r="r" t="t"/>
              <a:pathLst>
                <a:path extrusionOk="0" h="2193" w="1141">
                  <a:moveTo>
                    <a:pt x="251" y="1"/>
                  </a:moveTo>
                  <a:cubicBezTo>
                    <a:pt x="156" y="1"/>
                    <a:pt x="68" y="22"/>
                    <a:pt x="1" y="51"/>
                  </a:cubicBezTo>
                  <a:lnTo>
                    <a:pt x="465" y="2186"/>
                  </a:lnTo>
                  <a:cubicBezTo>
                    <a:pt x="497" y="2190"/>
                    <a:pt x="527" y="2193"/>
                    <a:pt x="557" y="2193"/>
                  </a:cubicBezTo>
                  <a:cubicBezTo>
                    <a:pt x="911" y="2193"/>
                    <a:pt x="1141" y="1874"/>
                    <a:pt x="1141" y="1874"/>
                  </a:cubicBezTo>
                  <a:cubicBezTo>
                    <a:pt x="1123" y="1687"/>
                    <a:pt x="922" y="590"/>
                    <a:pt x="729" y="272"/>
                  </a:cubicBezTo>
                  <a:cubicBezTo>
                    <a:pt x="607" y="67"/>
                    <a:pt x="419" y="1"/>
                    <a:pt x="251" y="1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p19"/>
            <p:cNvSpPr/>
            <p:nvPr/>
          </p:nvSpPr>
          <p:spPr>
            <a:xfrm>
              <a:off x="2952400" y="4603825"/>
              <a:ext cx="36875" cy="41350"/>
            </a:xfrm>
            <a:custGeom>
              <a:rect b="b" l="l" r="r" t="t"/>
              <a:pathLst>
                <a:path extrusionOk="0" h="1654" w="1475">
                  <a:moveTo>
                    <a:pt x="240" y="0"/>
                  </a:moveTo>
                  <a:cubicBezTo>
                    <a:pt x="223" y="0"/>
                    <a:pt x="207" y="1"/>
                    <a:pt x="191" y="4"/>
                  </a:cubicBezTo>
                  <a:cubicBezTo>
                    <a:pt x="37" y="25"/>
                    <a:pt x="0" y="168"/>
                    <a:pt x="57" y="395"/>
                  </a:cubicBezTo>
                  <a:cubicBezTo>
                    <a:pt x="120" y="646"/>
                    <a:pt x="335" y="824"/>
                    <a:pt x="510" y="981"/>
                  </a:cubicBezTo>
                  <a:cubicBezTo>
                    <a:pt x="691" y="1146"/>
                    <a:pt x="756" y="1356"/>
                    <a:pt x="881" y="1525"/>
                  </a:cubicBezTo>
                  <a:cubicBezTo>
                    <a:pt x="948" y="1616"/>
                    <a:pt x="1050" y="1653"/>
                    <a:pt x="1158" y="1653"/>
                  </a:cubicBezTo>
                  <a:cubicBezTo>
                    <a:pt x="1211" y="1653"/>
                    <a:pt x="1266" y="1644"/>
                    <a:pt x="1318" y="1628"/>
                  </a:cubicBezTo>
                  <a:cubicBezTo>
                    <a:pt x="1475" y="1577"/>
                    <a:pt x="1468" y="1396"/>
                    <a:pt x="1433" y="1256"/>
                  </a:cubicBezTo>
                  <a:cubicBezTo>
                    <a:pt x="1407" y="1150"/>
                    <a:pt x="1388" y="1044"/>
                    <a:pt x="1375" y="935"/>
                  </a:cubicBezTo>
                  <a:cubicBezTo>
                    <a:pt x="1375" y="935"/>
                    <a:pt x="971" y="340"/>
                    <a:pt x="855" y="256"/>
                  </a:cubicBezTo>
                  <a:cubicBezTo>
                    <a:pt x="709" y="148"/>
                    <a:pt x="436" y="0"/>
                    <a:pt x="240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p19"/>
            <p:cNvSpPr/>
            <p:nvPr/>
          </p:nvSpPr>
          <p:spPr>
            <a:xfrm>
              <a:off x="2866325" y="4657275"/>
              <a:ext cx="66575" cy="37975"/>
            </a:xfrm>
            <a:custGeom>
              <a:rect b="b" l="l" r="r" t="t"/>
              <a:pathLst>
                <a:path extrusionOk="0" h="1519" w="2663">
                  <a:moveTo>
                    <a:pt x="1946" y="0"/>
                  </a:moveTo>
                  <a:cubicBezTo>
                    <a:pt x="1719" y="308"/>
                    <a:pt x="1290" y="492"/>
                    <a:pt x="708" y="759"/>
                  </a:cubicBezTo>
                  <a:cubicBezTo>
                    <a:pt x="125" y="1026"/>
                    <a:pt x="1" y="1080"/>
                    <a:pt x="41" y="1191"/>
                  </a:cubicBezTo>
                  <a:cubicBezTo>
                    <a:pt x="81" y="1301"/>
                    <a:pt x="345" y="1412"/>
                    <a:pt x="584" y="1487"/>
                  </a:cubicBezTo>
                  <a:cubicBezTo>
                    <a:pt x="653" y="1508"/>
                    <a:pt x="735" y="1518"/>
                    <a:pt x="822" y="1518"/>
                  </a:cubicBezTo>
                  <a:cubicBezTo>
                    <a:pt x="1037" y="1518"/>
                    <a:pt x="1278" y="1456"/>
                    <a:pt x="1404" y="1347"/>
                  </a:cubicBezTo>
                  <a:cubicBezTo>
                    <a:pt x="1527" y="1240"/>
                    <a:pt x="1873" y="1101"/>
                    <a:pt x="2055" y="1101"/>
                  </a:cubicBezTo>
                  <a:cubicBezTo>
                    <a:pt x="2055" y="1101"/>
                    <a:pt x="2056" y="1101"/>
                    <a:pt x="2057" y="1101"/>
                  </a:cubicBezTo>
                  <a:cubicBezTo>
                    <a:pt x="2061" y="1101"/>
                    <a:pt x="2065" y="1101"/>
                    <a:pt x="2070" y="1101"/>
                  </a:cubicBezTo>
                  <a:cubicBezTo>
                    <a:pt x="2342" y="1101"/>
                    <a:pt x="2571" y="1023"/>
                    <a:pt x="2617" y="918"/>
                  </a:cubicBezTo>
                  <a:cubicBezTo>
                    <a:pt x="2663" y="813"/>
                    <a:pt x="2612" y="584"/>
                    <a:pt x="2601" y="441"/>
                  </a:cubicBezTo>
                  <a:cubicBezTo>
                    <a:pt x="2590" y="298"/>
                    <a:pt x="2580" y="117"/>
                    <a:pt x="2580" y="117"/>
                  </a:cubicBezTo>
                  <a:lnTo>
                    <a:pt x="1946" y="0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p19"/>
            <p:cNvSpPr/>
            <p:nvPr/>
          </p:nvSpPr>
          <p:spPr>
            <a:xfrm>
              <a:off x="2902875" y="4401200"/>
              <a:ext cx="89900" cy="259575"/>
            </a:xfrm>
            <a:custGeom>
              <a:rect b="b" l="l" r="r" t="t"/>
              <a:pathLst>
                <a:path extrusionOk="0" h="10383" w="3596">
                  <a:moveTo>
                    <a:pt x="3481" y="0"/>
                  </a:moveTo>
                  <a:lnTo>
                    <a:pt x="0" y="774"/>
                  </a:lnTo>
                  <a:cubicBezTo>
                    <a:pt x="0" y="774"/>
                    <a:pt x="220" y="4936"/>
                    <a:pt x="257" y="5481"/>
                  </a:cubicBezTo>
                  <a:cubicBezTo>
                    <a:pt x="296" y="6026"/>
                    <a:pt x="308" y="6398"/>
                    <a:pt x="351" y="7452"/>
                  </a:cubicBezTo>
                  <a:cubicBezTo>
                    <a:pt x="389" y="8339"/>
                    <a:pt x="484" y="10243"/>
                    <a:pt x="484" y="10243"/>
                  </a:cubicBezTo>
                  <a:cubicBezTo>
                    <a:pt x="677" y="10356"/>
                    <a:pt x="841" y="10382"/>
                    <a:pt x="954" y="10382"/>
                  </a:cubicBezTo>
                  <a:cubicBezTo>
                    <a:pt x="1057" y="10382"/>
                    <a:pt x="1118" y="10360"/>
                    <a:pt x="1118" y="10360"/>
                  </a:cubicBezTo>
                  <a:cubicBezTo>
                    <a:pt x="1118" y="10360"/>
                    <a:pt x="1679" y="7818"/>
                    <a:pt x="1656" y="7189"/>
                  </a:cubicBezTo>
                  <a:cubicBezTo>
                    <a:pt x="1625" y="6421"/>
                    <a:pt x="1479" y="5973"/>
                    <a:pt x="1479" y="5973"/>
                  </a:cubicBezTo>
                  <a:cubicBezTo>
                    <a:pt x="1479" y="5973"/>
                    <a:pt x="1641" y="4801"/>
                    <a:pt x="1695" y="3911"/>
                  </a:cubicBezTo>
                  <a:cubicBezTo>
                    <a:pt x="1749" y="3020"/>
                    <a:pt x="1806" y="2593"/>
                    <a:pt x="1819" y="2206"/>
                  </a:cubicBezTo>
                  <a:lnTo>
                    <a:pt x="1887" y="2170"/>
                  </a:lnTo>
                  <a:cubicBezTo>
                    <a:pt x="1887" y="2170"/>
                    <a:pt x="1959" y="3706"/>
                    <a:pt x="1997" y="4251"/>
                  </a:cubicBezTo>
                  <a:cubicBezTo>
                    <a:pt x="2035" y="4796"/>
                    <a:pt x="2115" y="5319"/>
                    <a:pt x="2263" y="6333"/>
                  </a:cubicBezTo>
                  <a:cubicBezTo>
                    <a:pt x="2389" y="7211"/>
                    <a:pt x="2721" y="9021"/>
                    <a:pt x="2721" y="9021"/>
                  </a:cubicBezTo>
                  <a:cubicBezTo>
                    <a:pt x="2852" y="9097"/>
                    <a:pt x="2970" y="9121"/>
                    <a:pt x="3068" y="9121"/>
                  </a:cubicBezTo>
                  <a:cubicBezTo>
                    <a:pt x="3245" y="9121"/>
                    <a:pt x="3356" y="9041"/>
                    <a:pt x="3356" y="9041"/>
                  </a:cubicBezTo>
                  <a:cubicBezTo>
                    <a:pt x="3356" y="9041"/>
                    <a:pt x="3596" y="6707"/>
                    <a:pt x="3497" y="5944"/>
                  </a:cubicBezTo>
                  <a:cubicBezTo>
                    <a:pt x="3398" y="5181"/>
                    <a:pt x="3241" y="4729"/>
                    <a:pt x="3241" y="4729"/>
                  </a:cubicBezTo>
                  <a:cubicBezTo>
                    <a:pt x="3241" y="4729"/>
                    <a:pt x="3318" y="3680"/>
                    <a:pt x="3356" y="2686"/>
                  </a:cubicBezTo>
                  <a:cubicBezTo>
                    <a:pt x="3396" y="1612"/>
                    <a:pt x="3462" y="268"/>
                    <a:pt x="3481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p19"/>
            <p:cNvSpPr/>
            <p:nvPr/>
          </p:nvSpPr>
          <p:spPr>
            <a:xfrm>
              <a:off x="2948325" y="4436625"/>
              <a:ext cx="29350" cy="66650"/>
            </a:xfrm>
            <a:custGeom>
              <a:rect b="b" l="l" r="r" t="t"/>
              <a:pathLst>
                <a:path extrusionOk="0" h="2666" w="1174">
                  <a:moveTo>
                    <a:pt x="1173" y="1"/>
                  </a:moveTo>
                  <a:lnTo>
                    <a:pt x="1173" y="1"/>
                  </a:lnTo>
                  <a:cubicBezTo>
                    <a:pt x="782" y="375"/>
                    <a:pt x="1" y="789"/>
                    <a:pt x="1" y="789"/>
                  </a:cubicBezTo>
                  <a:lnTo>
                    <a:pt x="67" y="786"/>
                  </a:lnTo>
                  <a:lnTo>
                    <a:pt x="165" y="2665"/>
                  </a:lnTo>
                  <a:cubicBezTo>
                    <a:pt x="165" y="2666"/>
                    <a:pt x="165" y="2666"/>
                    <a:pt x="165" y="2666"/>
                  </a:cubicBezTo>
                  <a:cubicBezTo>
                    <a:pt x="167" y="2666"/>
                    <a:pt x="334" y="795"/>
                    <a:pt x="334" y="795"/>
                  </a:cubicBezTo>
                  <a:cubicBezTo>
                    <a:pt x="810" y="551"/>
                    <a:pt x="1173" y="1"/>
                    <a:pt x="1173" y="1"/>
                  </a:cubicBezTo>
                  <a:close/>
                </a:path>
              </a:pathLst>
            </a:custGeom>
            <a:solidFill>
              <a:srgbClr val="679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Google Shape;3526;p19"/>
            <p:cNvSpPr/>
            <p:nvPr/>
          </p:nvSpPr>
          <p:spPr>
            <a:xfrm>
              <a:off x="2914550" y="4184525"/>
              <a:ext cx="68425" cy="76550"/>
            </a:xfrm>
            <a:custGeom>
              <a:rect b="b" l="l" r="r" t="t"/>
              <a:pathLst>
                <a:path extrusionOk="0" h="3062" w="2737">
                  <a:moveTo>
                    <a:pt x="1345" y="0"/>
                  </a:moveTo>
                  <a:cubicBezTo>
                    <a:pt x="739" y="0"/>
                    <a:pt x="299" y="453"/>
                    <a:pt x="175" y="1061"/>
                  </a:cubicBezTo>
                  <a:cubicBezTo>
                    <a:pt x="104" y="1382"/>
                    <a:pt x="0" y="2065"/>
                    <a:pt x="199" y="2589"/>
                  </a:cubicBezTo>
                  <a:cubicBezTo>
                    <a:pt x="313" y="2886"/>
                    <a:pt x="451" y="3004"/>
                    <a:pt x="716" y="3055"/>
                  </a:cubicBezTo>
                  <a:cubicBezTo>
                    <a:pt x="739" y="3060"/>
                    <a:pt x="770" y="3062"/>
                    <a:pt x="806" y="3062"/>
                  </a:cubicBezTo>
                  <a:cubicBezTo>
                    <a:pt x="1083" y="3062"/>
                    <a:pt x="1681" y="2928"/>
                    <a:pt x="1904" y="2691"/>
                  </a:cubicBezTo>
                  <a:cubicBezTo>
                    <a:pt x="1949" y="2643"/>
                    <a:pt x="2022" y="2410"/>
                    <a:pt x="2022" y="2410"/>
                  </a:cubicBezTo>
                  <a:cubicBezTo>
                    <a:pt x="2499" y="2119"/>
                    <a:pt x="2737" y="1557"/>
                    <a:pt x="2612" y="1012"/>
                  </a:cubicBezTo>
                  <a:cubicBezTo>
                    <a:pt x="2489" y="468"/>
                    <a:pt x="2031" y="64"/>
                    <a:pt x="1476" y="7"/>
                  </a:cubicBezTo>
                  <a:cubicBezTo>
                    <a:pt x="1431" y="3"/>
                    <a:pt x="1388" y="0"/>
                    <a:pt x="1345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p19"/>
            <p:cNvSpPr/>
            <p:nvPr/>
          </p:nvSpPr>
          <p:spPr>
            <a:xfrm>
              <a:off x="2927350" y="4248725"/>
              <a:ext cx="55075" cy="40375"/>
            </a:xfrm>
            <a:custGeom>
              <a:rect b="b" l="l" r="r" t="t"/>
              <a:pathLst>
                <a:path extrusionOk="0" h="1615" w="2203">
                  <a:moveTo>
                    <a:pt x="1454" y="1"/>
                  </a:moveTo>
                  <a:lnTo>
                    <a:pt x="423" y="487"/>
                  </a:lnTo>
                  <a:cubicBezTo>
                    <a:pt x="423" y="487"/>
                    <a:pt x="458" y="686"/>
                    <a:pt x="484" y="813"/>
                  </a:cubicBezTo>
                  <a:cubicBezTo>
                    <a:pt x="508" y="941"/>
                    <a:pt x="498" y="1010"/>
                    <a:pt x="243" y="1165"/>
                  </a:cubicBezTo>
                  <a:cubicBezTo>
                    <a:pt x="1" y="1314"/>
                    <a:pt x="570" y="1614"/>
                    <a:pt x="985" y="1614"/>
                  </a:cubicBezTo>
                  <a:cubicBezTo>
                    <a:pt x="1006" y="1614"/>
                    <a:pt x="1026" y="1613"/>
                    <a:pt x="1046" y="1612"/>
                  </a:cubicBezTo>
                  <a:cubicBezTo>
                    <a:pt x="1462" y="1580"/>
                    <a:pt x="1932" y="1328"/>
                    <a:pt x="2061" y="1059"/>
                  </a:cubicBezTo>
                  <a:cubicBezTo>
                    <a:pt x="2203" y="761"/>
                    <a:pt x="2191" y="412"/>
                    <a:pt x="2015" y="412"/>
                  </a:cubicBezTo>
                  <a:cubicBezTo>
                    <a:pt x="2013" y="412"/>
                    <a:pt x="2011" y="412"/>
                    <a:pt x="2009" y="412"/>
                  </a:cubicBezTo>
                  <a:cubicBezTo>
                    <a:pt x="1838" y="420"/>
                    <a:pt x="1694" y="452"/>
                    <a:pt x="1606" y="452"/>
                  </a:cubicBezTo>
                  <a:cubicBezTo>
                    <a:pt x="1558" y="452"/>
                    <a:pt x="1526" y="442"/>
                    <a:pt x="1514" y="415"/>
                  </a:cubicBezTo>
                  <a:cubicBezTo>
                    <a:pt x="1488" y="354"/>
                    <a:pt x="1454" y="1"/>
                    <a:pt x="1454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p19"/>
            <p:cNvSpPr/>
            <p:nvPr/>
          </p:nvSpPr>
          <p:spPr>
            <a:xfrm>
              <a:off x="2924500" y="4184550"/>
              <a:ext cx="57850" cy="67300"/>
            </a:xfrm>
            <a:custGeom>
              <a:rect b="b" l="l" r="r" t="t"/>
              <a:pathLst>
                <a:path extrusionOk="0" h="2692" w="2314">
                  <a:moveTo>
                    <a:pt x="945" y="0"/>
                  </a:moveTo>
                  <a:cubicBezTo>
                    <a:pt x="542" y="0"/>
                    <a:pt x="212" y="202"/>
                    <a:pt x="0" y="515"/>
                  </a:cubicBezTo>
                  <a:cubicBezTo>
                    <a:pt x="33" y="578"/>
                    <a:pt x="74" y="635"/>
                    <a:pt x="122" y="686"/>
                  </a:cubicBezTo>
                  <a:cubicBezTo>
                    <a:pt x="122" y="686"/>
                    <a:pt x="63" y="851"/>
                    <a:pt x="168" y="969"/>
                  </a:cubicBezTo>
                  <a:cubicBezTo>
                    <a:pt x="244" y="1054"/>
                    <a:pt x="266" y="1174"/>
                    <a:pt x="249" y="1286"/>
                  </a:cubicBezTo>
                  <a:cubicBezTo>
                    <a:pt x="231" y="1408"/>
                    <a:pt x="216" y="1559"/>
                    <a:pt x="230" y="1693"/>
                  </a:cubicBezTo>
                  <a:cubicBezTo>
                    <a:pt x="249" y="1881"/>
                    <a:pt x="426" y="1968"/>
                    <a:pt x="426" y="1968"/>
                  </a:cubicBezTo>
                  <a:cubicBezTo>
                    <a:pt x="426" y="1968"/>
                    <a:pt x="452" y="1680"/>
                    <a:pt x="524" y="1523"/>
                  </a:cubicBezTo>
                  <a:cubicBezTo>
                    <a:pt x="561" y="1443"/>
                    <a:pt x="650" y="1393"/>
                    <a:pt x="742" y="1393"/>
                  </a:cubicBezTo>
                  <a:cubicBezTo>
                    <a:pt x="830" y="1393"/>
                    <a:pt x="919" y="1438"/>
                    <a:pt x="967" y="1545"/>
                  </a:cubicBezTo>
                  <a:cubicBezTo>
                    <a:pt x="1066" y="1763"/>
                    <a:pt x="1001" y="1897"/>
                    <a:pt x="941" y="2077"/>
                  </a:cubicBezTo>
                  <a:cubicBezTo>
                    <a:pt x="882" y="2255"/>
                    <a:pt x="711" y="2187"/>
                    <a:pt x="657" y="2229"/>
                  </a:cubicBezTo>
                  <a:cubicBezTo>
                    <a:pt x="601" y="2272"/>
                    <a:pt x="596" y="2578"/>
                    <a:pt x="879" y="2657"/>
                  </a:cubicBezTo>
                  <a:cubicBezTo>
                    <a:pt x="963" y="2680"/>
                    <a:pt x="1049" y="2691"/>
                    <a:pt x="1134" y="2691"/>
                  </a:cubicBezTo>
                  <a:cubicBezTo>
                    <a:pt x="1284" y="2691"/>
                    <a:pt x="1434" y="2657"/>
                    <a:pt x="1570" y="2588"/>
                  </a:cubicBezTo>
                  <a:cubicBezTo>
                    <a:pt x="1657" y="2545"/>
                    <a:pt x="1766" y="2452"/>
                    <a:pt x="1766" y="2452"/>
                  </a:cubicBezTo>
                  <a:cubicBezTo>
                    <a:pt x="2093" y="2154"/>
                    <a:pt x="2195" y="1857"/>
                    <a:pt x="2240" y="1439"/>
                  </a:cubicBezTo>
                  <a:cubicBezTo>
                    <a:pt x="2313" y="723"/>
                    <a:pt x="1795" y="81"/>
                    <a:pt x="1078" y="7"/>
                  </a:cubicBezTo>
                  <a:cubicBezTo>
                    <a:pt x="1033" y="3"/>
                    <a:pt x="988" y="0"/>
                    <a:pt x="945" y="0"/>
                  </a:cubicBezTo>
                  <a:close/>
                </a:path>
              </a:pathLst>
            </a:custGeom>
            <a:solidFill>
              <a:srgbClr val="C948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19"/>
            <p:cNvSpPr/>
            <p:nvPr/>
          </p:nvSpPr>
          <p:spPr>
            <a:xfrm>
              <a:off x="2904975" y="4179400"/>
              <a:ext cx="73675" cy="22325"/>
            </a:xfrm>
            <a:custGeom>
              <a:rect b="b" l="l" r="r" t="t"/>
              <a:pathLst>
                <a:path extrusionOk="0" h="893" w="2947">
                  <a:moveTo>
                    <a:pt x="323" y="1"/>
                  </a:moveTo>
                  <a:cubicBezTo>
                    <a:pt x="77" y="1"/>
                    <a:pt x="1" y="276"/>
                    <a:pt x="256" y="569"/>
                  </a:cubicBezTo>
                  <a:cubicBezTo>
                    <a:pt x="518" y="870"/>
                    <a:pt x="802" y="892"/>
                    <a:pt x="881" y="892"/>
                  </a:cubicBezTo>
                  <a:cubicBezTo>
                    <a:pt x="895" y="892"/>
                    <a:pt x="903" y="892"/>
                    <a:pt x="903" y="892"/>
                  </a:cubicBezTo>
                  <a:lnTo>
                    <a:pt x="2866" y="882"/>
                  </a:lnTo>
                  <a:cubicBezTo>
                    <a:pt x="2947" y="256"/>
                    <a:pt x="2236" y="65"/>
                    <a:pt x="1881" y="65"/>
                  </a:cubicBezTo>
                  <a:cubicBezTo>
                    <a:pt x="1853" y="65"/>
                    <a:pt x="1827" y="66"/>
                    <a:pt x="1803" y="69"/>
                  </a:cubicBezTo>
                  <a:cubicBezTo>
                    <a:pt x="1626" y="87"/>
                    <a:pt x="1349" y="122"/>
                    <a:pt x="1075" y="122"/>
                  </a:cubicBezTo>
                  <a:cubicBezTo>
                    <a:pt x="865" y="122"/>
                    <a:pt x="656" y="101"/>
                    <a:pt x="494" y="37"/>
                  </a:cubicBezTo>
                  <a:cubicBezTo>
                    <a:pt x="431" y="12"/>
                    <a:pt x="374" y="1"/>
                    <a:pt x="323" y="1"/>
                  </a:cubicBezTo>
                  <a:close/>
                </a:path>
              </a:pathLst>
            </a:custGeom>
            <a:solidFill>
              <a:srgbClr val="C948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19"/>
            <p:cNvSpPr/>
            <p:nvPr/>
          </p:nvSpPr>
          <p:spPr>
            <a:xfrm>
              <a:off x="2901875" y="4258450"/>
              <a:ext cx="103675" cy="174675"/>
            </a:xfrm>
            <a:custGeom>
              <a:rect b="b" l="l" r="r" t="t"/>
              <a:pathLst>
                <a:path extrusionOk="0" h="6987" w="4147">
                  <a:moveTo>
                    <a:pt x="3324" y="0"/>
                  </a:moveTo>
                  <a:cubicBezTo>
                    <a:pt x="3314" y="0"/>
                    <a:pt x="3304" y="0"/>
                    <a:pt x="3294" y="0"/>
                  </a:cubicBezTo>
                  <a:cubicBezTo>
                    <a:pt x="2999" y="8"/>
                    <a:pt x="2590" y="61"/>
                    <a:pt x="2590" y="61"/>
                  </a:cubicBezTo>
                  <a:cubicBezTo>
                    <a:pt x="2608" y="144"/>
                    <a:pt x="2621" y="341"/>
                    <a:pt x="2122" y="498"/>
                  </a:cubicBezTo>
                  <a:cubicBezTo>
                    <a:pt x="1865" y="578"/>
                    <a:pt x="1705" y="598"/>
                    <a:pt x="1610" y="598"/>
                  </a:cubicBezTo>
                  <a:cubicBezTo>
                    <a:pt x="1522" y="598"/>
                    <a:pt x="1491" y="581"/>
                    <a:pt x="1491" y="581"/>
                  </a:cubicBezTo>
                  <a:cubicBezTo>
                    <a:pt x="1491" y="581"/>
                    <a:pt x="761" y="913"/>
                    <a:pt x="523" y="1080"/>
                  </a:cubicBezTo>
                  <a:cubicBezTo>
                    <a:pt x="224" y="1289"/>
                    <a:pt x="92" y="1894"/>
                    <a:pt x="51" y="2913"/>
                  </a:cubicBezTo>
                  <a:cubicBezTo>
                    <a:pt x="5" y="4094"/>
                    <a:pt x="0" y="6182"/>
                    <a:pt x="40" y="6484"/>
                  </a:cubicBezTo>
                  <a:cubicBezTo>
                    <a:pt x="40" y="6484"/>
                    <a:pt x="543" y="6986"/>
                    <a:pt x="1206" y="6986"/>
                  </a:cubicBezTo>
                  <a:cubicBezTo>
                    <a:pt x="1242" y="6986"/>
                    <a:pt x="1277" y="6985"/>
                    <a:pt x="1313" y="6982"/>
                  </a:cubicBezTo>
                  <a:cubicBezTo>
                    <a:pt x="2029" y="6923"/>
                    <a:pt x="3230" y="6291"/>
                    <a:pt x="3522" y="5802"/>
                  </a:cubicBezTo>
                  <a:cubicBezTo>
                    <a:pt x="3514" y="4767"/>
                    <a:pt x="3393" y="4263"/>
                    <a:pt x="3561" y="3666"/>
                  </a:cubicBezTo>
                  <a:cubicBezTo>
                    <a:pt x="3944" y="2300"/>
                    <a:pt x="4146" y="1742"/>
                    <a:pt x="3959" y="834"/>
                  </a:cubicBezTo>
                  <a:cubicBezTo>
                    <a:pt x="3811" y="111"/>
                    <a:pt x="3604" y="0"/>
                    <a:pt x="3324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p19"/>
            <p:cNvSpPr/>
            <p:nvPr/>
          </p:nvSpPr>
          <p:spPr>
            <a:xfrm>
              <a:off x="2803900" y="4285600"/>
              <a:ext cx="123800" cy="177925"/>
            </a:xfrm>
            <a:custGeom>
              <a:rect b="b" l="l" r="r" t="t"/>
              <a:pathLst>
                <a:path extrusionOk="0" h="7117" w="4952">
                  <a:moveTo>
                    <a:pt x="4521" y="0"/>
                  </a:moveTo>
                  <a:cubicBezTo>
                    <a:pt x="4479" y="0"/>
                    <a:pt x="4435" y="7"/>
                    <a:pt x="4391" y="21"/>
                  </a:cubicBezTo>
                  <a:cubicBezTo>
                    <a:pt x="4143" y="97"/>
                    <a:pt x="3947" y="208"/>
                    <a:pt x="3853" y="641"/>
                  </a:cubicBezTo>
                  <a:cubicBezTo>
                    <a:pt x="3760" y="1074"/>
                    <a:pt x="3629" y="2165"/>
                    <a:pt x="3422" y="2902"/>
                  </a:cubicBezTo>
                  <a:cubicBezTo>
                    <a:pt x="3320" y="3264"/>
                    <a:pt x="2971" y="4062"/>
                    <a:pt x="2545" y="4583"/>
                  </a:cubicBezTo>
                  <a:cubicBezTo>
                    <a:pt x="2184" y="5025"/>
                    <a:pt x="1753" y="5454"/>
                    <a:pt x="1560" y="5536"/>
                  </a:cubicBezTo>
                  <a:cubicBezTo>
                    <a:pt x="1382" y="5612"/>
                    <a:pt x="1295" y="5617"/>
                    <a:pt x="1087" y="5618"/>
                  </a:cubicBezTo>
                  <a:cubicBezTo>
                    <a:pt x="851" y="5621"/>
                    <a:pt x="707" y="5686"/>
                    <a:pt x="540" y="5702"/>
                  </a:cubicBezTo>
                  <a:cubicBezTo>
                    <a:pt x="373" y="5716"/>
                    <a:pt x="376" y="5698"/>
                    <a:pt x="362" y="5787"/>
                  </a:cubicBezTo>
                  <a:cubicBezTo>
                    <a:pt x="350" y="5877"/>
                    <a:pt x="501" y="5983"/>
                    <a:pt x="661" y="5994"/>
                  </a:cubicBezTo>
                  <a:cubicBezTo>
                    <a:pt x="677" y="5995"/>
                    <a:pt x="693" y="5995"/>
                    <a:pt x="707" y="5995"/>
                  </a:cubicBezTo>
                  <a:cubicBezTo>
                    <a:pt x="827" y="5995"/>
                    <a:pt x="906" y="5965"/>
                    <a:pt x="947" y="5965"/>
                  </a:cubicBezTo>
                  <a:cubicBezTo>
                    <a:pt x="955" y="5965"/>
                    <a:pt x="961" y="5966"/>
                    <a:pt x="966" y="5968"/>
                  </a:cubicBezTo>
                  <a:cubicBezTo>
                    <a:pt x="1001" y="5984"/>
                    <a:pt x="886" y="6064"/>
                    <a:pt x="710" y="6141"/>
                  </a:cubicBezTo>
                  <a:cubicBezTo>
                    <a:pt x="466" y="6248"/>
                    <a:pt x="283" y="6235"/>
                    <a:pt x="149" y="6270"/>
                  </a:cubicBezTo>
                  <a:cubicBezTo>
                    <a:pt x="0" y="6310"/>
                    <a:pt x="43" y="6424"/>
                    <a:pt x="103" y="6451"/>
                  </a:cubicBezTo>
                  <a:cubicBezTo>
                    <a:pt x="151" y="6472"/>
                    <a:pt x="220" y="6499"/>
                    <a:pt x="352" y="6499"/>
                  </a:cubicBezTo>
                  <a:cubicBezTo>
                    <a:pt x="388" y="6499"/>
                    <a:pt x="429" y="6497"/>
                    <a:pt x="476" y="6492"/>
                  </a:cubicBezTo>
                  <a:cubicBezTo>
                    <a:pt x="694" y="6469"/>
                    <a:pt x="941" y="6396"/>
                    <a:pt x="941" y="6395"/>
                  </a:cubicBezTo>
                  <a:lnTo>
                    <a:pt x="941" y="6395"/>
                  </a:lnTo>
                  <a:cubicBezTo>
                    <a:pt x="835" y="6464"/>
                    <a:pt x="722" y="6520"/>
                    <a:pt x="604" y="6562"/>
                  </a:cubicBezTo>
                  <a:cubicBezTo>
                    <a:pt x="380" y="6642"/>
                    <a:pt x="279" y="6646"/>
                    <a:pt x="167" y="6694"/>
                  </a:cubicBezTo>
                  <a:cubicBezTo>
                    <a:pt x="55" y="6739"/>
                    <a:pt x="172" y="6896"/>
                    <a:pt x="307" y="6896"/>
                  </a:cubicBezTo>
                  <a:cubicBezTo>
                    <a:pt x="309" y="6896"/>
                    <a:pt x="311" y="6896"/>
                    <a:pt x="314" y="6896"/>
                  </a:cubicBezTo>
                  <a:cubicBezTo>
                    <a:pt x="456" y="6888"/>
                    <a:pt x="596" y="6860"/>
                    <a:pt x="731" y="6813"/>
                  </a:cubicBezTo>
                  <a:cubicBezTo>
                    <a:pt x="882" y="6762"/>
                    <a:pt x="1126" y="6655"/>
                    <a:pt x="1126" y="6655"/>
                  </a:cubicBezTo>
                  <a:lnTo>
                    <a:pt x="1126" y="6655"/>
                  </a:lnTo>
                  <a:cubicBezTo>
                    <a:pt x="922" y="6819"/>
                    <a:pt x="727" y="6872"/>
                    <a:pt x="613" y="6916"/>
                  </a:cubicBezTo>
                  <a:cubicBezTo>
                    <a:pt x="499" y="6959"/>
                    <a:pt x="462" y="7018"/>
                    <a:pt x="507" y="7076"/>
                  </a:cubicBezTo>
                  <a:cubicBezTo>
                    <a:pt x="526" y="7100"/>
                    <a:pt x="564" y="7116"/>
                    <a:pt x="633" y="7116"/>
                  </a:cubicBezTo>
                  <a:cubicBezTo>
                    <a:pt x="695" y="7116"/>
                    <a:pt x="782" y="7104"/>
                    <a:pt x="903" y="7072"/>
                  </a:cubicBezTo>
                  <a:cubicBezTo>
                    <a:pt x="1159" y="7007"/>
                    <a:pt x="1471" y="6805"/>
                    <a:pt x="1696" y="6581"/>
                  </a:cubicBezTo>
                  <a:cubicBezTo>
                    <a:pt x="1920" y="6359"/>
                    <a:pt x="1991" y="6252"/>
                    <a:pt x="2120" y="6151"/>
                  </a:cubicBezTo>
                  <a:cubicBezTo>
                    <a:pt x="2596" y="5778"/>
                    <a:pt x="2970" y="5480"/>
                    <a:pt x="3350" y="5010"/>
                  </a:cubicBezTo>
                  <a:cubicBezTo>
                    <a:pt x="3894" y="4339"/>
                    <a:pt x="4180" y="3725"/>
                    <a:pt x="4325" y="3328"/>
                  </a:cubicBezTo>
                  <a:cubicBezTo>
                    <a:pt x="4623" y="2510"/>
                    <a:pt x="4844" y="1400"/>
                    <a:pt x="4902" y="764"/>
                  </a:cubicBezTo>
                  <a:cubicBezTo>
                    <a:pt x="4952" y="224"/>
                    <a:pt x="4759" y="0"/>
                    <a:pt x="4521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p19"/>
            <p:cNvSpPr/>
            <p:nvPr/>
          </p:nvSpPr>
          <p:spPr>
            <a:xfrm>
              <a:off x="2890350" y="4283025"/>
              <a:ext cx="40525" cy="56775"/>
            </a:xfrm>
            <a:custGeom>
              <a:rect b="b" l="l" r="r" t="t"/>
              <a:pathLst>
                <a:path extrusionOk="0" h="2271" w="1621">
                  <a:moveTo>
                    <a:pt x="1002" y="0"/>
                  </a:moveTo>
                  <a:cubicBezTo>
                    <a:pt x="680" y="0"/>
                    <a:pt x="447" y="199"/>
                    <a:pt x="294" y="722"/>
                  </a:cubicBezTo>
                  <a:cubicBezTo>
                    <a:pt x="121" y="1315"/>
                    <a:pt x="0" y="1802"/>
                    <a:pt x="0" y="1802"/>
                  </a:cubicBezTo>
                  <a:cubicBezTo>
                    <a:pt x="0" y="1802"/>
                    <a:pt x="187" y="2126"/>
                    <a:pt x="657" y="2239"/>
                  </a:cubicBezTo>
                  <a:cubicBezTo>
                    <a:pt x="751" y="2262"/>
                    <a:pt x="833" y="2271"/>
                    <a:pt x="904" y="2271"/>
                  </a:cubicBezTo>
                  <a:cubicBezTo>
                    <a:pt x="1186" y="2271"/>
                    <a:pt x="1294" y="2128"/>
                    <a:pt x="1294" y="2128"/>
                  </a:cubicBezTo>
                  <a:cubicBezTo>
                    <a:pt x="1294" y="2128"/>
                    <a:pt x="1423" y="1507"/>
                    <a:pt x="1505" y="1083"/>
                  </a:cubicBezTo>
                  <a:cubicBezTo>
                    <a:pt x="1586" y="660"/>
                    <a:pt x="1621" y="82"/>
                    <a:pt x="1136" y="10"/>
                  </a:cubicBezTo>
                  <a:cubicBezTo>
                    <a:pt x="1089" y="4"/>
                    <a:pt x="1045" y="0"/>
                    <a:pt x="1002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p19"/>
            <p:cNvSpPr/>
            <p:nvPr/>
          </p:nvSpPr>
          <p:spPr>
            <a:xfrm>
              <a:off x="2925975" y="4273725"/>
              <a:ext cx="21500" cy="11900"/>
            </a:xfrm>
            <a:custGeom>
              <a:rect b="b" l="l" r="r" t="t"/>
              <a:pathLst>
                <a:path extrusionOk="0" h="476" w="860">
                  <a:moveTo>
                    <a:pt x="446" y="1"/>
                  </a:moveTo>
                  <a:cubicBezTo>
                    <a:pt x="414" y="1"/>
                    <a:pt x="385" y="7"/>
                    <a:pt x="359" y="20"/>
                  </a:cubicBezTo>
                  <a:lnTo>
                    <a:pt x="0" y="224"/>
                  </a:lnTo>
                  <a:cubicBezTo>
                    <a:pt x="0" y="224"/>
                    <a:pt x="352" y="268"/>
                    <a:pt x="436" y="475"/>
                  </a:cubicBezTo>
                  <a:cubicBezTo>
                    <a:pt x="437" y="475"/>
                    <a:pt x="792" y="442"/>
                    <a:pt x="860" y="195"/>
                  </a:cubicBezTo>
                  <a:cubicBezTo>
                    <a:pt x="860" y="195"/>
                    <a:pt x="625" y="1"/>
                    <a:pt x="446" y="1"/>
                  </a:cubicBezTo>
                  <a:close/>
                </a:path>
              </a:pathLst>
            </a:custGeom>
            <a:solidFill>
              <a:srgbClr val="5D7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p19"/>
            <p:cNvSpPr/>
            <p:nvPr/>
          </p:nvSpPr>
          <p:spPr>
            <a:xfrm>
              <a:off x="2966600" y="4258625"/>
              <a:ext cx="17650" cy="12700"/>
            </a:xfrm>
            <a:custGeom>
              <a:rect b="b" l="l" r="r" t="t"/>
              <a:pathLst>
                <a:path extrusionOk="0" h="508" w="706">
                  <a:moveTo>
                    <a:pt x="278" y="1"/>
                  </a:moveTo>
                  <a:cubicBezTo>
                    <a:pt x="184" y="1"/>
                    <a:pt x="89" y="19"/>
                    <a:pt x="1" y="54"/>
                  </a:cubicBezTo>
                  <a:cubicBezTo>
                    <a:pt x="1" y="54"/>
                    <a:pt x="179" y="332"/>
                    <a:pt x="208" y="507"/>
                  </a:cubicBezTo>
                  <a:lnTo>
                    <a:pt x="705" y="499"/>
                  </a:lnTo>
                  <a:cubicBezTo>
                    <a:pt x="705" y="499"/>
                    <a:pt x="621" y="53"/>
                    <a:pt x="405" y="12"/>
                  </a:cubicBezTo>
                  <a:cubicBezTo>
                    <a:pt x="363" y="4"/>
                    <a:pt x="321" y="1"/>
                    <a:pt x="278" y="1"/>
                  </a:cubicBezTo>
                  <a:close/>
                </a:path>
              </a:pathLst>
            </a:custGeom>
            <a:solidFill>
              <a:srgbClr val="5D7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19"/>
            <p:cNvSpPr/>
            <p:nvPr/>
          </p:nvSpPr>
          <p:spPr>
            <a:xfrm>
              <a:off x="2921700" y="4268875"/>
              <a:ext cx="96525" cy="123950"/>
            </a:xfrm>
            <a:custGeom>
              <a:rect b="b" l="l" r="r" t="t"/>
              <a:pathLst>
                <a:path extrusionOk="0" h="4958" w="3861">
                  <a:moveTo>
                    <a:pt x="2242" y="1"/>
                  </a:moveTo>
                  <a:cubicBezTo>
                    <a:pt x="2173" y="1"/>
                    <a:pt x="2101" y="10"/>
                    <a:pt x="2026" y="31"/>
                  </a:cubicBezTo>
                  <a:cubicBezTo>
                    <a:pt x="1399" y="204"/>
                    <a:pt x="636" y="475"/>
                    <a:pt x="472" y="878"/>
                  </a:cubicBezTo>
                  <a:cubicBezTo>
                    <a:pt x="308" y="1281"/>
                    <a:pt x="0" y="3836"/>
                    <a:pt x="379" y="4336"/>
                  </a:cubicBezTo>
                  <a:cubicBezTo>
                    <a:pt x="741" y="4814"/>
                    <a:pt x="1178" y="4957"/>
                    <a:pt x="1573" y="4957"/>
                  </a:cubicBezTo>
                  <a:cubicBezTo>
                    <a:pt x="1591" y="4957"/>
                    <a:pt x="1609" y="4957"/>
                    <a:pt x="1627" y="4957"/>
                  </a:cubicBezTo>
                  <a:cubicBezTo>
                    <a:pt x="2036" y="4943"/>
                    <a:pt x="3237" y="4433"/>
                    <a:pt x="3557" y="3850"/>
                  </a:cubicBezTo>
                  <a:cubicBezTo>
                    <a:pt x="3860" y="3296"/>
                    <a:pt x="3509" y="1"/>
                    <a:pt x="2242" y="1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p19"/>
            <p:cNvSpPr/>
            <p:nvPr/>
          </p:nvSpPr>
          <p:spPr>
            <a:xfrm>
              <a:off x="2966825" y="4331425"/>
              <a:ext cx="42750" cy="47325"/>
            </a:xfrm>
            <a:custGeom>
              <a:rect b="b" l="l" r="r" t="t"/>
              <a:pathLst>
                <a:path extrusionOk="0" h="1893" w="1710">
                  <a:moveTo>
                    <a:pt x="1489" y="1"/>
                  </a:moveTo>
                  <a:cubicBezTo>
                    <a:pt x="1223" y="1"/>
                    <a:pt x="126" y="537"/>
                    <a:pt x="0" y="775"/>
                  </a:cubicBezTo>
                  <a:lnTo>
                    <a:pt x="99" y="1846"/>
                  </a:lnTo>
                  <a:cubicBezTo>
                    <a:pt x="102" y="1878"/>
                    <a:pt x="134" y="1893"/>
                    <a:pt x="185" y="1893"/>
                  </a:cubicBezTo>
                  <a:cubicBezTo>
                    <a:pt x="466" y="1893"/>
                    <a:pt x="1346" y="1472"/>
                    <a:pt x="1552" y="1161"/>
                  </a:cubicBezTo>
                  <a:cubicBezTo>
                    <a:pt x="1710" y="922"/>
                    <a:pt x="1591" y="182"/>
                    <a:pt x="1546" y="26"/>
                  </a:cubicBezTo>
                  <a:cubicBezTo>
                    <a:pt x="1541" y="9"/>
                    <a:pt x="1521" y="1"/>
                    <a:pt x="1489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p19"/>
            <p:cNvSpPr/>
            <p:nvPr/>
          </p:nvSpPr>
          <p:spPr>
            <a:xfrm>
              <a:off x="2921650" y="4288200"/>
              <a:ext cx="39825" cy="103225"/>
            </a:xfrm>
            <a:custGeom>
              <a:rect b="b" l="l" r="r" t="t"/>
              <a:pathLst>
                <a:path extrusionOk="0" h="4129" w="1593">
                  <a:moveTo>
                    <a:pt x="632" y="1"/>
                  </a:moveTo>
                  <a:cubicBezTo>
                    <a:pt x="592" y="1"/>
                    <a:pt x="553" y="9"/>
                    <a:pt x="516" y="23"/>
                  </a:cubicBezTo>
                  <a:cubicBezTo>
                    <a:pt x="500" y="50"/>
                    <a:pt x="486" y="76"/>
                    <a:pt x="474" y="105"/>
                  </a:cubicBezTo>
                  <a:cubicBezTo>
                    <a:pt x="310" y="508"/>
                    <a:pt x="1" y="3063"/>
                    <a:pt x="381" y="3563"/>
                  </a:cubicBezTo>
                  <a:cubicBezTo>
                    <a:pt x="616" y="3875"/>
                    <a:pt x="883" y="4044"/>
                    <a:pt x="1150" y="4123"/>
                  </a:cubicBezTo>
                  <a:cubicBezTo>
                    <a:pt x="1174" y="4127"/>
                    <a:pt x="1197" y="4129"/>
                    <a:pt x="1219" y="4129"/>
                  </a:cubicBezTo>
                  <a:cubicBezTo>
                    <a:pt x="1469" y="4129"/>
                    <a:pt x="1592" y="3895"/>
                    <a:pt x="1579" y="3563"/>
                  </a:cubicBezTo>
                  <a:cubicBezTo>
                    <a:pt x="1566" y="3186"/>
                    <a:pt x="1405" y="1781"/>
                    <a:pt x="1235" y="934"/>
                  </a:cubicBezTo>
                  <a:cubicBezTo>
                    <a:pt x="1092" y="223"/>
                    <a:pt x="844" y="1"/>
                    <a:pt x="632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p19"/>
            <p:cNvSpPr/>
            <p:nvPr/>
          </p:nvSpPr>
          <p:spPr>
            <a:xfrm>
              <a:off x="2952525" y="4305350"/>
              <a:ext cx="51675" cy="20475"/>
            </a:xfrm>
            <a:custGeom>
              <a:rect b="b" l="l" r="r" t="t"/>
              <a:pathLst>
                <a:path extrusionOk="0" h="819" w="2067">
                  <a:moveTo>
                    <a:pt x="2066" y="1"/>
                  </a:moveTo>
                  <a:cubicBezTo>
                    <a:pt x="1907" y="214"/>
                    <a:pt x="1360" y="468"/>
                    <a:pt x="764" y="597"/>
                  </a:cubicBezTo>
                  <a:cubicBezTo>
                    <a:pt x="663" y="619"/>
                    <a:pt x="574" y="628"/>
                    <a:pt x="497" y="628"/>
                  </a:cubicBezTo>
                  <a:cubicBezTo>
                    <a:pt x="121" y="628"/>
                    <a:pt x="16" y="400"/>
                    <a:pt x="0" y="248"/>
                  </a:cubicBezTo>
                  <a:lnTo>
                    <a:pt x="0" y="248"/>
                  </a:lnTo>
                  <a:cubicBezTo>
                    <a:pt x="30" y="651"/>
                    <a:pt x="224" y="819"/>
                    <a:pt x="542" y="819"/>
                  </a:cubicBezTo>
                  <a:cubicBezTo>
                    <a:pt x="733" y="819"/>
                    <a:pt x="970" y="758"/>
                    <a:pt x="1243" y="651"/>
                  </a:cubicBezTo>
                  <a:cubicBezTo>
                    <a:pt x="1969" y="365"/>
                    <a:pt x="2066" y="1"/>
                    <a:pt x="2066" y="1"/>
                  </a:cubicBezTo>
                  <a:close/>
                </a:path>
              </a:pathLst>
            </a:custGeom>
            <a:solidFill>
              <a:srgbClr val="5D7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19"/>
            <p:cNvSpPr/>
            <p:nvPr/>
          </p:nvSpPr>
          <p:spPr>
            <a:xfrm>
              <a:off x="1500075" y="5283300"/>
              <a:ext cx="203325" cy="117325"/>
            </a:xfrm>
            <a:custGeom>
              <a:rect b="b" l="l" r="r" t="t"/>
              <a:pathLst>
                <a:path extrusionOk="0" h="4693" w="8133">
                  <a:moveTo>
                    <a:pt x="4067" y="0"/>
                  </a:moveTo>
                  <a:cubicBezTo>
                    <a:pt x="1820" y="0"/>
                    <a:pt x="1" y="1051"/>
                    <a:pt x="1" y="2347"/>
                  </a:cubicBezTo>
                  <a:cubicBezTo>
                    <a:pt x="1" y="3643"/>
                    <a:pt x="1820" y="4693"/>
                    <a:pt x="4067" y="4693"/>
                  </a:cubicBezTo>
                  <a:cubicBezTo>
                    <a:pt x="6313" y="4693"/>
                    <a:pt x="8132" y="3643"/>
                    <a:pt x="8132" y="2347"/>
                  </a:cubicBezTo>
                  <a:cubicBezTo>
                    <a:pt x="8132" y="1051"/>
                    <a:pt x="6313" y="0"/>
                    <a:pt x="4067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19"/>
            <p:cNvSpPr/>
            <p:nvPr/>
          </p:nvSpPr>
          <p:spPr>
            <a:xfrm>
              <a:off x="1573775" y="4856500"/>
              <a:ext cx="64850" cy="38875"/>
            </a:xfrm>
            <a:custGeom>
              <a:rect b="b" l="l" r="r" t="t"/>
              <a:pathLst>
                <a:path extrusionOk="0" h="1555" w="2594">
                  <a:moveTo>
                    <a:pt x="1347" y="1"/>
                  </a:moveTo>
                  <a:cubicBezTo>
                    <a:pt x="1242" y="1"/>
                    <a:pt x="1130" y="13"/>
                    <a:pt x="1009" y="39"/>
                  </a:cubicBezTo>
                  <a:cubicBezTo>
                    <a:pt x="459" y="161"/>
                    <a:pt x="1" y="340"/>
                    <a:pt x="1" y="783"/>
                  </a:cubicBezTo>
                  <a:lnTo>
                    <a:pt x="2220" y="1555"/>
                  </a:lnTo>
                  <a:cubicBezTo>
                    <a:pt x="2220" y="1555"/>
                    <a:pt x="2594" y="1179"/>
                    <a:pt x="2381" y="702"/>
                  </a:cubicBezTo>
                  <a:cubicBezTo>
                    <a:pt x="2205" y="305"/>
                    <a:pt x="1868" y="1"/>
                    <a:pt x="1347" y="1"/>
                  </a:cubicBezTo>
                  <a:close/>
                </a:path>
              </a:pathLst>
            </a:custGeom>
            <a:solidFill>
              <a:srgbClr val="5433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p19"/>
            <p:cNvSpPr/>
            <p:nvPr/>
          </p:nvSpPr>
          <p:spPr>
            <a:xfrm>
              <a:off x="1530400" y="4936375"/>
              <a:ext cx="69400" cy="194675"/>
            </a:xfrm>
            <a:custGeom>
              <a:rect b="b" l="l" r="r" t="t"/>
              <a:pathLst>
                <a:path extrusionOk="0" h="7787" w="2776">
                  <a:moveTo>
                    <a:pt x="1219" y="0"/>
                  </a:moveTo>
                  <a:cubicBezTo>
                    <a:pt x="1038" y="0"/>
                    <a:pt x="839" y="156"/>
                    <a:pt x="685" y="549"/>
                  </a:cubicBezTo>
                  <a:cubicBezTo>
                    <a:pt x="452" y="1142"/>
                    <a:pt x="150" y="2234"/>
                    <a:pt x="50" y="3098"/>
                  </a:cubicBezTo>
                  <a:cubicBezTo>
                    <a:pt x="0" y="3518"/>
                    <a:pt x="5" y="4069"/>
                    <a:pt x="235" y="4802"/>
                  </a:cubicBezTo>
                  <a:cubicBezTo>
                    <a:pt x="414" y="5379"/>
                    <a:pt x="621" y="5670"/>
                    <a:pt x="878" y="6216"/>
                  </a:cubicBezTo>
                  <a:cubicBezTo>
                    <a:pt x="948" y="6365"/>
                    <a:pt x="1041" y="6506"/>
                    <a:pt x="1142" y="6804"/>
                  </a:cubicBezTo>
                  <a:cubicBezTo>
                    <a:pt x="1242" y="7103"/>
                    <a:pt x="1430" y="7425"/>
                    <a:pt x="1629" y="7599"/>
                  </a:cubicBezTo>
                  <a:cubicBezTo>
                    <a:pt x="1790" y="7739"/>
                    <a:pt x="1886" y="7787"/>
                    <a:pt x="1944" y="7787"/>
                  </a:cubicBezTo>
                  <a:cubicBezTo>
                    <a:pt x="1958" y="7787"/>
                    <a:pt x="1970" y="7784"/>
                    <a:pt x="1981" y="7779"/>
                  </a:cubicBezTo>
                  <a:cubicBezTo>
                    <a:pt x="2047" y="7748"/>
                    <a:pt x="2041" y="7679"/>
                    <a:pt x="1959" y="7588"/>
                  </a:cubicBezTo>
                  <a:cubicBezTo>
                    <a:pt x="1877" y="7499"/>
                    <a:pt x="1726" y="7364"/>
                    <a:pt x="1619" y="7126"/>
                  </a:cubicBezTo>
                  <a:lnTo>
                    <a:pt x="1619" y="7126"/>
                  </a:lnTo>
                  <a:cubicBezTo>
                    <a:pt x="1619" y="7126"/>
                    <a:pt x="1787" y="7331"/>
                    <a:pt x="1900" y="7445"/>
                  </a:cubicBezTo>
                  <a:cubicBezTo>
                    <a:pt x="2000" y="7546"/>
                    <a:pt x="2112" y="7634"/>
                    <a:pt x="2235" y="7705"/>
                  </a:cubicBezTo>
                  <a:cubicBezTo>
                    <a:pt x="2265" y="7722"/>
                    <a:pt x="2298" y="7729"/>
                    <a:pt x="2330" y="7729"/>
                  </a:cubicBezTo>
                  <a:cubicBezTo>
                    <a:pt x="2429" y="7729"/>
                    <a:pt x="2519" y="7661"/>
                    <a:pt x="2458" y="7591"/>
                  </a:cubicBezTo>
                  <a:cubicBezTo>
                    <a:pt x="2379" y="7499"/>
                    <a:pt x="2291" y="7448"/>
                    <a:pt x="2127" y="7277"/>
                  </a:cubicBezTo>
                  <a:cubicBezTo>
                    <a:pt x="2040" y="7188"/>
                    <a:pt x="1964" y="7086"/>
                    <a:pt x="1900" y="6979"/>
                  </a:cubicBezTo>
                  <a:lnTo>
                    <a:pt x="1900" y="6979"/>
                  </a:lnTo>
                  <a:cubicBezTo>
                    <a:pt x="1900" y="6979"/>
                    <a:pt x="2087" y="7155"/>
                    <a:pt x="2271" y="7272"/>
                  </a:cubicBezTo>
                  <a:cubicBezTo>
                    <a:pt x="2456" y="7390"/>
                    <a:pt x="2557" y="7400"/>
                    <a:pt x="2624" y="7404"/>
                  </a:cubicBezTo>
                  <a:cubicBezTo>
                    <a:pt x="2625" y="7404"/>
                    <a:pt x="2626" y="7404"/>
                    <a:pt x="2628" y="7404"/>
                  </a:cubicBezTo>
                  <a:cubicBezTo>
                    <a:pt x="2694" y="7404"/>
                    <a:pt x="2776" y="7321"/>
                    <a:pt x="2663" y="7221"/>
                  </a:cubicBezTo>
                  <a:cubicBezTo>
                    <a:pt x="2560" y="7131"/>
                    <a:pt x="2391" y="7060"/>
                    <a:pt x="2221" y="6855"/>
                  </a:cubicBezTo>
                  <a:cubicBezTo>
                    <a:pt x="2098" y="6707"/>
                    <a:pt x="2032" y="6584"/>
                    <a:pt x="2069" y="6584"/>
                  </a:cubicBezTo>
                  <a:cubicBezTo>
                    <a:pt x="2069" y="6584"/>
                    <a:pt x="2070" y="6584"/>
                    <a:pt x="2070" y="6584"/>
                  </a:cubicBezTo>
                  <a:cubicBezTo>
                    <a:pt x="2110" y="6587"/>
                    <a:pt x="2176" y="6678"/>
                    <a:pt x="2330" y="6744"/>
                  </a:cubicBezTo>
                  <a:cubicBezTo>
                    <a:pt x="2386" y="6767"/>
                    <a:pt x="2447" y="6778"/>
                    <a:pt x="2502" y="6778"/>
                  </a:cubicBezTo>
                  <a:cubicBezTo>
                    <a:pt x="2594" y="6778"/>
                    <a:pt x="2672" y="6748"/>
                    <a:pt x="2690" y="6694"/>
                  </a:cubicBezTo>
                  <a:cubicBezTo>
                    <a:pt x="2719" y="6608"/>
                    <a:pt x="2712" y="6625"/>
                    <a:pt x="2569" y="6537"/>
                  </a:cubicBezTo>
                  <a:cubicBezTo>
                    <a:pt x="2427" y="6448"/>
                    <a:pt x="2328" y="6326"/>
                    <a:pt x="2117" y="6218"/>
                  </a:cubicBezTo>
                  <a:cubicBezTo>
                    <a:pt x="1932" y="6122"/>
                    <a:pt x="1857" y="6080"/>
                    <a:pt x="1732" y="5932"/>
                  </a:cubicBezTo>
                  <a:cubicBezTo>
                    <a:pt x="1596" y="5771"/>
                    <a:pt x="1238" y="5317"/>
                    <a:pt x="1114" y="4760"/>
                  </a:cubicBezTo>
                  <a:cubicBezTo>
                    <a:pt x="968" y="4104"/>
                    <a:pt x="977" y="3493"/>
                    <a:pt x="1048" y="3123"/>
                  </a:cubicBezTo>
                  <a:cubicBezTo>
                    <a:pt x="1194" y="2372"/>
                    <a:pt x="1567" y="1338"/>
                    <a:pt x="1676" y="908"/>
                  </a:cubicBezTo>
                  <a:cubicBezTo>
                    <a:pt x="1787" y="480"/>
                    <a:pt x="1663" y="293"/>
                    <a:pt x="1475" y="113"/>
                  </a:cubicBezTo>
                  <a:cubicBezTo>
                    <a:pt x="1400" y="41"/>
                    <a:pt x="1312" y="0"/>
                    <a:pt x="121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19"/>
            <p:cNvSpPr/>
            <p:nvPr/>
          </p:nvSpPr>
          <p:spPr>
            <a:xfrm>
              <a:off x="1532650" y="4935200"/>
              <a:ext cx="43425" cy="63375"/>
            </a:xfrm>
            <a:custGeom>
              <a:rect b="b" l="l" r="r" t="t"/>
              <a:pathLst>
                <a:path extrusionOk="0" h="2535" w="1737">
                  <a:moveTo>
                    <a:pt x="1191" y="0"/>
                  </a:moveTo>
                  <a:cubicBezTo>
                    <a:pt x="790" y="0"/>
                    <a:pt x="606" y="295"/>
                    <a:pt x="459" y="674"/>
                  </a:cubicBezTo>
                  <a:cubicBezTo>
                    <a:pt x="295" y="1100"/>
                    <a:pt x="1" y="2246"/>
                    <a:pt x="1" y="2246"/>
                  </a:cubicBezTo>
                  <a:cubicBezTo>
                    <a:pt x="1" y="2246"/>
                    <a:pt x="157" y="2382"/>
                    <a:pt x="604" y="2489"/>
                  </a:cubicBezTo>
                  <a:cubicBezTo>
                    <a:pt x="744" y="2523"/>
                    <a:pt x="856" y="2535"/>
                    <a:pt x="943" y="2535"/>
                  </a:cubicBezTo>
                  <a:cubicBezTo>
                    <a:pt x="1135" y="2535"/>
                    <a:pt x="1210" y="2478"/>
                    <a:pt x="1210" y="2478"/>
                  </a:cubicBezTo>
                  <a:cubicBezTo>
                    <a:pt x="1287" y="2233"/>
                    <a:pt x="1606" y="1291"/>
                    <a:pt x="1671" y="791"/>
                  </a:cubicBezTo>
                  <a:cubicBezTo>
                    <a:pt x="1736" y="291"/>
                    <a:pt x="1661" y="64"/>
                    <a:pt x="1344" y="13"/>
                  </a:cubicBezTo>
                  <a:cubicBezTo>
                    <a:pt x="1290" y="4"/>
                    <a:pt x="1239" y="0"/>
                    <a:pt x="1191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19"/>
            <p:cNvSpPr/>
            <p:nvPr/>
          </p:nvSpPr>
          <p:spPr>
            <a:xfrm>
              <a:off x="1532100" y="4986375"/>
              <a:ext cx="32100" cy="13625"/>
            </a:xfrm>
            <a:custGeom>
              <a:rect b="b" l="l" r="r" t="t"/>
              <a:pathLst>
                <a:path extrusionOk="0" h="545" w="1284">
                  <a:moveTo>
                    <a:pt x="76" y="0"/>
                  </a:moveTo>
                  <a:lnTo>
                    <a:pt x="0" y="255"/>
                  </a:lnTo>
                  <a:cubicBezTo>
                    <a:pt x="0" y="255"/>
                    <a:pt x="168" y="415"/>
                    <a:pt x="621" y="506"/>
                  </a:cubicBezTo>
                  <a:cubicBezTo>
                    <a:pt x="763" y="534"/>
                    <a:pt x="875" y="544"/>
                    <a:pt x="962" y="544"/>
                  </a:cubicBezTo>
                  <a:cubicBezTo>
                    <a:pt x="1151" y="544"/>
                    <a:pt x="1220" y="498"/>
                    <a:pt x="1220" y="498"/>
                  </a:cubicBezTo>
                  <a:lnTo>
                    <a:pt x="1284" y="269"/>
                  </a:lnTo>
                  <a:lnTo>
                    <a:pt x="1284" y="269"/>
                  </a:lnTo>
                  <a:cubicBezTo>
                    <a:pt x="1211" y="277"/>
                    <a:pt x="1138" y="281"/>
                    <a:pt x="1065" y="281"/>
                  </a:cubicBezTo>
                  <a:cubicBezTo>
                    <a:pt x="938" y="281"/>
                    <a:pt x="811" y="269"/>
                    <a:pt x="687" y="247"/>
                  </a:cubicBezTo>
                  <a:cubicBezTo>
                    <a:pt x="469" y="204"/>
                    <a:pt x="262" y="121"/>
                    <a:pt x="76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p19"/>
            <p:cNvSpPr/>
            <p:nvPr/>
          </p:nvSpPr>
          <p:spPr>
            <a:xfrm>
              <a:off x="1619850" y="5306950"/>
              <a:ext cx="54250" cy="48300"/>
            </a:xfrm>
            <a:custGeom>
              <a:rect b="b" l="l" r="r" t="t"/>
              <a:pathLst>
                <a:path extrusionOk="0" h="1932" w="2170">
                  <a:moveTo>
                    <a:pt x="1879" y="1"/>
                  </a:moveTo>
                  <a:cubicBezTo>
                    <a:pt x="1608" y="1"/>
                    <a:pt x="1073" y="458"/>
                    <a:pt x="863" y="458"/>
                  </a:cubicBezTo>
                  <a:cubicBezTo>
                    <a:pt x="843" y="458"/>
                    <a:pt x="827" y="454"/>
                    <a:pt x="813" y="445"/>
                  </a:cubicBezTo>
                  <a:cubicBezTo>
                    <a:pt x="799" y="436"/>
                    <a:pt x="781" y="432"/>
                    <a:pt x="762" y="432"/>
                  </a:cubicBezTo>
                  <a:cubicBezTo>
                    <a:pt x="545" y="432"/>
                    <a:pt x="53" y="951"/>
                    <a:pt x="53" y="951"/>
                  </a:cubicBezTo>
                  <a:cubicBezTo>
                    <a:pt x="53" y="951"/>
                    <a:pt x="54" y="1139"/>
                    <a:pt x="44" y="1306"/>
                  </a:cubicBezTo>
                  <a:cubicBezTo>
                    <a:pt x="31" y="1485"/>
                    <a:pt x="0" y="1767"/>
                    <a:pt x="187" y="1856"/>
                  </a:cubicBezTo>
                  <a:cubicBezTo>
                    <a:pt x="280" y="1901"/>
                    <a:pt x="383" y="1931"/>
                    <a:pt x="482" y="1931"/>
                  </a:cubicBezTo>
                  <a:cubicBezTo>
                    <a:pt x="581" y="1931"/>
                    <a:pt x="676" y="1901"/>
                    <a:pt x="751" y="1826"/>
                  </a:cubicBezTo>
                  <a:cubicBezTo>
                    <a:pt x="936" y="1638"/>
                    <a:pt x="1136" y="1442"/>
                    <a:pt x="1391" y="1271"/>
                  </a:cubicBezTo>
                  <a:cubicBezTo>
                    <a:pt x="1636" y="1105"/>
                    <a:pt x="1937" y="922"/>
                    <a:pt x="2059" y="620"/>
                  </a:cubicBezTo>
                  <a:cubicBezTo>
                    <a:pt x="2170" y="348"/>
                    <a:pt x="2131" y="120"/>
                    <a:pt x="1961" y="21"/>
                  </a:cubicBezTo>
                  <a:cubicBezTo>
                    <a:pt x="1938" y="7"/>
                    <a:pt x="1910" y="1"/>
                    <a:pt x="1879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p19"/>
            <p:cNvSpPr/>
            <p:nvPr/>
          </p:nvSpPr>
          <p:spPr>
            <a:xfrm>
              <a:off x="1550950" y="5096675"/>
              <a:ext cx="88425" cy="234400"/>
            </a:xfrm>
            <a:custGeom>
              <a:rect b="b" l="l" r="r" t="t"/>
              <a:pathLst>
                <a:path extrusionOk="0" h="9376" w="3537">
                  <a:moveTo>
                    <a:pt x="0" y="1"/>
                  </a:moveTo>
                  <a:lnTo>
                    <a:pt x="1817" y="6052"/>
                  </a:lnTo>
                  <a:lnTo>
                    <a:pt x="2809" y="9362"/>
                  </a:lnTo>
                  <a:cubicBezTo>
                    <a:pt x="2809" y="9362"/>
                    <a:pt x="2854" y="9376"/>
                    <a:pt x="2923" y="9376"/>
                  </a:cubicBezTo>
                  <a:cubicBezTo>
                    <a:pt x="3079" y="9376"/>
                    <a:pt x="3362" y="9305"/>
                    <a:pt x="3537" y="8844"/>
                  </a:cubicBezTo>
                  <a:lnTo>
                    <a:pt x="3070" y="5013"/>
                  </a:lnTo>
                  <a:lnTo>
                    <a:pt x="2557" y="8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p19"/>
            <p:cNvSpPr/>
            <p:nvPr/>
          </p:nvSpPr>
          <p:spPr>
            <a:xfrm>
              <a:off x="1596375" y="5222000"/>
              <a:ext cx="43000" cy="109075"/>
            </a:xfrm>
            <a:custGeom>
              <a:rect b="b" l="l" r="r" t="t"/>
              <a:pathLst>
                <a:path extrusionOk="0" h="4363" w="1720">
                  <a:moveTo>
                    <a:pt x="1253" y="0"/>
                  </a:moveTo>
                  <a:lnTo>
                    <a:pt x="0" y="1039"/>
                  </a:lnTo>
                  <a:lnTo>
                    <a:pt x="992" y="4349"/>
                  </a:lnTo>
                  <a:cubicBezTo>
                    <a:pt x="992" y="4349"/>
                    <a:pt x="1037" y="4363"/>
                    <a:pt x="1106" y="4363"/>
                  </a:cubicBezTo>
                  <a:cubicBezTo>
                    <a:pt x="1262" y="4363"/>
                    <a:pt x="1545" y="4292"/>
                    <a:pt x="1720" y="3831"/>
                  </a:cubicBezTo>
                  <a:lnTo>
                    <a:pt x="1253" y="0"/>
                  </a:ln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p19"/>
            <p:cNvSpPr/>
            <p:nvPr/>
          </p:nvSpPr>
          <p:spPr>
            <a:xfrm>
              <a:off x="1542375" y="5317550"/>
              <a:ext cx="55975" cy="57350"/>
            </a:xfrm>
            <a:custGeom>
              <a:rect b="b" l="l" r="r" t="t"/>
              <a:pathLst>
                <a:path extrusionOk="0" h="2294" w="2239">
                  <a:moveTo>
                    <a:pt x="745" y="1"/>
                  </a:moveTo>
                  <a:cubicBezTo>
                    <a:pt x="598" y="173"/>
                    <a:pt x="425" y="210"/>
                    <a:pt x="294" y="276"/>
                  </a:cubicBezTo>
                  <a:cubicBezTo>
                    <a:pt x="245" y="299"/>
                    <a:pt x="202" y="327"/>
                    <a:pt x="162" y="362"/>
                  </a:cubicBezTo>
                  <a:cubicBezTo>
                    <a:pt x="0" y="511"/>
                    <a:pt x="63" y="721"/>
                    <a:pt x="171" y="878"/>
                  </a:cubicBezTo>
                  <a:cubicBezTo>
                    <a:pt x="229" y="963"/>
                    <a:pt x="300" y="1034"/>
                    <a:pt x="364" y="1112"/>
                  </a:cubicBezTo>
                  <a:cubicBezTo>
                    <a:pt x="476" y="1248"/>
                    <a:pt x="640" y="1460"/>
                    <a:pt x="716" y="1618"/>
                  </a:cubicBezTo>
                  <a:cubicBezTo>
                    <a:pt x="825" y="1848"/>
                    <a:pt x="890" y="2202"/>
                    <a:pt x="1245" y="2279"/>
                  </a:cubicBezTo>
                  <a:cubicBezTo>
                    <a:pt x="1288" y="2289"/>
                    <a:pt x="1332" y="2294"/>
                    <a:pt x="1377" y="2294"/>
                  </a:cubicBezTo>
                  <a:cubicBezTo>
                    <a:pt x="1481" y="2294"/>
                    <a:pt x="1590" y="2267"/>
                    <a:pt x="1724" y="2215"/>
                  </a:cubicBezTo>
                  <a:cubicBezTo>
                    <a:pt x="1914" y="2141"/>
                    <a:pt x="2162" y="1957"/>
                    <a:pt x="2162" y="1957"/>
                  </a:cubicBezTo>
                  <a:cubicBezTo>
                    <a:pt x="2239" y="1857"/>
                    <a:pt x="2137" y="1610"/>
                    <a:pt x="1813" y="1610"/>
                  </a:cubicBezTo>
                  <a:cubicBezTo>
                    <a:pt x="1792" y="1610"/>
                    <a:pt x="1770" y="1611"/>
                    <a:pt x="1746" y="1613"/>
                  </a:cubicBezTo>
                  <a:cubicBezTo>
                    <a:pt x="1486" y="1574"/>
                    <a:pt x="1307" y="605"/>
                    <a:pt x="1387" y="309"/>
                  </a:cubicBezTo>
                  <a:lnTo>
                    <a:pt x="745" y="1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p19"/>
            <p:cNvSpPr/>
            <p:nvPr/>
          </p:nvSpPr>
          <p:spPr>
            <a:xfrm>
              <a:off x="1546400" y="5068650"/>
              <a:ext cx="97300" cy="258275"/>
            </a:xfrm>
            <a:custGeom>
              <a:rect b="b" l="l" r="r" t="t"/>
              <a:pathLst>
                <a:path extrusionOk="0" h="10331" w="3892">
                  <a:moveTo>
                    <a:pt x="154" y="0"/>
                  </a:moveTo>
                  <a:cubicBezTo>
                    <a:pt x="146" y="0"/>
                    <a:pt x="1" y="373"/>
                    <a:pt x="182" y="1122"/>
                  </a:cubicBezTo>
                  <a:cubicBezTo>
                    <a:pt x="376" y="1922"/>
                    <a:pt x="1665" y="2476"/>
                    <a:pt x="1665" y="2476"/>
                  </a:cubicBezTo>
                  <a:cubicBezTo>
                    <a:pt x="1665" y="2476"/>
                    <a:pt x="1964" y="4000"/>
                    <a:pt x="2104" y="4789"/>
                  </a:cubicBezTo>
                  <a:cubicBezTo>
                    <a:pt x="2224" y="5462"/>
                    <a:pt x="2337" y="6005"/>
                    <a:pt x="2337" y="6005"/>
                  </a:cubicBezTo>
                  <a:cubicBezTo>
                    <a:pt x="2337" y="6005"/>
                    <a:pt x="1771" y="6389"/>
                    <a:pt x="1351" y="7699"/>
                  </a:cubicBezTo>
                  <a:cubicBezTo>
                    <a:pt x="1158" y="8299"/>
                    <a:pt x="554" y="9991"/>
                    <a:pt x="554" y="9991"/>
                  </a:cubicBezTo>
                  <a:cubicBezTo>
                    <a:pt x="554" y="9991"/>
                    <a:pt x="673" y="10331"/>
                    <a:pt x="1084" y="10331"/>
                  </a:cubicBezTo>
                  <a:cubicBezTo>
                    <a:pt x="1126" y="10331"/>
                    <a:pt x="1172" y="10327"/>
                    <a:pt x="1221" y="10319"/>
                  </a:cubicBezTo>
                  <a:cubicBezTo>
                    <a:pt x="1221" y="10319"/>
                    <a:pt x="1916" y="9087"/>
                    <a:pt x="2484" y="8264"/>
                  </a:cubicBezTo>
                  <a:cubicBezTo>
                    <a:pt x="3053" y="7442"/>
                    <a:pt x="3767" y="6494"/>
                    <a:pt x="3794" y="5947"/>
                  </a:cubicBezTo>
                  <a:cubicBezTo>
                    <a:pt x="3891" y="3954"/>
                    <a:pt x="3695" y="2560"/>
                    <a:pt x="3632" y="1238"/>
                  </a:cubicBezTo>
                  <a:lnTo>
                    <a:pt x="153" y="6"/>
                  </a:lnTo>
                  <a:cubicBezTo>
                    <a:pt x="154" y="2"/>
                    <a:pt x="154" y="0"/>
                    <a:pt x="154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p19"/>
            <p:cNvSpPr/>
            <p:nvPr/>
          </p:nvSpPr>
          <p:spPr>
            <a:xfrm>
              <a:off x="1561050" y="5113800"/>
              <a:ext cx="40675" cy="89400"/>
            </a:xfrm>
            <a:custGeom>
              <a:rect b="b" l="l" r="r" t="t"/>
              <a:pathLst>
                <a:path extrusionOk="0" h="3576" w="1627">
                  <a:moveTo>
                    <a:pt x="0" y="0"/>
                  </a:moveTo>
                  <a:cubicBezTo>
                    <a:pt x="123" y="262"/>
                    <a:pt x="469" y="472"/>
                    <a:pt x="771" y="737"/>
                  </a:cubicBezTo>
                  <a:cubicBezTo>
                    <a:pt x="1027" y="963"/>
                    <a:pt x="1627" y="3575"/>
                    <a:pt x="1627" y="3575"/>
                  </a:cubicBezTo>
                  <a:lnTo>
                    <a:pt x="1080" y="601"/>
                  </a:lnTo>
                  <a:cubicBezTo>
                    <a:pt x="1080" y="601"/>
                    <a:pt x="359" y="328"/>
                    <a:pt x="0" y="0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p19"/>
            <p:cNvSpPr/>
            <p:nvPr/>
          </p:nvSpPr>
          <p:spPr>
            <a:xfrm>
              <a:off x="1564175" y="4863775"/>
              <a:ext cx="67900" cy="77025"/>
            </a:xfrm>
            <a:custGeom>
              <a:rect b="b" l="l" r="r" t="t"/>
              <a:pathLst>
                <a:path extrusionOk="0" h="3081" w="2716">
                  <a:moveTo>
                    <a:pt x="1403" y="0"/>
                  </a:moveTo>
                  <a:cubicBezTo>
                    <a:pt x="1374" y="0"/>
                    <a:pt x="1345" y="1"/>
                    <a:pt x="1316" y="3"/>
                  </a:cubicBezTo>
                  <a:cubicBezTo>
                    <a:pt x="760" y="38"/>
                    <a:pt x="288" y="425"/>
                    <a:pt x="144" y="965"/>
                  </a:cubicBezTo>
                  <a:cubicBezTo>
                    <a:pt x="1" y="1504"/>
                    <a:pt x="217" y="2075"/>
                    <a:pt x="683" y="2383"/>
                  </a:cubicBezTo>
                  <a:cubicBezTo>
                    <a:pt x="683" y="2383"/>
                    <a:pt x="748" y="2619"/>
                    <a:pt x="791" y="2667"/>
                  </a:cubicBezTo>
                  <a:cubicBezTo>
                    <a:pt x="1012" y="2921"/>
                    <a:pt x="1639" y="3080"/>
                    <a:pt x="1902" y="3080"/>
                  </a:cubicBezTo>
                  <a:cubicBezTo>
                    <a:pt x="1927" y="3080"/>
                    <a:pt x="1948" y="3079"/>
                    <a:pt x="1965" y="3076"/>
                  </a:cubicBezTo>
                  <a:cubicBezTo>
                    <a:pt x="2231" y="3035"/>
                    <a:pt x="2374" y="2922"/>
                    <a:pt x="2497" y="2630"/>
                  </a:cubicBezTo>
                  <a:cubicBezTo>
                    <a:pt x="2716" y="2112"/>
                    <a:pt x="2637" y="1426"/>
                    <a:pt x="2578" y="1102"/>
                  </a:cubicBezTo>
                  <a:cubicBezTo>
                    <a:pt x="2474" y="477"/>
                    <a:pt x="2033" y="0"/>
                    <a:pt x="140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p19"/>
            <p:cNvSpPr/>
            <p:nvPr/>
          </p:nvSpPr>
          <p:spPr>
            <a:xfrm>
              <a:off x="1563100" y="4927375"/>
              <a:ext cx="54325" cy="40775"/>
            </a:xfrm>
            <a:custGeom>
              <a:rect b="b" l="l" r="r" t="t"/>
              <a:pathLst>
                <a:path extrusionOk="0" h="1631" w="2173">
                  <a:moveTo>
                    <a:pt x="776" y="0"/>
                  </a:moveTo>
                  <a:cubicBezTo>
                    <a:pt x="776" y="0"/>
                    <a:pt x="729" y="351"/>
                    <a:pt x="701" y="412"/>
                  </a:cubicBezTo>
                  <a:cubicBezTo>
                    <a:pt x="690" y="437"/>
                    <a:pt x="661" y="446"/>
                    <a:pt x="619" y="446"/>
                  </a:cubicBezTo>
                  <a:cubicBezTo>
                    <a:pt x="531" y="446"/>
                    <a:pt x="384" y="407"/>
                    <a:pt x="206" y="391"/>
                  </a:cubicBezTo>
                  <a:cubicBezTo>
                    <a:pt x="202" y="391"/>
                    <a:pt x="198" y="391"/>
                    <a:pt x="194" y="391"/>
                  </a:cubicBezTo>
                  <a:cubicBezTo>
                    <a:pt x="24" y="391"/>
                    <a:pt x="1" y="736"/>
                    <a:pt x="131" y="1036"/>
                  </a:cubicBezTo>
                  <a:cubicBezTo>
                    <a:pt x="250" y="1309"/>
                    <a:pt x="709" y="1578"/>
                    <a:pt x="1125" y="1626"/>
                  </a:cubicBezTo>
                  <a:cubicBezTo>
                    <a:pt x="1155" y="1629"/>
                    <a:pt x="1186" y="1631"/>
                    <a:pt x="1217" y="1631"/>
                  </a:cubicBezTo>
                  <a:cubicBezTo>
                    <a:pt x="1628" y="1631"/>
                    <a:pt x="2173" y="1362"/>
                    <a:pt x="1942" y="1208"/>
                  </a:cubicBezTo>
                  <a:cubicBezTo>
                    <a:pt x="1695" y="1043"/>
                    <a:pt x="1687" y="975"/>
                    <a:pt x="1716" y="848"/>
                  </a:cubicBezTo>
                  <a:cubicBezTo>
                    <a:pt x="1745" y="722"/>
                    <a:pt x="1789" y="524"/>
                    <a:pt x="1789" y="524"/>
                  </a:cubicBezTo>
                  <a:lnTo>
                    <a:pt x="776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p19"/>
            <p:cNvSpPr/>
            <p:nvPr/>
          </p:nvSpPr>
          <p:spPr>
            <a:xfrm>
              <a:off x="1563100" y="4863775"/>
              <a:ext cx="60450" cy="74200"/>
            </a:xfrm>
            <a:custGeom>
              <a:rect b="b" l="l" r="r" t="t"/>
              <a:pathLst>
                <a:path extrusionOk="0" h="2968" w="2418">
                  <a:moveTo>
                    <a:pt x="1445" y="0"/>
                  </a:moveTo>
                  <a:cubicBezTo>
                    <a:pt x="1417" y="0"/>
                    <a:pt x="1388" y="1"/>
                    <a:pt x="1359" y="3"/>
                  </a:cubicBezTo>
                  <a:cubicBezTo>
                    <a:pt x="993" y="27"/>
                    <a:pt x="654" y="205"/>
                    <a:pt x="428" y="492"/>
                  </a:cubicBezTo>
                  <a:cubicBezTo>
                    <a:pt x="57" y="540"/>
                    <a:pt x="0" y="1048"/>
                    <a:pt x="79" y="1478"/>
                  </a:cubicBezTo>
                  <a:cubicBezTo>
                    <a:pt x="155" y="1891"/>
                    <a:pt x="255" y="1983"/>
                    <a:pt x="473" y="2413"/>
                  </a:cubicBezTo>
                  <a:cubicBezTo>
                    <a:pt x="473" y="2413"/>
                    <a:pt x="654" y="2736"/>
                    <a:pt x="739" y="2782"/>
                  </a:cubicBezTo>
                  <a:cubicBezTo>
                    <a:pt x="844" y="2841"/>
                    <a:pt x="1036" y="2968"/>
                    <a:pt x="1229" y="2968"/>
                  </a:cubicBezTo>
                  <a:cubicBezTo>
                    <a:pt x="1298" y="2968"/>
                    <a:pt x="1367" y="2951"/>
                    <a:pt x="1433" y="2910"/>
                  </a:cubicBezTo>
                  <a:cubicBezTo>
                    <a:pt x="1573" y="2821"/>
                    <a:pt x="1754" y="2285"/>
                    <a:pt x="1699" y="2239"/>
                  </a:cubicBezTo>
                  <a:lnTo>
                    <a:pt x="1699" y="2239"/>
                  </a:lnTo>
                  <a:cubicBezTo>
                    <a:pt x="1699" y="2239"/>
                    <a:pt x="1673" y="2257"/>
                    <a:pt x="1631" y="2257"/>
                  </a:cubicBezTo>
                  <a:cubicBezTo>
                    <a:pt x="1577" y="2257"/>
                    <a:pt x="1497" y="2225"/>
                    <a:pt x="1421" y="2076"/>
                  </a:cubicBezTo>
                  <a:cubicBezTo>
                    <a:pt x="1334" y="1907"/>
                    <a:pt x="1307" y="1759"/>
                    <a:pt x="1413" y="1543"/>
                  </a:cubicBezTo>
                  <a:cubicBezTo>
                    <a:pt x="1464" y="1442"/>
                    <a:pt x="1550" y="1400"/>
                    <a:pt x="1635" y="1400"/>
                  </a:cubicBezTo>
                  <a:cubicBezTo>
                    <a:pt x="1731" y="1400"/>
                    <a:pt x="1823" y="1453"/>
                    <a:pt x="1859" y="1538"/>
                  </a:cubicBezTo>
                  <a:cubicBezTo>
                    <a:pt x="1924" y="1697"/>
                    <a:pt x="1939" y="1986"/>
                    <a:pt x="1939" y="1986"/>
                  </a:cubicBezTo>
                  <a:cubicBezTo>
                    <a:pt x="1939" y="1986"/>
                    <a:pt x="2119" y="1907"/>
                    <a:pt x="2145" y="1719"/>
                  </a:cubicBezTo>
                  <a:cubicBezTo>
                    <a:pt x="2163" y="1586"/>
                    <a:pt x="2154" y="1434"/>
                    <a:pt x="2141" y="1311"/>
                  </a:cubicBezTo>
                  <a:cubicBezTo>
                    <a:pt x="2128" y="1199"/>
                    <a:pt x="2154" y="1079"/>
                    <a:pt x="2233" y="997"/>
                  </a:cubicBezTo>
                  <a:cubicBezTo>
                    <a:pt x="2342" y="884"/>
                    <a:pt x="2289" y="715"/>
                    <a:pt x="2289" y="715"/>
                  </a:cubicBezTo>
                  <a:cubicBezTo>
                    <a:pt x="2340" y="667"/>
                    <a:pt x="2384" y="611"/>
                    <a:pt x="2417" y="551"/>
                  </a:cubicBezTo>
                  <a:cubicBezTo>
                    <a:pt x="2210" y="217"/>
                    <a:pt x="1871" y="0"/>
                    <a:pt x="1445" y="0"/>
                  </a:cubicBezTo>
                  <a:close/>
                </a:path>
              </a:pathLst>
            </a:custGeom>
            <a:solidFill>
              <a:srgbClr val="5433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p19"/>
            <p:cNvSpPr/>
            <p:nvPr/>
          </p:nvSpPr>
          <p:spPr>
            <a:xfrm>
              <a:off x="1542200" y="4935225"/>
              <a:ext cx="97850" cy="173850"/>
            </a:xfrm>
            <a:custGeom>
              <a:rect b="b" l="l" r="r" t="t"/>
              <a:pathLst>
                <a:path extrusionOk="0" h="6954" w="3914">
                  <a:moveTo>
                    <a:pt x="859" y="0"/>
                  </a:moveTo>
                  <a:cubicBezTo>
                    <a:pt x="584" y="0"/>
                    <a:pt x="393" y="208"/>
                    <a:pt x="220" y="919"/>
                  </a:cubicBezTo>
                  <a:cubicBezTo>
                    <a:pt x="0" y="1820"/>
                    <a:pt x="250" y="2157"/>
                    <a:pt x="283" y="3575"/>
                  </a:cubicBezTo>
                  <a:cubicBezTo>
                    <a:pt x="292" y="3965"/>
                    <a:pt x="269" y="4685"/>
                    <a:pt x="262" y="5643"/>
                  </a:cubicBezTo>
                  <a:cubicBezTo>
                    <a:pt x="536" y="6143"/>
                    <a:pt x="1817" y="6857"/>
                    <a:pt x="2529" y="6942"/>
                  </a:cubicBezTo>
                  <a:cubicBezTo>
                    <a:pt x="2600" y="6950"/>
                    <a:pt x="2669" y="6954"/>
                    <a:pt x="2736" y="6954"/>
                  </a:cubicBezTo>
                  <a:cubicBezTo>
                    <a:pt x="3346" y="6954"/>
                    <a:pt x="3790" y="6642"/>
                    <a:pt x="3790" y="6642"/>
                  </a:cubicBezTo>
                  <a:cubicBezTo>
                    <a:pt x="3841" y="6342"/>
                    <a:pt x="3913" y="4256"/>
                    <a:pt x="3910" y="3073"/>
                  </a:cubicBezTo>
                  <a:cubicBezTo>
                    <a:pt x="3907" y="2052"/>
                    <a:pt x="3797" y="1443"/>
                    <a:pt x="3505" y="1223"/>
                  </a:cubicBezTo>
                  <a:cubicBezTo>
                    <a:pt x="3275" y="1048"/>
                    <a:pt x="2557" y="690"/>
                    <a:pt x="2557" y="690"/>
                  </a:cubicBezTo>
                  <a:cubicBezTo>
                    <a:pt x="2557" y="690"/>
                    <a:pt x="2533" y="727"/>
                    <a:pt x="2422" y="727"/>
                  </a:cubicBezTo>
                  <a:cubicBezTo>
                    <a:pt x="2338" y="727"/>
                    <a:pt x="2203" y="706"/>
                    <a:pt x="1990" y="630"/>
                  </a:cubicBezTo>
                  <a:cubicBezTo>
                    <a:pt x="1498" y="455"/>
                    <a:pt x="1413" y="309"/>
                    <a:pt x="1493" y="128"/>
                  </a:cubicBezTo>
                  <a:cubicBezTo>
                    <a:pt x="1493" y="128"/>
                    <a:pt x="1190" y="19"/>
                    <a:pt x="896" y="1"/>
                  </a:cubicBezTo>
                  <a:cubicBezTo>
                    <a:pt x="883" y="0"/>
                    <a:pt x="871" y="0"/>
                    <a:pt x="859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p19"/>
            <p:cNvSpPr/>
            <p:nvPr/>
          </p:nvSpPr>
          <p:spPr>
            <a:xfrm>
              <a:off x="1614150" y="4965075"/>
              <a:ext cx="105650" cy="188400"/>
            </a:xfrm>
            <a:custGeom>
              <a:rect b="b" l="l" r="r" t="t"/>
              <a:pathLst>
                <a:path extrusionOk="0" h="7536" w="4226">
                  <a:moveTo>
                    <a:pt x="444" y="1"/>
                  </a:moveTo>
                  <a:cubicBezTo>
                    <a:pt x="225" y="1"/>
                    <a:pt x="31" y="208"/>
                    <a:pt x="17" y="717"/>
                  </a:cubicBezTo>
                  <a:cubicBezTo>
                    <a:pt x="0" y="1357"/>
                    <a:pt x="87" y="2485"/>
                    <a:pt x="285" y="3333"/>
                  </a:cubicBezTo>
                  <a:cubicBezTo>
                    <a:pt x="381" y="3743"/>
                    <a:pt x="592" y="4387"/>
                    <a:pt x="1053" y="5118"/>
                  </a:cubicBezTo>
                  <a:cubicBezTo>
                    <a:pt x="1374" y="5629"/>
                    <a:pt x="1711" y="5970"/>
                    <a:pt x="2139" y="6397"/>
                  </a:cubicBezTo>
                  <a:cubicBezTo>
                    <a:pt x="2255" y="6513"/>
                    <a:pt x="2313" y="6627"/>
                    <a:pt x="2510" y="6876"/>
                  </a:cubicBezTo>
                  <a:cubicBezTo>
                    <a:pt x="2705" y="7123"/>
                    <a:pt x="2992" y="7362"/>
                    <a:pt x="3239" y="7457"/>
                  </a:cubicBezTo>
                  <a:cubicBezTo>
                    <a:pt x="3383" y="7513"/>
                    <a:pt x="3478" y="7535"/>
                    <a:pt x="3541" y="7535"/>
                  </a:cubicBezTo>
                  <a:cubicBezTo>
                    <a:pt x="3585" y="7535"/>
                    <a:pt x="3613" y="7524"/>
                    <a:pt x="3631" y="7507"/>
                  </a:cubicBezTo>
                  <a:cubicBezTo>
                    <a:pt x="3683" y="7455"/>
                    <a:pt x="3654" y="7392"/>
                    <a:pt x="3545" y="7336"/>
                  </a:cubicBezTo>
                  <a:cubicBezTo>
                    <a:pt x="3438" y="7279"/>
                    <a:pt x="3251" y="7203"/>
                    <a:pt x="3067" y="7016"/>
                  </a:cubicBezTo>
                  <a:lnTo>
                    <a:pt x="3067" y="7016"/>
                  </a:lnTo>
                  <a:cubicBezTo>
                    <a:pt x="3067" y="7016"/>
                    <a:pt x="3297" y="7152"/>
                    <a:pt x="3441" y="7221"/>
                  </a:cubicBezTo>
                  <a:cubicBezTo>
                    <a:pt x="3569" y="7282"/>
                    <a:pt x="3706" y="7327"/>
                    <a:pt x="3846" y="7352"/>
                  </a:cubicBezTo>
                  <a:cubicBezTo>
                    <a:pt x="3855" y="7354"/>
                    <a:pt x="3864" y="7355"/>
                    <a:pt x="3873" y="7355"/>
                  </a:cubicBezTo>
                  <a:cubicBezTo>
                    <a:pt x="3999" y="7355"/>
                    <a:pt x="4116" y="7224"/>
                    <a:pt x="4016" y="7168"/>
                  </a:cubicBezTo>
                  <a:cubicBezTo>
                    <a:pt x="3909" y="7109"/>
                    <a:pt x="3809" y="7092"/>
                    <a:pt x="3598" y="6986"/>
                  </a:cubicBezTo>
                  <a:cubicBezTo>
                    <a:pt x="3485" y="6930"/>
                    <a:pt x="3380" y="6863"/>
                    <a:pt x="3282" y="6782"/>
                  </a:cubicBezTo>
                  <a:lnTo>
                    <a:pt x="3282" y="6782"/>
                  </a:lnTo>
                  <a:cubicBezTo>
                    <a:pt x="3282" y="6782"/>
                    <a:pt x="3519" y="6884"/>
                    <a:pt x="3732" y="6933"/>
                  </a:cubicBezTo>
                  <a:cubicBezTo>
                    <a:pt x="3824" y="6953"/>
                    <a:pt x="3894" y="6960"/>
                    <a:pt x="3950" y="6960"/>
                  </a:cubicBezTo>
                  <a:cubicBezTo>
                    <a:pt x="4024" y="6960"/>
                    <a:pt x="4072" y="6947"/>
                    <a:pt x="4107" y="6936"/>
                  </a:cubicBezTo>
                  <a:cubicBezTo>
                    <a:pt x="4171" y="6917"/>
                    <a:pt x="4226" y="6808"/>
                    <a:pt x="4083" y="6752"/>
                  </a:cubicBezTo>
                  <a:cubicBezTo>
                    <a:pt x="3955" y="6701"/>
                    <a:pt x="3772" y="6691"/>
                    <a:pt x="3543" y="6556"/>
                  </a:cubicBezTo>
                  <a:cubicBezTo>
                    <a:pt x="3376" y="6458"/>
                    <a:pt x="3272" y="6367"/>
                    <a:pt x="3309" y="6355"/>
                  </a:cubicBezTo>
                  <a:cubicBezTo>
                    <a:pt x="3312" y="6353"/>
                    <a:pt x="3316" y="6353"/>
                    <a:pt x="3320" y="6353"/>
                  </a:cubicBezTo>
                  <a:cubicBezTo>
                    <a:pt x="3364" y="6353"/>
                    <a:pt x="3456" y="6407"/>
                    <a:pt x="3608" y="6415"/>
                  </a:cubicBezTo>
                  <a:cubicBezTo>
                    <a:pt x="3616" y="6415"/>
                    <a:pt x="3624" y="6416"/>
                    <a:pt x="3632" y="6416"/>
                  </a:cubicBezTo>
                  <a:cubicBezTo>
                    <a:pt x="3784" y="6416"/>
                    <a:pt x="3931" y="6332"/>
                    <a:pt x="3929" y="6246"/>
                  </a:cubicBezTo>
                  <a:cubicBezTo>
                    <a:pt x="3928" y="6155"/>
                    <a:pt x="3924" y="6172"/>
                    <a:pt x="3761" y="6137"/>
                  </a:cubicBezTo>
                  <a:cubicBezTo>
                    <a:pt x="3597" y="6104"/>
                    <a:pt x="3462" y="6022"/>
                    <a:pt x="3228" y="5991"/>
                  </a:cubicBezTo>
                  <a:cubicBezTo>
                    <a:pt x="3021" y="5964"/>
                    <a:pt x="2936" y="5949"/>
                    <a:pt x="2768" y="5853"/>
                  </a:cubicBezTo>
                  <a:cubicBezTo>
                    <a:pt x="2586" y="5748"/>
                    <a:pt x="2208" y="5270"/>
                    <a:pt x="1903" y="4788"/>
                  </a:cubicBezTo>
                  <a:cubicBezTo>
                    <a:pt x="1542" y="4221"/>
                    <a:pt x="1291" y="3387"/>
                    <a:pt x="1233" y="3016"/>
                  </a:cubicBezTo>
                  <a:cubicBezTo>
                    <a:pt x="1115" y="2260"/>
                    <a:pt x="1115" y="1160"/>
                    <a:pt x="1073" y="720"/>
                  </a:cubicBezTo>
                  <a:cubicBezTo>
                    <a:pt x="1030" y="279"/>
                    <a:pt x="849" y="144"/>
                    <a:pt x="613" y="39"/>
                  </a:cubicBezTo>
                  <a:cubicBezTo>
                    <a:pt x="557" y="14"/>
                    <a:pt x="499" y="1"/>
                    <a:pt x="444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p19"/>
            <p:cNvSpPr/>
            <p:nvPr/>
          </p:nvSpPr>
          <p:spPr>
            <a:xfrm>
              <a:off x="1611825" y="4963750"/>
              <a:ext cx="33200" cy="64175"/>
            </a:xfrm>
            <a:custGeom>
              <a:rect b="b" l="l" r="r" t="t"/>
              <a:pathLst>
                <a:path extrusionOk="0" h="2567" w="1328">
                  <a:moveTo>
                    <a:pt x="551" y="0"/>
                  </a:moveTo>
                  <a:cubicBezTo>
                    <a:pt x="523" y="0"/>
                    <a:pt x="495" y="2"/>
                    <a:pt x="467" y="4"/>
                  </a:cubicBezTo>
                  <a:cubicBezTo>
                    <a:pt x="128" y="33"/>
                    <a:pt x="19" y="435"/>
                    <a:pt x="10" y="891"/>
                  </a:cubicBezTo>
                  <a:cubicBezTo>
                    <a:pt x="0" y="1347"/>
                    <a:pt x="112" y="2525"/>
                    <a:pt x="112" y="2525"/>
                  </a:cubicBezTo>
                  <a:cubicBezTo>
                    <a:pt x="112" y="2525"/>
                    <a:pt x="219" y="2566"/>
                    <a:pt x="464" y="2566"/>
                  </a:cubicBezTo>
                  <a:cubicBezTo>
                    <a:pt x="547" y="2566"/>
                    <a:pt x="646" y="2562"/>
                    <a:pt x="762" y="2549"/>
                  </a:cubicBezTo>
                  <a:cubicBezTo>
                    <a:pt x="1220" y="2498"/>
                    <a:pt x="1327" y="2333"/>
                    <a:pt x="1327" y="2333"/>
                  </a:cubicBezTo>
                  <a:cubicBezTo>
                    <a:pt x="1317" y="2076"/>
                    <a:pt x="1297" y="1082"/>
                    <a:pt x="1189" y="589"/>
                  </a:cubicBezTo>
                  <a:cubicBezTo>
                    <a:pt x="1090" y="140"/>
                    <a:pt x="837" y="0"/>
                    <a:pt x="551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6" name="Google Shape;3556;p19"/>
            <p:cNvSpPr/>
            <p:nvPr/>
          </p:nvSpPr>
          <p:spPr>
            <a:xfrm>
              <a:off x="1614150" y="5017775"/>
              <a:ext cx="31150" cy="11850"/>
            </a:xfrm>
            <a:custGeom>
              <a:rect b="b" l="l" r="r" t="t"/>
              <a:pathLst>
                <a:path extrusionOk="0" h="474" w="1246">
                  <a:moveTo>
                    <a:pt x="1228" y="0"/>
                  </a:moveTo>
                  <a:cubicBezTo>
                    <a:pt x="1049" y="89"/>
                    <a:pt x="857" y="150"/>
                    <a:pt x="659" y="181"/>
                  </a:cubicBezTo>
                  <a:cubicBezTo>
                    <a:pt x="570" y="196"/>
                    <a:pt x="481" y="203"/>
                    <a:pt x="391" y="203"/>
                  </a:cubicBezTo>
                  <a:cubicBezTo>
                    <a:pt x="260" y="203"/>
                    <a:pt x="129" y="187"/>
                    <a:pt x="0" y="157"/>
                  </a:cubicBezTo>
                  <a:lnTo>
                    <a:pt x="0" y="157"/>
                  </a:lnTo>
                  <a:lnTo>
                    <a:pt x="16" y="424"/>
                  </a:lnTo>
                  <a:cubicBezTo>
                    <a:pt x="16" y="424"/>
                    <a:pt x="129" y="473"/>
                    <a:pt x="367" y="473"/>
                  </a:cubicBezTo>
                  <a:cubicBezTo>
                    <a:pt x="456" y="473"/>
                    <a:pt x="561" y="467"/>
                    <a:pt x="684" y="448"/>
                  </a:cubicBezTo>
                  <a:cubicBezTo>
                    <a:pt x="1142" y="379"/>
                    <a:pt x="1245" y="237"/>
                    <a:pt x="1245" y="237"/>
                  </a:cubicBezTo>
                  <a:lnTo>
                    <a:pt x="1228" y="0"/>
                  </a:ln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7" name="Google Shape;3557;p19"/>
            <p:cNvSpPr/>
            <p:nvPr/>
          </p:nvSpPr>
          <p:spPr>
            <a:xfrm>
              <a:off x="1596775" y="4954075"/>
              <a:ext cx="22625" cy="11050"/>
            </a:xfrm>
            <a:custGeom>
              <a:rect b="b" l="l" r="r" t="t"/>
              <a:pathLst>
                <a:path extrusionOk="0" h="442" w="905">
                  <a:moveTo>
                    <a:pt x="453" y="0"/>
                  </a:moveTo>
                  <a:cubicBezTo>
                    <a:pt x="262" y="0"/>
                    <a:pt x="0" y="148"/>
                    <a:pt x="0" y="148"/>
                  </a:cubicBezTo>
                  <a:cubicBezTo>
                    <a:pt x="57" y="394"/>
                    <a:pt x="403" y="442"/>
                    <a:pt x="411" y="442"/>
                  </a:cubicBezTo>
                  <a:cubicBezTo>
                    <a:pt x="411" y="442"/>
                    <a:pt x="411" y="442"/>
                    <a:pt x="411" y="442"/>
                  </a:cubicBezTo>
                  <a:cubicBezTo>
                    <a:pt x="504" y="239"/>
                    <a:pt x="905" y="216"/>
                    <a:pt x="905" y="216"/>
                  </a:cubicBezTo>
                  <a:lnTo>
                    <a:pt x="566" y="25"/>
                  </a:lnTo>
                  <a:cubicBezTo>
                    <a:pt x="534" y="7"/>
                    <a:pt x="495" y="0"/>
                    <a:pt x="453" y="0"/>
                  </a:cubicBezTo>
                  <a:close/>
                </a:path>
              </a:pathLst>
            </a:custGeom>
            <a:solidFill>
              <a:srgbClr val="5D7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8" name="Google Shape;3558;p19"/>
            <p:cNvSpPr/>
            <p:nvPr/>
          </p:nvSpPr>
          <p:spPr>
            <a:xfrm>
              <a:off x="1560300" y="4935850"/>
              <a:ext cx="19225" cy="13750"/>
            </a:xfrm>
            <a:custGeom>
              <a:rect b="b" l="l" r="r" t="t"/>
              <a:pathLst>
                <a:path extrusionOk="0" h="550" w="769">
                  <a:moveTo>
                    <a:pt x="465" y="0"/>
                  </a:moveTo>
                  <a:cubicBezTo>
                    <a:pt x="442" y="0"/>
                    <a:pt x="419" y="2"/>
                    <a:pt x="396" y="5"/>
                  </a:cubicBezTo>
                  <a:cubicBezTo>
                    <a:pt x="178" y="39"/>
                    <a:pt x="0" y="523"/>
                    <a:pt x="0" y="523"/>
                  </a:cubicBezTo>
                  <a:lnTo>
                    <a:pt x="496" y="549"/>
                  </a:lnTo>
                  <a:cubicBezTo>
                    <a:pt x="531" y="374"/>
                    <a:pt x="769" y="103"/>
                    <a:pt x="769" y="103"/>
                  </a:cubicBezTo>
                  <a:cubicBezTo>
                    <a:pt x="681" y="36"/>
                    <a:pt x="574" y="0"/>
                    <a:pt x="465" y="0"/>
                  </a:cubicBezTo>
                  <a:close/>
                </a:path>
              </a:pathLst>
            </a:custGeom>
            <a:solidFill>
              <a:srgbClr val="5D7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p19"/>
            <p:cNvSpPr/>
            <p:nvPr/>
          </p:nvSpPr>
          <p:spPr>
            <a:xfrm>
              <a:off x="1523450" y="4946900"/>
              <a:ext cx="95925" cy="124525"/>
            </a:xfrm>
            <a:custGeom>
              <a:rect b="b" l="l" r="r" t="t"/>
              <a:pathLst>
                <a:path extrusionOk="0" h="4981" w="3837">
                  <a:moveTo>
                    <a:pt x="1710" y="1"/>
                  </a:moveTo>
                  <a:cubicBezTo>
                    <a:pt x="463" y="1"/>
                    <a:pt x="0" y="3238"/>
                    <a:pt x="281" y="3800"/>
                  </a:cubicBezTo>
                  <a:cubicBezTo>
                    <a:pt x="579" y="4394"/>
                    <a:pt x="1761" y="4946"/>
                    <a:pt x="2169" y="4976"/>
                  </a:cubicBezTo>
                  <a:cubicBezTo>
                    <a:pt x="2208" y="4979"/>
                    <a:pt x="2248" y="4980"/>
                    <a:pt x="2288" y="4980"/>
                  </a:cubicBezTo>
                  <a:cubicBezTo>
                    <a:pt x="2666" y="4980"/>
                    <a:pt x="3080" y="4843"/>
                    <a:pt x="3440" y="4403"/>
                  </a:cubicBezTo>
                  <a:cubicBezTo>
                    <a:pt x="3837" y="3917"/>
                    <a:pt x="3622" y="1353"/>
                    <a:pt x="3474" y="943"/>
                  </a:cubicBezTo>
                  <a:cubicBezTo>
                    <a:pt x="3324" y="534"/>
                    <a:pt x="2572" y="235"/>
                    <a:pt x="1951" y="40"/>
                  </a:cubicBezTo>
                  <a:cubicBezTo>
                    <a:pt x="1867" y="13"/>
                    <a:pt x="1787" y="1"/>
                    <a:pt x="1710" y="1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p19"/>
            <p:cNvSpPr/>
            <p:nvPr/>
          </p:nvSpPr>
          <p:spPr>
            <a:xfrm>
              <a:off x="1531900" y="5008475"/>
              <a:ext cx="42875" cy="48500"/>
            </a:xfrm>
            <a:custGeom>
              <a:rect b="b" l="l" r="r" t="t"/>
              <a:pathLst>
                <a:path extrusionOk="0" h="1940" w="1715">
                  <a:moveTo>
                    <a:pt x="248" y="1"/>
                  </a:moveTo>
                  <a:cubicBezTo>
                    <a:pt x="220" y="1"/>
                    <a:pt x="202" y="8"/>
                    <a:pt x="197" y="24"/>
                  </a:cubicBezTo>
                  <a:cubicBezTo>
                    <a:pt x="147" y="179"/>
                    <a:pt x="1" y="914"/>
                    <a:pt x="150" y="1158"/>
                  </a:cubicBezTo>
                  <a:cubicBezTo>
                    <a:pt x="346" y="1481"/>
                    <a:pt x="1228" y="1940"/>
                    <a:pt x="1497" y="1940"/>
                  </a:cubicBezTo>
                  <a:cubicBezTo>
                    <a:pt x="1543" y="1940"/>
                    <a:pt x="1572" y="1926"/>
                    <a:pt x="1575" y="1896"/>
                  </a:cubicBezTo>
                  <a:cubicBezTo>
                    <a:pt x="1602" y="1693"/>
                    <a:pt x="1714" y="830"/>
                    <a:pt x="1714" y="830"/>
                  </a:cubicBezTo>
                  <a:cubicBezTo>
                    <a:pt x="1596" y="584"/>
                    <a:pt x="502" y="1"/>
                    <a:pt x="248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p19"/>
            <p:cNvSpPr/>
            <p:nvPr/>
          </p:nvSpPr>
          <p:spPr>
            <a:xfrm>
              <a:off x="1578850" y="4967700"/>
              <a:ext cx="40525" cy="102650"/>
            </a:xfrm>
            <a:custGeom>
              <a:rect b="b" l="l" r="r" t="t"/>
              <a:pathLst>
                <a:path extrusionOk="0" h="4106" w="1621">
                  <a:moveTo>
                    <a:pt x="1090" y="1"/>
                  </a:moveTo>
                  <a:cubicBezTo>
                    <a:pt x="882" y="1"/>
                    <a:pt x="631" y="219"/>
                    <a:pt x="466" y="913"/>
                  </a:cubicBezTo>
                  <a:cubicBezTo>
                    <a:pt x="266" y="1752"/>
                    <a:pt x="53" y="3150"/>
                    <a:pt x="26" y="3526"/>
                  </a:cubicBezTo>
                  <a:cubicBezTo>
                    <a:pt x="1" y="3864"/>
                    <a:pt x="120" y="4105"/>
                    <a:pt x="381" y="4105"/>
                  </a:cubicBezTo>
                  <a:cubicBezTo>
                    <a:pt x="398" y="4105"/>
                    <a:pt x="416" y="4104"/>
                    <a:pt x="435" y="4102"/>
                  </a:cubicBezTo>
                  <a:cubicBezTo>
                    <a:pt x="704" y="4032"/>
                    <a:pt x="976" y="3873"/>
                    <a:pt x="1224" y="3571"/>
                  </a:cubicBezTo>
                  <a:cubicBezTo>
                    <a:pt x="1621" y="3085"/>
                    <a:pt x="1406" y="521"/>
                    <a:pt x="1258" y="111"/>
                  </a:cubicBezTo>
                  <a:cubicBezTo>
                    <a:pt x="1247" y="83"/>
                    <a:pt x="1233" y="55"/>
                    <a:pt x="1217" y="28"/>
                  </a:cubicBezTo>
                  <a:cubicBezTo>
                    <a:pt x="1177" y="11"/>
                    <a:pt x="1135" y="1"/>
                    <a:pt x="1090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19"/>
            <p:cNvSpPr/>
            <p:nvPr/>
          </p:nvSpPr>
          <p:spPr>
            <a:xfrm>
              <a:off x="1539075" y="4982400"/>
              <a:ext cx="51450" cy="21900"/>
            </a:xfrm>
            <a:custGeom>
              <a:rect b="b" l="l" r="r" t="t"/>
              <a:pathLst>
                <a:path extrusionOk="0" h="876" w="2058">
                  <a:moveTo>
                    <a:pt x="1" y="0"/>
                  </a:moveTo>
                  <a:cubicBezTo>
                    <a:pt x="1" y="0"/>
                    <a:pt x="84" y="369"/>
                    <a:pt x="800" y="681"/>
                  </a:cubicBezTo>
                  <a:cubicBezTo>
                    <a:pt x="1085" y="804"/>
                    <a:pt x="1330" y="875"/>
                    <a:pt x="1527" y="875"/>
                  </a:cubicBezTo>
                  <a:cubicBezTo>
                    <a:pt x="1827" y="875"/>
                    <a:pt x="2014" y="712"/>
                    <a:pt x="2057" y="325"/>
                  </a:cubicBezTo>
                  <a:lnTo>
                    <a:pt x="2057" y="325"/>
                  </a:lnTo>
                  <a:cubicBezTo>
                    <a:pt x="2036" y="471"/>
                    <a:pt x="1928" y="686"/>
                    <a:pt x="1579" y="686"/>
                  </a:cubicBezTo>
                  <a:cubicBezTo>
                    <a:pt x="1494" y="686"/>
                    <a:pt x="1395" y="674"/>
                    <a:pt x="1280" y="644"/>
                  </a:cubicBezTo>
                  <a:cubicBezTo>
                    <a:pt x="690" y="494"/>
                    <a:pt x="153" y="221"/>
                    <a:pt x="1" y="0"/>
                  </a:cubicBezTo>
                  <a:close/>
                </a:path>
              </a:pathLst>
            </a:custGeom>
            <a:solidFill>
              <a:srgbClr val="5D7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19"/>
            <p:cNvSpPr/>
            <p:nvPr/>
          </p:nvSpPr>
          <p:spPr>
            <a:xfrm>
              <a:off x="1139950" y="4994225"/>
              <a:ext cx="203325" cy="117325"/>
            </a:xfrm>
            <a:custGeom>
              <a:rect b="b" l="l" r="r" t="t"/>
              <a:pathLst>
                <a:path extrusionOk="0" h="4693" w="8133">
                  <a:moveTo>
                    <a:pt x="4066" y="0"/>
                  </a:moveTo>
                  <a:cubicBezTo>
                    <a:pt x="1821" y="0"/>
                    <a:pt x="0" y="1051"/>
                    <a:pt x="0" y="2347"/>
                  </a:cubicBezTo>
                  <a:cubicBezTo>
                    <a:pt x="0" y="3643"/>
                    <a:pt x="1821" y="4693"/>
                    <a:pt x="4066" y="4693"/>
                  </a:cubicBezTo>
                  <a:cubicBezTo>
                    <a:pt x="6312" y="4693"/>
                    <a:pt x="8133" y="3643"/>
                    <a:pt x="8133" y="2347"/>
                  </a:cubicBezTo>
                  <a:cubicBezTo>
                    <a:pt x="8133" y="1051"/>
                    <a:pt x="6312" y="0"/>
                    <a:pt x="4066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p19"/>
            <p:cNvSpPr/>
            <p:nvPr/>
          </p:nvSpPr>
          <p:spPr>
            <a:xfrm>
              <a:off x="1211950" y="4549050"/>
              <a:ext cx="41875" cy="99475"/>
            </a:xfrm>
            <a:custGeom>
              <a:rect b="b" l="l" r="r" t="t"/>
              <a:pathLst>
                <a:path extrusionOk="0" h="3979" w="1675">
                  <a:moveTo>
                    <a:pt x="998" y="1"/>
                  </a:moveTo>
                  <a:cubicBezTo>
                    <a:pt x="966" y="1"/>
                    <a:pt x="932" y="3"/>
                    <a:pt x="896" y="7"/>
                  </a:cubicBezTo>
                  <a:cubicBezTo>
                    <a:pt x="345" y="71"/>
                    <a:pt x="24" y="469"/>
                    <a:pt x="48" y="1519"/>
                  </a:cubicBezTo>
                  <a:cubicBezTo>
                    <a:pt x="73" y="2569"/>
                    <a:pt x="104" y="3215"/>
                    <a:pt x="47" y="3436"/>
                  </a:cubicBezTo>
                  <a:cubicBezTo>
                    <a:pt x="1" y="3616"/>
                    <a:pt x="411" y="3978"/>
                    <a:pt x="851" y="3978"/>
                  </a:cubicBezTo>
                  <a:cubicBezTo>
                    <a:pt x="949" y="3978"/>
                    <a:pt x="1049" y="3960"/>
                    <a:pt x="1145" y="3918"/>
                  </a:cubicBezTo>
                  <a:cubicBezTo>
                    <a:pt x="1675" y="3685"/>
                    <a:pt x="1435" y="155"/>
                    <a:pt x="1435" y="155"/>
                  </a:cubicBezTo>
                  <a:cubicBezTo>
                    <a:pt x="1435" y="155"/>
                    <a:pt x="1291" y="1"/>
                    <a:pt x="998" y="1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p19"/>
            <p:cNvSpPr/>
            <p:nvPr/>
          </p:nvSpPr>
          <p:spPr>
            <a:xfrm>
              <a:off x="1234025" y="4550825"/>
              <a:ext cx="15175" cy="9725"/>
            </a:xfrm>
            <a:custGeom>
              <a:rect b="b" l="l" r="r" t="t"/>
              <a:pathLst>
                <a:path extrusionOk="0" h="389" w="607">
                  <a:moveTo>
                    <a:pt x="465" y="0"/>
                  </a:moveTo>
                  <a:cubicBezTo>
                    <a:pt x="423" y="0"/>
                    <a:pt x="372" y="7"/>
                    <a:pt x="312" y="27"/>
                  </a:cubicBezTo>
                  <a:cubicBezTo>
                    <a:pt x="68" y="106"/>
                    <a:pt x="0" y="389"/>
                    <a:pt x="0" y="389"/>
                  </a:cubicBezTo>
                  <a:cubicBezTo>
                    <a:pt x="225" y="125"/>
                    <a:pt x="606" y="35"/>
                    <a:pt x="606" y="35"/>
                  </a:cubicBezTo>
                  <a:cubicBezTo>
                    <a:pt x="606" y="35"/>
                    <a:pt x="560" y="0"/>
                    <a:pt x="465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19"/>
            <p:cNvSpPr/>
            <p:nvPr/>
          </p:nvSpPr>
          <p:spPr>
            <a:xfrm>
              <a:off x="1271350" y="4630625"/>
              <a:ext cx="105200" cy="187550"/>
            </a:xfrm>
            <a:custGeom>
              <a:rect b="b" l="l" r="r" t="t"/>
              <a:pathLst>
                <a:path extrusionOk="0" h="7502" w="4208">
                  <a:moveTo>
                    <a:pt x="315" y="1"/>
                  </a:moveTo>
                  <a:cubicBezTo>
                    <a:pt x="135" y="1"/>
                    <a:pt x="16" y="169"/>
                    <a:pt x="8" y="655"/>
                  </a:cubicBezTo>
                  <a:cubicBezTo>
                    <a:pt x="0" y="1294"/>
                    <a:pt x="52" y="2473"/>
                    <a:pt x="263" y="3318"/>
                  </a:cubicBezTo>
                  <a:cubicBezTo>
                    <a:pt x="364" y="3727"/>
                    <a:pt x="553" y="4360"/>
                    <a:pt x="1023" y="5085"/>
                  </a:cubicBezTo>
                  <a:cubicBezTo>
                    <a:pt x="1353" y="5592"/>
                    <a:pt x="1682" y="5961"/>
                    <a:pt x="2116" y="6383"/>
                  </a:cubicBezTo>
                  <a:cubicBezTo>
                    <a:pt x="2235" y="6497"/>
                    <a:pt x="2294" y="6611"/>
                    <a:pt x="2493" y="6856"/>
                  </a:cubicBezTo>
                  <a:cubicBezTo>
                    <a:pt x="2692" y="7100"/>
                    <a:pt x="2983" y="7336"/>
                    <a:pt x="3230" y="7427"/>
                  </a:cubicBezTo>
                  <a:cubicBezTo>
                    <a:pt x="3372" y="7481"/>
                    <a:pt x="3467" y="7502"/>
                    <a:pt x="3529" y="7502"/>
                  </a:cubicBezTo>
                  <a:cubicBezTo>
                    <a:pt x="3576" y="7502"/>
                    <a:pt x="3605" y="7490"/>
                    <a:pt x="3622" y="7472"/>
                  </a:cubicBezTo>
                  <a:cubicBezTo>
                    <a:pt x="3673" y="7420"/>
                    <a:pt x="3643" y="7357"/>
                    <a:pt x="3534" y="7302"/>
                  </a:cubicBezTo>
                  <a:cubicBezTo>
                    <a:pt x="3427" y="7246"/>
                    <a:pt x="3237" y="7174"/>
                    <a:pt x="3052" y="6988"/>
                  </a:cubicBezTo>
                  <a:lnTo>
                    <a:pt x="3052" y="6988"/>
                  </a:lnTo>
                  <a:cubicBezTo>
                    <a:pt x="3052" y="6988"/>
                    <a:pt x="3283" y="7121"/>
                    <a:pt x="3428" y="7189"/>
                  </a:cubicBezTo>
                  <a:cubicBezTo>
                    <a:pt x="3557" y="7248"/>
                    <a:pt x="3693" y="7290"/>
                    <a:pt x="3833" y="7314"/>
                  </a:cubicBezTo>
                  <a:cubicBezTo>
                    <a:pt x="3842" y="7315"/>
                    <a:pt x="3851" y="7316"/>
                    <a:pt x="3860" y="7316"/>
                  </a:cubicBezTo>
                  <a:cubicBezTo>
                    <a:pt x="3987" y="7316"/>
                    <a:pt x="4103" y="7182"/>
                    <a:pt x="4002" y="7128"/>
                  </a:cubicBezTo>
                  <a:cubicBezTo>
                    <a:pt x="3895" y="7070"/>
                    <a:pt x="3795" y="7053"/>
                    <a:pt x="3581" y="6952"/>
                  </a:cubicBezTo>
                  <a:cubicBezTo>
                    <a:pt x="3468" y="6898"/>
                    <a:pt x="3362" y="6830"/>
                    <a:pt x="3264" y="6752"/>
                  </a:cubicBezTo>
                  <a:lnTo>
                    <a:pt x="3264" y="6752"/>
                  </a:lnTo>
                  <a:cubicBezTo>
                    <a:pt x="3264" y="6752"/>
                    <a:pt x="3500" y="6851"/>
                    <a:pt x="3716" y="6895"/>
                  </a:cubicBezTo>
                  <a:cubicBezTo>
                    <a:pt x="3804" y="6914"/>
                    <a:pt x="3872" y="6920"/>
                    <a:pt x="3926" y="6920"/>
                  </a:cubicBezTo>
                  <a:cubicBezTo>
                    <a:pt x="4005" y="6920"/>
                    <a:pt x="4054" y="6906"/>
                    <a:pt x="4092" y="6894"/>
                  </a:cubicBezTo>
                  <a:cubicBezTo>
                    <a:pt x="4154" y="6875"/>
                    <a:pt x="4208" y="6764"/>
                    <a:pt x="4065" y="6710"/>
                  </a:cubicBezTo>
                  <a:cubicBezTo>
                    <a:pt x="3936" y="6661"/>
                    <a:pt x="3753" y="6654"/>
                    <a:pt x="3522" y="6522"/>
                  </a:cubicBezTo>
                  <a:cubicBezTo>
                    <a:pt x="3354" y="6427"/>
                    <a:pt x="3248" y="6337"/>
                    <a:pt x="3284" y="6323"/>
                  </a:cubicBezTo>
                  <a:cubicBezTo>
                    <a:pt x="3288" y="6322"/>
                    <a:pt x="3291" y="6322"/>
                    <a:pt x="3296" y="6322"/>
                  </a:cubicBezTo>
                  <a:cubicBezTo>
                    <a:pt x="3339" y="6322"/>
                    <a:pt x="3431" y="6375"/>
                    <a:pt x="3585" y="6381"/>
                  </a:cubicBezTo>
                  <a:cubicBezTo>
                    <a:pt x="3590" y="6382"/>
                    <a:pt x="3595" y="6382"/>
                    <a:pt x="3600" y="6382"/>
                  </a:cubicBezTo>
                  <a:cubicBezTo>
                    <a:pt x="3756" y="6382"/>
                    <a:pt x="3907" y="6295"/>
                    <a:pt x="3903" y="6208"/>
                  </a:cubicBezTo>
                  <a:cubicBezTo>
                    <a:pt x="3900" y="6117"/>
                    <a:pt x="3867" y="6162"/>
                    <a:pt x="3703" y="6129"/>
                  </a:cubicBezTo>
                  <a:cubicBezTo>
                    <a:pt x="3538" y="6097"/>
                    <a:pt x="3409" y="6007"/>
                    <a:pt x="3173" y="5980"/>
                  </a:cubicBezTo>
                  <a:cubicBezTo>
                    <a:pt x="2966" y="5955"/>
                    <a:pt x="2832" y="5934"/>
                    <a:pt x="2652" y="5859"/>
                  </a:cubicBezTo>
                  <a:cubicBezTo>
                    <a:pt x="2472" y="5785"/>
                    <a:pt x="2066" y="5333"/>
                    <a:pt x="1753" y="4855"/>
                  </a:cubicBezTo>
                  <a:cubicBezTo>
                    <a:pt x="1385" y="4293"/>
                    <a:pt x="1125" y="3470"/>
                    <a:pt x="1059" y="3099"/>
                  </a:cubicBezTo>
                  <a:cubicBezTo>
                    <a:pt x="921" y="2298"/>
                    <a:pt x="900" y="1192"/>
                    <a:pt x="919" y="807"/>
                  </a:cubicBezTo>
                  <a:cubicBezTo>
                    <a:pt x="942" y="343"/>
                    <a:pt x="740" y="149"/>
                    <a:pt x="502" y="47"/>
                  </a:cubicBezTo>
                  <a:cubicBezTo>
                    <a:pt x="435" y="18"/>
                    <a:pt x="372" y="1"/>
                    <a:pt x="315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19"/>
            <p:cNvSpPr/>
            <p:nvPr/>
          </p:nvSpPr>
          <p:spPr>
            <a:xfrm>
              <a:off x="1270125" y="4629975"/>
              <a:ext cx="27125" cy="53575"/>
            </a:xfrm>
            <a:custGeom>
              <a:rect b="b" l="l" r="r" t="t"/>
              <a:pathLst>
                <a:path extrusionOk="0" h="2143" w="1085">
                  <a:moveTo>
                    <a:pt x="372" y="0"/>
                  </a:moveTo>
                  <a:cubicBezTo>
                    <a:pt x="204" y="0"/>
                    <a:pt x="134" y="127"/>
                    <a:pt x="78" y="409"/>
                  </a:cubicBezTo>
                  <a:cubicBezTo>
                    <a:pt x="1" y="798"/>
                    <a:pt x="97" y="2061"/>
                    <a:pt x="97" y="2096"/>
                  </a:cubicBezTo>
                  <a:cubicBezTo>
                    <a:pt x="239" y="2129"/>
                    <a:pt x="363" y="2143"/>
                    <a:pt x="470" y="2143"/>
                  </a:cubicBezTo>
                  <a:cubicBezTo>
                    <a:pt x="925" y="2143"/>
                    <a:pt x="1084" y="1901"/>
                    <a:pt x="1084" y="1901"/>
                  </a:cubicBezTo>
                  <a:cubicBezTo>
                    <a:pt x="1084" y="1901"/>
                    <a:pt x="1023" y="1067"/>
                    <a:pt x="1001" y="692"/>
                  </a:cubicBezTo>
                  <a:cubicBezTo>
                    <a:pt x="981" y="316"/>
                    <a:pt x="790" y="118"/>
                    <a:pt x="605" y="52"/>
                  </a:cubicBezTo>
                  <a:cubicBezTo>
                    <a:pt x="511" y="18"/>
                    <a:pt x="434" y="0"/>
                    <a:pt x="372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19"/>
            <p:cNvSpPr/>
            <p:nvPr/>
          </p:nvSpPr>
          <p:spPr>
            <a:xfrm>
              <a:off x="1237650" y="4999825"/>
              <a:ext cx="58500" cy="48875"/>
            </a:xfrm>
            <a:custGeom>
              <a:rect b="b" l="l" r="r" t="t"/>
              <a:pathLst>
                <a:path extrusionOk="0" h="1955" w="2340">
                  <a:moveTo>
                    <a:pt x="226" y="1"/>
                  </a:moveTo>
                  <a:cubicBezTo>
                    <a:pt x="198" y="102"/>
                    <a:pt x="164" y="201"/>
                    <a:pt x="123" y="297"/>
                  </a:cubicBezTo>
                  <a:cubicBezTo>
                    <a:pt x="67" y="429"/>
                    <a:pt x="0" y="652"/>
                    <a:pt x="9" y="767"/>
                  </a:cubicBezTo>
                  <a:cubicBezTo>
                    <a:pt x="17" y="883"/>
                    <a:pt x="256" y="1080"/>
                    <a:pt x="429" y="1129"/>
                  </a:cubicBezTo>
                  <a:cubicBezTo>
                    <a:pt x="601" y="1178"/>
                    <a:pt x="846" y="1407"/>
                    <a:pt x="927" y="1550"/>
                  </a:cubicBezTo>
                  <a:cubicBezTo>
                    <a:pt x="1043" y="1753"/>
                    <a:pt x="1405" y="1944"/>
                    <a:pt x="1656" y="1953"/>
                  </a:cubicBezTo>
                  <a:cubicBezTo>
                    <a:pt x="1692" y="1954"/>
                    <a:pt x="1730" y="1955"/>
                    <a:pt x="1767" y="1955"/>
                  </a:cubicBezTo>
                  <a:cubicBezTo>
                    <a:pt x="1985" y="1955"/>
                    <a:pt x="2202" y="1931"/>
                    <a:pt x="2266" y="1854"/>
                  </a:cubicBezTo>
                  <a:cubicBezTo>
                    <a:pt x="2340" y="1763"/>
                    <a:pt x="2274" y="1640"/>
                    <a:pt x="1814" y="1195"/>
                  </a:cubicBezTo>
                  <a:cubicBezTo>
                    <a:pt x="1353" y="751"/>
                    <a:pt x="1039" y="476"/>
                    <a:pt x="928" y="110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p19"/>
            <p:cNvSpPr/>
            <p:nvPr/>
          </p:nvSpPr>
          <p:spPr>
            <a:xfrm>
              <a:off x="1220050" y="5033975"/>
              <a:ext cx="28000" cy="61575"/>
            </a:xfrm>
            <a:custGeom>
              <a:rect b="b" l="l" r="r" t="t"/>
              <a:pathLst>
                <a:path extrusionOk="0" h="2463" w="1120">
                  <a:moveTo>
                    <a:pt x="207" y="0"/>
                  </a:moveTo>
                  <a:cubicBezTo>
                    <a:pt x="153" y="140"/>
                    <a:pt x="49" y="220"/>
                    <a:pt x="78" y="588"/>
                  </a:cubicBezTo>
                  <a:cubicBezTo>
                    <a:pt x="107" y="957"/>
                    <a:pt x="74" y="1106"/>
                    <a:pt x="37" y="1407"/>
                  </a:cubicBezTo>
                  <a:cubicBezTo>
                    <a:pt x="1" y="1709"/>
                    <a:pt x="155" y="2123"/>
                    <a:pt x="299" y="2316"/>
                  </a:cubicBezTo>
                  <a:cubicBezTo>
                    <a:pt x="366" y="2406"/>
                    <a:pt x="489" y="2462"/>
                    <a:pt x="613" y="2462"/>
                  </a:cubicBezTo>
                  <a:cubicBezTo>
                    <a:pt x="754" y="2462"/>
                    <a:pt x="897" y="2389"/>
                    <a:pt x="964" y="2206"/>
                  </a:cubicBezTo>
                  <a:cubicBezTo>
                    <a:pt x="1089" y="1862"/>
                    <a:pt x="1119" y="1574"/>
                    <a:pt x="1031" y="1229"/>
                  </a:cubicBezTo>
                  <a:cubicBezTo>
                    <a:pt x="943" y="884"/>
                    <a:pt x="1060" y="621"/>
                    <a:pt x="1002" y="390"/>
                  </a:cubicBezTo>
                  <a:cubicBezTo>
                    <a:pt x="970" y="255"/>
                    <a:pt x="923" y="125"/>
                    <a:pt x="862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19"/>
            <p:cNvSpPr/>
            <p:nvPr/>
          </p:nvSpPr>
          <p:spPr>
            <a:xfrm>
              <a:off x="1207050" y="4773225"/>
              <a:ext cx="101500" cy="263150"/>
            </a:xfrm>
            <a:custGeom>
              <a:rect b="b" l="l" r="r" t="t"/>
              <a:pathLst>
                <a:path extrusionOk="0" h="10526" w="4060">
                  <a:moveTo>
                    <a:pt x="2159" y="1773"/>
                  </a:moveTo>
                  <a:lnTo>
                    <a:pt x="2264" y="1803"/>
                  </a:lnTo>
                  <a:lnTo>
                    <a:pt x="2508" y="4821"/>
                  </a:lnTo>
                  <a:cubicBezTo>
                    <a:pt x="2508" y="4821"/>
                    <a:pt x="2174" y="5355"/>
                    <a:pt x="2033" y="5900"/>
                  </a:cubicBezTo>
                  <a:cubicBezTo>
                    <a:pt x="1920" y="6338"/>
                    <a:pt x="1612" y="8119"/>
                    <a:pt x="1495" y="8799"/>
                  </a:cubicBezTo>
                  <a:lnTo>
                    <a:pt x="1495" y="8799"/>
                  </a:lnTo>
                  <a:cubicBezTo>
                    <a:pt x="1529" y="8372"/>
                    <a:pt x="1566" y="7948"/>
                    <a:pt x="1602" y="7644"/>
                  </a:cubicBezTo>
                  <a:cubicBezTo>
                    <a:pt x="1711" y="6724"/>
                    <a:pt x="1747" y="6052"/>
                    <a:pt x="1843" y="5513"/>
                  </a:cubicBezTo>
                  <a:cubicBezTo>
                    <a:pt x="1961" y="4843"/>
                    <a:pt x="2159" y="1773"/>
                    <a:pt x="2159" y="1773"/>
                  </a:cubicBezTo>
                  <a:close/>
                  <a:moveTo>
                    <a:pt x="3740" y="0"/>
                  </a:moveTo>
                  <a:lnTo>
                    <a:pt x="254" y="179"/>
                  </a:lnTo>
                  <a:cubicBezTo>
                    <a:pt x="1" y="1264"/>
                    <a:pt x="335" y="2982"/>
                    <a:pt x="389" y="3871"/>
                  </a:cubicBezTo>
                  <a:cubicBezTo>
                    <a:pt x="444" y="4762"/>
                    <a:pt x="522" y="5798"/>
                    <a:pt x="522" y="5798"/>
                  </a:cubicBezTo>
                  <a:cubicBezTo>
                    <a:pt x="522" y="5798"/>
                    <a:pt x="250" y="6737"/>
                    <a:pt x="264" y="7460"/>
                  </a:cubicBezTo>
                  <a:cubicBezTo>
                    <a:pt x="278" y="8230"/>
                    <a:pt x="727" y="10430"/>
                    <a:pt x="727" y="10430"/>
                  </a:cubicBezTo>
                  <a:cubicBezTo>
                    <a:pt x="727" y="10430"/>
                    <a:pt x="855" y="10525"/>
                    <a:pt x="1049" y="10525"/>
                  </a:cubicBezTo>
                  <a:cubicBezTo>
                    <a:pt x="1146" y="10525"/>
                    <a:pt x="1260" y="10502"/>
                    <a:pt x="1382" y="10430"/>
                  </a:cubicBezTo>
                  <a:cubicBezTo>
                    <a:pt x="1382" y="10430"/>
                    <a:pt x="1421" y="9795"/>
                    <a:pt x="1473" y="9088"/>
                  </a:cubicBezTo>
                  <a:lnTo>
                    <a:pt x="1473" y="9088"/>
                  </a:lnTo>
                  <a:cubicBezTo>
                    <a:pt x="1528" y="9139"/>
                    <a:pt x="1676" y="9258"/>
                    <a:pt x="1872" y="9258"/>
                  </a:cubicBezTo>
                  <a:cubicBezTo>
                    <a:pt x="1957" y="9258"/>
                    <a:pt x="2052" y="9236"/>
                    <a:pt x="2151" y="9176"/>
                  </a:cubicBezTo>
                  <a:cubicBezTo>
                    <a:pt x="2151" y="9176"/>
                    <a:pt x="3644" y="5633"/>
                    <a:pt x="3831" y="5310"/>
                  </a:cubicBezTo>
                  <a:cubicBezTo>
                    <a:pt x="4030" y="4963"/>
                    <a:pt x="4060" y="948"/>
                    <a:pt x="374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19"/>
            <p:cNvSpPr/>
            <p:nvPr/>
          </p:nvSpPr>
          <p:spPr>
            <a:xfrm>
              <a:off x="1225550" y="4608975"/>
              <a:ext cx="62925" cy="66100"/>
            </a:xfrm>
            <a:custGeom>
              <a:rect b="b" l="l" r="r" t="t"/>
              <a:pathLst>
                <a:path extrusionOk="0" h="2644" w="2517">
                  <a:moveTo>
                    <a:pt x="577" y="0"/>
                  </a:moveTo>
                  <a:cubicBezTo>
                    <a:pt x="577" y="0"/>
                    <a:pt x="635" y="1021"/>
                    <a:pt x="616" y="1095"/>
                  </a:cubicBezTo>
                  <a:cubicBezTo>
                    <a:pt x="596" y="1170"/>
                    <a:pt x="215" y="1242"/>
                    <a:pt x="108" y="1330"/>
                  </a:cubicBezTo>
                  <a:cubicBezTo>
                    <a:pt x="0" y="1419"/>
                    <a:pt x="659" y="2456"/>
                    <a:pt x="995" y="2609"/>
                  </a:cubicBezTo>
                  <a:cubicBezTo>
                    <a:pt x="1046" y="2632"/>
                    <a:pt x="1113" y="2643"/>
                    <a:pt x="1190" y="2643"/>
                  </a:cubicBezTo>
                  <a:cubicBezTo>
                    <a:pt x="1624" y="2643"/>
                    <a:pt x="2385" y="2298"/>
                    <a:pt x="2447" y="1857"/>
                  </a:cubicBezTo>
                  <a:cubicBezTo>
                    <a:pt x="2516" y="1381"/>
                    <a:pt x="2152" y="1009"/>
                    <a:pt x="2012" y="879"/>
                  </a:cubicBezTo>
                  <a:cubicBezTo>
                    <a:pt x="1975" y="871"/>
                    <a:pt x="1929" y="869"/>
                    <a:pt x="1885" y="869"/>
                  </a:cubicBezTo>
                  <a:cubicBezTo>
                    <a:pt x="1835" y="869"/>
                    <a:pt x="1787" y="872"/>
                    <a:pt x="1754" y="872"/>
                  </a:cubicBezTo>
                  <a:cubicBezTo>
                    <a:pt x="1742" y="872"/>
                    <a:pt x="1732" y="871"/>
                    <a:pt x="1725" y="870"/>
                  </a:cubicBezTo>
                  <a:lnTo>
                    <a:pt x="1696" y="376"/>
                  </a:lnTo>
                  <a:cubicBezTo>
                    <a:pt x="1240" y="230"/>
                    <a:pt x="577" y="0"/>
                    <a:pt x="57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19"/>
            <p:cNvSpPr/>
            <p:nvPr/>
          </p:nvSpPr>
          <p:spPr>
            <a:xfrm>
              <a:off x="1215650" y="4630625"/>
              <a:ext cx="101050" cy="96525"/>
            </a:xfrm>
            <a:custGeom>
              <a:rect b="b" l="l" r="r" t="t"/>
              <a:pathLst>
                <a:path extrusionOk="0" h="3861" w="4042">
                  <a:moveTo>
                    <a:pt x="2317" y="1"/>
                  </a:moveTo>
                  <a:cubicBezTo>
                    <a:pt x="2272" y="1"/>
                    <a:pt x="2228" y="2"/>
                    <a:pt x="2195" y="4"/>
                  </a:cubicBezTo>
                  <a:cubicBezTo>
                    <a:pt x="2195" y="4"/>
                    <a:pt x="2481" y="259"/>
                    <a:pt x="2623" y="582"/>
                  </a:cubicBezTo>
                  <a:cubicBezTo>
                    <a:pt x="2752" y="879"/>
                    <a:pt x="2654" y="1189"/>
                    <a:pt x="2404" y="1299"/>
                  </a:cubicBezTo>
                  <a:cubicBezTo>
                    <a:pt x="2290" y="1350"/>
                    <a:pt x="2185" y="1375"/>
                    <a:pt x="2085" y="1375"/>
                  </a:cubicBezTo>
                  <a:cubicBezTo>
                    <a:pt x="1869" y="1375"/>
                    <a:pt x="1679" y="1257"/>
                    <a:pt x="1469" y="1031"/>
                  </a:cubicBezTo>
                  <a:cubicBezTo>
                    <a:pt x="1260" y="806"/>
                    <a:pt x="1161" y="515"/>
                    <a:pt x="831" y="328"/>
                  </a:cubicBezTo>
                  <a:cubicBezTo>
                    <a:pt x="544" y="371"/>
                    <a:pt x="215" y="523"/>
                    <a:pt x="170" y="680"/>
                  </a:cubicBezTo>
                  <a:cubicBezTo>
                    <a:pt x="116" y="862"/>
                    <a:pt x="1" y="1725"/>
                    <a:pt x="247" y="2383"/>
                  </a:cubicBezTo>
                  <a:cubicBezTo>
                    <a:pt x="493" y="3039"/>
                    <a:pt x="781" y="3484"/>
                    <a:pt x="924" y="3768"/>
                  </a:cubicBezTo>
                  <a:cubicBezTo>
                    <a:pt x="924" y="3768"/>
                    <a:pt x="1221" y="3861"/>
                    <a:pt x="1648" y="3861"/>
                  </a:cubicBezTo>
                  <a:cubicBezTo>
                    <a:pt x="2037" y="3861"/>
                    <a:pt x="2532" y="3784"/>
                    <a:pt x="3010" y="3490"/>
                  </a:cubicBezTo>
                  <a:cubicBezTo>
                    <a:pt x="3010" y="3490"/>
                    <a:pt x="3111" y="2956"/>
                    <a:pt x="3117" y="2579"/>
                  </a:cubicBezTo>
                  <a:cubicBezTo>
                    <a:pt x="4042" y="1778"/>
                    <a:pt x="3256" y="783"/>
                    <a:pt x="2477" y="9"/>
                  </a:cubicBezTo>
                  <a:cubicBezTo>
                    <a:pt x="2434" y="3"/>
                    <a:pt x="2374" y="1"/>
                    <a:pt x="2317" y="1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19"/>
            <p:cNvSpPr/>
            <p:nvPr/>
          </p:nvSpPr>
          <p:spPr>
            <a:xfrm>
              <a:off x="1239975" y="4609000"/>
              <a:ext cx="28550" cy="24400"/>
            </a:xfrm>
            <a:custGeom>
              <a:rect b="b" l="l" r="r" t="t"/>
              <a:pathLst>
                <a:path extrusionOk="0" h="976" w="1142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0" y="185"/>
                    <a:pt x="16" y="320"/>
                  </a:cubicBezTo>
                  <a:cubicBezTo>
                    <a:pt x="16" y="320"/>
                    <a:pt x="48" y="669"/>
                    <a:pt x="624" y="942"/>
                  </a:cubicBezTo>
                  <a:cubicBezTo>
                    <a:pt x="662" y="959"/>
                    <a:pt x="740" y="976"/>
                    <a:pt x="824" y="976"/>
                  </a:cubicBezTo>
                  <a:cubicBezTo>
                    <a:pt x="964" y="976"/>
                    <a:pt x="1121" y="931"/>
                    <a:pt x="1142" y="775"/>
                  </a:cubicBezTo>
                  <a:lnTo>
                    <a:pt x="1119" y="375"/>
                  </a:lnTo>
                  <a:lnTo>
                    <a:pt x="794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19"/>
            <p:cNvSpPr/>
            <p:nvPr/>
          </p:nvSpPr>
          <p:spPr>
            <a:xfrm>
              <a:off x="1224775" y="4549625"/>
              <a:ext cx="66525" cy="78075"/>
            </a:xfrm>
            <a:custGeom>
              <a:rect b="b" l="l" r="r" t="t"/>
              <a:pathLst>
                <a:path extrusionOk="0" h="3123" w="2661">
                  <a:moveTo>
                    <a:pt x="1340" y="0"/>
                  </a:moveTo>
                  <a:cubicBezTo>
                    <a:pt x="1317" y="0"/>
                    <a:pt x="1293" y="1"/>
                    <a:pt x="1269" y="2"/>
                  </a:cubicBezTo>
                  <a:cubicBezTo>
                    <a:pt x="550" y="42"/>
                    <a:pt x="0" y="657"/>
                    <a:pt x="40" y="1376"/>
                  </a:cubicBezTo>
                  <a:cubicBezTo>
                    <a:pt x="63" y="1796"/>
                    <a:pt x="286" y="2154"/>
                    <a:pt x="608" y="2374"/>
                  </a:cubicBezTo>
                  <a:cubicBezTo>
                    <a:pt x="608" y="2374"/>
                    <a:pt x="668" y="2611"/>
                    <a:pt x="712" y="2662"/>
                  </a:cubicBezTo>
                  <a:cubicBezTo>
                    <a:pt x="951" y="2940"/>
                    <a:pt x="1586" y="3120"/>
                    <a:pt x="1795" y="3122"/>
                  </a:cubicBezTo>
                  <a:cubicBezTo>
                    <a:pt x="1797" y="3122"/>
                    <a:pt x="1799" y="3123"/>
                    <a:pt x="1801" y="3123"/>
                  </a:cubicBezTo>
                  <a:cubicBezTo>
                    <a:pt x="1980" y="3123"/>
                    <a:pt x="2135" y="2954"/>
                    <a:pt x="2305" y="2676"/>
                  </a:cubicBezTo>
                  <a:cubicBezTo>
                    <a:pt x="2661" y="2091"/>
                    <a:pt x="2574" y="1440"/>
                    <a:pt x="2517" y="1117"/>
                  </a:cubicBezTo>
                  <a:cubicBezTo>
                    <a:pt x="2420" y="484"/>
                    <a:pt x="1977" y="0"/>
                    <a:pt x="134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p19"/>
            <p:cNvSpPr/>
            <p:nvPr/>
          </p:nvSpPr>
          <p:spPr>
            <a:xfrm>
              <a:off x="1224150" y="4549625"/>
              <a:ext cx="61125" cy="59375"/>
            </a:xfrm>
            <a:custGeom>
              <a:rect b="b" l="l" r="r" t="t"/>
              <a:pathLst>
                <a:path extrusionOk="0" h="2375" w="2445">
                  <a:moveTo>
                    <a:pt x="1366" y="0"/>
                  </a:moveTo>
                  <a:cubicBezTo>
                    <a:pt x="1277" y="0"/>
                    <a:pt x="1186" y="10"/>
                    <a:pt x="1094" y="29"/>
                  </a:cubicBezTo>
                  <a:cubicBezTo>
                    <a:pt x="544" y="143"/>
                    <a:pt x="97" y="605"/>
                    <a:pt x="46" y="1165"/>
                  </a:cubicBezTo>
                  <a:cubicBezTo>
                    <a:pt x="1" y="1668"/>
                    <a:pt x="263" y="2120"/>
                    <a:pt x="633" y="2374"/>
                  </a:cubicBezTo>
                  <a:cubicBezTo>
                    <a:pt x="619" y="2330"/>
                    <a:pt x="277" y="1821"/>
                    <a:pt x="628" y="1708"/>
                  </a:cubicBezTo>
                  <a:lnTo>
                    <a:pt x="628" y="1708"/>
                  </a:lnTo>
                  <a:cubicBezTo>
                    <a:pt x="684" y="1773"/>
                    <a:pt x="698" y="1872"/>
                    <a:pt x="701" y="1975"/>
                  </a:cubicBezTo>
                  <a:cubicBezTo>
                    <a:pt x="701" y="1975"/>
                    <a:pt x="876" y="1959"/>
                    <a:pt x="836" y="1755"/>
                  </a:cubicBezTo>
                  <a:cubicBezTo>
                    <a:pt x="825" y="1699"/>
                    <a:pt x="815" y="1646"/>
                    <a:pt x="806" y="1598"/>
                  </a:cubicBezTo>
                  <a:cubicBezTo>
                    <a:pt x="774" y="1440"/>
                    <a:pt x="815" y="1281"/>
                    <a:pt x="906" y="1146"/>
                  </a:cubicBezTo>
                  <a:cubicBezTo>
                    <a:pt x="978" y="1039"/>
                    <a:pt x="1041" y="889"/>
                    <a:pt x="998" y="721"/>
                  </a:cubicBezTo>
                  <a:lnTo>
                    <a:pt x="998" y="721"/>
                  </a:lnTo>
                  <a:cubicBezTo>
                    <a:pt x="998" y="721"/>
                    <a:pt x="1253" y="835"/>
                    <a:pt x="1622" y="835"/>
                  </a:cubicBezTo>
                  <a:cubicBezTo>
                    <a:pt x="1735" y="835"/>
                    <a:pt x="1857" y="825"/>
                    <a:pt x="1987" y="797"/>
                  </a:cubicBezTo>
                  <a:cubicBezTo>
                    <a:pt x="2221" y="749"/>
                    <a:pt x="2379" y="661"/>
                    <a:pt x="2444" y="589"/>
                  </a:cubicBezTo>
                  <a:cubicBezTo>
                    <a:pt x="2212" y="234"/>
                    <a:pt x="1816" y="0"/>
                    <a:pt x="1366" y="0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p19"/>
            <p:cNvSpPr/>
            <p:nvPr/>
          </p:nvSpPr>
          <p:spPr>
            <a:xfrm>
              <a:off x="1223225" y="4589600"/>
              <a:ext cx="16775" cy="21175"/>
            </a:xfrm>
            <a:custGeom>
              <a:rect b="b" l="l" r="r" t="t"/>
              <a:pathLst>
                <a:path extrusionOk="0" h="847" w="671">
                  <a:moveTo>
                    <a:pt x="414" y="1"/>
                  </a:moveTo>
                  <a:cubicBezTo>
                    <a:pt x="329" y="1"/>
                    <a:pt x="243" y="34"/>
                    <a:pt x="189" y="119"/>
                  </a:cubicBezTo>
                  <a:cubicBezTo>
                    <a:pt x="1" y="414"/>
                    <a:pt x="268" y="847"/>
                    <a:pt x="503" y="847"/>
                  </a:cubicBezTo>
                  <a:cubicBezTo>
                    <a:pt x="506" y="847"/>
                    <a:pt x="509" y="847"/>
                    <a:pt x="512" y="847"/>
                  </a:cubicBezTo>
                  <a:cubicBezTo>
                    <a:pt x="639" y="841"/>
                    <a:pt x="670" y="775"/>
                    <a:pt x="670" y="775"/>
                  </a:cubicBezTo>
                  <a:lnTo>
                    <a:pt x="665" y="109"/>
                  </a:lnTo>
                  <a:cubicBezTo>
                    <a:pt x="618" y="48"/>
                    <a:pt x="516" y="1"/>
                    <a:pt x="414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p19"/>
            <p:cNvSpPr/>
            <p:nvPr/>
          </p:nvSpPr>
          <p:spPr>
            <a:xfrm>
              <a:off x="1213400" y="4714050"/>
              <a:ext cx="88950" cy="82925"/>
            </a:xfrm>
            <a:custGeom>
              <a:rect b="b" l="l" r="r" t="t"/>
              <a:pathLst>
                <a:path extrusionOk="0" h="3317" w="3558">
                  <a:moveTo>
                    <a:pt x="2691" y="1"/>
                  </a:moveTo>
                  <a:cubicBezTo>
                    <a:pt x="2065" y="1"/>
                    <a:pt x="944" y="298"/>
                    <a:pt x="944" y="298"/>
                  </a:cubicBezTo>
                  <a:cubicBezTo>
                    <a:pt x="1014" y="431"/>
                    <a:pt x="1025" y="576"/>
                    <a:pt x="790" y="913"/>
                  </a:cubicBezTo>
                  <a:cubicBezTo>
                    <a:pt x="558" y="1251"/>
                    <a:pt x="87" y="1982"/>
                    <a:pt x="0" y="2546"/>
                  </a:cubicBezTo>
                  <a:cubicBezTo>
                    <a:pt x="186" y="2744"/>
                    <a:pt x="450" y="3150"/>
                    <a:pt x="1257" y="3277"/>
                  </a:cubicBezTo>
                  <a:cubicBezTo>
                    <a:pt x="1428" y="3304"/>
                    <a:pt x="1592" y="3316"/>
                    <a:pt x="1749" y="3316"/>
                  </a:cubicBezTo>
                  <a:cubicBezTo>
                    <a:pt x="2660" y="3316"/>
                    <a:pt x="3325" y="2908"/>
                    <a:pt x="3557" y="2655"/>
                  </a:cubicBezTo>
                  <a:cubicBezTo>
                    <a:pt x="3557" y="2655"/>
                    <a:pt x="3543" y="2167"/>
                    <a:pt x="3339" y="1286"/>
                  </a:cubicBezTo>
                  <a:cubicBezTo>
                    <a:pt x="3217" y="757"/>
                    <a:pt x="3148" y="566"/>
                    <a:pt x="3100" y="153"/>
                  </a:cubicBezTo>
                  <a:cubicBezTo>
                    <a:pt x="3087" y="41"/>
                    <a:pt x="2923" y="1"/>
                    <a:pt x="2691" y="1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p19"/>
            <p:cNvSpPr/>
            <p:nvPr/>
          </p:nvSpPr>
          <p:spPr>
            <a:xfrm>
              <a:off x="1181300" y="4723850"/>
              <a:ext cx="136700" cy="128250"/>
            </a:xfrm>
            <a:custGeom>
              <a:rect b="b" l="l" r="r" t="t"/>
              <a:pathLst>
                <a:path extrusionOk="0" h="5130" w="5468">
                  <a:moveTo>
                    <a:pt x="4418" y="0"/>
                  </a:moveTo>
                  <a:cubicBezTo>
                    <a:pt x="4121" y="264"/>
                    <a:pt x="3760" y="349"/>
                    <a:pt x="3420" y="349"/>
                  </a:cubicBezTo>
                  <a:cubicBezTo>
                    <a:pt x="2813" y="349"/>
                    <a:pt x="2271" y="80"/>
                    <a:pt x="2271" y="80"/>
                  </a:cubicBezTo>
                  <a:cubicBezTo>
                    <a:pt x="2036" y="873"/>
                    <a:pt x="623" y="1787"/>
                    <a:pt x="0" y="3440"/>
                  </a:cubicBezTo>
                  <a:cubicBezTo>
                    <a:pt x="0" y="3440"/>
                    <a:pt x="677" y="4942"/>
                    <a:pt x="2836" y="5113"/>
                  </a:cubicBezTo>
                  <a:cubicBezTo>
                    <a:pt x="2985" y="5124"/>
                    <a:pt x="3126" y="5130"/>
                    <a:pt x="3259" y="5130"/>
                  </a:cubicBezTo>
                  <a:cubicBezTo>
                    <a:pt x="5013" y="5130"/>
                    <a:pt x="5467" y="4199"/>
                    <a:pt x="5467" y="4199"/>
                  </a:cubicBezTo>
                  <a:cubicBezTo>
                    <a:pt x="5230" y="2627"/>
                    <a:pt x="4418" y="0"/>
                    <a:pt x="4418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p19"/>
            <p:cNvSpPr/>
            <p:nvPr/>
          </p:nvSpPr>
          <p:spPr>
            <a:xfrm>
              <a:off x="1253800" y="4630450"/>
              <a:ext cx="37575" cy="141675"/>
            </a:xfrm>
            <a:custGeom>
              <a:rect b="b" l="l" r="r" t="t"/>
              <a:pathLst>
                <a:path extrusionOk="0" h="5667" w="1503">
                  <a:moveTo>
                    <a:pt x="764" y="1"/>
                  </a:moveTo>
                  <a:cubicBezTo>
                    <a:pt x="717" y="1"/>
                    <a:pt x="671" y="5"/>
                    <a:pt x="625" y="13"/>
                  </a:cubicBezTo>
                  <a:cubicBezTo>
                    <a:pt x="625" y="13"/>
                    <a:pt x="1042" y="241"/>
                    <a:pt x="1141" y="966"/>
                  </a:cubicBezTo>
                  <a:cubicBezTo>
                    <a:pt x="1187" y="1301"/>
                    <a:pt x="1070" y="2306"/>
                    <a:pt x="899" y="2917"/>
                  </a:cubicBezTo>
                  <a:cubicBezTo>
                    <a:pt x="353" y="4855"/>
                    <a:pt x="1" y="5545"/>
                    <a:pt x="1" y="5545"/>
                  </a:cubicBezTo>
                  <a:lnTo>
                    <a:pt x="235" y="5667"/>
                  </a:lnTo>
                  <a:cubicBezTo>
                    <a:pt x="235" y="5667"/>
                    <a:pt x="978" y="3770"/>
                    <a:pt x="1240" y="2445"/>
                  </a:cubicBezTo>
                  <a:cubicBezTo>
                    <a:pt x="1502" y="1119"/>
                    <a:pt x="1447" y="384"/>
                    <a:pt x="866" y="8"/>
                  </a:cubicBezTo>
                  <a:cubicBezTo>
                    <a:pt x="832" y="3"/>
                    <a:pt x="798" y="1"/>
                    <a:pt x="764" y="1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p19"/>
            <p:cNvSpPr/>
            <p:nvPr/>
          </p:nvSpPr>
          <p:spPr>
            <a:xfrm>
              <a:off x="1182500" y="4756500"/>
              <a:ext cx="86875" cy="70475"/>
            </a:xfrm>
            <a:custGeom>
              <a:rect b="b" l="l" r="r" t="t"/>
              <a:pathLst>
                <a:path extrusionOk="0" h="2819" w="3475">
                  <a:moveTo>
                    <a:pt x="1226" y="1"/>
                  </a:moveTo>
                  <a:cubicBezTo>
                    <a:pt x="1164" y="1"/>
                    <a:pt x="1117" y="10"/>
                    <a:pt x="1088" y="30"/>
                  </a:cubicBezTo>
                  <a:cubicBezTo>
                    <a:pt x="992" y="96"/>
                    <a:pt x="1" y="1512"/>
                    <a:pt x="476" y="1975"/>
                  </a:cubicBezTo>
                  <a:cubicBezTo>
                    <a:pt x="914" y="2402"/>
                    <a:pt x="2241" y="2818"/>
                    <a:pt x="2714" y="2818"/>
                  </a:cubicBezTo>
                  <a:cubicBezTo>
                    <a:pt x="2754" y="2818"/>
                    <a:pt x="2789" y="2815"/>
                    <a:pt x="2816" y="2809"/>
                  </a:cubicBezTo>
                  <a:cubicBezTo>
                    <a:pt x="3156" y="2728"/>
                    <a:pt x="3450" y="2524"/>
                    <a:pt x="3462" y="2286"/>
                  </a:cubicBezTo>
                  <a:cubicBezTo>
                    <a:pt x="3474" y="2049"/>
                    <a:pt x="3231" y="744"/>
                    <a:pt x="3087" y="625"/>
                  </a:cubicBezTo>
                  <a:cubicBezTo>
                    <a:pt x="2959" y="518"/>
                    <a:pt x="1691" y="1"/>
                    <a:pt x="1226" y="1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p19"/>
            <p:cNvSpPr/>
            <p:nvPr/>
          </p:nvSpPr>
          <p:spPr>
            <a:xfrm>
              <a:off x="1243975" y="4770775"/>
              <a:ext cx="25400" cy="55575"/>
            </a:xfrm>
            <a:custGeom>
              <a:rect b="b" l="l" r="r" t="t"/>
              <a:pathLst>
                <a:path extrusionOk="0" h="2223" w="1016">
                  <a:moveTo>
                    <a:pt x="537" y="1"/>
                  </a:moveTo>
                  <a:cubicBezTo>
                    <a:pt x="404" y="1"/>
                    <a:pt x="166" y="1203"/>
                    <a:pt x="77" y="1560"/>
                  </a:cubicBezTo>
                  <a:cubicBezTo>
                    <a:pt x="0" y="1860"/>
                    <a:pt x="19" y="2222"/>
                    <a:pt x="328" y="2222"/>
                  </a:cubicBezTo>
                  <a:cubicBezTo>
                    <a:pt x="386" y="2222"/>
                    <a:pt x="454" y="2210"/>
                    <a:pt x="534" y="2181"/>
                  </a:cubicBezTo>
                  <a:cubicBezTo>
                    <a:pt x="793" y="2081"/>
                    <a:pt x="994" y="1910"/>
                    <a:pt x="1003" y="1714"/>
                  </a:cubicBezTo>
                  <a:cubicBezTo>
                    <a:pt x="1015" y="1476"/>
                    <a:pt x="772" y="173"/>
                    <a:pt x="628" y="53"/>
                  </a:cubicBezTo>
                  <a:cubicBezTo>
                    <a:pt x="599" y="33"/>
                    <a:pt x="570" y="15"/>
                    <a:pt x="539" y="1"/>
                  </a:cubicBezTo>
                  <a:cubicBezTo>
                    <a:pt x="538" y="1"/>
                    <a:pt x="538" y="1"/>
                    <a:pt x="537" y="1"/>
                  </a:cubicBezTo>
                  <a:close/>
                </a:path>
              </a:pathLst>
            </a:custGeom>
            <a:solidFill>
              <a:srgbClr val="EB5D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19"/>
            <p:cNvSpPr/>
            <p:nvPr/>
          </p:nvSpPr>
          <p:spPr>
            <a:xfrm>
              <a:off x="1180625" y="4640750"/>
              <a:ext cx="59925" cy="169600"/>
            </a:xfrm>
            <a:custGeom>
              <a:rect b="b" l="l" r="r" t="t"/>
              <a:pathLst>
                <a:path extrusionOk="0" h="6784" w="2397">
                  <a:moveTo>
                    <a:pt x="1950" y="1"/>
                  </a:moveTo>
                  <a:cubicBezTo>
                    <a:pt x="1757" y="1"/>
                    <a:pt x="1521" y="159"/>
                    <a:pt x="1288" y="475"/>
                  </a:cubicBezTo>
                  <a:cubicBezTo>
                    <a:pt x="912" y="991"/>
                    <a:pt x="623" y="1320"/>
                    <a:pt x="312" y="2014"/>
                  </a:cubicBezTo>
                  <a:cubicBezTo>
                    <a:pt x="138" y="2399"/>
                    <a:pt x="1" y="2776"/>
                    <a:pt x="148" y="3628"/>
                  </a:cubicBezTo>
                  <a:cubicBezTo>
                    <a:pt x="249" y="4223"/>
                    <a:pt x="394" y="4624"/>
                    <a:pt x="628" y="5182"/>
                  </a:cubicBezTo>
                  <a:cubicBezTo>
                    <a:pt x="691" y="5333"/>
                    <a:pt x="701" y="5462"/>
                    <a:pt x="787" y="5766"/>
                  </a:cubicBezTo>
                  <a:cubicBezTo>
                    <a:pt x="874" y="6070"/>
                    <a:pt x="1048" y="6400"/>
                    <a:pt x="1240" y="6582"/>
                  </a:cubicBezTo>
                  <a:cubicBezTo>
                    <a:pt x="1399" y="6733"/>
                    <a:pt x="1493" y="6784"/>
                    <a:pt x="1551" y="6784"/>
                  </a:cubicBezTo>
                  <a:cubicBezTo>
                    <a:pt x="1563" y="6784"/>
                    <a:pt x="1573" y="6781"/>
                    <a:pt x="1583" y="6778"/>
                  </a:cubicBezTo>
                  <a:cubicBezTo>
                    <a:pt x="1650" y="6750"/>
                    <a:pt x="1648" y="6680"/>
                    <a:pt x="1569" y="6587"/>
                  </a:cubicBezTo>
                  <a:cubicBezTo>
                    <a:pt x="1492" y="6494"/>
                    <a:pt x="1347" y="6352"/>
                    <a:pt x="1250" y="6109"/>
                  </a:cubicBezTo>
                  <a:lnTo>
                    <a:pt x="1250" y="6109"/>
                  </a:lnTo>
                  <a:cubicBezTo>
                    <a:pt x="1250" y="6109"/>
                    <a:pt x="1410" y="6321"/>
                    <a:pt x="1517" y="6441"/>
                  </a:cubicBezTo>
                  <a:cubicBezTo>
                    <a:pt x="1612" y="6547"/>
                    <a:pt x="1720" y="6640"/>
                    <a:pt x="1841" y="6717"/>
                  </a:cubicBezTo>
                  <a:cubicBezTo>
                    <a:pt x="1872" y="6736"/>
                    <a:pt x="1908" y="6744"/>
                    <a:pt x="1942" y="6744"/>
                  </a:cubicBezTo>
                  <a:cubicBezTo>
                    <a:pt x="2038" y="6744"/>
                    <a:pt x="2125" y="6682"/>
                    <a:pt x="2069" y="6611"/>
                  </a:cubicBezTo>
                  <a:cubicBezTo>
                    <a:pt x="1993" y="6514"/>
                    <a:pt x="1907" y="6461"/>
                    <a:pt x="1752" y="6283"/>
                  </a:cubicBezTo>
                  <a:cubicBezTo>
                    <a:pt x="1668" y="6189"/>
                    <a:pt x="1597" y="6085"/>
                    <a:pt x="1538" y="5974"/>
                  </a:cubicBezTo>
                  <a:lnTo>
                    <a:pt x="1538" y="5974"/>
                  </a:lnTo>
                  <a:cubicBezTo>
                    <a:pt x="1538" y="5974"/>
                    <a:pt x="1718" y="6159"/>
                    <a:pt x="1896" y="6284"/>
                  </a:cubicBezTo>
                  <a:cubicBezTo>
                    <a:pt x="2076" y="6411"/>
                    <a:pt x="2176" y="6425"/>
                    <a:pt x="2243" y="6431"/>
                  </a:cubicBezTo>
                  <a:cubicBezTo>
                    <a:pt x="2245" y="6432"/>
                    <a:pt x="2248" y="6432"/>
                    <a:pt x="2251" y="6432"/>
                  </a:cubicBezTo>
                  <a:cubicBezTo>
                    <a:pt x="2316" y="6432"/>
                    <a:pt x="2396" y="6353"/>
                    <a:pt x="2291" y="6250"/>
                  </a:cubicBezTo>
                  <a:cubicBezTo>
                    <a:pt x="2191" y="6155"/>
                    <a:pt x="2025" y="6076"/>
                    <a:pt x="1865" y="5864"/>
                  </a:cubicBezTo>
                  <a:cubicBezTo>
                    <a:pt x="1749" y="5711"/>
                    <a:pt x="1688" y="5588"/>
                    <a:pt x="1724" y="5588"/>
                  </a:cubicBezTo>
                  <a:cubicBezTo>
                    <a:pt x="1724" y="5588"/>
                    <a:pt x="1725" y="5588"/>
                    <a:pt x="1725" y="5588"/>
                  </a:cubicBezTo>
                  <a:cubicBezTo>
                    <a:pt x="1764" y="5591"/>
                    <a:pt x="1826" y="5686"/>
                    <a:pt x="1978" y="5759"/>
                  </a:cubicBezTo>
                  <a:cubicBezTo>
                    <a:pt x="2039" y="5788"/>
                    <a:pt x="2106" y="5801"/>
                    <a:pt x="2166" y="5801"/>
                  </a:cubicBezTo>
                  <a:cubicBezTo>
                    <a:pt x="2251" y="5801"/>
                    <a:pt x="2321" y="5775"/>
                    <a:pt x="2340" y="5725"/>
                  </a:cubicBezTo>
                  <a:cubicBezTo>
                    <a:pt x="2373" y="5641"/>
                    <a:pt x="2323" y="5669"/>
                    <a:pt x="2185" y="5575"/>
                  </a:cubicBezTo>
                  <a:cubicBezTo>
                    <a:pt x="2047" y="5480"/>
                    <a:pt x="1963" y="5346"/>
                    <a:pt x="1758" y="5229"/>
                  </a:cubicBezTo>
                  <a:cubicBezTo>
                    <a:pt x="1577" y="5126"/>
                    <a:pt x="1462" y="5032"/>
                    <a:pt x="1357" y="4869"/>
                  </a:cubicBezTo>
                  <a:cubicBezTo>
                    <a:pt x="1228" y="4668"/>
                    <a:pt x="1060" y="4146"/>
                    <a:pt x="961" y="3584"/>
                  </a:cubicBezTo>
                  <a:cubicBezTo>
                    <a:pt x="844" y="2921"/>
                    <a:pt x="1057" y="2530"/>
                    <a:pt x="1264" y="2215"/>
                  </a:cubicBezTo>
                  <a:cubicBezTo>
                    <a:pt x="1720" y="1521"/>
                    <a:pt x="1954" y="1256"/>
                    <a:pt x="2168" y="933"/>
                  </a:cubicBezTo>
                  <a:cubicBezTo>
                    <a:pt x="2373" y="621"/>
                    <a:pt x="2372" y="296"/>
                    <a:pt x="2192" y="107"/>
                  </a:cubicBezTo>
                  <a:cubicBezTo>
                    <a:pt x="2124" y="36"/>
                    <a:pt x="2042" y="1"/>
                    <a:pt x="195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p19"/>
            <p:cNvSpPr/>
            <p:nvPr/>
          </p:nvSpPr>
          <p:spPr>
            <a:xfrm>
              <a:off x="1196325" y="4640200"/>
              <a:ext cx="43275" cy="49550"/>
            </a:xfrm>
            <a:custGeom>
              <a:rect b="b" l="l" r="r" t="t"/>
              <a:pathLst>
                <a:path extrusionOk="0" h="1982" w="1731">
                  <a:moveTo>
                    <a:pt x="1330" y="1"/>
                  </a:moveTo>
                  <a:cubicBezTo>
                    <a:pt x="1183" y="1"/>
                    <a:pt x="1000" y="78"/>
                    <a:pt x="791" y="277"/>
                  </a:cubicBezTo>
                  <a:cubicBezTo>
                    <a:pt x="457" y="591"/>
                    <a:pt x="0" y="1338"/>
                    <a:pt x="0" y="1338"/>
                  </a:cubicBezTo>
                  <a:cubicBezTo>
                    <a:pt x="0" y="1338"/>
                    <a:pt x="138" y="1975"/>
                    <a:pt x="869" y="1981"/>
                  </a:cubicBezTo>
                  <a:cubicBezTo>
                    <a:pt x="869" y="1981"/>
                    <a:pt x="1117" y="1580"/>
                    <a:pt x="1353" y="1271"/>
                  </a:cubicBezTo>
                  <a:cubicBezTo>
                    <a:pt x="1588" y="962"/>
                    <a:pt x="1712" y="758"/>
                    <a:pt x="1721" y="542"/>
                  </a:cubicBezTo>
                  <a:cubicBezTo>
                    <a:pt x="1730" y="326"/>
                    <a:pt x="1670" y="164"/>
                    <a:pt x="1551" y="73"/>
                  </a:cubicBezTo>
                  <a:cubicBezTo>
                    <a:pt x="1491" y="28"/>
                    <a:pt x="1417" y="1"/>
                    <a:pt x="1330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p19"/>
            <p:cNvSpPr/>
            <p:nvPr/>
          </p:nvSpPr>
          <p:spPr>
            <a:xfrm>
              <a:off x="2354225" y="4244150"/>
              <a:ext cx="214525" cy="123800"/>
            </a:xfrm>
            <a:custGeom>
              <a:rect b="b" l="l" r="r" t="t"/>
              <a:pathLst>
                <a:path extrusionOk="0" h="4952" w="8581">
                  <a:moveTo>
                    <a:pt x="4290" y="0"/>
                  </a:moveTo>
                  <a:cubicBezTo>
                    <a:pt x="1921" y="0"/>
                    <a:pt x="0" y="1109"/>
                    <a:pt x="0" y="2476"/>
                  </a:cubicBezTo>
                  <a:cubicBezTo>
                    <a:pt x="0" y="3844"/>
                    <a:pt x="1921" y="4951"/>
                    <a:pt x="4290" y="4951"/>
                  </a:cubicBezTo>
                  <a:cubicBezTo>
                    <a:pt x="6660" y="4951"/>
                    <a:pt x="8580" y="3844"/>
                    <a:pt x="8580" y="2476"/>
                  </a:cubicBezTo>
                  <a:cubicBezTo>
                    <a:pt x="8580" y="1109"/>
                    <a:pt x="6660" y="0"/>
                    <a:pt x="4290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p19"/>
            <p:cNvSpPr/>
            <p:nvPr/>
          </p:nvSpPr>
          <p:spPr>
            <a:xfrm>
              <a:off x="2405625" y="3805425"/>
              <a:ext cx="103975" cy="134375"/>
            </a:xfrm>
            <a:custGeom>
              <a:rect b="b" l="l" r="r" t="t"/>
              <a:pathLst>
                <a:path extrusionOk="0" h="5375" w="4159">
                  <a:moveTo>
                    <a:pt x="1327" y="0"/>
                  </a:moveTo>
                  <a:cubicBezTo>
                    <a:pt x="1263" y="0"/>
                    <a:pt x="1077" y="28"/>
                    <a:pt x="908" y="323"/>
                  </a:cubicBezTo>
                  <a:cubicBezTo>
                    <a:pt x="699" y="686"/>
                    <a:pt x="776" y="1710"/>
                    <a:pt x="647" y="2338"/>
                  </a:cubicBezTo>
                  <a:cubicBezTo>
                    <a:pt x="518" y="2964"/>
                    <a:pt x="217" y="3317"/>
                    <a:pt x="109" y="3827"/>
                  </a:cubicBezTo>
                  <a:cubicBezTo>
                    <a:pt x="0" y="4336"/>
                    <a:pt x="173" y="5188"/>
                    <a:pt x="1398" y="5342"/>
                  </a:cubicBezTo>
                  <a:cubicBezTo>
                    <a:pt x="1574" y="5364"/>
                    <a:pt x="1744" y="5375"/>
                    <a:pt x="1908" y="5375"/>
                  </a:cubicBezTo>
                  <a:cubicBezTo>
                    <a:pt x="2882" y="5375"/>
                    <a:pt x="3610" y="5013"/>
                    <a:pt x="3858" y="4678"/>
                  </a:cubicBezTo>
                  <a:cubicBezTo>
                    <a:pt x="4149" y="4289"/>
                    <a:pt x="4158" y="3459"/>
                    <a:pt x="3858" y="3011"/>
                  </a:cubicBezTo>
                  <a:cubicBezTo>
                    <a:pt x="3559" y="2564"/>
                    <a:pt x="3332" y="2201"/>
                    <a:pt x="3340" y="1620"/>
                  </a:cubicBezTo>
                  <a:lnTo>
                    <a:pt x="1350" y="2"/>
                  </a:lnTo>
                  <a:cubicBezTo>
                    <a:pt x="1350" y="2"/>
                    <a:pt x="1342" y="0"/>
                    <a:pt x="1327" y="0"/>
                  </a:cubicBezTo>
                  <a:close/>
                </a:path>
              </a:pathLst>
            </a:custGeom>
            <a:solidFill>
              <a:srgbClr val="FFD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Google Shape;3586;p19"/>
            <p:cNvSpPr/>
            <p:nvPr/>
          </p:nvSpPr>
          <p:spPr>
            <a:xfrm>
              <a:off x="2476550" y="3723325"/>
              <a:ext cx="89450" cy="184375"/>
            </a:xfrm>
            <a:custGeom>
              <a:rect b="b" l="l" r="r" t="t"/>
              <a:pathLst>
                <a:path extrusionOk="0" h="7375" w="3578">
                  <a:moveTo>
                    <a:pt x="2781" y="1"/>
                  </a:moveTo>
                  <a:cubicBezTo>
                    <a:pt x="2722" y="1"/>
                    <a:pt x="2678" y="30"/>
                    <a:pt x="2694" y="91"/>
                  </a:cubicBezTo>
                  <a:cubicBezTo>
                    <a:pt x="2726" y="209"/>
                    <a:pt x="2784" y="292"/>
                    <a:pt x="2856" y="516"/>
                  </a:cubicBezTo>
                  <a:cubicBezTo>
                    <a:pt x="2896" y="636"/>
                    <a:pt x="2921" y="760"/>
                    <a:pt x="2932" y="884"/>
                  </a:cubicBezTo>
                  <a:cubicBezTo>
                    <a:pt x="2932" y="884"/>
                    <a:pt x="2839" y="644"/>
                    <a:pt x="2725" y="459"/>
                  </a:cubicBezTo>
                  <a:cubicBezTo>
                    <a:pt x="2609" y="273"/>
                    <a:pt x="2523" y="220"/>
                    <a:pt x="2465" y="187"/>
                  </a:cubicBezTo>
                  <a:cubicBezTo>
                    <a:pt x="2453" y="180"/>
                    <a:pt x="2437" y="176"/>
                    <a:pt x="2421" y="176"/>
                  </a:cubicBezTo>
                  <a:cubicBezTo>
                    <a:pt x="2365" y="176"/>
                    <a:pt x="2303" y="224"/>
                    <a:pt x="2349" y="334"/>
                  </a:cubicBezTo>
                  <a:cubicBezTo>
                    <a:pt x="2402" y="461"/>
                    <a:pt x="2524" y="598"/>
                    <a:pt x="2588" y="857"/>
                  </a:cubicBezTo>
                  <a:cubicBezTo>
                    <a:pt x="2633" y="1033"/>
                    <a:pt x="2642" y="1167"/>
                    <a:pt x="2613" y="1167"/>
                  </a:cubicBezTo>
                  <a:cubicBezTo>
                    <a:pt x="2611" y="1167"/>
                    <a:pt x="2610" y="1167"/>
                    <a:pt x="2608" y="1166"/>
                  </a:cubicBezTo>
                  <a:lnTo>
                    <a:pt x="2435" y="1483"/>
                  </a:lnTo>
                  <a:cubicBezTo>
                    <a:pt x="2560" y="1648"/>
                    <a:pt x="2637" y="1762"/>
                    <a:pt x="2706" y="1943"/>
                  </a:cubicBezTo>
                  <a:cubicBezTo>
                    <a:pt x="2776" y="2124"/>
                    <a:pt x="2691" y="2747"/>
                    <a:pt x="2484" y="3278"/>
                  </a:cubicBezTo>
                  <a:cubicBezTo>
                    <a:pt x="2305" y="3739"/>
                    <a:pt x="2127" y="4139"/>
                    <a:pt x="1903" y="4440"/>
                  </a:cubicBezTo>
                  <a:cubicBezTo>
                    <a:pt x="1418" y="5092"/>
                    <a:pt x="702" y="5828"/>
                    <a:pt x="409" y="6081"/>
                  </a:cubicBezTo>
                  <a:cubicBezTo>
                    <a:pt x="309" y="6168"/>
                    <a:pt x="257" y="6196"/>
                    <a:pt x="153" y="6196"/>
                  </a:cubicBezTo>
                  <a:cubicBezTo>
                    <a:pt x="136" y="6196"/>
                    <a:pt x="117" y="6195"/>
                    <a:pt x="97" y="6194"/>
                  </a:cubicBezTo>
                  <a:lnTo>
                    <a:pt x="97" y="6194"/>
                  </a:lnTo>
                  <a:cubicBezTo>
                    <a:pt x="0" y="6384"/>
                    <a:pt x="87" y="6745"/>
                    <a:pt x="147" y="6907"/>
                  </a:cubicBezTo>
                  <a:cubicBezTo>
                    <a:pt x="212" y="7079"/>
                    <a:pt x="500" y="7374"/>
                    <a:pt x="682" y="7374"/>
                  </a:cubicBezTo>
                  <a:cubicBezTo>
                    <a:pt x="749" y="7374"/>
                    <a:pt x="801" y="7334"/>
                    <a:pt x="822" y="7232"/>
                  </a:cubicBezTo>
                  <a:cubicBezTo>
                    <a:pt x="840" y="7144"/>
                    <a:pt x="846" y="6920"/>
                    <a:pt x="928" y="6845"/>
                  </a:cubicBezTo>
                  <a:cubicBezTo>
                    <a:pt x="1396" y="6411"/>
                    <a:pt x="2194" y="5645"/>
                    <a:pt x="2661" y="4910"/>
                  </a:cubicBezTo>
                  <a:cubicBezTo>
                    <a:pt x="2886" y="4553"/>
                    <a:pt x="3023" y="4304"/>
                    <a:pt x="3223" y="3675"/>
                  </a:cubicBezTo>
                  <a:cubicBezTo>
                    <a:pt x="3406" y="3101"/>
                    <a:pt x="3449" y="2575"/>
                    <a:pt x="3455" y="1972"/>
                  </a:cubicBezTo>
                  <a:cubicBezTo>
                    <a:pt x="3456" y="1806"/>
                    <a:pt x="3498" y="1684"/>
                    <a:pt x="3538" y="1372"/>
                  </a:cubicBezTo>
                  <a:cubicBezTo>
                    <a:pt x="3578" y="1058"/>
                    <a:pt x="3548" y="687"/>
                    <a:pt x="3444" y="444"/>
                  </a:cubicBezTo>
                  <a:cubicBezTo>
                    <a:pt x="3340" y="200"/>
                    <a:pt x="3264" y="129"/>
                    <a:pt x="3206" y="129"/>
                  </a:cubicBezTo>
                  <a:cubicBezTo>
                    <a:pt x="3132" y="129"/>
                    <a:pt x="3108" y="193"/>
                    <a:pt x="3143" y="310"/>
                  </a:cubicBezTo>
                  <a:cubicBezTo>
                    <a:pt x="3178" y="426"/>
                    <a:pt x="3254" y="613"/>
                    <a:pt x="3248" y="875"/>
                  </a:cubicBezTo>
                  <a:cubicBezTo>
                    <a:pt x="3248" y="875"/>
                    <a:pt x="3186" y="617"/>
                    <a:pt x="3134" y="465"/>
                  </a:cubicBezTo>
                  <a:cubicBezTo>
                    <a:pt x="3088" y="331"/>
                    <a:pt x="3025" y="202"/>
                    <a:pt x="2945" y="84"/>
                  </a:cubicBezTo>
                  <a:cubicBezTo>
                    <a:pt x="2906" y="29"/>
                    <a:pt x="2837" y="1"/>
                    <a:pt x="2781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p19"/>
            <p:cNvSpPr/>
            <p:nvPr/>
          </p:nvSpPr>
          <p:spPr>
            <a:xfrm>
              <a:off x="2470900" y="3830550"/>
              <a:ext cx="77150" cy="69100"/>
            </a:xfrm>
            <a:custGeom>
              <a:rect b="b" l="l" r="r" t="t"/>
              <a:pathLst>
                <a:path extrusionOk="0" h="2764" w="3086">
                  <a:moveTo>
                    <a:pt x="1971" y="1"/>
                  </a:moveTo>
                  <a:cubicBezTo>
                    <a:pt x="1615" y="1"/>
                    <a:pt x="1477" y="453"/>
                    <a:pt x="1308" y="760"/>
                  </a:cubicBezTo>
                  <a:cubicBezTo>
                    <a:pt x="886" y="1527"/>
                    <a:pt x="442" y="1743"/>
                    <a:pt x="247" y="1885"/>
                  </a:cubicBezTo>
                  <a:cubicBezTo>
                    <a:pt x="0" y="2554"/>
                    <a:pt x="1069" y="2764"/>
                    <a:pt x="1069" y="2764"/>
                  </a:cubicBezTo>
                  <a:cubicBezTo>
                    <a:pt x="1996" y="2443"/>
                    <a:pt x="2966" y="1452"/>
                    <a:pt x="3027" y="1112"/>
                  </a:cubicBezTo>
                  <a:cubicBezTo>
                    <a:pt x="3086" y="772"/>
                    <a:pt x="2978" y="472"/>
                    <a:pt x="2978" y="472"/>
                  </a:cubicBezTo>
                  <a:cubicBezTo>
                    <a:pt x="2926" y="480"/>
                    <a:pt x="2877" y="484"/>
                    <a:pt x="2831" y="484"/>
                  </a:cubicBezTo>
                  <a:cubicBezTo>
                    <a:pt x="2331" y="484"/>
                    <a:pt x="2198" y="54"/>
                    <a:pt x="2198" y="54"/>
                  </a:cubicBezTo>
                  <a:cubicBezTo>
                    <a:pt x="2113" y="17"/>
                    <a:pt x="2038" y="1"/>
                    <a:pt x="1971" y="1"/>
                  </a:cubicBezTo>
                  <a:close/>
                </a:path>
              </a:pathLst>
            </a:custGeom>
            <a:solidFill>
              <a:srgbClr val="293A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Google Shape;3588;p19"/>
            <p:cNvSpPr/>
            <p:nvPr/>
          </p:nvSpPr>
          <p:spPr>
            <a:xfrm>
              <a:off x="2469000" y="4257025"/>
              <a:ext cx="61950" cy="43125"/>
            </a:xfrm>
            <a:custGeom>
              <a:rect b="b" l="l" r="r" t="t"/>
              <a:pathLst>
                <a:path extrusionOk="0" h="1725" w="2478">
                  <a:moveTo>
                    <a:pt x="127" y="1"/>
                  </a:moveTo>
                  <a:cubicBezTo>
                    <a:pt x="115" y="104"/>
                    <a:pt x="96" y="208"/>
                    <a:pt x="70" y="310"/>
                  </a:cubicBezTo>
                  <a:cubicBezTo>
                    <a:pt x="32" y="448"/>
                    <a:pt x="0" y="678"/>
                    <a:pt x="25" y="791"/>
                  </a:cubicBezTo>
                  <a:cubicBezTo>
                    <a:pt x="49" y="903"/>
                    <a:pt x="315" y="1064"/>
                    <a:pt x="494" y="1087"/>
                  </a:cubicBezTo>
                  <a:cubicBezTo>
                    <a:pt x="672" y="1111"/>
                    <a:pt x="948" y="1300"/>
                    <a:pt x="1049" y="1429"/>
                  </a:cubicBezTo>
                  <a:cubicBezTo>
                    <a:pt x="1181" y="1597"/>
                    <a:pt x="1514" y="1725"/>
                    <a:pt x="1760" y="1725"/>
                  </a:cubicBezTo>
                  <a:cubicBezTo>
                    <a:pt x="1784" y="1725"/>
                    <a:pt x="1807" y="1724"/>
                    <a:pt x="1828" y="1721"/>
                  </a:cubicBezTo>
                  <a:cubicBezTo>
                    <a:pt x="2077" y="1692"/>
                    <a:pt x="2358" y="1633"/>
                    <a:pt x="2417" y="1533"/>
                  </a:cubicBezTo>
                  <a:cubicBezTo>
                    <a:pt x="2478" y="1432"/>
                    <a:pt x="2394" y="1320"/>
                    <a:pt x="1872" y="948"/>
                  </a:cubicBezTo>
                  <a:cubicBezTo>
                    <a:pt x="1351" y="576"/>
                    <a:pt x="1001" y="351"/>
                    <a:pt x="837" y="6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Google Shape;3589;p19"/>
            <p:cNvSpPr/>
            <p:nvPr/>
          </p:nvSpPr>
          <p:spPr>
            <a:xfrm>
              <a:off x="2423800" y="4281275"/>
              <a:ext cx="28000" cy="61600"/>
            </a:xfrm>
            <a:custGeom>
              <a:rect b="b" l="l" r="r" t="t"/>
              <a:pathLst>
                <a:path extrusionOk="0" h="2464" w="1120">
                  <a:moveTo>
                    <a:pt x="862" y="1"/>
                  </a:moveTo>
                  <a:lnTo>
                    <a:pt x="207" y="2"/>
                  </a:lnTo>
                  <a:cubicBezTo>
                    <a:pt x="153" y="142"/>
                    <a:pt x="49" y="222"/>
                    <a:pt x="78" y="590"/>
                  </a:cubicBezTo>
                  <a:cubicBezTo>
                    <a:pt x="107" y="959"/>
                    <a:pt x="74" y="1106"/>
                    <a:pt x="38" y="1409"/>
                  </a:cubicBezTo>
                  <a:cubicBezTo>
                    <a:pt x="1" y="1711"/>
                    <a:pt x="155" y="2124"/>
                    <a:pt x="300" y="2316"/>
                  </a:cubicBezTo>
                  <a:cubicBezTo>
                    <a:pt x="367" y="2407"/>
                    <a:pt x="490" y="2464"/>
                    <a:pt x="613" y="2464"/>
                  </a:cubicBezTo>
                  <a:cubicBezTo>
                    <a:pt x="754" y="2464"/>
                    <a:pt x="897" y="2390"/>
                    <a:pt x="964" y="2208"/>
                  </a:cubicBezTo>
                  <a:cubicBezTo>
                    <a:pt x="1089" y="1864"/>
                    <a:pt x="1119" y="1575"/>
                    <a:pt x="1031" y="1230"/>
                  </a:cubicBezTo>
                  <a:cubicBezTo>
                    <a:pt x="943" y="885"/>
                    <a:pt x="1060" y="622"/>
                    <a:pt x="1002" y="391"/>
                  </a:cubicBezTo>
                  <a:cubicBezTo>
                    <a:pt x="970" y="257"/>
                    <a:pt x="923" y="126"/>
                    <a:pt x="862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p19"/>
            <p:cNvSpPr/>
            <p:nvPr/>
          </p:nvSpPr>
          <p:spPr>
            <a:xfrm>
              <a:off x="2410800" y="4020575"/>
              <a:ext cx="101500" cy="263125"/>
            </a:xfrm>
            <a:custGeom>
              <a:rect b="b" l="l" r="r" t="t"/>
              <a:pathLst>
                <a:path extrusionOk="0" h="10525" w="4060">
                  <a:moveTo>
                    <a:pt x="3740" y="0"/>
                  </a:moveTo>
                  <a:lnTo>
                    <a:pt x="253" y="179"/>
                  </a:lnTo>
                  <a:cubicBezTo>
                    <a:pt x="1" y="1263"/>
                    <a:pt x="335" y="2982"/>
                    <a:pt x="389" y="3871"/>
                  </a:cubicBezTo>
                  <a:cubicBezTo>
                    <a:pt x="444" y="4761"/>
                    <a:pt x="522" y="5798"/>
                    <a:pt x="522" y="5798"/>
                  </a:cubicBezTo>
                  <a:cubicBezTo>
                    <a:pt x="522" y="5798"/>
                    <a:pt x="251" y="6737"/>
                    <a:pt x="264" y="7459"/>
                  </a:cubicBezTo>
                  <a:cubicBezTo>
                    <a:pt x="277" y="8229"/>
                    <a:pt x="727" y="10430"/>
                    <a:pt x="727" y="10430"/>
                  </a:cubicBezTo>
                  <a:cubicBezTo>
                    <a:pt x="727" y="10430"/>
                    <a:pt x="855" y="10525"/>
                    <a:pt x="1049" y="10525"/>
                  </a:cubicBezTo>
                  <a:cubicBezTo>
                    <a:pt x="1146" y="10525"/>
                    <a:pt x="1260" y="10501"/>
                    <a:pt x="1382" y="10430"/>
                  </a:cubicBezTo>
                  <a:cubicBezTo>
                    <a:pt x="1382" y="10430"/>
                    <a:pt x="1497" y="8526"/>
                    <a:pt x="1602" y="7644"/>
                  </a:cubicBezTo>
                  <a:cubicBezTo>
                    <a:pt x="1711" y="6723"/>
                    <a:pt x="1747" y="6051"/>
                    <a:pt x="1842" y="5513"/>
                  </a:cubicBezTo>
                  <a:cubicBezTo>
                    <a:pt x="1960" y="4842"/>
                    <a:pt x="2159" y="1773"/>
                    <a:pt x="2159" y="1773"/>
                  </a:cubicBezTo>
                  <a:lnTo>
                    <a:pt x="2264" y="1803"/>
                  </a:lnTo>
                  <a:lnTo>
                    <a:pt x="2579" y="5338"/>
                  </a:lnTo>
                  <a:cubicBezTo>
                    <a:pt x="2579" y="5338"/>
                    <a:pt x="2344" y="5846"/>
                    <a:pt x="2344" y="6255"/>
                  </a:cubicBezTo>
                  <a:cubicBezTo>
                    <a:pt x="2344" y="6819"/>
                    <a:pt x="2455" y="9459"/>
                    <a:pt x="2455" y="9459"/>
                  </a:cubicBezTo>
                  <a:cubicBezTo>
                    <a:pt x="2455" y="9459"/>
                    <a:pt x="2599" y="9569"/>
                    <a:pt x="2812" y="9569"/>
                  </a:cubicBezTo>
                  <a:cubicBezTo>
                    <a:pt x="2916" y="9569"/>
                    <a:pt x="3036" y="9543"/>
                    <a:pt x="3165" y="9465"/>
                  </a:cubicBezTo>
                  <a:cubicBezTo>
                    <a:pt x="3165" y="9465"/>
                    <a:pt x="3730" y="5841"/>
                    <a:pt x="3810" y="5415"/>
                  </a:cubicBezTo>
                  <a:cubicBezTo>
                    <a:pt x="3885" y="5023"/>
                    <a:pt x="4060" y="948"/>
                    <a:pt x="374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19"/>
            <p:cNvSpPr/>
            <p:nvPr/>
          </p:nvSpPr>
          <p:spPr>
            <a:xfrm>
              <a:off x="2429300" y="3856300"/>
              <a:ext cx="62900" cy="66125"/>
            </a:xfrm>
            <a:custGeom>
              <a:rect b="b" l="l" r="r" t="t"/>
              <a:pathLst>
                <a:path extrusionOk="0" h="2645" w="2516">
                  <a:moveTo>
                    <a:pt x="577" y="1"/>
                  </a:moveTo>
                  <a:lnTo>
                    <a:pt x="577" y="1"/>
                  </a:lnTo>
                  <a:cubicBezTo>
                    <a:pt x="577" y="1"/>
                    <a:pt x="634" y="1022"/>
                    <a:pt x="616" y="1095"/>
                  </a:cubicBezTo>
                  <a:cubicBezTo>
                    <a:pt x="597" y="1170"/>
                    <a:pt x="215" y="1243"/>
                    <a:pt x="108" y="1331"/>
                  </a:cubicBezTo>
                  <a:cubicBezTo>
                    <a:pt x="0" y="1420"/>
                    <a:pt x="658" y="2456"/>
                    <a:pt x="995" y="2611"/>
                  </a:cubicBezTo>
                  <a:cubicBezTo>
                    <a:pt x="1045" y="2634"/>
                    <a:pt x="1112" y="2645"/>
                    <a:pt x="1189" y="2645"/>
                  </a:cubicBezTo>
                  <a:cubicBezTo>
                    <a:pt x="1623" y="2645"/>
                    <a:pt x="2385" y="2299"/>
                    <a:pt x="2448" y="1858"/>
                  </a:cubicBezTo>
                  <a:cubicBezTo>
                    <a:pt x="2515" y="1381"/>
                    <a:pt x="2152" y="1010"/>
                    <a:pt x="2012" y="879"/>
                  </a:cubicBezTo>
                  <a:cubicBezTo>
                    <a:pt x="1975" y="872"/>
                    <a:pt x="1929" y="870"/>
                    <a:pt x="1885" y="870"/>
                  </a:cubicBezTo>
                  <a:cubicBezTo>
                    <a:pt x="1835" y="870"/>
                    <a:pt x="1787" y="872"/>
                    <a:pt x="1754" y="872"/>
                  </a:cubicBezTo>
                  <a:cubicBezTo>
                    <a:pt x="1742" y="872"/>
                    <a:pt x="1732" y="872"/>
                    <a:pt x="1725" y="871"/>
                  </a:cubicBezTo>
                  <a:lnTo>
                    <a:pt x="1696" y="376"/>
                  </a:lnTo>
                  <a:cubicBezTo>
                    <a:pt x="1240" y="230"/>
                    <a:pt x="577" y="1"/>
                    <a:pt x="577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19"/>
            <p:cNvSpPr/>
            <p:nvPr/>
          </p:nvSpPr>
          <p:spPr>
            <a:xfrm>
              <a:off x="2419400" y="3878000"/>
              <a:ext cx="101050" cy="96500"/>
            </a:xfrm>
            <a:custGeom>
              <a:rect b="b" l="l" r="r" t="t"/>
              <a:pathLst>
                <a:path extrusionOk="0" h="3860" w="4042">
                  <a:moveTo>
                    <a:pt x="2329" y="0"/>
                  </a:moveTo>
                  <a:cubicBezTo>
                    <a:pt x="2280" y="0"/>
                    <a:pt x="2231" y="2"/>
                    <a:pt x="2196" y="4"/>
                  </a:cubicBezTo>
                  <a:cubicBezTo>
                    <a:pt x="2196" y="4"/>
                    <a:pt x="2480" y="258"/>
                    <a:pt x="2621" y="581"/>
                  </a:cubicBezTo>
                  <a:cubicBezTo>
                    <a:pt x="2752" y="878"/>
                    <a:pt x="2653" y="1188"/>
                    <a:pt x="2404" y="1298"/>
                  </a:cubicBezTo>
                  <a:cubicBezTo>
                    <a:pt x="2290" y="1348"/>
                    <a:pt x="2185" y="1373"/>
                    <a:pt x="2086" y="1373"/>
                  </a:cubicBezTo>
                  <a:cubicBezTo>
                    <a:pt x="1870" y="1373"/>
                    <a:pt x="1679" y="1256"/>
                    <a:pt x="1469" y="1030"/>
                  </a:cubicBezTo>
                  <a:cubicBezTo>
                    <a:pt x="1260" y="804"/>
                    <a:pt x="1161" y="513"/>
                    <a:pt x="830" y="326"/>
                  </a:cubicBezTo>
                  <a:cubicBezTo>
                    <a:pt x="544" y="370"/>
                    <a:pt x="215" y="522"/>
                    <a:pt x="170" y="679"/>
                  </a:cubicBezTo>
                  <a:cubicBezTo>
                    <a:pt x="117" y="861"/>
                    <a:pt x="1" y="1724"/>
                    <a:pt x="247" y="2381"/>
                  </a:cubicBezTo>
                  <a:cubicBezTo>
                    <a:pt x="492" y="3038"/>
                    <a:pt x="781" y="3483"/>
                    <a:pt x="923" y="3766"/>
                  </a:cubicBezTo>
                  <a:cubicBezTo>
                    <a:pt x="923" y="3766"/>
                    <a:pt x="1220" y="3859"/>
                    <a:pt x="1647" y="3859"/>
                  </a:cubicBezTo>
                  <a:cubicBezTo>
                    <a:pt x="2036" y="3859"/>
                    <a:pt x="2532" y="3783"/>
                    <a:pt x="3009" y="3489"/>
                  </a:cubicBezTo>
                  <a:cubicBezTo>
                    <a:pt x="3009" y="3489"/>
                    <a:pt x="3110" y="2954"/>
                    <a:pt x="3116" y="2579"/>
                  </a:cubicBezTo>
                  <a:cubicBezTo>
                    <a:pt x="4042" y="1777"/>
                    <a:pt x="3256" y="781"/>
                    <a:pt x="2477" y="8"/>
                  </a:cubicBezTo>
                  <a:cubicBezTo>
                    <a:pt x="2437" y="2"/>
                    <a:pt x="2383" y="0"/>
                    <a:pt x="2329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19"/>
            <p:cNvSpPr/>
            <p:nvPr/>
          </p:nvSpPr>
          <p:spPr>
            <a:xfrm>
              <a:off x="2373925" y="3877650"/>
              <a:ext cx="144575" cy="387325"/>
            </a:xfrm>
            <a:custGeom>
              <a:rect b="b" l="l" r="r" t="t"/>
              <a:pathLst>
                <a:path extrusionOk="0" h="15493" w="5783">
                  <a:moveTo>
                    <a:pt x="4105" y="0"/>
                  </a:moveTo>
                  <a:cubicBezTo>
                    <a:pt x="4049" y="0"/>
                    <a:pt x="3994" y="6"/>
                    <a:pt x="3940" y="17"/>
                  </a:cubicBezTo>
                  <a:cubicBezTo>
                    <a:pt x="4080" y="290"/>
                    <a:pt x="3934" y="562"/>
                    <a:pt x="3934" y="562"/>
                  </a:cubicBezTo>
                  <a:cubicBezTo>
                    <a:pt x="3934" y="562"/>
                    <a:pt x="4022" y="1169"/>
                    <a:pt x="4022" y="1201"/>
                  </a:cubicBezTo>
                  <a:cubicBezTo>
                    <a:pt x="4022" y="1202"/>
                    <a:pt x="4022" y="1202"/>
                    <a:pt x="4021" y="1202"/>
                  </a:cubicBezTo>
                  <a:cubicBezTo>
                    <a:pt x="4001" y="1202"/>
                    <a:pt x="3634" y="649"/>
                    <a:pt x="3634" y="649"/>
                  </a:cubicBezTo>
                  <a:cubicBezTo>
                    <a:pt x="3628" y="649"/>
                    <a:pt x="3621" y="650"/>
                    <a:pt x="3614" y="650"/>
                  </a:cubicBezTo>
                  <a:cubicBezTo>
                    <a:pt x="3186" y="650"/>
                    <a:pt x="2831" y="241"/>
                    <a:pt x="2831" y="241"/>
                  </a:cubicBezTo>
                  <a:cubicBezTo>
                    <a:pt x="2831" y="241"/>
                    <a:pt x="2212" y="350"/>
                    <a:pt x="1915" y="623"/>
                  </a:cubicBezTo>
                  <a:cubicBezTo>
                    <a:pt x="1617" y="895"/>
                    <a:pt x="1741" y="1540"/>
                    <a:pt x="1833" y="1974"/>
                  </a:cubicBezTo>
                  <a:cubicBezTo>
                    <a:pt x="1925" y="2407"/>
                    <a:pt x="2410" y="3284"/>
                    <a:pt x="2534" y="3627"/>
                  </a:cubicBezTo>
                  <a:cubicBezTo>
                    <a:pt x="2660" y="3970"/>
                    <a:pt x="2497" y="4106"/>
                    <a:pt x="2311" y="4354"/>
                  </a:cubicBezTo>
                  <a:cubicBezTo>
                    <a:pt x="2125" y="4601"/>
                    <a:pt x="1257" y="5642"/>
                    <a:pt x="1010" y="7041"/>
                  </a:cubicBezTo>
                  <a:cubicBezTo>
                    <a:pt x="762" y="8439"/>
                    <a:pt x="263" y="13768"/>
                    <a:pt x="130" y="14431"/>
                  </a:cubicBezTo>
                  <a:cubicBezTo>
                    <a:pt x="0" y="15077"/>
                    <a:pt x="1154" y="15493"/>
                    <a:pt x="2004" y="15493"/>
                  </a:cubicBezTo>
                  <a:cubicBezTo>
                    <a:pt x="2027" y="15493"/>
                    <a:pt x="2051" y="15493"/>
                    <a:pt x="2074" y="15492"/>
                  </a:cubicBezTo>
                  <a:cubicBezTo>
                    <a:pt x="2930" y="15467"/>
                    <a:pt x="5096" y="14604"/>
                    <a:pt x="5621" y="13502"/>
                  </a:cubicBezTo>
                  <a:cubicBezTo>
                    <a:pt x="5608" y="12721"/>
                    <a:pt x="5782" y="7663"/>
                    <a:pt x="5621" y="6487"/>
                  </a:cubicBezTo>
                  <a:cubicBezTo>
                    <a:pt x="5459" y="5310"/>
                    <a:pt x="5063" y="2596"/>
                    <a:pt x="5063" y="2596"/>
                  </a:cubicBezTo>
                  <a:cubicBezTo>
                    <a:pt x="5063" y="2596"/>
                    <a:pt x="5285" y="2348"/>
                    <a:pt x="5354" y="2055"/>
                  </a:cubicBezTo>
                  <a:cubicBezTo>
                    <a:pt x="5444" y="1670"/>
                    <a:pt x="5332" y="1214"/>
                    <a:pt x="5075" y="810"/>
                  </a:cubicBezTo>
                  <a:cubicBezTo>
                    <a:pt x="4818" y="407"/>
                    <a:pt x="4296" y="22"/>
                    <a:pt x="4296" y="22"/>
                  </a:cubicBezTo>
                  <a:cubicBezTo>
                    <a:pt x="4233" y="8"/>
                    <a:pt x="4169" y="0"/>
                    <a:pt x="4105" y="0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19"/>
            <p:cNvSpPr/>
            <p:nvPr/>
          </p:nvSpPr>
          <p:spPr>
            <a:xfrm>
              <a:off x="2443725" y="3856300"/>
              <a:ext cx="28550" cy="24425"/>
            </a:xfrm>
            <a:custGeom>
              <a:rect b="b" l="l" r="r" t="t"/>
              <a:pathLst>
                <a:path extrusionOk="0" h="977" w="1142">
                  <a:moveTo>
                    <a:pt x="0" y="1"/>
                  </a:moveTo>
                  <a:cubicBezTo>
                    <a:pt x="0" y="1"/>
                    <a:pt x="10" y="186"/>
                    <a:pt x="16" y="321"/>
                  </a:cubicBezTo>
                  <a:cubicBezTo>
                    <a:pt x="16" y="321"/>
                    <a:pt x="49" y="671"/>
                    <a:pt x="624" y="942"/>
                  </a:cubicBezTo>
                  <a:cubicBezTo>
                    <a:pt x="662" y="960"/>
                    <a:pt x="741" y="977"/>
                    <a:pt x="826" y="977"/>
                  </a:cubicBezTo>
                  <a:cubicBezTo>
                    <a:pt x="966" y="977"/>
                    <a:pt x="1121" y="932"/>
                    <a:pt x="1142" y="778"/>
                  </a:cubicBezTo>
                  <a:lnTo>
                    <a:pt x="1119" y="377"/>
                  </a:lnTo>
                  <a:lnTo>
                    <a:pt x="794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p19"/>
            <p:cNvSpPr/>
            <p:nvPr/>
          </p:nvSpPr>
          <p:spPr>
            <a:xfrm>
              <a:off x="2428525" y="3796950"/>
              <a:ext cx="66525" cy="78100"/>
            </a:xfrm>
            <a:custGeom>
              <a:rect b="b" l="l" r="r" t="t"/>
              <a:pathLst>
                <a:path extrusionOk="0" h="3124" w="2661">
                  <a:moveTo>
                    <a:pt x="1341" y="1"/>
                  </a:moveTo>
                  <a:cubicBezTo>
                    <a:pt x="1317" y="1"/>
                    <a:pt x="1293" y="1"/>
                    <a:pt x="1269" y="3"/>
                  </a:cubicBezTo>
                  <a:cubicBezTo>
                    <a:pt x="550" y="43"/>
                    <a:pt x="0" y="658"/>
                    <a:pt x="40" y="1377"/>
                  </a:cubicBezTo>
                  <a:cubicBezTo>
                    <a:pt x="63" y="1797"/>
                    <a:pt x="286" y="2154"/>
                    <a:pt x="608" y="2375"/>
                  </a:cubicBezTo>
                  <a:cubicBezTo>
                    <a:pt x="608" y="2375"/>
                    <a:pt x="669" y="2611"/>
                    <a:pt x="712" y="2662"/>
                  </a:cubicBezTo>
                  <a:cubicBezTo>
                    <a:pt x="951" y="2941"/>
                    <a:pt x="1586" y="3121"/>
                    <a:pt x="1796" y="3123"/>
                  </a:cubicBezTo>
                  <a:cubicBezTo>
                    <a:pt x="1797" y="3123"/>
                    <a:pt x="1799" y="3123"/>
                    <a:pt x="1801" y="3123"/>
                  </a:cubicBezTo>
                  <a:cubicBezTo>
                    <a:pt x="1980" y="3123"/>
                    <a:pt x="2135" y="2955"/>
                    <a:pt x="2305" y="2677"/>
                  </a:cubicBezTo>
                  <a:cubicBezTo>
                    <a:pt x="2661" y="2091"/>
                    <a:pt x="2573" y="1441"/>
                    <a:pt x="2517" y="1118"/>
                  </a:cubicBezTo>
                  <a:cubicBezTo>
                    <a:pt x="2421" y="485"/>
                    <a:pt x="1977" y="1"/>
                    <a:pt x="1341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19"/>
            <p:cNvSpPr/>
            <p:nvPr/>
          </p:nvSpPr>
          <p:spPr>
            <a:xfrm>
              <a:off x="2463900" y="3809575"/>
              <a:ext cx="34025" cy="22325"/>
            </a:xfrm>
            <a:custGeom>
              <a:rect b="b" l="l" r="r" t="t"/>
              <a:pathLst>
                <a:path extrusionOk="0" h="893" w="1361">
                  <a:moveTo>
                    <a:pt x="724" y="1"/>
                  </a:moveTo>
                  <a:cubicBezTo>
                    <a:pt x="392" y="1"/>
                    <a:pt x="0" y="165"/>
                    <a:pt x="0" y="165"/>
                  </a:cubicBezTo>
                  <a:cubicBezTo>
                    <a:pt x="0" y="165"/>
                    <a:pt x="138" y="593"/>
                    <a:pt x="607" y="779"/>
                  </a:cubicBezTo>
                  <a:cubicBezTo>
                    <a:pt x="835" y="869"/>
                    <a:pt x="983" y="892"/>
                    <a:pt x="1076" y="892"/>
                  </a:cubicBezTo>
                  <a:cubicBezTo>
                    <a:pt x="1175" y="892"/>
                    <a:pt x="1211" y="866"/>
                    <a:pt x="1211" y="866"/>
                  </a:cubicBezTo>
                  <a:cubicBezTo>
                    <a:pt x="1211" y="866"/>
                    <a:pt x="1360" y="332"/>
                    <a:pt x="1055" y="91"/>
                  </a:cubicBezTo>
                  <a:cubicBezTo>
                    <a:pt x="970" y="25"/>
                    <a:pt x="852" y="1"/>
                    <a:pt x="724" y="1"/>
                  </a:cubicBezTo>
                  <a:close/>
                </a:path>
              </a:pathLst>
            </a:custGeom>
            <a:solidFill>
              <a:srgbClr val="FFD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19"/>
            <p:cNvSpPr/>
            <p:nvPr/>
          </p:nvSpPr>
          <p:spPr>
            <a:xfrm>
              <a:off x="2426525" y="3796625"/>
              <a:ext cx="63775" cy="59700"/>
            </a:xfrm>
            <a:custGeom>
              <a:rect b="b" l="l" r="r" t="t"/>
              <a:pathLst>
                <a:path extrusionOk="0" h="2388" w="2551">
                  <a:moveTo>
                    <a:pt x="1415" y="1"/>
                  </a:moveTo>
                  <a:cubicBezTo>
                    <a:pt x="1323" y="1"/>
                    <a:pt x="1231" y="10"/>
                    <a:pt x="1138" y="28"/>
                  </a:cubicBezTo>
                  <a:cubicBezTo>
                    <a:pt x="665" y="118"/>
                    <a:pt x="301" y="472"/>
                    <a:pt x="171" y="936"/>
                  </a:cubicBezTo>
                  <a:cubicBezTo>
                    <a:pt x="0" y="1546"/>
                    <a:pt x="256" y="2091"/>
                    <a:pt x="688" y="2388"/>
                  </a:cubicBezTo>
                  <a:cubicBezTo>
                    <a:pt x="674" y="2343"/>
                    <a:pt x="332" y="1834"/>
                    <a:pt x="683" y="1722"/>
                  </a:cubicBezTo>
                  <a:lnTo>
                    <a:pt x="683" y="1722"/>
                  </a:lnTo>
                  <a:cubicBezTo>
                    <a:pt x="688" y="1771"/>
                    <a:pt x="697" y="1952"/>
                    <a:pt x="715" y="2066"/>
                  </a:cubicBezTo>
                  <a:cubicBezTo>
                    <a:pt x="715" y="2066"/>
                    <a:pt x="717" y="2066"/>
                    <a:pt x="721" y="2066"/>
                  </a:cubicBezTo>
                  <a:cubicBezTo>
                    <a:pt x="750" y="2066"/>
                    <a:pt x="885" y="2055"/>
                    <a:pt x="880" y="1864"/>
                  </a:cubicBezTo>
                  <a:cubicBezTo>
                    <a:pt x="879" y="1806"/>
                    <a:pt x="868" y="1707"/>
                    <a:pt x="869" y="1660"/>
                  </a:cubicBezTo>
                  <a:cubicBezTo>
                    <a:pt x="873" y="1504"/>
                    <a:pt x="867" y="1397"/>
                    <a:pt x="956" y="1263"/>
                  </a:cubicBezTo>
                  <a:cubicBezTo>
                    <a:pt x="996" y="1206"/>
                    <a:pt x="1013" y="1140"/>
                    <a:pt x="1037" y="1067"/>
                  </a:cubicBezTo>
                  <a:cubicBezTo>
                    <a:pt x="1095" y="883"/>
                    <a:pt x="1228" y="725"/>
                    <a:pt x="1410" y="665"/>
                  </a:cubicBezTo>
                  <a:cubicBezTo>
                    <a:pt x="1459" y="649"/>
                    <a:pt x="1513" y="638"/>
                    <a:pt x="1571" y="638"/>
                  </a:cubicBezTo>
                  <a:cubicBezTo>
                    <a:pt x="1718" y="638"/>
                    <a:pt x="1891" y="705"/>
                    <a:pt x="2075" y="911"/>
                  </a:cubicBezTo>
                  <a:cubicBezTo>
                    <a:pt x="2213" y="693"/>
                    <a:pt x="2313" y="628"/>
                    <a:pt x="2390" y="628"/>
                  </a:cubicBezTo>
                  <a:cubicBezTo>
                    <a:pt x="2459" y="628"/>
                    <a:pt x="2509" y="681"/>
                    <a:pt x="2550" y="722"/>
                  </a:cubicBezTo>
                  <a:cubicBezTo>
                    <a:pt x="2312" y="228"/>
                    <a:pt x="1874" y="1"/>
                    <a:pt x="1415" y="1"/>
                  </a:cubicBezTo>
                  <a:close/>
                </a:path>
              </a:pathLst>
            </a:custGeom>
            <a:solidFill>
              <a:srgbClr val="FFD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19"/>
            <p:cNvSpPr/>
            <p:nvPr/>
          </p:nvSpPr>
          <p:spPr>
            <a:xfrm>
              <a:off x="2426950" y="3836975"/>
              <a:ext cx="16800" cy="21150"/>
            </a:xfrm>
            <a:custGeom>
              <a:rect b="b" l="l" r="r" t="t"/>
              <a:pathLst>
                <a:path extrusionOk="0" h="846" w="672">
                  <a:moveTo>
                    <a:pt x="414" y="0"/>
                  </a:moveTo>
                  <a:cubicBezTo>
                    <a:pt x="329" y="0"/>
                    <a:pt x="244" y="33"/>
                    <a:pt x="190" y="118"/>
                  </a:cubicBezTo>
                  <a:cubicBezTo>
                    <a:pt x="1" y="413"/>
                    <a:pt x="269" y="845"/>
                    <a:pt x="504" y="845"/>
                  </a:cubicBezTo>
                  <a:cubicBezTo>
                    <a:pt x="507" y="845"/>
                    <a:pt x="510" y="845"/>
                    <a:pt x="513" y="845"/>
                  </a:cubicBezTo>
                  <a:cubicBezTo>
                    <a:pt x="640" y="839"/>
                    <a:pt x="671" y="774"/>
                    <a:pt x="671" y="774"/>
                  </a:cubicBezTo>
                  <a:lnTo>
                    <a:pt x="666" y="108"/>
                  </a:lnTo>
                  <a:cubicBezTo>
                    <a:pt x="618" y="47"/>
                    <a:pt x="516" y="0"/>
                    <a:pt x="41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19"/>
            <p:cNvSpPr/>
            <p:nvPr/>
          </p:nvSpPr>
          <p:spPr>
            <a:xfrm>
              <a:off x="2386525" y="3890450"/>
              <a:ext cx="65575" cy="170800"/>
            </a:xfrm>
            <a:custGeom>
              <a:rect b="b" l="l" r="r" t="t"/>
              <a:pathLst>
                <a:path extrusionOk="0" h="6832" w="2623">
                  <a:moveTo>
                    <a:pt x="1740" y="0"/>
                  </a:moveTo>
                  <a:cubicBezTo>
                    <a:pt x="1585" y="0"/>
                    <a:pt x="1416" y="119"/>
                    <a:pt x="1225" y="418"/>
                  </a:cubicBezTo>
                  <a:cubicBezTo>
                    <a:pt x="881" y="957"/>
                    <a:pt x="529" y="1439"/>
                    <a:pt x="261" y="2151"/>
                  </a:cubicBezTo>
                  <a:cubicBezTo>
                    <a:pt x="114" y="2546"/>
                    <a:pt x="1" y="2932"/>
                    <a:pt x="201" y="3773"/>
                  </a:cubicBezTo>
                  <a:cubicBezTo>
                    <a:pt x="342" y="4360"/>
                    <a:pt x="512" y="4750"/>
                    <a:pt x="780" y="5292"/>
                  </a:cubicBezTo>
                  <a:cubicBezTo>
                    <a:pt x="854" y="5439"/>
                    <a:pt x="870" y="5567"/>
                    <a:pt x="978" y="5865"/>
                  </a:cubicBezTo>
                  <a:cubicBezTo>
                    <a:pt x="1084" y="6163"/>
                    <a:pt x="1278" y="6480"/>
                    <a:pt x="1481" y="6651"/>
                  </a:cubicBezTo>
                  <a:cubicBezTo>
                    <a:pt x="1642" y="6786"/>
                    <a:pt x="1738" y="6832"/>
                    <a:pt x="1797" y="6832"/>
                  </a:cubicBezTo>
                  <a:cubicBezTo>
                    <a:pt x="1812" y="6832"/>
                    <a:pt x="1825" y="6829"/>
                    <a:pt x="1836" y="6823"/>
                  </a:cubicBezTo>
                  <a:cubicBezTo>
                    <a:pt x="1901" y="6791"/>
                    <a:pt x="1894" y="6722"/>
                    <a:pt x="1809" y="6634"/>
                  </a:cubicBezTo>
                  <a:cubicBezTo>
                    <a:pt x="1726" y="6546"/>
                    <a:pt x="1573" y="6413"/>
                    <a:pt x="1461" y="6178"/>
                  </a:cubicBezTo>
                  <a:lnTo>
                    <a:pt x="1461" y="6178"/>
                  </a:lnTo>
                  <a:cubicBezTo>
                    <a:pt x="1461" y="6178"/>
                    <a:pt x="1633" y="6379"/>
                    <a:pt x="1748" y="6491"/>
                  </a:cubicBezTo>
                  <a:cubicBezTo>
                    <a:pt x="1849" y="6590"/>
                    <a:pt x="1964" y="6676"/>
                    <a:pt x="2088" y="6746"/>
                  </a:cubicBezTo>
                  <a:cubicBezTo>
                    <a:pt x="2116" y="6761"/>
                    <a:pt x="2147" y="6767"/>
                    <a:pt x="2177" y="6767"/>
                  </a:cubicBezTo>
                  <a:cubicBezTo>
                    <a:pt x="2279" y="6767"/>
                    <a:pt x="2372" y="6696"/>
                    <a:pt x="2309" y="6626"/>
                  </a:cubicBezTo>
                  <a:cubicBezTo>
                    <a:pt x="2228" y="6536"/>
                    <a:pt x="2139" y="6486"/>
                    <a:pt x="1972" y="6319"/>
                  </a:cubicBezTo>
                  <a:cubicBezTo>
                    <a:pt x="1883" y="6231"/>
                    <a:pt x="1804" y="6132"/>
                    <a:pt x="1739" y="6024"/>
                  </a:cubicBezTo>
                  <a:lnTo>
                    <a:pt x="1739" y="6024"/>
                  </a:lnTo>
                  <a:cubicBezTo>
                    <a:pt x="1739" y="6024"/>
                    <a:pt x="1930" y="6197"/>
                    <a:pt x="2116" y="6312"/>
                  </a:cubicBezTo>
                  <a:cubicBezTo>
                    <a:pt x="2303" y="6425"/>
                    <a:pt x="2403" y="6433"/>
                    <a:pt x="2470" y="6436"/>
                  </a:cubicBezTo>
                  <a:cubicBezTo>
                    <a:pt x="2471" y="6436"/>
                    <a:pt x="2472" y="6436"/>
                    <a:pt x="2473" y="6436"/>
                  </a:cubicBezTo>
                  <a:cubicBezTo>
                    <a:pt x="2539" y="6436"/>
                    <a:pt x="2622" y="6351"/>
                    <a:pt x="2507" y="6252"/>
                  </a:cubicBezTo>
                  <a:cubicBezTo>
                    <a:pt x="2400" y="6163"/>
                    <a:pt x="2230" y="6096"/>
                    <a:pt x="2057" y="5894"/>
                  </a:cubicBezTo>
                  <a:cubicBezTo>
                    <a:pt x="1931" y="5748"/>
                    <a:pt x="1861" y="5627"/>
                    <a:pt x="1900" y="5627"/>
                  </a:cubicBezTo>
                  <a:cubicBezTo>
                    <a:pt x="1938" y="5629"/>
                    <a:pt x="2007" y="5719"/>
                    <a:pt x="2164" y="5782"/>
                  </a:cubicBezTo>
                  <a:cubicBezTo>
                    <a:pt x="2217" y="5803"/>
                    <a:pt x="2275" y="5813"/>
                    <a:pt x="2328" y="5813"/>
                  </a:cubicBezTo>
                  <a:cubicBezTo>
                    <a:pt x="2424" y="5813"/>
                    <a:pt x="2505" y="5781"/>
                    <a:pt x="2522" y="5725"/>
                  </a:cubicBezTo>
                  <a:cubicBezTo>
                    <a:pt x="2549" y="5638"/>
                    <a:pt x="2503" y="5670"/>
                    <a:pt x="2359" y="5585"/>
                  </a:cubicBezTo>
                  <a:cubicBezTo>
                    <a:pt x="2216" y="5499"/>
                    <a:pt x="2123" y="5372"/>
                    <a:pt x="1911" y="5267"/>
                  </a:cubicBezTo>
                  <a:cubicBezTo>
                    <a:pt x="1724" y="5175"/>
                    <a:pt x="1603" y="5088"/>
                    <a:pt x="1488" y="4932"/>
                  </a:cubicBezTo>
                  <a:cubicBezTo>
                    <a:pt x="1346" y="4742"/>
                    <a:pt x="1146" y="4230"/>
                    <a:pt x="1010" y="3676"/>
                  </a:cubicBezTo>
                  <a:cubicBezTo>
                    <a:pt x="851" y="3023"/>
                    <a:pt x="1038" y="2618"/>
                    <a:pt x="1225" y="2291"/>
                  </a:cubicBezTo>
                  <a:cubicBezTo>
                    <a:pt x="1635" y="1569"/>
                    <a:pt x="1851" y="1290"/>
                    <a:pt x="2045" y="954"/>
                  </a:cubicBezTo>
                  <a:cubicBezTo>
                    <a:pt x="2229" y="630"/>
                    <a:pt x="2207" y="305"/>
                    <a:pt x="2017" y="129"/>
                  </a:cubicBezTo>
                  <a:cubicBezTo>
                    <a:pt x="1930" y="48"/>
                    <a:pt x="1838" y="0"/>
                    <a:pt x="174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19"/>
            <p:cNvSpPr/>
            <p:nvPr/>
          </p:nvSpPr>
          <p:spPr>
            <a:xfrm>
              <a:off x="2430625" y="3768800"/>
              <a:ext cx="60950" cy="58800"/>
            </a:xfrm>
            <a:custGeom>
              <a:rect b="b" l="l" r="r" t="t"/>
              <a:pathLst>
                <a:path extrusionOk="0" h="2352" w="2438">
                  <a:moveTo>
                    <a:pt x="1219" y="1"/>
                  </a:moveTo>
                  <a:cubicBezTo>
                    <a:pt x="908" y="1"/>
                    <a:pt x="597" y="69"/>
                    <a:pt x="359" y="207"/>
                  </a:cubicBezTo>
                  <a:cubicBezTo>
                    <a:pt x="119" y="346"/>
                    <a:pt x="1" y="528"/>
                    <a:pt x="3" y="709"/>
                  </a:cubicBezTo>
                  <a:lnTo>
                    <a:pt x="3" y="1649"/>
                  </a:lnTo>
                  <a:lnTo>
                    <a:pt x="3" y="1650"/>
                  </a:lnTo>
                  <a:cubicBezTo>
                    <a:pt x="3" y="1829"/>
                    <a:pt x="122" y="2008"/>
                    <a:pt x="359" y="2145"/>
                  </a:cubicBezTo>
                  <a:cubicBezTo>
                    <a:pt x="596" y="2282"/>
                    <a:pt x="907" y="2351"/>
                    <a:pt x="1219" y="2351"/>
                  </a:cubicBezTo>
                  <a:cubicBezTo>
                    <a:pt x="1530" y="2351"/>
                    <a:pt x="1841" y="2282"/>
                    <a:pt x="2078" y="2145"/>
                  </a:cubicBezTo>
                  <a:cubicBezTo>
                    <a:pt x="2318" y="2006"/>
                    <a:pt x="2437" y="1825"/>
                    <a:pt x="2434" y="1644"/>
                  </a:cubicBezTo>
                  <a:lnTo>
                    <a:pt x="2434" y="709"/>
                  </a:lnTo>
                  <a:cubicBezTo>
                    <a:pt x="2438" y="528"/>
                    <a:pt x="2318" y="346"/>
                    <a:pt x="2078" y="207"/>
                  </a:cubicBezTo>
                  <a:cubicBezTo>
                    <a:pt x="1841" y="69"/>
                    <a:pt x="1530" y="1"/>
                    <a:pt x="1219" y="1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19"/>
            <p:cNvSpPr/>
            <p:nvPr/>
          </p:nvSpPr>
          <p:spPr>
            <a:xfrm>
              <a:off x="2430625" y="3768800"/>
              <a:ext cx="60950" cy="58800"/>
            </a:xfrm>
            <a:custGeom>
              <a:rect b="b" l="l" r="r" t="t"/>
              <a:pathLst>
                <a:path extrusionOk="0" h="2352" w="2438">
                  <a:moveTo>
                    <a:pt x="1219" y="1"/>
                  </a:moveTo>
                  <a:cubicBezTo>
                    <a:pt x="908" y="1"/>
                    <a:pt x="597" y="69"/>
                    <a:pt x="359" y="207"/>
                  </a:cubicBezTo>
                  <a:cubicBezTo>
                    <a:pt x="119" y="346"/>
                    <a:pt x="1" y="528"/>
                    <a:pt x="3" y="709"/>
                  </a:cubicBezTo>
                  <a:lnTo>
                    <a:pt x="3" y="1649"/>
                  </a:lnTo>
                  <a:lnTo>
                    <a:pt x="3" y="1650"/>
                  </a:lnTo>
                  <a:cubicBezTo>
                    <a:pt x="3" y="1829"/>
                    <a:pt x="122" y="2008"/>
                    <a:pt x="359" y="2145"/>
                  </a:cubicBezTo>
                  <a:cubicBezTo>
                    <a:pt x="596" y="2282"/>
                    <a:pt x="907" y="2351"/>
                    <a:pt x="1219" y="2351"/>
                  </a:cubicBezTo>
                  <a:cubicBezTo>
                    <a:pt x="1530" y="2351"/>
                    <a:pt x="1841" y="2282"/>
                    <a:pt x="2078" y="2145"/>
                  </a:cubicBezTo>
                  <a:cubicBezTo>
                    <a:pt x="2318" y="2006"/>
                    <a:pt x="2437" y="1825"/>
                    <a:pt x="2434" y="1644"/>
                  </a:cubicBezTo>
                  <a:lnTo>
                    <a:pt x="2434" y="709"/>
                  </a:lnTo>
                  <a:cubicBezTo>
                    <a:pt x="2438" y="528"/>
                    <a:pt x="2318" y="346"/>
                    <a:pt x="2078" y="207"/>
                  </a:cubicBezTo>
                  <a:cubicBezTo>
                    <a:pt x="1841" y="69"/>
                    <a:pt x="1530" y="1"/>
                    <a:pt x="1219" y="1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19"/>
            <p:cNvSpPr/>
            <p:nvPr/>
          </p:nvSpPr>
          <p:spPr>
            <a:xfrm>
              <a:off x="2410925" y="3757375"/>
              <a:ext cx="100350" cy="57975"/>
            </a:xfrm>
            <a:custGeom>
              <a:rect b="b" l="l" r="r" t="t"/>
              <a:pathLst>
                <a:path extrusionOk="0" h="2319" w="4014">
                  <a:moveTo>
                    <a:pt x="2007" y="0"/>
                  </a:moveTo>
                  <a:lnTo>
                    <a:pt x="1" y="1159"/>
                  </a:lnTo>
                  <a:lnTo>
                    <a:pt x="2007" y="2318"/>
                  </a:lnTo>
                  <a:lnTo>
                    <a:pt x="4014" y="1159"/>
                  </a:lnTo>
                  <a:lnTo>
                    <a:pt x="2007" y="0"/>
                  </a:ln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19"/>
            <p:cNvSpPr/>
            <p:nvPr/>
          </p:nvSpPr>
          <p:spPr>
            <a:xfrm>
              <a:off x="2436000" y="3786575"/>
              <a:ext cx="26475" cy="15275"/>
            </a:xfrm>
            <a:custGeom>
              <a:rect b="b" l="l" r="r" t="t"/>
              <a:pathLst>
                <a:path extrusionOk="0" h="611" w="1059">
                  <a:moveTo>
                    <a:pt x="1007" y="1"/>
                  </a:moveTo>
                  <a:cubicBezTo>
                    <a:pt x="1001" y="1"/>
                    <a:pt x="995" y="2"/>
                    <a:pt x="989" y="6"/>
                  </a:cubicBezTo>
                  <a:lnTo>
                    <a:pt x="0" y="570"/>
                  </a:lnTo>
                  <a:lnTo>
                    <a:pt x="72" y="611"/>
                  </a:lnTo>
                  <a:lnTo>
                    <a:pt x="1024" y="68"/>
                  </a:lnTo>
                  <a:cubicBezTo>
                    <a:pt x="1058" y="48"/>
                    <a:pt x="1039" y="1"/>
                    <a:pt x="1007" y="1"/>
                  </a:cubicBezTo>
                  <a:close/>
                </a:path>
              </a:pathLst>
            </a:custGeom>
            <a:solidFill>
              <a:srgbClr val="031F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19"/>
            <p:cNvSpPr/>
            <p:nvPr/>
          </p:nvSpPr>
          <p:spPr>
            <a:xfrm>
              <a:off x="2461100" y="3786325"/>
              <a:ext cx="50175" cy="31075"/>
            </a:xfrm>
            <a:custGeom>
              <a:rect b="b" l="l" r="r" t="t"/>
              <a:pathLst>
                <a:path extrusionOk="0" h="1243" w="2007">
                  <a:moveTo>
                    <a:pt x="2007" y="1"/>
                  </a:moveTo>
                  <a:lnTo>
                    <a:pt x="0" y="1160"/>
                  </a:lnTo>
                  <a:lnTo>
                    <a:pt x="0" y="1242"/>
                  </a:lnTo>
                  <a:lnTo>
                    <a:pt x="2007" y="84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122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19"/>
            <p:cNvSpPr/>
            <p:nvPr/>
          </p:nvSpPr>
          <p:spPr>
            <a:xfrm>
              <a:off x="2410925" y="3786325"/>
              <a:ext cx="50200" cy="31075"/>
            </a:xfrm>
            <a:custGeom>
              <a:rect b="b" l="l" r="r" t="t"/>
              <a:pathLst>
                <a:path extrusionOk="0" h="1243" w="2008">
                  <a:moveTo>
                    <a:pt x="1" y="1"/>
                  </a:moveTo>
                  <a:lnTo>
                    <a:pt x="1" y="84"/>
                  </a:lnTo>
                  <a:lnTo>
                    <a:pt x="2007" y="1242"/>
                  </a:lnTo>
                  <a:lnTo>
                    <a:pt x="2007" y="11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93A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19"/>
            <p:cNvSpPr/>
            <p:nvPr/>
          </p:nvSpPr>
          <p:spPr>
            <a:xfrm>
              <a:off x="2430725" y="3799775"/>
              <a:ext cx="60850" cy="20725"/>
            </a:xfrm>
            <a:custGeom>
              <a:rect b="b" l="l" r="r" t="t"/>
              <a:pathLst>
                <a:path extrusionOk="0" h="829" w="2434">
                  <a:moveTo>
                    <a:pt x="2434" y="1"/>
                  </a:moveTo>
                  <a:lnTo>
                    <a:pt x="1215" y="704"/>
                  </a:lnTo>
                  <a:lnTo>
                    <a:pt x="0" y="3"/>
                  </a:lnTo>
                  <a:lnTo>
                    <a:pt x="0" y="3"/>
                  </a:lnTo>
                  <a:lnTo>
                    <a:pt x="1215" y="829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rgbClr val="031F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19"/>
            <p:cNvSpPr/>
            <p:nvPr/>
          </p:nvSpPr>
          <p:spPr>
            <a:xfrm>
              <a:off x="2430650" y="3825675"/>
              <a:ext cx="7175" cy="16700"/>
            </a:xfrm>
            <a:custGeom>
              <a:rect b="b" l="l" r="r" t="t"/>
              <a:pathLst>
                <a:path extrusionOk="0" h="668" w="287">
                  <a:moveTo>
                    <a:pt x="86" y="0"/>
                  </a:moveTo>
                  <a:lnTo>
                    <a:pt x="1" y="584"/>
                  </a:lnTo>
                  <a:cubicBezTo>
                    <a:pt x="1" y="640"/>
                    <a:pt x="72" y="667"/>
                    <a:pt x="144" y="667"/>
                  </a:cubicBezTo>
                  <a:cubicBezTo>
                    <a:pt x="215" y="667"/>
                    <a:pt x="287" y="640"/>
                    <a:pt x="287" y="584"/>
                  </a:cubicBezTo>
                  <a:lnTo>
                    <a:pt x="196" y="0"/>
                  </a:lnTo>
                  <a:cubicBezTo>
                    <a:pt x="183" y="9"/>
                    <a:pt x="162" y="13"/>
                    <a:pt x="141" y="13"/>
                  </a:cubicBezTo>
                  <a:cubicBezTo>
                    <a:pt x="119" y="13"/>
                    <a:pt x="98" y="9"/>
                    <a:pt x="86" y="0"/>
                  </a:cubicBezTo>
                  <a:close/>
                </a:path>
              </a:pathLst>
            </a:custGeom>
            <a:solidFill>
              <a:srgbClr val="F95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19"/>
            <p:cNvSpPr/>
            <p:nvPr/>
          </p:nvSpPr>
          <p:spPr>
            <a:xfrm>
              <a:off x="2431775" y="3834000"/>
              <a:ext cx="925" cy="8050"/>
            </a:xfrm>
            <a:custGeom>
              <a:rect b="b" l="l" r="r" t="t"/>
              <a:pathLst>
                <a:path extrusionOk="0" h="322" w="37">
                  <a:moveTo>
                    <a:pt x="37" y="0"/>
                  </a:moveTo>
                  <a:lnTo>
                    <a:pt x="0" y="314"/>
                  </a:lnTo>
                  <a:cubicBezTo>
                    <a:pt x="6" y="316"/>
                    <a:pt x="12" y="319"/>
                    <a:pt x="19" y="321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031F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19"/>
            <p:cNvSpPr/>
            <p:nvPr/>
          </p:nvSpPr>
          <p:spPr>
            <a:xfrm>
              <a:off x="2435125" y="3829050"/>
              <a:ext cx="1400" cy="13050"/>
            </a:xfrm>
            <a:custGeom>
              <a:rect b="b" l="l" r="r" t="t"/>
              <a:pathLst>
                <a:path extrusionOk="0" h="522" w="56">
                  <a:moveTo>
                    <a:pt x="0" y="0"/>
                  </a:moveTo>
                  <a:lnTo>
                    <a:pt x="38" y="521"/>
                  </a:lnTo>
                  <a:cubicBezTo>
                    <a:pt x="44" y="519"/>
                    <a:pt x="50" y="517"/>
                    <a:pt x="56" y="51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31F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19"/>
            <p:cNvSpPr/>
            <p:nvPr/>
          </p:nvSpPr>
          <p:spPr>
            <a:xfrm>
              <a:off x="2434000" y="3832000"/>
              <a:ext cx="475" cy="10375"/>
            </a:xfrm>
            <a:custGeom>
              <a:rect b="b" l="l" r="r" t="t"/>
              <a:pathLst>
                <a:path extrusionOk="0" h="415" w="19">
                  <a:moveTo>
                    <a:pt x="9" y="0"/>
                  </a:moveTo>
                  <a:lnTo>
                    <a:pt x="1" y="414"/>
                  </a:lnTo>
                  <a:lnTo>
                    <a:pt x="19" y="41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31F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19"/>
            <p:cNvSpPr/>
            <p:nvPr/>
          </p:nvSpPr>
          <p:spPr>
            <a:xfrm>
              <a:off x="2433350" y="3785650"/>
              <a:ext cx="29075" cy="39850"/>
            </a:xfrm>
            <a:custGeom>
              <a:rect b="b" l="l" r="r" t="t"/>
              <a:pathLst>
                <a:path extrusionOk="0" h="1594" w="1163">
                  <a:moveTo>
                    <a:pt x="1111" y="0"/>
                  </a:moveTo>
                  <a:cubicBezTo>
                    <a:pt x="1106" y="0"/>
                    <a:pt x="1100" y="2"/>
                    <a:pt x="1095" y="5"/>
                  </a:cubicBezTo>
                  <a:lnTo>
                    <a:pt x="89" y="578"/>
                  </a:lnTo>
                  <a:cubicBezTo>
                    <a:pt x="34" y="609"/>
                    <a:pt x="0" y="667"/>
                    <a:pt x="0" y="731"/>
                  </a:cubicBezTo>
                  <a:lnTo>
                    <a:pt x="0" y="1559"/>
                  </a:lnTo>
                  <a:cubicBezTo>
                    <a:pt x="0" y="1578"/>
                    <a:pt x="16" y="1594"/>
                    <a:pt x="35" y="1594"/>
                  </a:cubicBezTo>
                  <a:cubicBezTo>
                    <a:pt x="54" y="1594"/>
                    <a:pt x="70" y="1578"/>
                    <a:pt x="70" y="1559"/>
                  </a:cubicBezTo>
                  <a:lnTo>
                    <a:pt x="70" y="731"/>
                  </a:lnTo>
                  <a:cubicBezTo>
                    <a:pt x="70" y="692"/>
                    <a:pt x="91" y="657"/>
                    <a:pt x="124" y="639"/>
                  </a:cubicBezTo>
                  <a:lnTo>
                    <a:pt x="1130" y="66"/>
                  </a:lnTo>
                  <a:cubicBezTo>
                    <a:pt x="1163" y="46"/>
                    <a:pt x="1143" y="0"/>
                    <a:pt x="1111" y="0"/>
                  </a:cubicBezTo>
                  <a:close/>
                </a:path>
              </a:pathLst>
            </a:custGeom>
            <a:solidFill>
              <a:srgbClr val="BBD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19"/>
            <p:cNvSpPr/>
            <p:nvPr/>
          </p:nvSpPr>
          <p:spPr>
            <a:xfrm>
              <a:off x="2431625" y="3822675"/>
              <a:ext cx="4550" cy="3900"/>
            </a:xfrm>
            <a:custGeom>
              <a:rect b="b" l="l" r="r" t="t"/>
              <a:pathLst>
                <a:path extrusionOk="0" h="156" w="182">
                  <a:moveTo>
                    <a:pt x="104" y="0"/>
                  </a:moveTo>
                  <a:cubicBezTo>
                    <a:pt x="85" y="0"/>
                    <a:pt x="66" y="7"/>
                    <a:pt x="50" y="24"/>
                  </a:cubicBezTo>
                  <a:cubicBezTo>
                    <a:pt x="0" y="72"/>
                    <a:pt x="35" y="155"/>
                    <a:pt x="104" y="155"/>
                  </a:cubicBezTo>
                  <a:cubicBezTo>
                    <a:pt x="148" y="155"/>
                    <a:pt x="181" y="121"/>
                    <a:pt x="181" y="78"/>
                  </a:cubicBezTo>
                  <a:cubicBezTo>
                    <a:pt x="181" y="31"/>
                    <a:pt x="143" y="0"/>
                    <a:pt x="104" y="0"/>
                  </a:cubicBezTo>
                  <a:close/>
                </a:path>
              </a:pathLst>
            </a:custGeom>
            <a:solidFill>
              <a:srgbClr val="F95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19"/>
            <p:cNvSpPr/>
            <p:nvPr/>
          </p:nvSpPr>
          <p:spPr>
            <a:xfrm>
              <a:off x="2432275" y="3822700"/>
              <a:ext cx="4475" cy="3875"/>
            </a:xfrm>
            <a:custGeom>
              <a:rect b="b" l="l" r="r" t="t"/>
              <a:pathLst>
                <a:path extrusionOk="0" h="155" w="179">
                  <a:moveTo>
                    <a:pt x="89" y="1"/>
                  </a:moveTo>
                  <a:cubicBezTo>
                    <a:pt x="125" y="25"/>
                    <a:pt x="135" y="85"/>
                    <a:pt x="88" y="111"/>
                  </a:cubicBezTo>
                  <a:cubicBezTo>
                    <a:pt x="78" y="116"/>
                    <a:pt x="67" y="119"/>
                    <a:pt x="57" y="119"/>
                  </a:cubicBezTo>
                  <a:cubicBezTo>
                    <a:pt x="33" y="119"/>
                    <a:pt x="11" y="105"/>
                    <a:pt x="1" y="80"/>
                  </a:cubicBezTo>
                  <a:lnTo>
                    <a:pt x="1" y="82"/>
                  </a:lnTo>
                  <a:cubicBezTo>
                    <a:pt x="3" y="126"/>
                    <a:pt x="40" y="154"/>
                    <a:pt x="79" y="154"/>
                  </a:cubicBezTo>
                  <a:cubicBezTo>
                    <a:pt x="97" y="154"/>
                    <a:pt x="116" y="148"/>
                    <a:pt x="131" y="134"/>
                  </a:cubicBezTo>
                  <a:cubicBezTo>
                    <a:pt x="178" y="90"/>
                    <a:pt x="154" y="9"/>
                    <a:pt x="89" y="1"/>
                  </a:cubicBezTo>
                  <a:close/>
                </a:path>
              </a:pathLst>
            </a:custGeom>
            <a:solidFill>
              <a:srgbClr val="031F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19"/>
            <p:cNvSpPr/>
            <p:nvPr/>
          </p:nvSpPr>
          <p:spPr>
            <a:xfrm>
              <a:off x="2380950" y="3889800"/>
              <a:ext cx="63975" cy="78575"/>
            </a:xfrm>
            <a:custGeom>
              <a:rect b="b" l="l" r="r" t="t"/>
              <a:pathLst>
                <a:path extrusionOk="0" h="3143" w="2559">
                  <a:moveTo>
                    <a:pt x="1998" y="1"/>
                  </a:moveTo>
                  <a:cubicBezTo>
                    <a:pt x="1764" y="1"/>
                    <a:pt x="1512" y="191"/>
                    <a:pt x="1252" y="516"/>
                  </a:cubicBezTo>
                  <a:cubicBezTo>
                    <a:pt x="939" y="907"/>
                    <a:pt x="248" y="1756"/>
                    <a:pt x="123" y="2058"/>
                  </a:cubicBezTo>
                  <a:cubicBezTo>
                    <a:pt x="0" y="2359"/>
                    <a:pt x="315" y="2884"/>
                    <a:pt x="315" y="2884"/>
                  </a:cubicBezTo>
                  <a:cubicBezTo>
                    <a:pt x="315" y="2884"/>
                    <a:pt x="372" y="2856"/>
                    <a:pt x="482" y="2856"/>
                  </a:cubicBezTo>
                  <a:cubicBezTo>
                    <a:pt x="626" y="2856"/>
                    <a:pt x="862" y="2906"/>
                    <a:pt x="1177" y="3139"/>
                  </a:cubicBezTo>
                  <a:cubicBezTo>
                    <a:pt x="1177" y="3139"/>
                    <a:pt x="1193" y="3143"/>
                    <a:pt x="1224" y="3143"/>
                  </a:cubicBezTo>
                  <a:cubicBezTo>
                    <a:pt x="1296" y="3143"/>
                    <a:pt x="1446" y="3120"/>
                    <a:pt x="1634" y="2963"/>
                  </a:cubicBezTo>
                  <a:cubicBezTo>
                    <a:pt x="1899" y="2739"/>
                    <a:pt x="2313" y="1364"/>
                    <a:pt x="2436" y="917"/>
                  </a:cubicBezTo>
                  <a:cubicBezTo>
                    <a:pt x="2558" y="471"/>
                    <a:pt x="2364" y="107"/>
                    <a:pt x="2141" y="26"/>
                  </a:cubicBezTo>
                  <a:cubicBezTo>
                    <a:pt x="2094" y="9"/>
                    <a:pt x="2047" y="1"/>
                    <a:pt x="1998" y="1"/>
                  </a:cubicBezTo>
                  <a:close/>
                </a:path>
              </a:pathLst>
            </a:custGeom>
            <a:solidFill>
              <a:srgbClr val="293A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19"/>
            <p:cNvSpPr/>
            <p:nvPr/>
          </p:nvSpPr>
          <p:spPr>
            <a:xfrm>
              <a:off x="2387500" y="3960500"/>
              <a:ext cx="23400" cy="14000"/>
            </a:xfrm>
            <a:custGeom>
              <a:rect b="b" l="l" r="r" t="t"/>
              <a:pathLst>
                <a:path extrusionOk="0" h="560" w="936">
                  <a:moveTo>
                    <a:pt x="252" y="1"/>
                  </a:moveTo>
                  <a:cubicBezTo>
                    <a:pt x="106" y="1"/>
                    <a:pt x="53" y="56"/>
                    <a:pt x="53" y="56"/>
                  </a:cubicBezTo>
                  <a:cubicBezTo>
                    <a:pt x="0" y="209"/>
                    <a:pt x="65" y="410"/>
                    <a:pt x="65" y="410"/>
                  </a:cubicBezTo>
                  <a:cubicBezTo>
                    <a:pt x="136" y="395"/>
                    <a:pt x="205" y="389"/>
                    <a:pt x="272" y="389"/>
                  </a:cubicBezTo>
                  <a:cubicBezTo>
                    <a:pt x="628" y="389"/>
                    <a:pt x="915" y="559"/>
                    <a:pt x="915" y="559"/>
                  </a:cubicBezTo>
                  <a:cubicBezTo>
                    <a:pt x="935" y="476"/>
                    <a:pt x="915" y="310"/>
                    <a:pt x="915" y="310"/>
                  </a:cubicBezTo>
                  <a:cubicBezTo>
                    <a:pt x="915" y="310"/>
                    <a:pt x="920" y="180"/>
                    <a:pt x="546" y="56"/>
                  </a:cubicBezTo>
                  <a:cubicBezTo>
                    <a:pt x="421" y="15"/>
                    <a:pt x="325" y="1"/>
                    <a:pt x="252" y="1"/>
                  </a:cubicBezTo>
                  <a:close/>
                </a:path>
              </a:pathLst>
            </a:custGeom>
            <a:solidFill>
              <a:srgbClr val="122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p19"/>
            <p:cNvSpPr/>
            <p:nvPr/>
          </p:nvSpPr>
          <p:spPr>
            <a:xfrm>
              <a:off x="2525825" y="3826550"/>
              <a:ext cx="23325" cy="16675"/>
            </a:xfrm>
            <a:custGeom>
              <a:rect b="b" l="l" r="r" t="t"/>
              <a:pathLst>
                <a:path extrusionOk="0" h="667" w="933">
                  <a:moveTo>
                    <a:pt x="130" y="0"/>
                  </a:moveTo>
                  <a:cubicBezTo>
                    <a:pt x="130" y="0"/>
                    <a:pt x="31" y="99"/>
                    <a:pt x="1" y="214"/>
                  </a:cubicBezTo>
                  <a:cubicBezTo>
                    <a:pt x="1" y="214"/>
                    <a:pt x="57" y="483"/>
                    <a:pt x="328" y="603"/>
                  </a:cubicBezTo>
                  <a:cubicBezTo>
                    <a:pt x="435" y="652"/>
                    <a:pt x="528" y="666"/>
                    <a:pt x="602" y="666"/>
                  </a:cubicBezTo>
                  <a:cubicBezTo>
                    <a:pt x="714" y="666"/>
                    <a:pt x="780" y="632"/>
                    <a:pt x="780" y="632"/>
                  </a:cubicBezTo>
                  <a:cubicBezTo>
                    <a:pt x="780" y="632"/>
                    <a:pt x="913" y="549"/>
                    <a:pt x="932" y="361"/>
                  </a:cubicBezTo>
                  <a:lnTo>
                    <a:pt x="932" y="361"/>
                  </a:lnTo>
                  <a:cubicBezTo>
                    <a:pt x="932" y="361"/>
                    <a:pt x="930" y="361"/>
                    <a:pt x="925" y="361"/>
                  </a:cubicBezTo>
                  <a:cubicBezTo>
                    <a:pt x="875" y="361"/>
                    <a:pt x="554" y="347"/>
                    <a:pt x="130" y="0"/>
                  </a:cubicBezTo>
                  <a:close/>
                </a:path>
              </a:pathLst>
            </a:custGeom>
            <a:solidFill>
              <a:srgbClr val="122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p19"/>
            <p:cNvSpPr/>
            <p:nvPr/>
          </p:nvSpPr>
          <p:spPr>
            <a:xfrm>
              <a:off x="2537300" y="3752050"/>
              <a:ext cx="15975" cy="21575"/>
            </a:xfrm>
            <a:custGeom>
              <a:rect b="b" l="l" r="r" t="t"/>
              <a:pathLst>
                <a:path extrusionOk="0" h="863" w="639">
                  <a:moveTo>
                    <a:pt x="425" y="1"/>
                  </a:moveTo>
                  <a:cubicBezTo>
                    <a:pt x="425" y="1"/>
                    <a:pt x="50" y="179"/>
                    <a:pt x="0" y="649"/>
                  </a:cubicBezTo>
                  <a:cubicBezTo>
                    <a:pt x="0" y="649"/>
                    <a:pt x="176" y="400"/>
                    <a:pt x="297" y="398"/>
                  </a:cubicBezTo>
                  <a:cubicBezTo>
                    <a:pt x="297" y="398"/>
                    <a:pt x="302" y="706"/>
                    <a:pt x="366" y="862"/>
                  </a:cubicBezTo>
                  <a:cubicBezTo>
                    <a:pt x="366" y="862"/>
                    <a:pt x="427" y="359"/>
                    <a:pt x="638" y="173"/>
                  </a:cubicBezTo>
                  <a:lnTo>
                    <a:pt x="425" y="1"/>
                  </a:ln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19"/>
            <p:cNvSpPr/>
            <p:nvPr/>
          </p:nvSpPr>
          <p:spPr>
            <a:xfrm>
              <a:off x="2508600" y="3708450"/>
              <a:ext cx="51450" cy="45750"/>
            </a:xfrm>
            <a:custGeom>
              <a:rect b="b" l="l" r="r" t="t"/>
              <a:pathLst>
                <a:path extrusionOk="0" h="1830" w="2058">
                  <a:moveTo>
                    <a:pt x="768" y="0"/>
                  </a:moveTo>
                  <a:cubicBezTo>
                    <a:pt x="767" y="0"/>
                    <a:pt x="765" y="0"/>
                    <a:pt x="764" y="0"/>
                  </a:cubicBezTo>
                  <a:lnTo>
                    <a:pt x="762" y="4"/>
                  </a:lnTo>
                  <a:cubicBezTo>
                    <a:pt x="752" y="3"/>
                    <a:pt x="741" y="2"/>
                    <a:pt x="730" y="2"/>
                  </a:cubicBezTo>
                  <a:cubicBezTo>
                    <a:pt x="663" y="2"/>
                    <a:pt x="587" y="22"/>
                    <a:pt x="506" y="69"/>
                  </a:cubicBezTo>
                  <a:cubicBezTo>
                    <a:pt x="228" y="231"/>
                    <a:pt x="1" y="623"/>
                    <a:pt x="1" y="945"/>
                  </a:cubicBezTo>
                  <a:cubicBezTo>
                    <a:pt x="1" y="1093"/>
                    <a:pt x="50" y="1198"/>
                    <a:pt x="129" y="1256"/>
                  </a:cubicBezTo>
                  <a:lnTo>
                    <a:pt x="127" y="1257"/>
                  </a:lnTo>
                  <a:cubicBezTo>
                    <a:pt x="255" y="1374"/>
                    <a:pt x="1501" y="1829"/>
                    <a:pt x="1501" y="1829"/>
                  </a:cubicBezTo>
                  <a:lnTo>
                    <a:pt x="2058" y="853"/>
                  </a:lnTo>
                  <a:cubicBezTo>
                    <a:pt x="2058" y="853"/>
                    <a:pt x="957" y="0"/>
                    <a:pt x="768" y="0"/>
                  </a:cubicBezTo>
                  <a:close/>
                </a:path>
              </a:pathLst>
            </a:custGeom>
            <a:solidFill>
              <a:srgbClr val="FFD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19"/>
            <p:cNvSpPr/>
            <p:nvPr/>
          </p:nvSpPr>
          <p:spPr>
            <a:xfrm>
              <a:off x="2527325" y="3742550"/>
              <a:ext cx="14400" cy="17850"/>
            </a:xfrm>
            <a:custGeom>
              <a:rect b="b" l="l" r="r" t="t"/>
              <a:pathLst>
                <a:path extrusionOk="0" h="714" w="576">
                  <a:moveTo>
                    <a:pt x="142" y="1"/>
                  </a:moveTo>
                  <a:cubicBezTo>
                    <a:pt x="110" y="1"/>
                    <a:pt x="82" y="10"/>
                    <a:pt x="64" y="29"/>
                  </a:cubicBezTo>
                  <a:cubicBezTo>
                    <a:pt x="1" y="93"/>
                    <a:pt x="56" y="85"/>
                    <a:pt x="146" y="226"/>
                  </a:cubicBezTo>
                  <a:cubicBezTo>
                    <a:pt x="236" y="369"/>
                    <a:pt x="260" y="525"/>
                    <a:pt x="403" y="714"/>
                  </a:cubicBezTo>
                  <a:lnTo>
                    <a:pt x="575" y="397"/>
                  </a:lnTo>
                  <a:cubicBezTo>
                    <a:pt x="540" y="379"/>
                    <a:pt x="521" y="266"/>
                    <a:pt x="409" y="140"/>
                  </a:cubicBezTo>
                  <a:cubicBezTo>
                    <a:pt x="334" y="54"/>
                    <a:pt x="223" y="1"/>
                    <a:pt x="14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19"/>
            <p:cNvSpPr/>
            <p:nvPr/>
          </p:nvSpPr>
          <p:spPr>
            <a:xfrm>
              <a:off x="2542350" y="3728575"/>
              <a:ext cx="25575" cy="31600"/>
            </a:xfrm>
            <a:custGeom>
              <a:rect b="b" l="l" r="r" t="t"/>
              <a:pathLst>
                <a:path extrusionOk="0" h="1264" w="1023">
                  <a:moveTo>
                    <a:pt x="569" y="0"/>
                  </a:moveTo>
                  <a:cubicBezTo>
                    <a:pt x="525" y="0"/>
                    <a:pt x="475" y="14"/>
                    <a:pt x="420" y="46"/>
                  </a:cubicBezTo>
                  <a:cubicBezTo>
                    <a:pt x="188" y="180"/>
                    <a:pt x="1" y="506"/>
                    <a:pt x="1" y="772"/>
                  </a:cubicBezTo>
                  <a:cubicBezTo>
                    <a:pt x="1" y="916"/>
                    <a:pt x="64" y="988"/>
                    <a:pt x="149" y="1027"/>
                  </a:cubicBezTo>
                  <a:cubicBezTo>
                    <a:pt x="224" y="1059"/>
                    <a:pt x="436" y="1196"/>
                    <a:pt x="549" y="1263"/>
                  </a:cubicBezTo>
                  <a:cubicBezTo>
                    <a:pt x="780" y="1131"/>
                    <a:pt x="1023" y="499"/>
                    <a:pt x="1023" y="232"/>
                  </a:cubicBezTo>
                  <a:cubicBezTo>
                    <a:pt x="906" y="183"/>
                    <a:pt x="777" y="93"/>
                    <a:pt x="708" y="47"/>
                  </a:cubicBezTo>
                  <a:cubicBezTo>
                    <a:pt x="667" y="19"/>
                    <a:pt x="621" y="0"/>
                    <a:pt x="569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p19"/>
            <p:cNvSpPr/>
            <p:nvPr/>
          </p:nvSpPr>
          <p:spPr>
            <a:xfrm>
              <a:off x="2552850" y="3734050"/>
              <a:ext cx="45000" cy="46375"/>
            </a:xfrm>
            <a:custGeom>
              <a:rect b="b" l="l" r="r" t="t"/>
              <a:pathLst>
                <a:path extrusionOk="0" h="1855" w="1800">
                  <a:moveTo>
                    <a:pt x="555" y="1"/>
                  </a:moveTo>
                  <a:cubicBezTo>
                    <a:pt x="517" y="1"/>
                    <a:pt x="475" y="13"/>
                    <a:pt x="419" y="45"/>
                  </a:cubicBezTo>
                  <a:cubicBezTo>
                    <a:pt x="188" y="178"/>
                    <a:pt x="1" y="504"/>
                    <a:pt x="1" y="770"/>
                  </a:cubicBezTo>
                  <a:cubicBezTo>
                    <a:pt x="1" y="908"/>
                    <a:pt x="50" y="1002"/>
                    <a:pt x="130" y="1044"/>
                  </a:cubicBezTo>
                  <a:cubicBezTo>
                    <a:pt x="130" y="1044"/>
                    <a:pt x="862" y="1795"/>
                    <a:pt x="1007" y="1853"/>
                  </a:cubicBezTo>
                  <a:cubicBezTo>
                    <a:pt x="1010" y="1854"/>
                    <a:pt x="1014" y="1855"/>
                    <a:pt x="1018" y="1855"/>
                  </a:cubicBezTo>
                  <a:cubicBezTo>
                    <a:pt x="1182" y="1855"/>
                    <a:pt x="1800" y="671"/>
                    <a:pt x="1800" y="671"/>
                  </a:cubicBezTo>
                  <a:cubicBezTo>
                    <a:pt x="1707" y="560"/>
                    <a:pt x="837" y="126"/>
                    <a:pt x="684" y="43"/>
                  </a:cubicBezTo>
                  <a:cubicBezTo>
                    <a:pt x="676" y="38"/>
                    <a:pt x="668" y="34"/>
                    <a:pt x="661" y="31"/>
                  </a:cubicBezTo>
                  <a:lnTo>
                    <a:pt x="657" y="28"/>
                  </a:lnTo>
                  <a:cubicBezTo>
                    <a:pt x="622" y="12"/>
                    <a:pt x="590" y="1"/>
                    <a:pt x="555" y="1"/>
                  </a:cubicBezTo>
                  <a:close/>
                </a:path>
              </a:pathLst>
            </a:custGeom>
            <a:solidFill>
              <a:srgbClr val="FFD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p19"/>
            <p:cNvSpPr/>
            <p:nvPr/>
          </p:nvSpPr>
          <p:spPr>
            <a:xfrm>
              <a:off x="2575175" y="3749200"/>
              <a:ext cx="25300" cy="32625"/>
            </a:xfrm>
            <a:custGeom>
              <a:rect b="b" l="l" r="r" t="t"/>
              <a:pathLst>
                <a:path extrusionOk="0" h="1305" w="1012">
                  <a:moveTo>
                    <a:pt x="732" y="0"/>
                  </a:moveTo>
                  <a:cubicBezTo>
                    <a:pt x="664" y="0"/>
                    <a:pt x="587" y="22"/>
                    <a:pt x="506" y="69"/>
                  </a:cubicBezTo>
                  <a:cubicBezTo>
                    <a:pt x="228" y="230"/>
                    <a:pt x="1" y="622"/>
                    <a:pt x="1" y="944"/>
                  </a:cubicBezTo>
                  <a:cubicBezTo>
                    <a:pt x="1" y="1173"/>
                    <a:pt x="115" y="1305"/>
                    <a:pt x="280" y="1305"/>
                  </a:cubicBezTo>
                  <a:cubicBezTo>
                    <a:pt x="348" y="1305"/>
                    <a:pt x="425" y="1283"/>
                    <a:pt x="506" y="1236"/>
                  </a:cubicBezTo>
                  <a:cubicBezTo>
                    <a:pt x="786" y="1075"/>
                    <a:pt x="1012" y="683"/>
                    <a:pt x="1012" y="361"/>
                  </a:cubicBezTo>
                  <a:cubicBezTo>
                    <a:pt x="1012" y="133"/>
                    <a:pt x="898" y="0"/>
                    <a:pt x="732" y="0"/>
                  </a:cubicBezTo>
                  <a:close/>
                </a:path>
              </a:pathLst>
            </a:custGeom>
            <a:solidFill>
              <a:srgbClr val="F4B8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 p14:dur="1500">
    <p:split orient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"/>
          <p:cNvSpPr txBox="1"/>
          <p:nvPr>
            <p:ph idx="2" type="ctrTitle"/>
          </p:nvPr>
        </p:nvSpPr>
        <p:spPr>
          <a:xfrm flipH="1">
            <a:off x="5688051" y="2143429"/>
            <a:ext cx="2319626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TEAM MEMBERS</a:t>
            </a:r>
            <a:endParaRPr/>
          </a:p>
        </p:txBody>
      </p:sp>
      <p:sp>
        <p:nvSpPr>
          <p:cNvPr id="290" name="Google Shape;290;p2"/>
          <p:cNvSpPr txBox="1"/>
          <p:nvPr>
            <p:ph idx="4" type="title"/>
          </p:nvPr>
        </p:nvSpPr>
        <p:spPr>
          <a:xfrm>
            <a:off x="5835693" y="-60582"/>
            <a:ext cx="22857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CHI SIAMO?</a:t>
            </a:r>
            <a:endParaRPr/>
          </a:p>
        </p:txBody>
      </p:sp>
      <p:grpSp>
        <p:nvGrpSpPr>
          <p:cNvPr id="291" name="Google Shape;291;p2"/>
          <p:cNvGrpSpPr/>
          <p:nvPr/>
        </p:nvGrpSpPr>
        <p:grpSpPr>
          <a:xfrm>
            <a:off x="555018" y="475043"/>
            <a:ext cx="4383353" cy="4193570"/>
            <a:chOff x="1329975" y="311925"/>
            <a:chExt cx="1021975" cy="977750"/>
          </a:xfrm>
        </p:grpSpPr>
        <p:sp>
          <p:nvSpPr>
            <p:cNvPr id="292" name="Google Shape;292;p2"/>
            <p:cNvSpPr/>
            <p:nvPr/>
          </p:nvSpPr>
          <p:spPr>
            <a:xfrm>
              <a:off x="1342025" y="456800"/>
              <a:ext cx="204050" cy="241925"/>
            </a:xfrm>
            <a:custGeom>
              <a:rect b="b" l="l" r="r" t="t"/>
              <a:pathLst>
                <a:path extrusionOk="0" h="9677" w="8162">
                  <a:moveTo>
                    <a:pt x="8162" y="1"/>
                  </a:moveTo>
                  <a:lnTo>
                    <a:pt x="7344" y="370"/>
                  </a:lnTo>
                  <a:lnTo>
                    <a:pt x="0" y="9677"/>
                  </a:lnTo>
                  <a:lnTo>
                    <a:pt x="819" y="9308"/>
                  </a:lnTo>
                  <a:lnTo>
                    <a:pt x="3498" y="5912"/>
                  </a:lnTo>
                  <a:lnTo>
                    <a:pt x="4107" y="5140"/>
                  </a:lnTo>
                  <a:lnTo>
                    <a:pt x="8162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1513575" y="447075"/>
              <a:ext cx="32500" cy="19000"/>
            </a:xfrm>
            <a:custGeom>
              <a:rect b="b" l="l" r="r" t="t"/>
              <a:pathLst>
                <a:path extrusionOk="0" h="760" w="1300">
                  <a:moveTo>
                    <a:pt x="818" y="0"/>
                  </a:moveTo>
                  <a:lnTo>
                    <a:pt x="0" y="369"/>
                  </a:lnTo>
                  <a:lnTo>
                    <a:pt x="482" y="759"/>
                  </a:lnTo>
                  <a:lnTo>
                    <a:pt x="1300" y="390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rgbClr val="E2E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1329975" y="456300"/>
              <a:ext cx="195650" cy="242425"/>
            </a:xfrm>
            <a:custGeom>
              <a:rect b="b" l="l" r="r" t="t"/>
              <a:pathLst>
                <a:path extrusionOk="0" h="9697" w="7826">
                  <a:moveTo>
                    <a:pt x="7344" y="0"/>
                  </a:moveTo>
                  <a:lnTo>
                    <a:pt x="1" y="9307"/>
                  </a:lnTo>
                  <a:lnTo>
                    <a:pt x="482" y="9697"/>
                  </a:lnTo>
                  <a:lnTo>
                    <a:pt x="7826" y="390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1548275" y="703650"/>
              <a:ext cx="43025" cy="64625"/>
            </a:xfrm>
            <a:custGeom>
              <a:rect b="b" l="l" r="r" t="t"/>
              <a:pathLst>
                <a:path extrusionOk="0" h="2585" w="1721">
                  <a:moveTo>
                    <a:pt x="1" y="1"/>
                  </a:moveTo>
                  <a:lnTo>
                    <a:pt x="1050" y="2194"/>
                  </a:lnTo>
                  <a:lnTo>
                    <a:pt x="1720" y="2584"/>
                  </a:lnTo>
                  <a:lnTo>
                    <a:pt x="672" y="39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1419925" y="691175"/>
              <a:ext cx="139175" cy="80450"/>
            </a:xfrm>
            <a:custGeom>
              <a:rect b="b" l="l" r="r" t="t"/>
              <a:pathLst>
                <a:path extrusionOk="0" h="3218" w="5567">
                  <a:moveTo>
                    <a:pt x="4896" y="0"/>
                  </a:moveTo>
                  <a:lnTo>
                    <a:pt x="1" y="2827"/>
                  </a:lnTo>
                  <a:lnTo>
                    <a:pt x="672" y="3217"/>
                  </a:lnTo>
                  <a:lnTo>
                    <a:pt x="5567" y="390"/>
                  </a:lnTo>
                  <a:lnTo>
                    <a:pt x="4896" y="0"/>
                  </a:lnTo>
                  <a:close/>
                </a:path>
              </a:pathLst>
            </a:custGeom>
            <a:solidFill>
              <a:srgbClr val="E2E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1502650" y="608150"/>
              <a:ext cx="56450" cy="92775"/>
            </a:xfrm>
            <a:custGeom>
              <a:rect b="b" l="l" r="r" t="t"/>
              <a:pathLst>
                <a:path extrusionOk="0" h="3711" w="2258">
                  <a:moveTo>
                    <a:pt x="0" y="1"/>
                  </a:moveTo>
                  <a:lnTo>
                    <a:pt x="1587" y="3321"/>
                  </a:lnTo>
                  <a:lnTo>
                    <a:pt x="2258" y="3711"/>
                  </a:lnTo>
                  <a:lnTo>
                    <a:pt x="671" y="3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1502650" y="598925"/>
              <a:ext cx="32775" cy="19000"/>
            </a:xfrm>
            <a:custGeom>
              <a:rect b="b" l="l" r="r" t="t"/>
              <a:pathLst>
                <a:path extrusionOk="0" h="760" w="1311">
                  <a:moveTo>
                    <a:pt x="640" y="0"/>
                  </a:moveTo>
                  <a:lnTo>
                    <a:pt x="0" y="370"/>
                  </a:lnTo>
                  <a:lnTo>
                    <a:pt x="671" y="759"/>
                  </a:lnTo>
                  <a:lnTo>
                    <a:pt x="1311" y="390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E2E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1389050" y="608675"/>
              <a:ext cx="218225" cy="276325"/>
            </a:xfrm>
            <a:custGeom>
              <a:rect b="b" l="l" r="r" t="t"/>
              <a:pathLst>
                <a:path extrusionOk="0" h="11053" w="8729">
                  <a:moveTo>
                    <a:pt x="5855" y="0"/>
                  </a:moveTo>
                  <a:lnTo>
                    <a:pt x="5215" y="369"/>
                  </a:lnTo>
                  <a:lnTo>
                    <a:pt x="6802" y="3690"/>
                  </a:lnTo>
                  <a:lnTo>
                    <a:pt x="1907" y="6517"/>
                  </a:lnTo>
                  <a:lnTo>
                    <a:pt x="3469" y="1378"/>
                  </a:lnTo>
                  <a:lnTo>
                    <a:pt x="2830" y="1747"/>
                  </a:lnTo>
                  <a:lnTo>
                    <a:pt x="0" y="11053"/>
                  </a:lnTo>
                  <a:lnTo>
                    <a:pt x="640" y="10684"/>
                  </a:lnTo>
                  <a:lnTo>
                    <a:pt x="1671" y="7289"/>
                  </a:lnTo>
                  <a:lnTo>
                    <a:pt x="7041" y="4189"/>
                  </a:lnTo>
                  <a:lnTo>
                    <a:pt x="8089" y="6383"/>
                  </a:lnTo>
                  <a:lnTo>
                    <a:pt x="8729" y="6014"/>
                  </a:lnTo>
                  <a:lnTo>
                    <a:pt x="5855" y="0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1372275" y="642600"/>
              <a:ext cx="87525" cy="242400"/>
            </a:xfrm>
            <a:custGeom>
              <a:rect b="b" l="l" r="r" t="t"/>
              <a:pathLst>
                <a:path extrusionOk="0" h="9696" w="3501">
                  <a:moveTo>
                    <a:pt x="2830" y="1"/>
                  </a:moveTo>
                  <a:lnTo>
                    <a:pt x="0" y="9306"/>
                  </a:lnTo>
                  <a:lnTo>
                    <a:pt x="671" y="9696"/>
                  </a:lnTo>
                  <a:lnTo>
                    <a:pt x="3501" y="390"/>
                  </a:lnTo>
                  <a:lnTo>
                    <a:pt x="2830" y="1"/>
                  </a:ln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1443000" y="633375"/>
              <a:ext cx="32800" cy="19000"/>
            </a:xfrm>
            <a:custGeom>
              <a:rect b="b" l="l" r="r" t="t"/>
              <a:pathLst>
                <a:path extrusionOk="0" h="760" w="1312">
                  <a:moveTo>
                    <a:pt x="640" y="0"/>
                  </a:moveTo>
                  <a:lnTo>
                    <a:pt x="1" y="370"/>
                  </a:lnTo>
                  <a:lnTo>
                    <a:pt x="672" y="759"/>
                  </a:lnTo>
                  <a:lnTo>
                    <a:pt x="1311" y="390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E2E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1376725" y="318425"/>
              <a:ext cx="254025" cy="437100"/>
            </a:xfrm>
            <a:custGeom>
              <a:rect b="b" l="l" r="r" t="t"/>
              <a:pathLst>
                <a:path extrusionOk="0" h="17484" w="10161">
                  <a:moveTo>
                    <a:pt x="10128" y="0"/>
                  </a:moveTo>
                  <a:lnTo>
                    <a:pt x="1" y="5847"/>
                  </a:lnTo>
                  <a:lnTo>
                    <a:pt x="34" y="17484"/>
                  </a:lnTo>
                  <a:lnTo>
                    <a:pt x="10161" y="11637"/>
                  </a:lnTo>
                  <a:lnTo>
                    <a:pt x="10128" y="0"/>
                  </a:lnTo>
                  <a:close/>
                </a:path>
              </a:pathLst>
            </a:custGeom>
            <a:solidFill>
              <a:srgbClr val="FB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365550" y="458075"/>
              <a:ext cx="12025" cy="297450"/>
            </a:xfrm>
            <a:custGeom>
              <a:rect b="b" l="l" r="r" t="t"/>
              <a:pathLst>
                <a:path extrusionOk="0" h="11898" w="481">
                  <a:moveTo>
                    <a:pt x="0" y="1"/>
                  </a:moveTo>
                  <a:lnTo>
                    <a:pt x="34" y="11639"/>
                  </a:lnTo>
                  <a:lnTo>
                    <a:pt x="481" y="11898"/>
                  </a:lnTo>
                  <a:lnTo>
                    <a:pt x="448" y="2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1365550" y="311925"/>
              <a:ext cx="264400" cy="152700"/>
            </a:xfrm>
            <a:custGeom>
              <a:rect b="b" l="l" r="r" t="t"/>
              <a:pathLst>
                <a:path extrusionOk="0" h="6108" w="10576">
                  <a:moveTo>
                    <a:pt x="10127" y="1"/>
                  </a:moveTo>
                  <a:lnTo>
                    <a:pt x="0" y="5847"/>
                  </a:lnTo>
                  <a:lnTo>
                    <a:pt x="448" y="6107"/>
                  </a:lnTo>
                  <a:lnTo>
                    <a:pt x="10575" y="260"/>
                  </a:lnTo>
                  <a:lnTo>
                    <a:pt x="10127" y="1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1401600" y="588725"/>
              <a:ext cx="17325" cy="37600"/>
            </a:xfrm>
            <a:custGeom>
              <a:rect b="b" l="l" r="r" t="t"/>
              <a:pathLst>
                <a:path extrusionOk="0" h="1504" w="693">
                  <a:moveTo>
                    <a:pt x="689" y="1"/>
                  </a:moveTo>
                  <a:lnTo>
                    <a:pt x="0" y="399"/>
                  </a:lnTo>
                  <a:lnTo>
                    <a:pt x="3" y="1504"/>
                  </a:lnTo>
                  <a:lnTo>
                    <a:pt x="693" y="1106"/>
                  </a:lnTo>
                  <a:lnTo>
                    <a:pt x="689" y="1"/>
                  </a:ln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424075" y="552850"/>
              <a:ext cx="17400" cy="60475"/>
            </a:xfrm>
            <a:custGeom>
              <a:rect b="b" l="l" r="r" t="t"/>
              <a:pathLst>
                <a:path extrusionOk="0" h="2419" w="696">
                  <a:moveTo>
                    <a:pt x="690" y="1"/>
                  </a:moveTo>
                  <a:lnTo>
                    <a:pt x="0" y="399"/>
                  </a:lnTo>
                  <a:lnTo>
                    <a:pt x="6" y="2419"/>
                  </a:lnTo>
                  <a:lnTo>
                    <a:pt x="695" y="2021"/>
                  </a:lnTo>
                  <a:lnTo>
                    <a:pt x="690" y="1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1446550" y="516950"/>
              <a:ext cx="17475" cy="83350"/>
            </a:xfrm>
            <a:custGeom>
              <a:rect b="b" l="l" r="r" t="t"/>
              <a:pathLst>
                <a:path extrusionOk="0" h="3334" w="699">
                  <a:moveTo>
                    <a:pt x="690" y="1"/>
                  </a:moveTo>
                  <a:lnTo>
                    <a:pt x="0" y="399"/>
                  </a:lnTo>
                  <a:lnTo>
                    <a:pt x="9" y="3334"/>
                  </a:lnTo>
                  <a:lnTo>
                    <a:pt x="699" y="2935"/>
                  </a:lnTo>
                  <a:lnTo>
                    <a:pt x="690" y="1"/>
                  </a:lnTo>
                  <a:close/>
                </a:path>
              </a:pathLst>
            </a:custGeom>
            <a:solidFill>
              <a:srgbClr val="D8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1469050" y="481075"/>
              <a:ext cx="17550" cy="106200"/>
            </a:xfrm>
            <a:custGeom>
              <a:rect b="b" l="l" r="r" t="t"/>
              <a:pathLst>
                <a:path extrusionOk="0" h="4248" w="702">
                  <a:moveTo>
                    <a:pt x="690" y="0"/>
                  </a:moveTo>
                  <a:lnTo>
                    <a:pt x="0" y="398"/>
                  </a:lnTo>
                  <a:lnTo>
                    <a:pt x="11" y="4247"/>
                  </a:lnTo>
                  <a:lnTo>
                    <a:pt x="701" y="3849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1520125" y="561475"/>
              <a:ext cx="36575" cy="65950"/>
            </a:xfrm>
            <a:custGeom>
              <a:rect b="b" l="l" r="r" t="t"/>
              <a:pathLst>
                <a:path extrusionOk="0" h="2638" w="1463">
                  <a:moveTo>
                    <a:pt x="1455" y="1"/>
                  </a:moveTo>
                  <a:lnTo>
                    <a:pt x="0" y="2524"/>
                  </a:lnTo>
                  <a:cubicBezTo>
                    <a:pt x="157" y="2599"/>
                    <a:pt x="334" y="2637"/>
                    <a:pt x="526" y="2637"/>
                  </a:cubicBezTo>
                  <a:cubicBezTo>
                    <a:pt x="810" y="2637"/>
                    <a:pt x="1127" y="2553"/>
                    <a:pt x="1462" y="2377"/>
                  </a:cubicBezTo>
                  <a:lnTo>
                    <a:pt x="1455" y="1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1501200" y="559400"/>
              <a:ext cx="51675" cy="63100"/>
            </a:xfrm>
            <a:custGeom>
              <a:rect b="b" l="l" r="r" t="t"/>
              <a:pathLst>
                <a:path extrusionOk="0" h="2524" w="2067">
                  <a:moveTo>
                    <a:pt x="2066" y="1"/>
                  </a:moveTo>
                  <a:lnTo>
                    <a:pt x="0" y="1193"/>
                  </a:lnTo>
                  <a:cubicBezTo>
                    <a:pt x="27" y="1825"/>
                    <a:pt x="253" y="2281"/>
                    <a:pt x="609" y="2524"/>
                  </a:cubicBezTo>
                  <a:lnTo>
                    <a:pt x="2066" y="1"/>
                  </a:lnTo>
                  <a:close/>
                </a:path>
              </a:pathLst>
            </a:custGeom>
            <a:solidFill>
              <a:srgbClr val="D8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519850" y="487800"/>
              <a:ext cx="36625" cy="59350"/>
            </a:xfrm>
            <a:custGeom>
              <a:rect b="b" l="l" r="r" t="t"/>
              <a:pathLst>
                <a:path extrusionOk="0" h="2374" w="1465">
                  <a:moveTo>
                    <a:pt x="1459" y="0"/>
                  </a:moveTo>
                  <a:cubicBezTo>
                    <a:pt x="897" y="354"/>
                    <a:pt x="387" y="905"/>
                    <a:pt x="0" y="1539"/>
                  </a:cubicBezTo>
                  <a:lnTo>
                    <a:pt x="1465" y="2374"/>
                  </a:lnTo>
                  <a:lnTo>
                    <a:pt x="1465" y="2374"/>
                  </a:lnTo>
                  <a:lnTo>
                    <a:pt x="1459" y="0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501175" y="532550"/>
              <a:ext cx="51650" cy="50700"/>
            </a:xfrm>
            <a:custGeom>
              <a:rect b="b" l="l" r="r" t="t"/>
              <a:pathLst>
                <a:path extrusionOk="0" h="2028" w="2066">
                  <a:moveTo>
                    <a:pt x="601" y="1"/>
                  </a:moveTo>
                  <a:cubicBezTo>
                    <a:pt x="248" y="652"/>
                    <a:pt x="24" y="1368"/>
                    <a:pt x="0" y="2028"/>
                  </a:cubicBezTo>
                  <a:lnTo>
                    <a:pt x="2066" y="836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D8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565350" y="522325"/>
              <a:ext cx="51675" cy="50750"/>
            </a:xfrm>
            <a:custGeom>
              <a:rect b="b" l="l" r="r" t="t"/>
              <a:pathLst>
                <a:path extrusionOk="0" h="2030" w="2067">
                  <a:moveTo>
                    <a:pt x="2067" y="1"/>
                  </a:moveTo>
                  <a:lnTo>
                    <a:pt x="1" y="1194"/>
                  </a:lnTo>
                  <a:lnTo>
                    <a:pt x="1468" y="2029"/>
                  </a:lnTo>
                  <a:cubicBezTo>
                    <a:pt x="1822" y="1378"/>
                    <a:pt x="2044" y="662"/>
                    <a:pt x="2067" y="1"/>
                  </a:cubicBez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1561500" y="478275"/>
              <a:ext cx="36550" cy="65850"/>
            </a:xfrm>
            <a:custGeom>
              <a:rect b="b" l="l" r="r" t="t"/>
              <a:pathLst>
                <a:path extrusionOk="0" h="2634" w="1462">
                  <a:moveTo>
                    <a:pt x="937" y="1"/>
                  </a:moveTo>
                  <a:cubicBezTo>
                    <a:pt x="653" y="1"/>
                    <a:pt x="336" y="85"/>
                    <a:pt x="0" y="261"/>
                  </a:cubicBezTo>
                  <a:lnTo>
                    <a:pt x="8" y="2634"/>
                  </a:lnTo>
                  <a:lnTo>
                    <a:pt x="1462" y="113"/>
                  </a:lnTo>
                  <a:cubicBezTo>
                    <a:pt x="1305" y="39"/>
                    <a:pt x="1128" y="1"/>
                    <a:pt x="937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1565325" y="483175"/>
              <a:ext cx="51675" cy="63075"/>
            </a:xfrm>
            <a:custGeom>
              <a:rect b="b" l="l" r="r" t="t"/>
              <a:pathLst>
                <a:path extrusionOk="0" h="2523" w="2067">
                  <a:moveTo>
                    <a:pt x="1456" y="1"/>
                  </a:moveTo>
                  <a:lnTo>
                    <a:pt x="1" y="2522"/>
                  </a:lnTo>
                  <a:lnTo>
                    <a:pt x="2066" y="1328"/>
                  </a:lnTo>
                  <a:cubicBezTo>
                    <a:pt x="2040" y="698"/>
                    <a:pt x="1813" y="241"/>
                    <a:pt x="1456" y="1"/>
                  </a:cubicBez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1561700" y="558500"/>
              <a:ext cx="36675" cy="59425"/>
            </a:xfrm>
            <a:custGeom>
              <a:rect b="b" l="l" r="r" t="t"/>
              <a:pathLst>
                <a:path extrusionOk="0" h="2377" w="1467">
                  <a:moveTo>
                    <a:pt x="1" y="1"/>
                  </a:moveTo>
                  <a:lnTo>
                    <a:pt x="8" y="2376"/>
                  </a:lnTo>
                  <a:cubicBezTo>
                    <a:pt x="570" y="2023"/>
                    <a:pt x="1078" y="1469"/>
                    <a:pt x="1467" y="83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1401500" y="603500"/>
              <a:ext cx="84975" cy="57175"/>
            </a:xfrm>
            <a:custGeom>
              <a:rect b="b" l="l" r="r" t="t"/>
              <a:pathLst>
                <a:path extrusionOk="0" h="2287" w="3399">
                  <a:moveTo>
                    <a:pt x="3397" y="1"/>
                  </a:moveTo>
                  <a:lnTo>
                    <a:pt x="1" y="1962"/>
                  </a:lnTo>
                  <a:lnTo>
                    <a:pt x="2" y="2286"/>
                  </a:lnTo>
                  <a:lnTo>
                    <a:pt x="3398" y="324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1401500" y="437425"/>
              <a:ext cx="84975" cy="76100"/>
            </a:xfrm>
            <a:custGeom>
              <a:rect b="b" l="l" r="r" t="t"/>
              <a:pathLst>
                <a:path extrusionOk="0" h="3044" w="3399">
                  <a:moveTo>
                    <a:pt x="3397" y="0"/>
                  </a:moveTo>
                  <a:lnTo>
                    <a:pt x="1" y="1962"/>
                  </a:lnTo>
                  <a:lnTo>
                    <a:pt x="2" y="3043"/>
                  </a:lnTo>
                  <a:lnTo>
                    <a:pt x="3398" y="1081"/>
                  </a:lnTo>
                  <a:lnTo>
                    <a:pt x="3397" y="0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401500" y="623575"/>
              <a:ext cx="84975" cy="57125"/>
            </a:xfrm>
            <a:custGeom>
              <a:rect b="b" l="l" r="r" t="t"/>
              <a:pathLst>
                <a:path extrusionOk="0" h="2285" w="3399">
                  <a:moveTo>
                    <a:pt x="3397" y="0"/>
                  </a:moveTo>
                  <a:lnTo>
                    <a:pt x="1" y="1961"/>
                  </a:lnTo>
                  <a:lnTo>
                    <a:pt x="2" y="2284"/>
                  </a:lnTo>
                  <a:lnTo>
                    <a:pt x="3398" y="324"/>
                  </a:lnTo>
                  <a:lnTo>
                    <a:pt x="3397" y="0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401500" y="643625"/>
              <a:ext cx="84975" cy="57150"/>
            </a:xfrm>
            <a:custGeom>
              <a:rect b="b" l="l" r="r" t="t"/>
              <a:pathLst>
                <a:path extrusionOk="0" h="2286" w="3399">
                  <a:moveTo>
                    <a:pt x="3397" y="1"/>
                  </a:moveTo>
                  <a:lnTo>
                    <a:pt x="1" y="1961"/>
                  </a:lnTo>
                  <a:lnTo>
                    <a:pt x="2" y="2286"/>
                  </a:lnTo>
                  <a:lnTo>
                    <a:pt x="3398" y="324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516650" y="378225"/>
              <a:ext cx="84925" cy="57125"/>
            </a:xfrm>
            <a:custGeom>
              <a:rect b="b" l="l" r="r" t="t"/>
              <a:pathLst>
                <a:path extrusionOk="0" h="2285" w="3397">
                  <a:moveTo>
                    <a:pt x="3396" y="1"/>
                  </a:moveTo>
                  <a:lnTo>
                    <a:pt x="0" y="1962"/>
                  </a:lnTo>
                  <a:lnTo>
                    <a:pt x="1" y="2285"/>
                  </a:lnTo>
                  <a:lnTo>
                    <a:pt x="3397" y="324"/>
                  </a:lnTo>
                  <a:lnTo>
                    <a:pt x="3396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516650" y="398300"/>
              <a:ext cx="84925" cy="57125"/>
            </a:xfrm>
            <a:custGeom>
              <a:rect b="b" l="l" r="r" t="t"/>
              <a:pathLst>
                <a:path extrusionOk="0" h="2285" w="3397">
                  <a:moveTo>
                    <a:pt x="3396" y="0"/>
                  </a:moveTo>
                  <a:lnTo>
                    <a:pt x="0" y="1961"/>
                  </a:lnTo>
                  <a:lnTo>
                    <a:pt x="1" y="2284"/>
                  </a:lnTo>
                  <a:lnTo>
                    <a:pt x="3397" y="325"/>
                  </a:lnTo>
                  <a:lnTo>
                    <a:pt x="3396" y="0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1516650" y="418350"/>
              <a:ext cx="84925" cy="57125"/>
            </a:xfrm>
            <a:custGeom>
              <a:rect b="b" l="l" r="r" t="t"/>
              <a:pathLst>
                <a:path extrusionOk="0" h="2285" w="3397">
                  <a:moveTo>
                    <a:pt x="3396" y="1"/>
                  </a:moveTo>
                  <a:lnTo>
                    <a:pt x="0" y="1961"/>
                  </a:lnTo>
                  <a:lnTo>
                    <a:pt x="1" y="2285"/>
                  </a:lnTo>
                  <a:lnTo>
                    <a:pt x="3397" y="324"/>
                  </a:lnTo>
                  <a:lnTo>
                    <a:pt x="3396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905575" y="604000"/>
              <a:ext cx="100750" cy="142100"/>
            </a:xfrm>
            <a:custGeom>
              <a:rect b="b" l="l" r="r" t="t"/>
              <a:pathLst>
                <a:path extrusionOk="0" h="5684" w="4030">
                  <a:moveTo>
                    <a:pt x="3518" y="1"/>
                  </a:moveTo>
                  <a:cubicBezTo>
                    <a:pt x="3494" y="1"/>
                    <a:pt x="3469" y="8"/>
                    <a:pt x="3443" y="24"/>
                  </a:cubicBezTo>
                  <a:lnTo>
                    <a:pt x="229" y="1831"/>
                  </a:lnTo>
                  <a:cubicBezTo>
                    <a:pt x="103" y="1905"/>
                    <a:pt x="0" y="2143"/>
                    <a:pt x="1" y="2361"/>
                  </a:cubicBezTo>
                  <a:lnTo>
                    <a:pt x="1" y="5284"/>
                  </a:lnTo>
                  <a:cubicBezTo>
                    <a:pt x="1" y="5581"/>
                    <a:pt x="141" y="5576"/>
                    <a:pt x="371" y="5669"/>
                  </a:cubicBezTo>
                  <a:cubicBezTo>
                    <a:pt x="374" y="5670"/>
                    <a:pt x="378" y="5671"/>
                    <a:pt x="383" y="5672"/>
                  </a:cubicBezTo>
                  <a:cubicBezTo>
                    <a:pt x="386" y="5674"/>
                    <a:pt x="390" y="5675"/>
                    <a:pt x="394" y="5676"/>
                  </a:cubicBezTo>
                  <a:cubicBezTo>
                    <a:pt x="406" y="5681"/>
                    <a:pt x="420" y="5684"/>
                    <a:pt x="434" y="5684"/>
                  </a:cubicBezTo>
                  <a:cubicBezTo>
                    <a:pt x="457" y="5684"/>
                    <a:pt x="482" y="5677"/>
                    <a:pt x="508" y="5662"/>
                  </a:cubicBezTo>
                  <a:lnTo>
                    <a:pt x="2609" y="4560"/>
                  </a:lnTo>
                  <a:lnTo>
                    <a:pt x="2985" y="4899"/>
                  </a:lnTo>
                  <a:lnTo>
                    <a:pt x="2985" y="4893"/>
                  </a:lnTo>
                  <a:lnTo>
                    <a:pt x="2997" y="4903"/>
                  </a:lnTo>
                  <a:lnTo>
                    <a:pt x="2997" y="4897"/>
                  </a:lnTo>
                  <a:lnTo>
                    <a:pt x="3009" y="4907"/>
                  </a:lnTo>
                  <a:lnTo>
                    <a:pt x="3009" y="4900"/>
                  </a:lnTo>
                  <a:lnTo>
                    <a:pt x="3020" y="4911"/>
                  </a:lnTo>
                  <a:lnTo>
                    <a:pt x="3020" y="4904"/>
                  </a:lnTo>
                  <a:lnTo>
                    <a:pt x="3032" y="4915"/>
                  </a:lnTo>
                  <a:lnTo>
                    <a:pt x="3032" y="4909"/>
                  </a:lnTo>
                  <a:lnTo>
                    <a:pt x="3043" y="4918"/>
                  </a:lnTo>
                  <a:lnTo>
                    <a:pt x="3043" y="4912"/>
                  </a:lnTo>
                  <a:lnTo>
                    <a:pt x="3055" y="4922"/>
                  </a:lnTo>
                  <a:lnTo>
                    <a:pt x="3055" y="4916"/>
                  </a:lnTo>
                  <a:lnTo>
                    <a:pt x="3066" y="4927"/>
                  </a:lnTo>
                  <a:lnTo>
                    <a:pt x="3066" y="4919"/>
                  </a:lnTo>
                  <a:lnTo>
                    <a:pt x="3078" y="4930"/>
                  </a:lnTo>
                  <a:lnTo>
                    <a:pt x="3078" y="4923"/>
                  </a:lnTo>
                  <a:lnTo>
                    <a:pt x="3090" y="4934"/>
                  </a:lnTo>
                  <a:lnTo>
                    <a:pt x="3090" y="4928"/>
                  </a:lnTo>
                  <a:lnTo>
                    <a:pt x="3101" y="4938"/>
                  </a:lnTo>
                  <a:lnTo>
                    <a:pt x="3101" y="4932"/>
                  </a:lnTo>
                  <a:lnTo>
                    <a:pt x="3113" y="4941"/>
                  </a:lnTo>
                  <a:lnTo>
                    <a:pt x="3113" y="4935"/>
                  </a:lnTo>
                  <a:lnTo>
                    <a:pt x="3124" y="4945"/>
                  </a:lnTo>
                  <a:lnTo>
                    <a:pt x="3124" y="4939"/>
                  </a:lnTo>
                  <a:lnTo>
                    <a:pt x="3136" y="4950"/>
                  </a:lnTo>
                  <a:lnTo>
                    <a:pt x="3136" y="4942"/>
                  </a:lnTo>
                  <a:lnTo>
                    <a:pt x="3147" y="4953"/>
                  </a:lnTo>
                  <a:lnTo>
                    <a:pt x="3147" y="4946"/>
                  </a:lnTo>
                  <a:lnTo>
                    <a:pt x="3159" y="4957"/>
                  </a:lnTo>
                  <a:lnTo>
                    <a:pt x="3159" y="4951"/>
                  </a:lnTo>
                  <a:lnTo>
                    <a:pt x="3170" y="4961"/>
                  </a:lnTo>
                  <a:lnTo>
                    <a:pt x="3170" y="4954"/>
                  </a:lnTo>
                  <a:lnTo>
                    <a:pt x="3182" y="4964"/>
                  </a:lnTo>
                  <a:lnTo>
                    <a:pt x="3182" y="4958"/>
                  </a:lnTo>
                  <a:lnTo>
                    <a:pt x="3194" y="4969"/>
                  </a:lnTo>
                  <a:lnTo>
                    <a:pt x="3194" y="4962"/>
                  </a:lnTo>
                  <a:lnTo>
                    <a:pt x="3205" y="4973"/>
                  </a:lnTo>
                  <a:lnTo>
                    <a:pt x="3205" y="4965"/>
                  </a:lnTo>
                  <a:lnTo>
                    <a:pt x="3217" y="4976"/>
                  </a:lnTo>
                  <a:lnTo>
                    <a:pt x="3217" y="4970"/>
                  </a:lnTo>
                  <a:lnTo>
                    <a:pt x="3228" y="4980"/>
                  </a:lnTo>
                  <a:lnTo>
                    <a:pt x="3228" y="4974"/>
                  </a:lnTo>
                  <a:lnTo>
                    <a:pt x="3240" y="4983"/>
                  </a:lnTo>
                  <a:lnTo>
                    <a:pt x="3240" y="4977"/>
                  </a:lnTo>
                  <a:lnTo>
                    <a:pt x="3251" y="4988"/>
                  </a:lnTo>
                  <a:lnTo>
                    <a:pt x="3251" y="4981"/>
                  </a:lnTo>
                  <a:lnTo>
                    <a:pt x="3263" y="4992"/>
                  </a:lnTo>
                  <a:lnTo>
                    <a:pt x="3263" y="4985"/>
                  </a:lnTo>
                  <a:lnTo>
                    <a:pt x="3275" y="4995"/>
                  </a:lnTo>
                  <a:lnTo>
                    <a:pt x="3275" y="4989"/>
                  </a:lnTo>
                  <a:lnTo>
                    <a:pt x="3286" y="4999"/>
                  </a:lnTo>
                  <a:lnTo>
                    <a:pt x="3286" y="4993"/>
                  </a:lnTo>
                  <a:lnTo>
                    <a:pt x="3298" y="5003"/>
                  </a:lnTo>
                  <a:lnTo>
                    <a:pt x="3298" y="4997"/>
                  </a:lnTo>
                  <a:lnTo>
                    <a:pt x="3309" y="5006"/>
                  </a:lnTo>
                  <a:lnTo>
                    <a:pt x="3309" y="5000"/>
                  </a:lnTo>
                  <a:lnTo>
                    <a:pt x="3321" y="5011"/>
                  </a:lnTo>
                  <a:lnTo>
                    <a:pt x="3321" y="5004"/>
                  </a:lnTo>
                  <a:lnTo>
                    <a:pt x="3332" y="5015"/>
                  </a:lnTo>
                  <a:lnTo>
                    <a:pt x="3332" y="5008"/>
                  </a:lnTo>
                  <a:lnTo>
                    <a:pt x="3344" y="5018"/>
                  </a:lnTo>
                  <a:lnTo>
                    <a:pt x="3344" y="4124"/>
                  </a:lnTo>
                  <a:lnTo>
                    <a:pt x="3800" y="3853"/>
                  </a:lnTo>
                  <a:cubicBezTo>
                    <a:pt x="3927" y="3778"/>
                    <a:pt x="4029" y="3540"/>
                    <a:pt x="4029" y="3323"/>
                  </a:cubicBezTo>
                  <a:lnTo>
                    <a:pt x="4029" y="402"/>
                  </a:lnTo>
                  <a:cubicBezTo>
                    <a:pt x="4029" y="247"/>
                    <a:pt x="3978" y="145"/>
                    <a:pt x="3904" y="124"/>
                  </a:cubicBezTo>
                  <a:cubicBezTo>
                    <a:pt x="3900" y="122"/>
                    <a:pt x="3895" y="121"/>
                    <a:pt x="3892" y="120"/>
                  </a:cubicBezTo>
                  <a:cubicBezTo>
                    <a:pt x="3888" y="118"/>
                    <a:pt x="3884" y="117"/>
                    <a:pt x="3881" y="116"/>
                  </a:cubicBezTo>
                  <a:cubicBezTo>
                    <a:pt x="3876" y="115"/>
                    <a:pt x="3872" y="114"/>
                    <a:pt x="3869" y="112"/>
                  </a:cubicBezTo>
                  <a:cubicBezTo>
                    <a:pt x="3865" y="111"/>
                    <a:pt x="3861" y="110"/>
                    <a:pt x="3857" y="109"/>
                  </a:cubicBezTo>
                  <a:cubicBezTo>
                    <a:pt x="3853" y="107"/>
                    <a:pt x="3849" y="106"/>
                    <a:pt x="3846" y="105"/>
                  </a:cubicBezTo>
                  <a:cubicBezTo>
                    <a:pt x="3842" y="103"/>
                    <a:pt x="3838" y="101"/>
                    <a:pt x="3834" y="101"/>
                  </a:cubicBezTo>
                  <a:cubicBezTo>
                    <a:pt x="3830" y="99"/>
                    <a:pt x="3826" y="98"/>
                    <a:pt x="3823" y="97"/>
                  </a:cubicBezTo>
                  <a:cubicBezTo>
                    <a:pt x="3819" y="95"/>
                    <a:pt x="3814" y="94"/>
                    <a:pt x="3811" y="93"/>
                  </a:cubicBezTo>
                  <a:cubicBezTo>
                    <a:pt x="3807" y="92"/>
                    <a:pt x="3803" y="91"/>
                    <a:pt x="3800" y="89"/>
                  </a:cubicBezTo>
                  <a:cubicBezTo>
                    <a:pt x="3795" y="88"/>
                    <a:pt x="3791" y="87"/>
                    <a:pt x="3788" y="86"/>
                  </a:cubicBezTo>
                  <a:cubicBezTo>
                    <a:pt x="3784" y="83"/>
                    <a:pt x="3781" y="82"/>
                    <a:pt x="3777" y="82"/>
                  </a:cubicBezTo>
                  <a:cubicBezTo>
                    <a:pt x="3772" y="80"/>
                    <a:pt x="3768" y="79"/>
                    <a:pt x="3765" y="77"/>
                  </a:cubicBezTo>
                  <a:cubicBezTo>
                    <a:pt x="3761" y="76"/>
                    <a:pt x="3758" y="75"/>
                    <a:pt x="3753" y="74"/>
                  </a:cubicBezTo>
                  <a:cubicBezTo>
                    <a:pt x="3749" y="72"/>
                    <a:pt x="3746" y="71"/>
                    <a:pt x="3742" y="70"/>
                  </a:cubicBezTo>
                  <a:cubicBezTo>
                    <a:pt x="3738" y="69"/>
                    <a:pt x="3733" y="68"/>
                    <a:pt x="3730" y="66"/>
                  </a:cubicBezTo>
                  <a:cubicBezTo>
                    <a:pt x="3726" y="65"/>
                    <a:pt x="3723" y="63"/>
                    <a:pt x="3719" y="63"/>
                  </a:cubicBezTo>
                  <a:cubicBezTo>
                    <a:pt x="3714" y="60"/>
                    <a:pt x="3711" y="59"/>
                    <a:pt x="3707" y="58"/>
                  </a:cubicBezTo>
                  <a:cubicBezTo>
                    <a:pt x="3703" y="57"/>
                    <a:pt x="3700" y="56"/>
                    <a:pt x="3696" y="54"/>
                  </a:cubicBezTo>
                  <a:cubicBezTo>
                    <a:pt x="3691" y="53"/>
                    <a:pt x="3688" y="52"/>
                    <a:pt x="3684" y="51"/>
                  </a:cubicBezTo>
                  <a:cubicBezTo>
                    <a:pt x="3680" y="50"/>
                    <a:pt x="3677" y="48"/>
                    <a:pt x="3672" y="47"/>
                  </a:cubicBezTo>
                  <a:cubicBezTo>
                    <a:pt x="3668" y="46"/>
                    <a:pt x="3665" y="45"/>
                    <a:pt x="3661" y="44"/>
                  </a:cubicBezTo>
                  <a:cubicBezTo>
                    <a:pt x="3657" y="41"/>
                    <a:pt x="3654" y="40"/>
                    <a:pt x="3649" y="40"/>
                  </a:cubicBezTo>
                  <a:cubicBezTo>
                    <a:pt x="3645" y="37"/>
                    <a:pt x="3642" y="36"/>
                    <a:pt x="3638" y="35"/>
                  </a:cubicBezTo>
                  <a:cubicBezTo>
                    <a:pt x="3635" y="34"/>
                    <a:pt x="3630" y="33"/>
                    <a:pt x="3626" y="31"/>
                  </a:cubicBezTo>
                  <a:cubicBezTo>
                    <a:pt x="3622" y="30"/>
                    <a:pt x="3619" y="29"/>
                    <a:pt x="3615" y="28"/>
                  </a:cubicBezTo>
                  <a:cubicBezTo>
                    <a:pt x="3610" y="27"/>
                    <a:pt x="3607" y="25"/>
                    <a:pt x="3603" y="24"/>
                  </a:cubicBezTo>
                  <a:cubicBezTo>
                    <a:pt x="3600" y="22"/>
                    <a:pt x="3596" y="21"/>
                    <a:pt x="3591" y="21"/>
                  </a:cubicBezTo>
                  <a:cubicBezTo>
                    <a:pt x="3587" y="18"/>
                    <a:pt x="3584" y="17"/>
                    <a:pt x="3580" y="16"/>
                  </a:cubicBezTo>
                  <a:cubicBezTo>
                    <a:pt x="3577" y="15"/>
                    <a:pt x="3573" y="13"/>
                    <a:pt x="3568" y="12"/>
                  </a:cubicBezTo>
                  <a:cubicBezTo>
                    <a:pt x="3565" y="11"/>
                    <a:pt x="3561" y="10"/>
                    <a:pt x="3557" y="9"/>
                  </a:cubicBezTo>
                  <a:cubicBezTo>
                    <a:pt x="3545" y="4"/>
                    <a:pt x="3531" y="1"/>
                    <a:pt x="3518" y="1"/>
                  </a:cubicBez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1912525" y="606975"/>
              <a:ext cx="93800" cy="139150"/>
            </a:xfrm>
            <a:custGeom>
              <a:rect b="b" l="l" r="r" t="t"/>
              <a:pathLst>
                <a:path extrusionOk="0" h="5566" w="3752">
                  <a:moveTo>
                    <a:pt x="3596" y="1"/>
                  </a:moveTo>
                  <a:cubicBezTo>
                    <a:pt x="3573" y="1"/>
                    <a:pt x="3548" y="8"/>
                    <a:pt x="3522" y="23"/>
                  </a:cubicBezTo>
                  <a:lnTo>
                    <a:pt x="230" y="1831"/>
                  </a:lnTo>
                  <a:cubicBezTo>
                    <a:pt x="103" y="1906"/>
                    <a:pt x="1" y="2144"/>
                    <a:pt x="1" y="2362"/>
                  </a:cubicBezTo>
                  <a:lnTo>
                    <a:pt x="1" y="5283"/>
                  </a:lnTo>
                  <a:cubicBezTo>
                    <a:pt x="1" y="5457"/>
                    <a:pt x="66" y="5565"/>
                    <a:pt x="156" y="5565"/>
                  </a:cubicBezTo>
                  <a:cubicBezTo>
                    <a:pt x="179" y="5565"/>
                    <a:pt x="204" y="5558"/>
                    <a:pt x="230" y="5543"/>
                  </a:cubicBezTo>
                  <a:lnTo>
                    <a:pt x="2466" y="4361"/>
                  </a:lnTo>
                  <a:lnTo>
                    <a:pt x="3066" y="4899"/>
                  </a:lnTo>
                  <a:lnTo>
                    <a:pt x="3066" y="4007"/>
                  </a:lnTo>
                  <a:lnTo>
                    <a:pt x="3522" y="3735"/>
                  </a:lnTo>
                  <a:cubicBezTo>
                    <a:pt x="3649" y="3660"/>
                    <a:pt x="3751" y="3423"/>
                    <a:pt x="3751" y="3204"/>
                  </a:cubicBezTo>
                  <a:lnTo>
                    <a:pt x="3751" y="283"/>
                  </a:lnTo>
                  <a:cubicBezTo>
                    <a:pt x="3751" y="109"/>
                    <a:pt x="3686" y="1"/>
                    <a:pt x="3596" y="1"/>
                  </a:cubicBezTo>
                  <a:close/>
                </a:path>
              </a:pathLst>
            </a:custGeom>
            <a:solidFill>
              <a:srgbClr val="E2E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1982850" y="652925"/>
              <a:ext cx="8875" cy="16150"/>
            </a:xfrm>
            <a:custGeom>
              <a:rect b="b" l="l" r="r" t="t"/>
              <a:pathLst>
                <a:path extrusionOk="0" h="646" w="355">
                  <a:moveTo>
                    <a:pt x="235" y="1"/>
                  </a:moveTo>
                  <a:cubicBezTo>
                    <a:pt x="217" y="1"/>
                    <a:pt x="198" y="6"/>
                    <a:pt x="178" y="18"/>
                  </a:cubicBezTo>
                  <a:cubicBezTo>
                    <a:pt x="80" y="76"/>
                    <a:pt x="1" y="260"/>
                    <a:pt x="1" y="429"/>
                  </a:cubicBezTo>
                  <a:cubicBezTo>
                    <a:pt x="1" y="562"/>
                    <a:pt x="51" y="645"/>
                    <a:pt x="120" y="645"/>
                  </a:cubicBezTo>
                  <a:cubicBezTo>
                    <a:pt x="138" y="645"/>
                    <a:pt x="158" y="640"/>
                    <a:pt x="178" y="628"/>
                  </a:cubicBezTo>
                  <a:cubicBezTo>
                    <a:pt x="274" y="570"/>
                    <a:pt x="354" y="386"/>
                    <a:pt x="354" y="219"/>
                  </a:cubicBezTo>
                  <a:cubicBezTo>
                    <a:pt x="354" y="85"/>
                    <a:pt x="304" y="1"/>
                    <a:pt x="235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1956625" y="668475"/>
              <a:ext cx="8875" cy="16125"/>
            </a:xfrm>
            <a:custGeom>
              <a:rect b="b" l="l" r="r" t="t"/>
              <a:pathLst>
                <a:path extrusionOk="0" h="645" w="355">
                  <a:moveTo>
                    <a:pt x="236" y="0"/>
                  </a:moveTo>
                  <a:cubicBezTo>
                    <a:pt x="218" y="0"/>
                    <a:pt x="199" y="6"/>
                    <a:pt x="178" y="18"/>
                  </a:cubicBezTo>
                  <a:cubicBezTo>
                    <a:pt x="79" y="76"/>
                    <a:pt x="1" y="259"/>
                    <a:pt x="1" y="428"/>
                  </a:cubicBezTo>
                  <a:cubicBezTo>
                    <a:pt x="1" y="561"/>
                    <a:pt x="51" y="645"/>
                    <a:pt x="121" y="645"/>
                  </a:cubicBezTo>
                  <a:cubicBezTo>
                    <a:pt x="139" y="645"/>
                    <a:pt x="158" y="639"/>
                    <a:pt x="178" y="627"/>
                  </a:cubicBezTo>
                  <a:cubicBezTo>
                    <a:pt x="276" y="569"/>
                    <a:pt x="355" y="386"/>
                    <a:pt x="355" y="218"/>
                  </a:cubicBezTo>
                  <a:cubicBezTo>
                    <a:pt x="355" y="84"/>
                    <a:pt x="305" y="0"/>
                    <a:pt x="236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1930425" y="684000"/>
              <a:ext cx="8850" cy="16150"/>
            </a:xfrm>
            <a:custGeom>
              <a:rect b="b" l="l" r="r" t="t"/>
              <a:pathLst>
                <a:path extrusionOk="0" h="646" w="354">
                  <a:moveTo>
                    <a:pt x="235" y="1"/>
                  </a:moveTo>
                  <a:cubicBezTo>
                    <a:pt x="217" y="1"/>
                    <a:pt x="198" y="6"/>
                    <a:pt x="178" y="18"/>
                  </a:cubicBezTo>
                  <a:cubicBezTo>
                    <a:pt x="80" y="76"/>
                    <a:pt x="0" y="259"/>
                    <a:pt x="0" y="428"/>
                  </a:cubicBezTo>
                  <a:cubicBezTo>
                    <a:pt x="0" y="561"/>
                    <a:pt x="51" y="645"/>
                    <a:pt x="120" y="645"/>
                  </a:cubicBezTo>
                  <a:cubicBezTo>
                    <a:pt x="138" y="645"/>
                    <a:pt x="158" y="639"/>
                    <a:pt x="178" y="627"/>
                  </a:cubicBezTo>
                  <a:cubicBezTo>
                    <a:pt x="276" y="570"/>
                    <a:pt x="354" y="386"/>
                    <a:pt x="354" y="218"/>
                  </a:cubicBezTo>
                  <a:cubicBezTo>
                    <a:pt x="354" y="84"/>
                    <a:pt x="305" y="1"/>
                    <a:pt x="235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1589725" y="778900"/>
              <a:ext cx="164425" cy="86500"/>
            </a:xfrm>
            <a:custGeom>
              <a:rect b="b" l="l" r="r" t="t"/>
              <a:pathLst>
                <a:path extrusionOk="0" h="3460" w="6577">
                  <a:moveTo>
                    <a:pt x="3289" y="1"/>
                  </a:moveTo>
                  <a:cubicBezTo>
                    <a:pt x="2522" y="1"/>
                    <a:pt x="1755" y="170"/>
                    <a:pt x="1170" y="507"/>
                  </a:cubicBezTo>
                  <a:cubicBezTo>
                    <a:pt x="1" y="1183"/>
                    <a:pt x="1" y="2278"/>
                    <a:pt x="1170" y="2954"/>
                  </a:cubicBezTo>
                  <a:cubicBezTo>
                    <a:pt x="1755" y="3291"/>
                    <a:pt x="2522" y="3460"/>
                    <a:pt x="3289" y="3460"/>
                  </a:cubicBezTo>
                  <a:cubicBezTo>
                    <a:pt x="4055" y="3460"/>
                    <a:pt x="4822" y="3291"/>
                    <a:pt x="5407" y="2954"/>
                  </a:cubicBezTo>
                  <a:cubicBezTo>
                    <a:pt x="6577" y="2278"/>
                    <a:pt x="6577" y="1183"/>
                    <a:pt x="5407" y="507"/>
                  </a:cubicBezTo>
                  <a:cubicBezTo>
                    <a:pt x="4822" y="170"/>
                    <a:pt x="4055" y="1"/>
                    <a:pt x="3289" y="1"/>
                  </a:cubicBezTo>
                  <a:close/>
                </a:path>
              </a:pathLst>
            </a:custGeom>
            <a:solidFill>
              <a:srgbClr val="D0E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1551575" y="570300"/>
              <a:ext cx="113950" cy="63350"/>
            </a:xfrm>
            <a:custGeom>
              <a:rect b="b" l="l" r="r" t="t"/>
              <a:pathLst>
                <a:path extrusionOk="0" h="2534" w="4558">
                  <a:moveTo>
                    <a:pt x="4201" y="0"/>
                  </a:moveTo>
                  <a:cubicBezTo>
                    <a:pt x="4084" y="0"/>
                    <a:pt x="3962" y="53"/>
                    <a:pt x="3844" y="222"/>
                  </a:cubicBezTo>
                  <a:cubicBezTo>
                    <a:pt x="3711" y="412"/>
                    <a:pt x="3296" y="926"/>
                    <a:pt x="2936" y="1253"/>
                  </a:cubicBezTo>
                  <a:cubicBezTo>
                    <a:pt x="2771" y="1405"/>
                    <a:pt x="2346" y="1697"/>
                    <a:pt x="1966" y="1827"/>
                  </a:cubicBezTo>
                  <a:cubicBezTo>
                    <a:pt x="1699" y="1919"/>
                    <a:pt x="1406" y="1980"/>
                    <a:pt x="1251" y="1980"/>
                  </a:cubicBezTo>
                  <a:cubicBezTo>
                    <a:pt x="1219" y="1980"/>
                    <a:pt x="1193" y="1977"/>
                    <a:pt x="1175" y="1972"/>
                  </a:cubicBezTo>
                  <a:cubicBezTo>
                    <a:pt x="1062" y="1941"/>
                    <a:pt x="991" y="1903"/>
                    <a:pt x="885" y="1838"/>
                  </a:cubicBezTo>
                  <a:cubicBezTo>
                    <a:pt x="763" y="1764"/>
                    <a:pt x="669" y="1760"/>
                    <a:pt x="580" y="1715"/>
                  </a:cubicBezTo>
                  <a:cubicBezTo>
                    <a:pt x="518" y="1684"/>
                    <a:pt x="499" y="1658"/>
                    <a:pt x="482" y="1658"/>
                  </a:cubicBezTo>
                  <a:cubicBezTo>
                    <a:pt x="474" y="1658"/>
                    <a:pt x="466" y="1663"/>
                    <a:pt x="455" y="1676"/>
                  </a:cubicBezTo>
                  <a:cubicBezTo>
                    <a:pt x="422" y="1719"/>
                    <a:pt x="464" y="1820"/>
                    <a:pt x="542" y="1875"/>
                  </a:cubicBezTo>
                  <a:cubicBezTo>
                    <a:pt x="624" y="1935"/>
                    <a:pt x="693" y="1939"/>
                    <a:pt x="705" y="1959"/>
                  </a:cubicBezTo>
                  <a:cubicBezTo>
                    <a:pt x="712" y="1970"/>
                    <a:pt x="688" y="1976"/>
                    <a:pt x="644" y="1976"/>
                  </a:cubicBezTo>
                  <a:cubicBezTo>
                    <a:pt x="612" y="1976"/>
                    <a:pt x="569" y="1973"/>
                    <a:pt x="521" y="1966"/>
                  </a:cubicBezTo>
                  <a:cubicBezTo>
                    <a:pt x="364" y="1943"/>
                    <a:pt x="274" y="1879"/>
                    <a:pt x="195" y="1855"/>
                  </a:cubicBezTo>
                  <a:cubicBezTo>
                    <a:pt x="182" y="1851"/>
                    <a:pt x="170" y="1849"/>
                    <a:pt x="160" y="1849"/>
                  </a:cubicBezTo>
                  <a:cubicBezTo>
                    <a:pt x="104" y="1849"/>
                    <a:pt x="96" y="1904"/>
                    <a:pt x="115" y="1932"/>
                  </a:cubicBezTo>
                  <a:cubicBezTo>
                    <a:pt x="138" y="1965"/>
                    <a:pt x="174" y="2013"/>
                    <a:pt x="293" y="2071"/>
                  </a:cubicBezTo>
                  <a:cubicBezTo>
                    <a:pt x="378" y="2109"/>
                    <a:pt x="466" y="2142"/>
                    <a:pt x="558" y="2169"/>
                  </a:cubicBezTo>
                  <a:cubicBezTo>
                    <a:pt x="553" y="2169"/>
                    <a:pt x="547" y="2169"/>
                    <a:pt x="542" y="2169"/>
                  </a:cubicBezTo>
                  <a:cubicBezTo>
                    <a:pt x="473" y="2169"/>
                    <a:pt x="403" y="2161"/>
                    <a:pt x="335" y="2146"/>
                  </a:cubicBezTo>
                  <a:cubicBezTo>
                    <a:pt x="196" y="2115"/>
                    <a:pt x="144" y="2087"/>
                    <a:pt x="72" y="2074"/>
                  </a:cubicBezTo>
                  <a:cubicBezTo>
                    <a:pt x="68" y="2074"/>
                    <a:pt x="65" y="2074"/>
                    <a:pt x="62" y="2074"/>
                  </a:cubicBezTo>
                  <a:cubicBezTo>
                    <a:pt x="1" y="2074"/>
                    <a:pt x="15" y="2186"/>
                    <a:pt x="83" y="2224"/>
                  </a:cubicBezTo>
                  <a:cubicBezTo>
                    <a:pt x="157" y="2265"/>
                    <a:pt x="237" y="2294"/>
                    <a:pt x="320" y="2313"/>
                  </a:cubicBezTo>
                  <a:cubicBezTo>
                    <a:pt x="413" y="2335"/>
                    <a:pt x="571" y="2357"/>
                    <a:pt x="571" y="2357"/>
                  </a:cubicBezTo>
                  <a:cubicBezTo>
                    <a:pt x="537" y="2361"/>
                    <a:pt x="505" y="2363"/>
                    <a:pt x="475" y="2363"/>
                  </a:cubicBezTo>
                  <a:cubicBezTo>
                    <a:pt x="367" y="2363"/>
                    <a:pt x="284" y="2339"/>
                    <a:pt x="229" y="2329"/>
                  </a:cubicBezTo>
                  <a:cubicBezTo>
                    <a:pt x="213" y="2326"/>
                    <a:pt x="199" y="2324"/>
                    <a:pt x="186" y="2324"/>
                  </a:cubicBezTo>
                  <a:cubicBezTo>
                    <a:pt x="143" y="2324"/>
                    <a:pt x="121" y="2344"/>
                    <a:pt x="125" y="2377"/>
                  </a:cubicBezTo>
                  <a:cubicBezTo>
                    <a:pt x="128" y="2411"/>
                    <a:pt x="175" y="2452"/>
                    <a:pt x="326" y="2499"/>
                  </a:cubicBezTo>
                  <a:cubicBezTo>
                    <a:pt x="400" y="2522"/>
                    <a:pt x="491" y="2533"/>
                    <a:pt x="587" y="2533"/>
                  </a:cubicBezTo>
                  <a:cubicBezTo>
                    <a:pt x="687" y="2533"/>
                    <a:pt x="791" y="2521"/>
                    <a:pt x="885" y="2499"/>
                  </a:cubicBezTo>
                  <a:cubicBezTo>
                    <a:pt x="1068" y="2457"/>
                    <a:pt x="1138" y="2424"/>
                    <a:pt x="1236" y="2415"/>
                  </a:cubicBezTo>
                  <a:cubicBezTo>
                    <a:pt x="1594" y="2375"/>
                    <a:pt x="1885" y="2322"/>
                    <a:pt x="2227" y="2204"/>
                  </a:cubicBezTo>
                  <a:cubicBezTo>
                    <a:pt x="2591" y="2077"/>
                    <a:pt x="2931" y="1889"/>
                    <a:pt x="3233" y="1647"/>
                  </a:cubicBezTo>
                  <a:cubicBezTo>
                    <a:pt x="3642" y="1326"/>
                    <a:pt x="4098" y="788"/>
                    <a:pt x="4329" y="484"/>
                  </a:cubicBezTo>
                  <a:cubicBezTo>
                    <a:pt x="4558" y="179"/>
                    <a:pt x="4495" y="63"/>
                    <a:pt x="4319" y="16"/>
                  </a:cubicBezTo>
                  <a:cubicBezTo>
                    <a:pt x="4281" y="6"/>
                    <a:pt x="4241" y="0"/>
                    <a:pt x="4201" y="0"/>
                  </a:cubicBezTo>
                  <a:close/>
                </a:path>
              </a:pathLst>
            </a:custGeom>
            <a:solidFill>
              <a:srgbClr val="CC8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1632300" y="796750"/>
              <a:ext cx="34975" cy="29125"/>
            </a:xfrm>
            <a:custGeom>
              <a:rect b="b" l="l" r="r" t="t"/>
              <a:pathLst>
                <a:path extrusionOk="0" h="1165" w="1399">
                  <a:moveTo>
                    <a:pt x="1270" y="0"/>
                  </a:moveTo>
                  <a:lnTo>
                    <a:pt x="845" y="62"/>
                  </a:lnTo>
                  <a:cubicBezTo>
                    <a:pt x="779" y="282"/>
                    <a:pt x="592" y="444"/>
                    <a:pt x="315" y="711"/>
                  </a:cubicBezTo>
                  <a:cubicBezTo>
                    <a:pt x="40" y="977"/>
                    <a:pt x="0" y="1050"/>
                    <a:pt x="45" y="1104"/>
                  </a:cubicBezTo>
                  <a:cubicBezTo>
                    <a:pt x="83" y="1151"/>
                    <a:pt x="213" y="1165"/>
                    <a:pt x="344" y="1165"/>
                  </a:cubicBezTo>
                  <a:cubicBezTo>
                    <a:pt x="366" y="1165"/>
                    <a:pt x="388" y="1164"/>
                    <a:pt x="409" y="1164"/>
                  </a:cubicBezTo>
                  <a:cubicBezTo>
                    <a:pt x="559" y="1159"/>
                    <a:pt x="775" y="1044"/>
                    <a:pt x="845" y="922"/>
                  </a:cubicBezTo>
                  <a:cubicBezTo>
                    <a:pt x="893" y="837"/>
                    <a:pt x="1039" y="700"/>
                    <a:pt x="1143" y="671"/>
                  </a:cubicBezTo>
                  <a:cubicBezTo>
                    <a:pt x="1246" y="641"/>
                    <a:pt x="1389" y="524"/>
                    <a:pt x="1394" y="454"/>
                  </a:cubicBezTo>
                  <a:cubicBezTo>
                    <a:pt x="1399" y="385"/>
                    <a:pt x="1359" y="253"/>
                    <a:pt x="1325" y="174"/>
                  </a:cubicBezTo>
                  <a:cubicBezTo>
                    <a:pt x="1301" y="117"/>
                    <a:pt x="1283" y="60"/>
                    <a:pt x="1270" y="0"/>
                  </a:cubicBezTo>
                  <a:close/>
                </a:path>
              </a:pathLst>
            </a:custGeom>
            <a:solidFill>
              <a:srgbClr val="3936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1676200" y="811250"/>
              <a:ext cx="16725" cy="36825"/>
            </a:xfrm>
            <a:custGeom>
              <a:rect b="b" l="l" r="r" t="t"/>
              <a:pathLst>
                <a:path extrusionOk="0" h="1473" w="669">
                  <a:moveTo>
                    <a:pt x="153" y="1"/>
                  </a:moveTo>
                  <a:cubicBezTo>
                    <a:pt x="117" y="76"/>
                    <a:pt x="89" y="153"/>
                    <a:pt x="70" y="234"/>
                  </a:cubicBezTo>
                  <a:cubicBezTo>
                    <a:pt x="35" y="372"/>
                    <a:pt x="105" y="529"/>
                    <a:pt x="53" y="736"/>
                  </a:cubicBezTo>
                  <a:cubicBezTo>
                    <a:pt x="0" y="942"/>
                    <a:pt x="18" y="1113"/>
                    <a:pt x="93" y="1318"/>
                  </a:cubicBezTo>
                  <a:cubicBezTo>
                    <a:pt x="133" y="1428"/>
                    <a:pt x="218" y="1472"/>
                    <a:pt x="303" y="1472"/>
                  </a:cubicBezTo>
                  <a:cubicBezTo>
                    <a:pt x="377" y="1472"/>
                    <a:pt x="449" y="1438"/>
                    <a:pt x="490" y="1385"/>
                  </a:cubicBezTo>
                  <a:cubicBezTo>
                    <a:pt x="576" y="1269"/>
                    <a:pt x="669" y="1022"/>
                    <a:pt x="647" y="842"/>
                  </a:cubicBezTo>
                  <a:cubicBezTo>
                    <a:pt x="625" y="661"/>
                    <a:pt x="605" y="573"/>
                    <a:pt x="623" y="352"/>
                  </a:cubicBezTo>
                  <a:cubicBezTo>
                    <a:pt x="640" y="132"/>
                    <a:pt x="578" y="84"/>
                    <a:pt x="545" y="1"/>
                  </a:cubicBezTo>
                  <a:close/>
                </a:path>
              </a:pathLst>
            </a:custGeom>
            <a:solidFill>
              <a:srgbClr val="3936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1640050" y="655450"/>
              <a:ext cx="60650" cy="157250"/>
            </a:xfrm>
            <a:custGeom>
              <a:rect b="b" l="l" r="r" t="t"/>
              <a:pathLst>
                <a:path extrusionOk="0" h="6290" w="2426">
                  <a:moveTo>
                    <a:pt x="191" y="1"/>
                  </a:moveTo>
                  <a:cubicBezTo>
                    <a:pt x="1" y="568"/>
                    <a:pt x="104" y="3003"/>
                    <a:pt x="149" y="3237"/>
                  </a:cubicBezTo>
                  <a:cubicBezTo>
                    <a:pt x="196" y="3491"/>
                    <a:pt x="534" y="5714"/>
                    <a:pt x="534" y="5714"/>
                  </a:cubicBezTo>
                  <a:cubicBezTo>
                    <a:pt x="594" y="5751"/>
                    <a:pt x="652" y="5764"/>
                    <a:pt x="704" y="5764"/>
                  </a:cubicBezTo>
                  <a:cubicBezTo>
                    <a:pt x="854" y="5764"/>
                    <a:pt x="959" y="5652"/>
                    <a:pt x="959" y="5652"/>
                  </a:cubicBezTo>
                  <a:cubicBezTo>
                    <a:pt x="959" y="5652"/>
                    <a:pt x="1025" y="4074"/>
                    <a:pt x="1025" y="3739"/>
                  </a:cubicBezTo>
                  <a:cubicBezTo>
                    <a:pt x="1025" y="3494"/>
                    <a:pt x="885" y="3190"/>
                    <a:pt x="885" y="3190"/>
                  </a:cubicBezTo>
                  <a:lnTo>
                    <a:pt x="1073" y="1078"/>
                  </a:lnTo>
                  <a:lnTo>
                    <a:pt x="1136" y="1060"/>
                  </a:lnTo>
                  <a:cubicBezTo>
                    <a:pt x="1136" y="1060"/>
                    <a:pt x="1254" y="2894"/>
                    <a:pt x="1325" y="3296"/>
                  </a:cubicBezTo>
                  <a:cubicBezTo>
                    <a:pt x="1382" y="3617"/>
                    <a:pt x="1404" y="4019"/>
                    <a:pt x="1469" y="4569"/>
                  </a:cubicBezTo>
                  <a:cubicBezTo>
                    <a:pt x="1532" y="5095"/>
                    <a:pt x="1599" y="6233"/>
                    <a:pt x="1599" y="6233"/>
                  </a:cubicBezTo>
                  <a:cubicBezTo>
                    <a:pt x="1673" y="6275"/>
                    <a:pt x="1741" y="6290"/>
                    <a:pt x="1799" y="6290"/>
                  </a:cubicBezTo>
                  <a:cubicBezTo>
                    <a:pt x="1915" y="6290"/>
                    <a:pt x="1991" y="6233"/>
                    <a:pt x="1991" y="6233"/>
                  </a:cubicBezTo>
                  <a:cubicBezTo>
                    <a:pt x="1991" y="6233"/>
                    <a:pt x="2261" y="4918"/>
                    <a:pt x="2269" y="4458"/>
                  </a:cubicBezTo>
                  <a:cubicBezTo>
                    <a:pt x="2276" y="4026"/>
                    <a:pt x="2115" y="3465"/>
                    <a:pt x="2115" y="3465"/>
                  </a:cubicBezTo>
                  <a:cubicBezTo>
                    <a:pt x="2115" y="3465"/>
                    <a:pt x="2162" y="2846"/>
                    <a:pt x="2194" y="2315"/>
                  </a:cubicBezTo>
                  <a:cubicBezTo>
                    <a:pt x="2226" y="1783"/>
                    <a:pt x="2426" y="757"/>
                    <a:pt x="2275" y="108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1652925" y="675625"/>
              <a:ext cx="15525" cy="46900"/>
            </a:xfrm>
            <a:custGeom>
              <a:rect b="b" l="l" r="r" t="t"/>
              <a:pathLst>
                <a:path extrusionOk="0" h="1876" w="621">
                  <a:moveTo>
                    <a:pt x="1" y="1"/>
                  </a:moveTo>
                  <a:cubicBezTo>
                    <a:pt x="1" y="1"/>
                    <a:pt x="245" y="195"/>
                    <a:pt x="351" y="266"/>
                  </a:cubicBezTo>
                  <a:cubicBezTo>
                    <a:pt x="456" y="337"/>
                    <a:pt x="416" y="1876"/>
                    <a:pt x="416" y="1876"/>
                  </a:cubicBezTo>
                  <a:lnTo>
                    <a:pt x="559" y="271"/>
                  </a:lnTo>
                  <a:lnTo>
                    <a:pt x="621" y="253"/>
                  </a:lnTo>
                  <a:cubicBezTo>
                    <a:pt x="621" y="253"/>
                    <a:pt x="188" y="124"/>
                    <a:pt x="1" y="1"/>
                  </a:cubicBezTo>
                  <a:close/>
                </a:path>
              </a:pathLst>
            </a:custGeom>
            <a:solidFill>
              <a:srgbClr val="C7D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1652050" y="557350"/>
              <a:ext cx="37575" cy="39500"/>
            </a:xfrm>
            <a:custGeom>
              <a:rect b="b" l="l" r="r" t="t"/>
              <a:pathLst>
                <a:path extrusionOk="0" h="1580" w="1503">
                  <a:moveTo>
                    <a:pt x="1158" y="1"/>
                  </a:moveTo>
                  <a:lnTo>
                    <a:pt x="1158" y="1"/>
                  </a:lnTo>
                  <a:cubicBezTo>
                    <a:pt x="1158" y="1"/>
                    <a:pt x="762" y="137"/>
                    <a:pt x="491" y="225"/>
                  </a:cubicBezTo>
                  <a:lnTo>
                    <a:pt x="473" y="521"/>
                  </a:lnTo>
                  <a:cubicBezTo>
                    <a:pt x="469" y="521"/>
                    <a:pt x="463" y="521"/>
                    <a:pt x="456" y="521"/>
                  </a:cubicBezTo>
                  <a:cubicBezTo>
                    <a:pt x="436" y="521"/>
                    <a:pt x="406" y="520"/>
                    <a:pt x="375" y="520"/>
                  </a:cubicBezTo>
                  <a:cubicBezTo>
                    <a:pt x="349" y="520"/>
                    <a:pt x="323" y="521"/>
                    <a:pt x="301" y="526"/>
                  </a:cubicBezTo>
                  <a:cubicBezTo>
                    <a:pt x="218" y="603"/>
                    <a:pt x="1" y="825"/>
                    <a:pt x="41" y="1110"/>
                  </a:cubicBezTo>
                  <a:cubicBezTo>
                    <a:pt x="78" y="1373"/>
                    <a:pt x="532" y="1579"/>
                    <a:pt x="792" y="1579"/>
                  </a:cubicBezTo>
                  <a:cubicBezTo>
                    <a:pt x="838" y="1579"/>
                    <a:pt x="879" y="1573"/>
                    <a:pt x="909" y="1558"/>
                  </a:cubicBezTo>
                  <a:cubicBezTo>
                    <a:pt x="1110" y="1467"/>
                    <a:pt x="1503" y="848"/>
                    <a:pt x="1439" y="795"/>
                  </a:cubicBezTo>
                  <a:cubicBezTo>
                    <a:pt x="1375" y="742"/>
                    <a:pt x="1147" y="699"/>
                    <a:pt x="1135" y="655"/>
                  </a:cubicBezTo>
                  <a:cubicBezTo>
                    <a:pt x="1124" y="610"/>
                    <a:pt x="1158" y="1"/>
                    <a:pt x="1158" y="1"/>
                  </a:cubicBezTo>
                  <a:close/>
                </a:path>
              </a:pathLst>
            </a:custGeom>
            <a:solidFill>
              <a:srgbClr val="CC8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1635200" y="570300"/>
              <a:ext cx="60350" cy="57675"/>
            </a:xfrm>
            <a:custGeom>
              <a:rect b="b" l="l" r="r" t="t"/>
              <a:pathLst>
                <a:path extrusionOk="0" h="2307" w="2414">
                  <a:moveTo>
                    <a:pt x="1033" y="1"/>
                  </a:moveTo>
                  <a:cubicBezTo>
                    <a:pt x="1000" y="1"/>
                    <a:pt x="967" y="3"/>
                    <a:pt x="934" y="6"/>
                  </a:cubicBezTo>
                  <a:cubicBezTo>
                    <a:pt x="468" y="468"/>
                    <a:pt x="0" y="1062"/>
                    <a:pt x="552" y="1541"/>
                  </a:cubicBezTo>
                  <a:cubicBezTo>
                    <a:pt x="557" y="1766"/>
                    <a:pt x="617" y="2084"/>
                    <a:pt x="617" y="2084"/>
                  </a:cubicBezTo>
                  <a:cubicBezTo>
                    <a:pt x="902" y="2260"/>
                    <a:pt x="1198" y="2306"/>
                    <a:pt x="1430" y="2306"/>
                  </a:cubicBezTo>
                  <a:cubicBezTo>
                    <a:pt x="1685" y="2306"/>
                    <a:pt x="1863" y="2251"/>
                    <a:pt x="1863" y="2251"/>
                  </a:cubicBezTo>
                  <a:cubicBezTo>
                    <a:pt x="1948" y="2082"/>
                    <a:pt x="2120" y="1815"/>
                    <a:pt x="2267" y="1423"/>
                  </a:cubicBezTo>
                  <a:cubicBezTo>
                    <a:pt x="2413" y="1030"/>
                    <a:pt x="2344" y="514"/>
                    <a:pt x="2312" y="406"/>
                  </a:cubicBezTo>
                  <a:cubicBezTo>
                    <a:pt x="2284" y="312"/>
                    <a:pt x="2089" y="221"/>
                    <a:pt x="1918" y="195"/>
                  </a:cubicBezTo>
                  <a:cubicBezTo>
                    <a:pt x="1720" y="307"/>
                    <a:pt x="1662" y="481"/>
                    <a:pt x="1536" y="616"/>
                  </a:cubicBezTo>
                  <a:cubicBezTo>
                    <a:pt x="1411" y="751"/>
                    <a:pt x="1297" y="821"/>
                    <a:pt x="1168" y="821"/>
                  </a:cubicBezTo>
                  <a:cubicBezTo>
                    <a:pt x="1109" y="821"/>
                    <a:pt x="1046" y="806"/>
                    <a:pt x="978" y="776"/>
                  </a:cubicBezTo>
                  <a:cubicBezTo>
                    <a:pt x="829" y="710"/>
                    <a:pt x="770" y="525"/>
                    <a:pt x="847" y="348"/>
                  </a:cubicBezTo>
                  <a:cubicBezTo>
                    <a:pt x="932" y="155"/>
                    <a:pt x="1103" y="4"/>
                    <a:pt x="1103" y="4"/>
                  </a:cubicBezTo>
                  <a:cubicBezTo>
                    <a:pt x="1079" y="2"/>
                    <a:pt x="1056" y="1"/>
                    <a:pt x="1033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1672000" y="528150"/>
              <a:ext cx="23700" cy="68200"/>
            </a:xfrm>
            <a:custGeom>
              <a:rect b="b" l="l" r="r" t="t"/>
              <a:pathLst>
                <a:path extrusionOk="0" h="2728" w="948">
                  <a:moveTo>
                    <a:pt x="525" y="1"/>
                  </a:moveTo>
                  <a:cubicBezTo>
                    <a:pt x="517" y="1"/>
                    <a:pt x="509" y="1"/>
                    <a:pt x="501" y="2"/>
                  </a:cubicBezTo>
                  <a:lnTo>
                    <a:pt x="360" y="1169"/>
                  </a:lnTo>
                  <a:cubicBezTo>
                    <a:pt x="360" y="1169"/>
                    <a:pt x="360" y="1446"/>
                    <a:pt x="250" y="1686"/>
                  </a:cubicBezTo>
                  <a:cubicBezTo>
                    <a:pt x="177" y="1846"/>
                    <a:pt x="97" y="1994"/>
                    <a:pt x="53" y="2167"/>
                  </a:cubicBezTo>
                  <a:cubicBezTo>
                    <a:pt x="9" y="2350"/>
                    <a:pt x="0" y="2545"/>
                    <a:pt x="57" y="2728"/>
                  </a:cubicBezTo>
                  <a:cubicBezTo>
                    <a:pt x="50" y="2703"/>
                    <a:pt x="85" y="2635"/>
                    <a:pt x="93" y="2611"/>
                  </a:cubicBezTo>
                  <a:cubicBezTo>
                    <a:pt x="108" y="2567"/>
                    <a:pt x="123" y="2522"/>
                    <a:pt x="140" y="2479"/>
                  </a:cubicBezTo>
                  <a:cubicBezTo>
                    <a:pt x="173" y="2396"/>
                    <a:pt x="209" y="2313"/>
                    <a:pt x="250" y="2232"/>
                  </a:cubicBezTo>
                  <a:cubicBezTo>
                    <a:pt x="309" y="2113"/>
                    <a:pt x="411" y="1926"/>
                    <a:pt x="558" y="1907"/>
                  </a:cubicBezTo>
                  <a:lnTo>
                    <a:pt x="686" y="1958"/>
                  </a:lnTo>
                  <a:cubicBezTo>
                    <a:pt x="686" y="1958"/>
                    <a:pt x="779" y="1989"/>
                    <a:pt x="808" y="2025"/>
                  </a:cubicBezTo>
                  <a:cubicBezTo>
                    <a:pt x="808" y="2025"/>
                    <a:pt x="919" y="1783"/>
                    <a:pt x="933" y="1169"/>
                  </a:cubicBezTo>
                  <a:cubicBezTo>
                    <a:pt x="947" y="569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96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1650825" y="562975"/>
              <a:ext cx="13500" cy="30175"/>
            </a:xfrm>
            <a:custGeom>
              <a:rect b="b" l="l" r="r" t="t"/>
              <a:pathLst>
                <a:path extrusionOk="0" h="1207" w="540">
                  <a:moveTo>
                    <a:pt x="268" y="66"/>
                  </a:moveTo>
                  <a:lnTo>
                    <a:pt x="268" y="66"/>
                  </a:lnTo>
                  <a:cubicBezTo>
                    <a:pt x="268" y="66"/>
                    <a:pt x="268" y="66"/>
                    <a:pt x="268" y="66"/>
                  </a:cubicBezTo>
                  <a:lnTo>
                    <a:pt x="268" y="66"/>
                  </a:lnTo>
                  <a:close/>
                  <a:moveTo>
                    <a:pt x="540" y="0"/>
                  </a:moveTo>
                  <a:lnTo>
                    <a:pt x="268" y="66"/>
                  </a:lnTo>
                  <a:lnTo>
                    <a:pt x="268" y="66"/>
                  </a:lnTo>
                  <a:cubicBezTo>
                    <a:pt x="268" y="66"/>
                    <a:pt x="268" y="66"/>
                    <a:pt x="268" y="66"/>
                  </a:cubicBezTo>
                  <a:lnTo>
                    <a:pt x="268" y="66"/>
                  </a:lnTo>
                  <a:cubicBezTo>
                    <a:pt x="273" y="66"/>
                    <a:pt x="256" y="178"/>
                    <a:pt x="252" y="187"/>
                  </a:cubicBezTo>
                  <a:cubicBezTo>
                    <a:pt x="237" y="232"/>
                    <a:pt x="216" y="275"/>
                    <a:pt x="191" y="315"/>
                  </a:cubicBezTo>
                  <a:cubicBezTo>
                    <a:pt x="134" y="409"/>
                    <a:pt x="82" y="507"/>
                    <a:pt x="53" y="614"/>
                  </a:cubicBezTo>
                  <a:cubicBezTo>
                    <a:pt x="0" y="815"/>
                    <a:pt x="29" y="1027"/>
                    <a:pt x="132" y="1207"/>
                  </a:cubicBezTo>
                  <a:cubicBezTo>
                    <a:pt x="127" y="1196"/>
                    <a:pt x="161" y="987"/>
                    <a:pt x="174" y="944"/>
                  </a:cubicBezTo>
                  <a:cubicBezTo>
                    <a:pt x="191" y="883"/>
                    <a:pt x="208" y="824"/>
                    <a:pt x="230" y="765"/>
                  </a:cubicBezTo>
                  <a:cubicBezTo>
                    <a:pt x="279" y="630"/>
                    <a:pt x="349" y="502"/>
                    <a:pt x="437" y="389"/>
                  </a:cubicBezTo>
                  <a:cubicBezTo>
                    <a:pt x="464" y="355"/>
                    <a:pt x="491" y="325"/>
                    <a:pt x="523" y="296"/>
                  </a:cubicBezTo>
                  <a:lnTo>
                    <a:pt x="540" y="0"/>
                  </a:lnTo>
                  <a:close/>
                </a:path>
              </a:pathLst>
            </a:custGeom>
            <a:solidFill>
              <a:srgbClr val="96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1663950" y="557350"/>
              <a:ext cx="17050" cy="14575"/>
            </a:xfrm>
            <a:custGeom>
              <a:rect b="b" l="l" r="r" t="t"/>
              <a:pathLst>
                <a:path extrusionOk="0" h="583" w="682">
                  <a:moveTo>
                    <a:pt x="682" y="1"/>
                  </a:moveTo>
                  <a:lnTo>
                    <a:pt x="208" y="161"/>
                  </a:lnTo>
                  <a:lnTo>
                    <a:pt x="15" y="225"/>
                  </a:lnTo>
                  <a:lnTo>
                    <a:pt x="0" y="464"/>
                  </a:lnTo>
                  <a:cubicBezTo>
                    <a:pt x="12" y="556"/>
                    <a:pt x="105" y="583"/>
                    <a:pt x="188" y="583"/>
                  </a:cubicBezTo>
                  <a:cubicBezTo>
                    <a:pt x="239" y="583"/>
                    <a:pt x="287" y="573"/>
                    <a:pt x="310" y="562"/>
                  </a:cubicBezTo>
                  <a:cubicBezTo>
                    <a:pt x="654" y="400"/>
                    <a:pt x="676" y="102"/>
                    <a:pt x="676" y="102"/>
                  </a:cubicBezTo>
                  <a:cubicBezTo>
                    <a:pt x="682" y="45"/>
                    <a:pt x="682" y="1"/>
                    <a:pt x="682" y="1"/>
                  </a:cubicBezTo>
                  <a:close/>
                </a:path>
              </a:pathLst>
            </a:custGeom>
            <a:solidFill>
              <a:srgbClr val="BA6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1650325" y="521875"/>
              <a:ext cx="40750" cy="46700"/>
            </a:xfrm>
            <a:custGeom>
              <a:rect b="b" l="l" r="r" t="t"/>
              <a:pathLst>
                <a:path extrusionOk="0" h="1868" w="1630">
                  <a:moveTo>
                    <a:pt x="791" y="1"/>
                  </a:moveTo>
                  <a:cubicBezTo>
                    <a:pt x="410" y="1"/>
                    <a:pt x="145" y="289"/>
                    <a:pt x="87" y="668"/>
                  </a:cubicBezTo>
                  <a:cubicBezTo>
                    <a:pt x="54" y="861"/>
                    <a:pt x="1" y="1250"/>
                    <a:pt x="213" y="1599"/>
                  </a:cubicBezTo>
                  <a:cubicBezTo>
                    <a:pt x="315" y="1766"/>
                    <a:pt x="409" y="1867"/>
                    <a:pt x="517" y="1867"/>
                  </a:cubicBezTo>
                  <a:cubicBezTo>
                    <a:pt x="517" y="1867"/>
                    <a:pt x="518" y="1867"/>
                    <a:pt x="519" y="1867"/>
                  </a:cubicBezTo>
                  <a:cubicBezTo>
                    <a:pt x="643" y="1865"/>
                    <a:pt x="1023" y="1759"/>
                    <a:pt x="1165" y="1591"/>
                  </a:cubicBezTo>
                  <a:cubicBezTo>
                    <a:pt x="1191" y="1562"/>
                    <a:pt x="1227" y="1420"/>
                    <a:pt x="1227" y="1420"/>
                  </a:cubicBezTo>
                  <a:cubicBezTo>
                    <a:pt x="1504" y="1234"/>
                    <a:pt x="1630" y="890"/>
                    <a:pt x="1541" y="569"/>
                  </a:cubicBezTo>
                  <a:cubicBezTo>
                    <a:pt x="1451" y="247"/>
                    <a:pt x="1167" y="19"/>
                    <a:pt x="832" y="2"/>
                  </a:cubicBezTo>
                  <a:cubicBezTo>
                    <a:pt x="818" y="1"/>
                    <a:pt x="805" y="1"/>
                    <a:pt x="791" y="1"/>
                  </a:cubicBezTo>
                  <a:close/>
                </a:path>
              </a:pathLst>
            </a:custGeom>
            <a:solidFill>
              <a:srgbClr val="CC8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1653925" y="521875"/>
              <a:ext cx="36625" cy="35500"/>
            </a:xfrm>
            <a:custGeom>
              <a:rect b="b" l="l" r="r" t="t"/>
              <a:pathLst>
                <a:path extrusionOk="0" h="1420" w="1465">
                  <a:moveTo>
                    <a:pt x="647" y="1"/>
                  </a:moveTo>
                  <a:cubicBezTo>
                    <a:pt x="390" y="1"/>
                    <a:pt x="145" y="130"/>
                    <a:pt x="1" y="352"/>
                  </a:cubicBezTo>
                  <a:cubicBezTo>
                    <a:pt x="40" y="396"/>
                    <a:pt x="135" y="448"/>
                    <a:pt x="273" y="477"/>
                  </a:cubicBezTo>
                  <a:cubicBezTo>
                    <a:pt x="346" y="493"/>
                    <a:pt x="420" y="500"/>
                    <a:pt x="493" y="500"/>
                  </a:cubicBezTo>
                  <a:cubicBezTo>
                    <a:pt x="620" y="500"/>
                    <a:pt x="745" y="478"/>
                    <a:pt x="865" y="433"/>
                  </a:cubicBezTo>
                  <a:lnTo>
                    <a:pt x="865" y="433"/>
                  </a:lnTo>
                  <a:cubicBezTo>
                    <a:pt x="839" y="533"/>
                    <a:pt x="877" y="622"/>
                    <a:pt x="920" y="686"/>
                  </a:cubicBezTo>
                  <a:cubicBezTo>
                    <a:pt x="976" y="764"/>
                    <a:pt x="997" y="862"/>
                    <a:pt x="980" y="956"/>
                  </a:cubicBezTo>
                  <a:cubicBezTo>
                    <a:pt x="974" y="984"/>
                    <a:pt x="968" y="1015"/>
                    <a:pt x="962" y="1049"/>
                  </a:cubicBezTo>
                  <a:cubicBezTo>
                    <a:pt x="938" y="1171"/>
                    <a:pt x="1043" y="1181"/>
                    <a:pt x="1043" y="1181"/>
                  </a:cubicBezTo>
                  <a:cubicBezTo>
                    <a:pt x="1044" y="1119"/>
                    <a:pt x="1053" y="1060"/>
                    <a:pt x="1087" y="1021"/>
                  </a:cubicBezTo>
                  <a:lnTo>
                    <a:pt x="1087" y="1021"/>
                  </a:lnTo>
                  <a:cubicBezTo>
                    <a:pt x="1295" y="1089"/>
                    <a:pt x="1091" y="1393"/>
                    <a:pt x="1083" y="1420"/>
                  </a:cubicBezTo>
                  <a:cubicBezTo>
                    <a:pt x="1305" y="1266"/>
                    <a:pt x="1464" y="995"/>
                    <a:pt x="1438" y="693"/>
                  </a:cubicBezTo>
                  <a:cubicBezTo>
                    <a:pt x="1406" y="359"/>
                    <a:pt x="1136" y="86"/>
                    <a:pt x="808" y="18"/>
                  </a:cubicBezTo>
                  <a:cubicBezTo>
                    <a:pt x="754" y="6"/>
                    <a:pt x="700" y="1"/>
                    <a:pt x="647" y="1"/>
                  </a:cubicBezTo>
                  <a:close/>
                </a:path>
              </a:pathLst>
            </a:custGeom>
            <a:solidFill>
              <a:srgbClr val="96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1680975" y="545775"/>
              <a:ext cx="10050" cy="12675"/>
            </a:xfrm>
            <a:custGeom>
              <a:rect b="b" l="l" r="r" t="t"/>
              <a:pathLst>
                <a:path extrusionOk="0" h="507" w="402">
                  <a:moveTo>
                    <a:pt x="154" y="1"/>
                  </a:moveTo>
                  <a:cubicBezTo>
                    <a:pt x="93" y="1"/>
                    <a:pt x="33" y="29"/>
                    <a:pt x="5" y="65"/>
                  </a:cubicBezTo>
                  <a:lnTo>
                    <a:pt x="1" y="464"/>
                  </a:lnTo>
                  <a:cubicBezTo>
                    <a:pt x="1" y="464"/>
                    <a:pt x="20" y="502"/>
                    <a:pt x="96" y="506"/>
                  </a:cubicBezTo>
                  <a:cubicBezTo>
                    <a:pt x="98" y="506"/>
                    <a:pt x="100" y="506"/>
                    <a:pt x="102" y="506"/>
                  </a:cubicBezTo>
                  <a:cubicBezTo>
                    <a:pt x="242" y="506"/>
                    <a:pt x="401" y="246"/>
                    <a:pt x="289" y="72"/>
                  </a:cubicBezTo>
                  <a:cubicBezTo>
                    <a:pt x="257" y="20"/>
                    <a:pt x="206" y="1"/>
                    <a:pt x="154" y="1"/>
                  </a:cubicBezTo>
                  <a:close/>
                </a:path>
              </a:pathLst>
            </a:custGeom>
            <a:solidFill>
              <a:srgbClr val="CC8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1643725" y="620125"/>
              <a:ext cx="53150" cy="49575"/>
            </a:xfrm>
            <a:custGeom>
              <a:rect b="b" l="l" r="r" t="t"/>
              <a:pathLst>
                <a:path extrusionOk="0" h="1983" w="2126">
                  <a:moveTo>
                    <a:pt x="518" y="0"/>
                  </a:moveTo>
                  <a:cubicBezTo>
                    <a:pt x="380" y="0"/>
                    <a:pt x="282" y="25"/>
                    <a:pt x="275" y="91"/>
                  </a:cubicBezTo>
                  <a:cubicBezTo>
                    <a:pt x="246" y="338"/>
                    <a:pt x="205" y="452"/>
                    <a:pt x="131" y="769"/>
                  </a:cubicBezTo>
                  <a:cubicBezTo>
                    <a:pt x="9" y="1294"/>
                    <a:pt x="1" y="1586"/>
                    <a:pt x="1" y="1586"/>
                  </a:cubicBezTo>
                  <a:cubicBezTo>
                    <a:pt x="140" y="1738"/>
                    <a:pt x="537" y="1982"/>
                    <a:pt x="1083" y="1982"/>
                  </a:cubicBezTo>
                  <a:cubicBezTo>
                    <a:pt x="1176" y="1982"/>
                    <a:pt x="1274" y="1975"/>
                    <a:pt x="1375" y="1959"/>
                  </a:cubicBezTo>
                  <a:cubicBezTo>
                    <a:pt x="1857" y="1882"/>
                    <a:pt x="2015" y="1639"/>
                    <a:pt x="2126" y="1521"/>
                  </a:cubicBezTo>
                  <a:cubicBezTo>
                    <a:pt x="2074" y="1184"/>
                    <a:pt x="1793" y="748"/>
                    <a:pt x="1654" y="546"/>
                  </a:cubicBezTo>
                  <a:cubicBezTo>
                    <a:pt x="1515" y="345"/>
                    <a:pt x="1521" y="258"/>
                    <a:pt x="1563" y="178"/>
                  </a:cubicBezTo>
                  <a:cubicBezTo>
                    <a:pt x="1563" y="178"/>
                    <a:pt x="892" y="0"/>
                    <a:pt x="518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1682375" y="577575"/>
              <a:ext cx="31475" cy="118050"/>
            </a:xfrm>
            <a:custGeom>
              <a:rect b="b" l="l" r="r" t="t"/>
              <a:pathLst>
                <a:path extrusionOk="0" h="4722" w="1259">
                  <a:moveTo>
                    <a:pt x="301" y="0"/>
                  </a:moveTo>
                  <a:cubicBezTo>
                    <a:pt x="249" y="0"/>
                    <a:pt x="201" y="34"/>
                    <a:pt x="156" y="88"/>
                  </a:cubicBezTo>
                  <a:cubicBezTo>
                    <a:pt x="61" y="204"/>
                    <a:pt x="0" y="408"/>
                    <a:pt x="134" y="638"/>
                  </a:cubicBezTo>
                  <a:cubicBezTo>
                    <a:pt x="247" y="831"/>
                    <a:pt x="500" y="1350"/>
                    <a:pt x="641" y="1797"/>
                  </a:cubicBezTo>
                  <a:cubicBezTo>
                    <a:pt x="706" y="2004"/>
                    <a:pt x="802" y="2458"/>
                    <a:pt x="762" y="2844"/>
                  </a:cubicBezTo>
                  <a:cubicBezTo>
                    <a:pt x="728" y="3171"/>
                    <a:pt x="630" y="3532"/>
                    <a:pt x="558" y="3618"/>
                  </a:cubicBezTo>
                  <a:cubicBezTo>
                    <a:pt x="485" y="3703"/>
                    <a:pt x="458" y="3768"/>
                    <a:pt x="358" y="3836"/>
                  </a:cubicBezTo>
                  <a:cubicBezTo>
                    <a:pt x="244" y="3912"/>
                    <a:pt x="202" y="3992"/>
                    <a:pt x="126" y="4052"/>
                  </a:cubicBezTo>
                  <a:cubicBezTo>
                    <a:pt x="50" y="4112"/>
                    <a:pt x="21" y="4098"/>
                    <a:pt x="44" y="4145"/>
                  </a:cubicBezTo>
                  <a:cubicBezTo>
                    <a:pt x="55" y="4169"/>
                    <a:pt x="89" y="4182"/>
                    <a:pt x="131" y="4182"/>
                  </a:cubicBezTo>
                  <a:cubicBezTo>
                    <a:pt x="169" y="4182"/>
                    <a:pt x="214" y="4171"/>
                    <a:pt x="253" y="4150"/>
                  </a:cubicBezTo>
                  <a:cubicBezTo>
                    <a:pt x="337" y="4101"/>
                    <a:pt x="370" y="4043"/>
                    <a:pt x="391" y="4041"/>
                  </a:cubicBezTo>
                  <a:cubicBezTo>
                    <a:pt x="392" y="4041"/>
                    <a:pt x="392" y="4041"/>
                    <a:pt x="393" y="4041"/>
                  </a:cubicBezTo>
                  <a:cubicBezTo>
                    <a:pt x="412" y="4041"/>
                    <a:pt x="382" y="4114"/>
                    <a:pt x="323" y="4205"/>
                  </a:cubicBezTo>
                  <a:cubicBezTo>
                    <a:pt x="239" y="4334"/>
                    <a:pt x="146" y="4386"/>
                    <a:pt x="93" y="4445"/>
                  </a:cubicBezTo>
                  <a:cubicBezTo>
                    <a:pt x="38" y="4506"/>
                    <a:pt x="84" y="4547"/>
                    <a:pt x="121" y="4547"/>
                  </a:cubicBezTo>
                  <a:cubicBezTo>
                    <a:pt x="123" y="4547"/>
                    <a:pt x="126" y="4547"/>
                    <a:pt x="128" y="4547"/>
                  </a:cubicBezTo>
                  <a:cubicBezTo>
                    <a:pt x="167" y="4541"/>
                    <a:pt x="224" y="4527"/>
                    <a:pt x="321" y="4448"/>
                  </a:cubicBezTo>
                  <a:cubicBezTo>
                    <a:pt x="391" y="4389"/>
                    <a:pt x="455" y="4325"/>
                    <a:pt x="514" y="4255"/>
                  </a:cubicBezTo>
                  <a:lnTo>
                    <a:pt x="514" y="4255"/>
                  </a:lnTo>
                  <a:cubicBezTo>
                    <a:pt x="485" y="4321"/>
                    <a:pt x="448" y="4384"/>
                    <a:pt x="405" y="4442"/>
                  </a:cubicBezTo>
                  <a:cubicBezTo>
                    <a:pt x="323" y="4550"/>
                    <a:pt x="276" y="4584"/>
                    <a:pt x="236" y="4643"/>
                  </a:cubicBezTo>
                  <a:cubicBezTo>
                    <a:pt x="208" y="4683"/>
                    <a:pt x="253" y="4714"/>
                    <a:pt x="305" y="4714"/>
                  </a:cubicBezTo>
                  <a:cubicBezTo>
                    <a:pt x="328" y="4714"/>
                    <a:pt x="352" y="4708"/>
                    <a:pt x="372" y="4694"/>
                  </a:cubicBezTo>
                  <a:cubicBezTo>
                    <a:pt x="437" y="4644"/>
                    <a:pt x="496" y="4586"/>
                    <a:pt x="546" y="4521"/>
                  </a:cubicBezTo>
                  <a:cubicBezTo>
                    <a:pt x="603" y="4449"/>
                    <a:pt x="686" y="4320"/>
                    <a:pt x="686" y="4320"/>
                  </a:cubicBezTo>
                  <a:lnTo>
                    <a:pt x="686" y="4320"/>
                  </a:lnTo>
                  <a:cubicBezTo>
                    <a:pt x="640" y="4463"/>
                    <a:pt x="563" y="4551"/>
                    <a:pt x="522" y="4608"/>
                  </a:cubicBezTo>
                  <a:cubicBezTo>
                    <a:pt x="481" y="4665"/>
                    <a:pt x="482" y="4705"/>
                    <a:pt x="522" y="4719"/>
                  </a:cubicBezTo>
                  <a:cubicBezTo>
                    <a:pt x="526" y="4720"/>
                    <a:pt x="530" y="4721"/>
                    <a:pt x="535" y="4721"/>
                  </a:cubicBezTo>
                  <a:cubicBezTo>
                    <a:pt x="569" y="4721"/>
                    <a:pt x="622" y="4690"/>
                    <a:pt x="711" y="4592"/>
                  </a:cubicBezTo>
                  <a:cubicBezTo>
                    <a:pt x="814" y="4479"/>
                    <a:pt x="899" y="4282"/>
                    <a:pt x="938" y="4104"/>
                  </a:cubicBezTo>
                  <a:cubicBezTo>
                    <a:pt x="975" y="3925"/>
                    <a:pt x="975" y="3852"/>
                    <a:pt x="1006" y="3761"/>
                  </a:cubicBezTo>
                  <a:cubicBezTo>
                    <a:pt x="1117" y="3432"/>
                    <a:pt x="1188" y="3155"/>
                    <a:pt x="1222" y="2808"/>
                  </a:cubicBezTo>
                  <a:cubicBezTo>
                    <a:pt x="1259" y="2437"/>
                    <a:pt x="1234" y="2062"/>
                    <a:pt x="1144" y="1700"/>
                  </a:cubicBezTo>
                  <a:cubicBezTo>
                    <a:pt x="1028" y="1212"/>
                    <a:pt x="744" y="594"/>
                    <a:pt x="570" y="269"/>
                  </a:cubicBezTo>
                  <a:cubicBezTo>
                    <a:pt x="466" y="75"/>
                    <a:pt x="378" y="0"/>
                    <a:pt x="301" y="0"/>
                  </a:cubicBezTo>
                  <a:close/>
                </a:path>
              </a:pathLst>
            </a:custGeom>
            <a:solidFill>
              <a:srgbClr val="CC8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1647100" y="520125"/>
              <a:ext cx="38175" cy="23650"/>
            </a:xfrm>
            <a:custGeom>
              <a:rect b="b" l="l" r="r" t="t"/>
              <a:pathLst>
                <a:path extrusionOk="0" h="946" w="1527">
                  <a:moveTo>
                    <a:pt x="957" y="0"/>
                  </a:moveTo>
                  <a:cubicBezTo>
                    <a:pt x="695" y="0"/>
                    <a:pt x="365" y="97"/>
                    <a:pt x="178" y="394"/>
                  </a:cubicBezTo>
                  <a:cubicBezTo>
                    <a:pt x="1" y="675"/>
                    <a:pt x="55" y="925"/>
                    <a:pt x="55" y="925"/>
                  </a:cubicBezTo>
                  <a:cubicBezTo>
                    <a:pt x="55" y="925"/>
                    <a:pt x="141" y="945"/>
                    <a:pt x="271" y="945"/>
                  </a:cubicBezTo>
                  <a:cubicBezTo>
                    <a:pt x="504" y="945"/>
                    <a:pt x="878" y="879"/>
                    <a:pt x="1139" y="503"/>
                  </a:cubicBezTo>
                  <a:lnTo>
                    <a:pt x="1526" y="364"/>
                  </a:lnTo>
                  <a:cubicBezTo>
                    <a:pt x="1526" y="364"/>
                    <a:pt x="1426" y="79"/>
                    <a:pt x="1159" y="21"/>
                  </a:cubicBezTo>
                  <a:cubicBezTo>
                    <a:pt x="1100" y="8"/>
                    <a:pt x="1032" y="0"/>
                    <a:pt x="957" y="0"/>
                  </a:cubicBezTo>
                  <a:close/>
                </a:path>
              </a:pathLst>
            </a:custGeom>
            <a:solidFill>
              <a:srgbClr val="96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1768500" y="1082625"/>
              <a:ext cx="60350" cy="26100"/>
            </a:xfrm>
            <a:custGeom>
              <a:rect b="b" l="l" r="r" t="t"/>
              <a:pathLst>
                <a:path extrusionOk="0" h="1044" w="2414">
                  <a:moveTo>
                    <a:pt x="2278" y="1"/>
                  </a:moveTo>
                  <a:lnTo>
                    <a:pt x="1580" y="34"/>
                  </a:lnTo>
                  <a:cubicBezTo>
                    <a:pt x="1417" y="232"/>
                    <a:pt x="753" y="202"/>
                    <a:pt x="239" y="279"/>
                  </a:cubicBezTo>
                  <a:cubicBezTo>
                    <a:pt x="222" y="282"/>
                    <a:pt x="207" y="286"/>
                    <a:pt x="192" y="295"/>
                  </a:cubicBezTo>
                  <a:cubicBezTo>
                    <a:pt x="0" y="413"/>
                    <a:pt x="261" y="726"/>
                    <a:pt x="414" y="791"/>
                  </a:cubicBezTo>
                  <a:cubicBezTo>
                    <a:pt x="531" y="840"/>
                    <a:pt x="653" y="875"/>
                    <a:pt x="779" y="893"/>
                  </a:cubicBezTo>
                  <a:cubicBezTo>
                    <a:pt x="922" y="915"/>
                    <a:pt x="1037" y="904"/>
                    <a:pt x="1182" y="913"/>
                  </a:cubicBezTo>
                  <a:cubicBezTo>
                    <a:pt x="1301" y="919"/>
                    <a:pt x="1476" y="921"/>
                    <a:pt x="1591" y="957"/>
                  </a:cubicBezTo>
                  <a:cubicBezTo>
                    <a:pt x="1679" y="986"/>
                    <a:pt x="1756" y="1007"/>
                    <a:pt x="1872" y="1033"/>
                  </a:cubicBezTo>
                  <a:cubicBezTo>
                    <a:pt x="1901" y="1040"/>
                    <a:pt x="1932" y="1043"/>
                    <a:pt x="1965" y="1043"/>
                  </a:cubicBezTo>
                  <a:cubicBezTo>
                    <a:pt x="2110" y="1043"/>
                    <a:pt x="2279" y="980"/>
                    <a:pt x="2362" y="875"/>
                  </a:cubicBezTo>
                  <a:cubicBezTo>
                    <a:pt x="2388" y="845"/>
                    <a:pt x="2406" y="808"/>
                    <a:pt x="2412" y="768"/>
                  </a:cubicBezTo>
                  <a:cubicBezTo>
                    <a:pt x="2414" y="739"/>
                    <a:pt x="2410" y="710"/>
                    <a:pt x="2403" y="682"/>
                  </a:cubicBezTo>
                  <a:cubicBezTo>
                    <a:pt x="2391" y="630"/>
                    <a:pt x="2257" y="2"/>
                    <a:pt x="2278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1801650" y="995800"/>
              <a:ext cx="26925" cy="90475"/>
            </a:xfrm>
            <a:custGeom>
              <a:rect b="b" l="l" r="r" t="t"/>
              <a:pathLst>
                <a:path extrusionOk="0" h="3619" w="1077">
                  <a:moveTo>
                    <a:pt x="0" y="1"/>
                  </a:moveTo>
                  <a:cubicBezTo>
                    <a:pt x="47" y="476"/>
                    <a:pt x="255" y="3509"/>
                    <a:pt x="255" y="3509"/>
                  </a:cubicBezTo>
                  <a:cubicBezTo>
                    <a:pt x="349" y="3590"/>
                    <a:pt x="451" y="3618"/>
                    <a:pt x="548" y="3618"/>
                  </a:cubicBezTo>
                  <a:cubicBezTo>
                    <a:pt x="763" y="3618"/>
                    <a:pt x="950" y="3477"/>
                    <a:pt x="950" y="3477"/>
                  </a:cubicBezTo>
                  <a:cubicBezTo>
                    <a:pt x="950" y="3477"/>
                    <a:pt x="1069" y="912"/>
                    <a:pt x="1073" y="739"/>
                  </a:cubicBezTo>
                  <a:cubicBezTo>
                    <a:pt x="1077" y="567"/>
                    <a:pt x="892" y="87"/>
                    <a:pt x="892" y="87"/>
                  </a:cubicBezTo>
                  <a:lnTo>
                    <a:pt x="602" y="331"/>
                  </a:lnTo>
                  <a:lnTo>
                    <a:pt x="602" y="3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1859000" y="1065000"/>
              <a:ext cx="5500" cy="108600"/>
            </a:xfrm>
            <a:custGeom>
              <a:rect b="b" l="l" r="r" t="t"/>
              <a:pathLst>
                <a:path extrusionOk="0" h="4344" w="220">
                  <a:moveTo>
                    <a:pt x="110" y="1"/>
                  </a:moveTo>
                  <a:cubicBezTo>
                    <a:pt x="51" y="1"/>
                    <a:pt x="3" y="48"/>
                    <a:pt x="0" y="107"/>
                  </a:cubicBezTo>
                  <a:lnTo>
                    <a:pt x="0" y="4234"/>
                  </a:lnTo>
                  <a:cubicBezTo>
                    <a:pt x="0" y="4294"/>
                    <a:pt x="50" y="4343"/>
                    <a:pt x="110" y="4343"/>
                  </a:cubicBezTo>
                  <a:cubicBezTo>
                    <a:pt x="170" y="4343"/>
                    <a:pt x="220" y="4294"/>
                    <a:pt x="220" y="4234"/>
                  </a:cubicBezTo>
                  <a:lnTo>
                    <a:pt x="220" y="107"/>
                  </a:lnTo>
                  <a:cubicBezTo>
                    <a:pt x="217" y="48"/>
                    <a:pt x="169" y="1"/>
                    <a:pt x="110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1791700" y="1039100"/>
              <a:ext cx="28525" cy="95800"/>
            </a:xfrm>
            <a:custGeom>
              <a:rect b="b" l="l" r="r" t="t"/>
              <a:pathLst>
                <a:path extrusionOk="0" h="3832" w="1141">
                  <a:moveTo>
                    <a:pt x="1018" y="1"/>
                  </a:moveTo>
                  <a:cubicBezTo>
                    <a:pt x="968" y="1"/>
                    <a:pt x="924" y="35"/>
                    <a:pt x="911" y="86"/>
                  </a:cubicBezTo>
                  <a:lnTo>
                    <a:pt x="15" y="3696"/>
                  </a:lnTo>
                  <a:cubicBezTo>
                    <a:pt x="0" y="3755"/>
                    <a:pt x="35" y="3814"/>
                    <a:pt x="94" y="3830"/>
                  </a:cubicBezTo>
                  <a:cubicBezTo>
                    <a:pt x="101" y="3831"/>
                    <a:pt x="107" y="3832"/>
                    <a:pt x="114" y="3832"/>
                  </a:cubicBezTo>
                  <a:cubicBezTo>
                    <a:pt x="117" y="3832"/>
                    <a:pt x="119" y="3832"/>
                    <a:pt x="122" y="3831"/>
                  </a:cubicBezTo>
                  <a:cubicBezTo>
                    <a:pt x="172" y="3831"/>
                    <a:pt x="215" y="3798"/>
                    <a:pt x="228" y="3749"/>
                  </a:cubicBezTo>
                  <a:lnTo>
                    <a:pt x="1125" y="139"/>
                  </a:lnTo>
                  <a:cubicBezTo>
                    <a:pt x="1140" y="79"/>
                    <a:pt x="1104" y="18"/>
                    <a:pt x="1045" y="4"/>
                  </a:cubicBezTo>
                  <a:cubicBezTo>
                    <a:pt x="1036" y="2"/>
                    <a:pt x="1027" y="1"/>
                    <a:pt x="1018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1903300" y="1039175"/>
              <a:ext cx="28500" cy="95725"/>
            </a:xfrm>
            <a:custGeom>
              <a:rect b="b" l="l" r="r" t="t"/>
              <a:pathLst>
                <a:path extrusionOk="0" h="3829" w="1140">
                  <a:moveTo>
                    <a:pt x="122" y="0"/>
                  </a:moveTo>
                  <a:cubicBezTo>
                    <a:pt x="114" y="0"/>
                    <a:pt x="105" y="1"/>
                    <a:pt x="96" y="3"/>
                  </a:cubicBezTo>
                  <a:cubicBezTo>
                    <a:pt x="37" y="18"/>
                    <a:pt x="1" y="76"/>
                    <a:pt x="15" y="135"/>
                  </a:cubicBezTo>
                  <a:lnTo>
                    <a:pt x="912" y="3746"/>
                  </a:lnTo>
                  <a:cubicBezTo>
                    <a:pt x="924" y="3794"/>
                    <a:pt x="967" y="3828"/>
                    <a:pt x="1017" y="3828"/>
                  </a:cubicBezTo>
                  <a:cubicBezTo>
                    <a:pt x="1017" y="3828"/>
                    <a:pt x="1018" y="3828"/>
                    <a:pt x="1019" y="3828"/>
                  </a:cubicBezTo>
                  <a:cubicBezTo>
                    <a:pt x="1028" y="3828"/>
                    <a:pt x="1036" y="3828"/>
                    <a:pt x="1044" y="3826"/>
                  </a:cubicBezTo>
                  <a:cubicBezTo>
                    <a:pt x="1104" y="3811"/>
                    <a:pt x="1140" y="3751"/>
                    <a:pt x="1125" y="3692"/>
                  </a:cubicBezTo>
                  <a:lnTo>
                    <a:pt x="229" y="82"/>
                  </a:lnTo>
                  <a:cubicBezTo>
                    <a:pt x="215" y="33"/>
                    <a:pt x="171" y="0"/>
                    <a:pt x="122" y="0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1778775" y="1008025"/>
              <a:ext cx="127650" cy="70150"/>
            </a:xfrm>
            <a:custGeom>
              <a:rect b="b" l="l" r="r" t="t"/>
              <a:pathLst>
                <a:path extrusionOk="0" h="2806" w="5106">
                  <a:moveTo>
                    <a:pt x="2425" y="0"/>
                  </a:moveTo>
                  <a:cubicBezTo>
                    <a:pt x="2218" y="0"/>
                    <a:pt x="2012" y="46"/>
                    <a:pt x="1854" y="137"/>
                  </a:cubicBezTo>
                  <a:lnTo>
                    <a:pt x="317" y="1024"/>
                  </a:lnTo>
                  <a:cubicBezTo>
                    <a:pt x="1" y="1206"/>
                    <a:pt x="1" y="1502"/>
                    <a:pt x="317" y="1685"/>
                  </a:cubicBezTo>
                  <a:lnTo>
                    <a:pt x="1536" y="2388"/>
                  </a:lnTo>
                  <a:cubicBezTo>
                    <a:pt x="1536" y="2388"/>
                    <a:pt x="2263" y="2806"/>
                    <a:pt x="2855" y="2806"/>
                  </a:cubicBezTo>
                  <a:cubicBezTo>
                    <a:pt x="2937" y="2806"/>
                    <a:pt x="3016" y="2798"/>
                    <a:pt x="3091" y="2779"/>
                  </a:cubicBezTo>
                  <a:cubicBezTo>
                    <a:pt x="3704" y="2630"/>
                    <a:pt x="5106" y="1354"/>
                    <a:pt x="5106" y="1354"/>
                  </a:cubicBezTo>
                  <a:lnTo>
                    <a:pt x="2997" y="137"/>
                  </a:lnTo>
                  <a:cubicBezTo>
                    <a:pt x="2839" y="46"/>
                    <a:pt x="2632" y="0"/>
                    <a:pt x="2425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1860875" y="903375"/>
              <a:ext cx="39125" cy="30650"/>
            </a:xfrm>
            <a:custGeom>
              <a:rect b="b" l="l" r="r" t="t"/>
              <a:pathLst>
                <a:path extrusionOk="0" h="1226" w="1565">
                  <a:moveTo>
                    <a:pt x="960" y="1"/>
                  </a:moveTo>
                  <a:lnTo>
                    <a:pt x="238" y="434"/>
                  </a:lnTo>
                  <a:cubicBezTo>
                    <a:pt x="238" y="434"/>
                    <a:pt x="279" y="578"/>
                    <a:pt x="306" y="669"/>
                  </a:cubicBezTo>
                  <a:cubicBezTo>
                    <a:pt x="334" y="761"/>
                    <a:pt x="332" y="812"/>
                    <a:pt x="156" y="946"/>
                  </a:cubicBezTo>
                  <a:cubicBezTo>
                    <a:pt x="0" y="1064"/>
                    <a:pt x="366" y="1225"/>
                    <a:pt x="664" y="1225"/>
                  </a:cubicBezTo>
                  <a:cubicBezTo>
                    <a:pt x="704" y="1225"/>
                    <a:pt x="742" y="1222"/>
                    <a:pt x="778" y="1216"/>
                  </a:cubicBezTo>
                  <a:cubicBezTo>
                    <a:pt x="1082" y="1162"/>
                    <a:pt x="1409" y="942"/>
                    <a:pt x="1484" y="734"/>
                  </a:cubicBezTo>
                  <a:cubicBezTo>
                    <a:pt x="1564" y="511"/>
                    <a:pt x="1539" y="272"/>
                    <a:pt x="1419" y="272"/>
                  </a:cubicBezTo>
                  <a:cubicBezTo>
                    <a:pt x="1414" y="272"/>
                    <a:pt x="1409" y="273"/>
                    <a:pt x="1404" y="273"/>
                  </a:cubicBezTo>
                  <a:cubicBezTo>
                    <a:pt x="1271" y="293"/>
                    <a:pt x="1160" y="325"/>
                    <a:pt x="1094" y="325"/>
                  </a:cubicBezTo>
                  <a:cubicBezTo>
                    <a:pt x="1064" y="325"/>
                    <a:pt x="1043" y="318"/>
                    <a:pt x="1034" y="301"/>
                  </a:cubicBezTo>
                  <a:cubicBezTo>
                    <a:pt x="1011" y="258"/>
                    <a:pt x="960" y="1"/>
                    <a:pt x="96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1800525" y="978425"/>
              <a:ext cx="90200" cy="60700"/>
            </a:xfrm>
            <a:custGeom>
              <a:rect b="b" l="l" r="r" t="t"/>
              <a:pathLst>
                <a:path extrusionOk="0" h="2428" w="3608">
                  <a:moveTo>
                    <a:pt x="746" y="0"/>
                  </a:moveTo>
                  <a:cubicBezTo>
                    <a:pt x="395" y="0"/>
                    <a:pt x="0" y="256"/>
                    <a:pt x="44" y="696"/>
                  </a:cubicBezTo>
                  <a:lnTo>
                    <a:pt x="646" y="1026"/>
                  </a:lnTo>
                  <a:lnTo>
                    <a:pt x="3025" y="2398"/>
                  </a:lnTo>
                  <a:cubicBezTo>
                    <a:pt x="3061" y="2418"/>
                    <a:pt x="3096" y="2428"/>
                    <a:pt x="3129" y="2428"/>
                  </a:cubicBezTo>
                  <a:cubicBezTo>
                    <a:pt x="3530" y="2428"/>
                    <a:pt x="3607" y="1026"/>
                    <a:pt x="3607" y="1026"/>
                  </a:cubicBezTo>
                  <a:cubicBezTo>
                    <a:pt x="3607" y="1026"/>
                    <a:pt x="1300" y="160"/>
                    <a:pt x="959" y="36"/>
                  </a:cubicBezTo>
                  <a:cubicBezTo>
                    <a:pt x="893" y="12"/>
                    <a:pt x="820" y="0"/>
                    <a:pt x="746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1731200" y="1101425"/>
              <a:ext cx="59375" cy="26025"/>
            </a:xfrm>
            <a:custGeom>
              <a:rect b="b" l="l" r="r" t="t"/>
              <a:pathLst>
                <a:path extrusionOk="0" h="1041" w="2375">
                  <a:moveTo>
                    <a:pt x="2307" y="29"/>
                  </a:moveTo>
                  <a:lnTo>
                    <a:pt x="2307" y="29"/>
                  </a:lnTo>
                  <a:cubicBezTo>
                    <a:pt x="2307" y="29"/>
                    <a:pt x="2307" y="29"/>
                    <a:pt x="2307" y="29"/>
                  </a:cubicBezTo>
                  <a:close/>
                  <a:moveTo>
                    <a:pt x="1609" y="0"/>
                  </a:moveTo>
                  <a:cubicBezTo>
                    <a:pt x="1509" y="101"/>
                    <a:pt x="1261" y="118"/>
                    <a:pt x="972" y="118"/>
                  </a:cubicBezTo>
                  <a:cubicBezTo>
                    <a:pt x="830" y="118"/>
                    <a:pt x="678" y="114"/>
                    <a:pt x="528" y="114"/>
                  </a:cubicBezTo>
                  <a:cubicBezTo>
                    <a:pt x="434" y="114"/>
                    <a:pt x="341" y="116"/>
                    <a:pt x="252" y="121"/>
                  </a:cubicBezTo>
                  <a:cubicBezTo>
                    <a:pt x="235" y="121"/>
                    <a:pt x="218" y="125"/>
                    <a:pt x="202" y="131"/>
                  </a:cubicBezTo>
                  <a:cubicBezTo>
                    <a:pt x="1" y="231"/>
                    <a:pt x="233" y="566"/>
                    <a:pt x="379" y="645"/>
                  </a:cubicBezTo>
                  <a:cubicBezTo>
                    <a:pt x="491" y="705"/>
                    <a:pt x="609" y="751"/>
                    <a:pt x="732" y="781"/>
                  </a:cubicBezTo>
                  <a:cubicBezTo>
                    <a:pt x="873" y="815"/>
                    <a:pt x="988" y="815"/>
                    <a:pt x="1132" y="836"/>
                  </a:cubicBezTo>
                  <a:cubicBezTo>
                    <a:pt x="1250" y="855"/>
                    <a:pt x="1425" y="873"/>
                    <a:pt x="1536" y="920"/>
                  </a:cubicBezTo>
                  <a:cubicBezTo>
                    <a:pt x="1620" y="956"/>
                    <a:pt x="1695" y="982"/>
                    <a:pt x="1807" y="1020"/>
                  </a:cubicBezTo>
                  <a:cubicBezTo>
                    <a:pt x="1850" y="1034"/>
                    <a:pt x="1898" y="1040"/>
                    <a:pt x="1948" y="1040"/>
                  </a:cubicBezTo>
                  <a:cubicBezTo>
                    <a:pt x="2082" y="1040"/>
                    <a:pt x="2228" y="993"/>
                    <a:pt x="2309" y="908"/>
                  </a:cubicBezTo>
                  <a:cubicBezTo>
                    <a:pt x="2339" y="881"/>
                    <a:pt x="2360" y="845"/>
                    <a:pt x="2370" y="806"/>
                  </a:cubicBezTo>
                  <a:cubicBezTo>
                    <a:pt x="2374" y="777"/>
                    <a:pt x="2373" y="748"/>
                    <a:pt x="2368" y="719"/>
                  </a:cubicBezTo>
                  <a:cubicBezTo>
                    <a:pt x="2362" y="668"/>
                    <a:pt x="2286" y="29"/>
                    <a:pt x="2307" y="29"/>
                  </a:cubicBezTo>
                  <a:cubicBezTo>
                    <a:pt x="2307" y="29"/>
                    <a:pt x="2307" y="29"/>
                    <a:pt x="2307" y="29"/>
                  </a:cubicBezTo>
                  <a:lnTo>
                    <a:pt x="2307" y="29"/>
                  </a:lnTo>
                  <a:lnTo>
                    <a:pt x="1609" y="0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1764025" y="997850"/>
              <a:ext cx="148875" cy="106725"/>
            </a:xfrm>
            <a:custGeom>
              <a:rect b="b" l="l" r="r" t="t"/>
              <a:pathLst>
                <a:path extrusionOk="0" h="4269" w="5955">
                  <a:moveTo>
                    <a:pt x="746" y="0"/>
                  </a:moveTo>
                  <a:cubicBezTo>
                    <a:pt x="396" y="0"/>
                    <a:pt x="0" y="256"/>
                    <a:pt x="44" y="697"/>
                  </a:cubicBezTo>
                  <a:cubicBezTo>
                    <a:pt x="91" y="1171"/>
                    <a:pt x="296" y="4143"/>
                    <a:pt x="296" y="4143"/>
                  </a:cubicBezTo>
                  <a:cubicBezTo>
                    <a:pt x="406" y="4238"/>
                    <a:pt x="527" y="4268"/>
                    <a:pt x="637" y="4268"/>
                  </a:cubicBezTo>
                  <a:cubicBezTo>
                    <a:pt x="833" y="4268"/>
                    <a:pt x="995" y="4172"/>
                    <a:pt x="995" y="4172"/>
                  </a:cubicBezTo>
                  <a:cubicBezTo>
                    <a:pt x="995" y="4172"/>
                    <a:pt x="1114" y="1608"/>
                    <a:pt x="1118" y="1436"/>
                  </a:cubicBezTo>
                  <a:cubicBezTo>
                    <a:pt x="1119" y="1398"/>
                    <a:pt x="1111" y="1346"/>
                    <a:pt x="1097" y="1287"/>
                  </a:cubicBezTo>
                  <a:lnTo>
                    <a:pt x="1097" y="1287"/>
                  </a:lnTo>
                  <a:lnTo>
                    <a:pt x="3025" y="2398"/>
                  </a:lnTo>
                  <a:cubicBezTo>
                    <a:pt x="3247" y="2519"/>
                    <a:pt x="3493" y="2575"/>
                    <a:pt x="3754" y="2575"/>
                  </a:cubicBezTo>
                  <a:cubicBezTo>
                    <a:pt x="4070" y="2575"/>
                    <a:pt x="4409" y="2492"/>
                    <a:pt x="4760" y="2338"/>
                  </a:cubicBezTo>
                  <a:cubicBezTo>
                    <a:pt x="5399" y="2057"/>
                    <a:pt x="5954" y="1690"/>
                    <a:pt x="5899" y="833"/>
                  </a:cubicBezTo>
                  <a:lnTo>
                    <a:pt x="5899" y="833"/>
                  </a:lnTo>
                  <a:lnTo>
                    <a:pt x="3609" y="1027"/>
                  </a:lnTo>
                  <a:cubicBezTo>
                    <a:pt x="3609" y="1027"/>
                    <a:pt x="1301" y="161"/>
                    <a:pt x="959" y="36"/>
                  </a:cubicBezTo>
                  <a:cubicBezTo>
                    <a:pt x="893" y="12"/>
                    <a:pt x="821" y="0"/>
                    <a:pt x="746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1847800" y="857175"/>
              <a:ext cx="49400" cy="57475"/>
            </a:xfrm>
            <a:custGeom>
              <a:rect b="b" l="l" r="r" t="t"/>
              <a:pathLst>
                <a:path extrusionOk="0" h="2299" w="1976">
                  <a:moveTo>
                    <a:pt x="931" y="0"/>
                  </a:moveTo>
                  <a:cubicBezTo>
                    <a:pt x="433" y="0"/>
                    <a:pt x="105" y="384"/>
                    <a:pt x="55" y="870"/>
                  </a:cubicBezTo>
                  <a:cubicBezTo>
                    <a:pt x="27" y="1112"/>
                    <a:pt x="1" y="1622"/>
                    <a:pt x="185" y="1994"/>
                  </a:cubicBezTo>
                  <a:cubicBezTo>
                    <a:pt x="290" y="2204"/>
                    <a:pt x="401" y="2280"/>
                    <a:pt x="599" y="2298"/>
                  </a:cubicBezTo>
                  <a:cubicBezTo>
                    <a:pt x="606" y="2298"/>
                    <a:pt x="613" y="2299"/>
                    <a:pt x="621" y="2299"/>
                  </a:cubicBezTo>
                  <a:cubicBezTo>
                    <a:pt x="799" y="2299"/>
                    <a:pt x="1288" y="2148"/>
                    <a:pt x="1447" y="1943"/>
                  </a:cubicBezTo>
                  <a:cubicBezTo>
                    <a:pt x="1476" y="1904"/>
                    <a:pt x="1514" y="1727"/>
                    <a:pt x="1514" y="1727"/>
                  </a:cubicBezTo>
                  <a:cubicBezTo>
                    <a:pt x="1842" y="1478"/>
                    <a:pt x="1976" y="1046"/>
                    <a:pt x="1845" y="655"/>
                  </a:cubicBezTo>
                  <a:cubicBezTo>
                    <a:pt x="1714" y="264"/>
                    <a:pt x="1348" y="0"/>
                    <a:pt x="936" y="0"/>
                  </a:cubicBezTo>
                  <a:cubicBezTo>
                    <a:pt x="934" y="0"/>
                    <a:pt x="933" y="0"/>
                    <a:pt x="931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1839950" y="854375"/>
              <a:ext cx="56950" cy="58050"/>
            </a:xfrm>
            <a:custGeom>
              <a:rect b="b" l="l" r="r" t="t"/>
              <a:pathLst>
                <a:path extrusionOk="0" h="2322" w="2278">
                  <a:moveTo>
                    <a:pt x="1217" y="0"/>
                  </a:moveTo>
                  <a:cubicBezTo>
                    <a:pt x="921" y="0"/>
                    <a:pt x="603" y="66"/>
                    <a:pt x="403" y="66"/>
                  </a:cubicBezTo>
                  <a:cubicBezTo>
                    <a:pt x="353" y="66"/>
                    <a:pt x="310" y="62"/>
                    <a:pt x="277" y="52"/>
                  </a:cubicBezTo>
                  <a:cubicBezTo>
                    <a:pt x="224" y="35"/>
                    <a:pt x="182" y="28"/>
                    <a:pt x="150" y="28"/>
                  </a:cubicBezTo>
                  <a:cubicBezTo>
                    <a:pt x="0" y="28"/>
                    <a:pt x="69" y="197"/>
                    <a:pt x="187" y="409"/>
                  </a:cubicBezTo>
                  <a:cubicBezTo>
                    <a:pt x="271" y="561"/>
                    <a:pt x="424" y="662"/>
                    <a:pt x="597" y="681"/>
                  </a:cubicBezTo>
                  <a:cubicBezTo>
                    <a:pt x="597" y="681"/>
                    <a:pt x="565" y="807"/>
                    <a:pt x="651" y="886"/>
                  </a:cubicBezTo>
                  <a:cubicBezTo>
                    <a:pt x="714" y="942"/>
                    <a:pt x="738" y="1029"/>
                    <a:pt x="734" y="1114"/>
                  </a:cubicBezTo>
                  <a:cubicBezTo>
                    <a:pt x="727" y="1214"/>
                    <a:pt x="732" y="1315"/>
                    <a:pt x="749" y="1414"/>
                  </a:cubicBezTo>
                  <a:cubicBezTo>
                    <a:pt x="777" y="1552"/>
                    <a:pt x="913" y="1601"/>
                    <a:pt x="913" y="1601"/>
                  </a:cubicBezTo>
                  <a:cubicBezTo>
                    <a:pt x="913" y="1601"/>
                    <a:pt x="911" y="1388"/>
                    <a:pt x="953" y="1267"/>
                  </a:cubicBezTo>
                  <a:cubicBezTo>
                    <a:pt x="976" y="1200"/>
                    <a:pt x="1048" y="1155"/>
                    <a:pt x="1122" y="1155"/>
                  </a:cubicBezTo>
                  <a:cubicBezTo>
                    <a:pt x="1181" y="1155"/>
                    <a:pt x="1242" y="1183"/>
                    <a:pt x="1281" y="1251"/>
                  </a:cubicBezTo>
                  <a:cubicBezTo>
                    <a:pt x="1369" y="1405"/>
                    <a:pt x="1330" y="1507"/>
                    <a:pt x="1300" y="1643"/>
                  </a:cubicBezTo>
                  <a:cubicBezTo>
                    <a:pt x="1270" y="1780"/>
                    <a:pt x="1140" y="1741"/>
                    <a:pt x="1102" y="1777"/>
                  </a:cubicBezTo>
                  <a:cubicBezTo>
                    <a:pt x="1076" y="1803"/>
                    <a:pt x="1078" y="1922"/>
                    <a:pt x="1158" y="2003"/>
                  </a:cubicBezTo>
                  <a:cubicBezTo>
                    <a:pt x="1158" y="2004"/>
                    <a:pt x="1158" y="2005"/>
                    <a:pt x="1158" y="2005"/>
                  </a:cubicBezTo>
                  <a:cubicBezTo>
                    <a:pt x="1192" y="2119"/>
                    <a:pt x="1320" y="2321"/>
                    <a:pt x="1487" y="2321"/>
                  </a:cubicBezTo>
                  <a:cubicBezTo>
                    <a:pt x="1499" y="2321"/>
                    <a:pt x="1512" y="2320"/>
                    <a:pt x="1525" y="2318"/>
                  </a:cubicBezTo>
                  <a:cubicBezTo>
                    <a:pt x="1642" y="2295"/>
                    <a:pt x="1752" y="2246"/>
                    <a:pt x="1844" y="2173"/>
                  </a:cubicBezTo>
                  <a:cubicBezTo>
                    <a:pt x="1844" y="2173"/>
                    <a:pt x="1906" y="2024"/>
                    <a:pt x="2092" y="1694"/>
                  </a:cubicBezTo>
                  <a:cubicBezTo>
                    <a:pt x="2278" y="1366"/>
                    <a:pt x="2278" y="1123"/>
                    <a:pt x="2209" y="794"/>
                  </a:cubicBezTo>
                  <a:cubicBezTo>
                    <a:pt x="2140" y="466"/>
                    <a:pt x="1916" y="384"/>
                    <a:pt x="1916" y="384"/>
                  </a:cubicBezTo>
                  <a:cubicBezTo>
                    <a:pt x="1822" y="75"/>
                    <a:pt x="1532" y="0"/>
                    <a:pt x="1217" y="0"/>
                  </a:cubicBezTo>
                  <a:close/>
                </a:path>
              </a:pathLst>
            </a:custGeom>
            <a:solidFill>
              <a:srgbClr val="C948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1844450" y="909925"/>
              <a:ext cx="71550" cy="131025"/>
            </a:xfrm>
            <a:custGeom>
              <a:rect b="b" l="l" r="r" t="t"/>
              <a:pathLst>
                <a:path extrusionOk="0" h="5241" w="2862">
                  <a:moveTo>
                    <a:pt x="2109" y="1"/>
                  </a:moveTo>
                  <a:cubicBezTo>
                    <a:pt x="2074" y="1"/>
                    <a:pt x="2039" y="4"/>
                    <a:pt x="2004" y="9"/>
                  </a:cubicBezTo>
                  <a:cubicBezTo>
                    <a:pt x="1934" y="18"/>
                    <a:pt x="1864" y="33"/>
                    <a:pt x="1796" y="54"/>
                  </a:cubicBezTo>
                  <a:cubicBezTo>
                    <a:pt x="1818" y="125"/>
                    <a:pt x="1757" y="241"/>
                    <a:pt x="1505" y="375"/>
                  </a:cubicBezTo>
                  <a:cubicBezTo>
                    <a:pt x="1234" y="519"/>
                    <a:pt x="1050" y="534"/>
                    <a:pt x="987" y="534"/>
                  </a:cubicBezTo>
                  <a:cubicBezTo>
                    <a:pt x="971" y="534"/>
                    <a:pt x="962" y="533"/>
                    <a:pt x="962" y="533"/>
                  </a:cubicBezTo>
                  <a:cubicBezTo>
                    <a:pt x="962" y="533"/>
                    <a:pt x="559" y="751"/>
                    <a:pt x="383" y="874"/>
                  </a:cubicBezTo>
                  <a:cubicBezTo>
                    <a:pt x="162" y="1029"/>
                    <a:pt x="65" y="1475"/>
                    <a:pt x="34" y="2229"/>
                  </a:cubicBezTo>
                  <a:cubicBezTo>
                    <a:pt x="8" y="2898"/>
                    <a:pt x="1" y="3957"/>
                    <a:pt x="10" y="4518"/>
                  </a:cubicBezTo>
                  <a:cubicBezTo>
                    <a:pt x="15" y="4775"/>
                    <a:pt x="163" y="5008"/>
                    <a:pt x="395" y="5120"/>
                  </a:cubicBezTo>
                  <a:cubicBezTo>
                    <a:pt x="534" y="5187"/>
                    <a:pt x="702" y="5241"/>
                    <a:pt x="888" y="5241"/>
                  </a:cubicBezTo>
                  <a:cubicBezTo>
                    <a:pt x="914" y="5241"/>
                    <a:pt x="940" y="5240"/>
                    <a:pt x="967" y="5237"/>
                  </a:cubicBezTo>
                  <a:cubicBezTo>
                    <a:pt x="1494" y="5194"/>
                    <a:pt x="2464" y="4711"/>
                    <a:pt x="2680" y="4350"/>
                  </a:cubicBezTo>
                  <a:cubicBezTo>
                    <a:pt x="2674" y="3585"/>
                    <a:pt x="2610" y="3120"/>
                    <a:pt x="2637" y="2662"/>
                  </a:cubicBezTo>
                  <a:cubicBezTo>
                    <a:pt x="2684" y="1856"/>
                    <a:pt x="2861" y="1217"/>
                    <a:pt x="2638" y="569"/>
                  </a:cubicBezTo>
                  <a:cubicBezTo>
                    <a:pt x="2475" y="96"/>
                    <a:pt x="2292" y="1"/>
                    <a:pt x="2109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1867050" y="910775"/>
              <a:ext cx="25200" cy="13825"/>
            </a:xfrm>
            <a:custGeom>
              <a:rect b="b" l="l" r="r" t="t"/>
              <a:pathLst>
                <a:path extrusionOk="0" h="553" w="1008">
                  <a:moveTo>
                    <a:pt x="962" y="0"/>
                  </a:moveTo>
                  <a:lnTo>
                    <a:pt x="832" y="28"/>
                  </a:lnTo>
                  <a:cubicBezTo>
                    <a:pt x="840" y="95"/>
                    <a:pt x="712" y="236"/>
                    <a:pt x="473" y="352"/>
                  </a:cubicBezTo>
                  <a:cubicBezTo>
                    <a:pt x="331" y="420"/>
                    <a:pt x="208" y="433"/>
                    <a:pt x="136" y="433"/>
                  </a:cubicBezTo>
                  <a:cubicBezTo>
                    <a:pt x="95" y="433"/>
                    <a:pt x="72" y="429"/>
                    <a:pt x="72" y="429"/>
                  </a:cubicBezTo>
                  <a:lnTo>
                    <a:pt x="0" y="530"/>
                  </a:lnTo>
                  <a:cubicBezTo>
                    <a:pt x="0" y="530"/>
                    <a:pt x="65" y="553"/>
                    <a:pt x="177" y="553"/>
                  </a:cubicBezTo>
                  <a:cubicBezTo>
                    <a:pt x="204" y="553"/>
                    <a:pt x="233" y="552"/>
                    <a:pt x="266" y="548"/>
                  </a:cubicBezTo>
                  <a:cubicBezTo>
                    <a:pt x="431" y="533"/>
                    <a:pt x="651" y="450"/>
                    <a:pt x="829" y="291"/>
                  </a:cubicBezTo>
                  <a:cubicBezTo>
                    <a:pt x="1008" y="131"/>
                    <a:pt x="962" y="0"/>
                    <a:pt x="962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1774075" y="931325"/>
              <a:ext cx="30625" cy="41025"/>
            </a:xfrm>
            <a:custGeom>
              <a:rect b="b" l="l" r="r" t="t"/>
              <a:pathLst>
                <a:path extrusionOk="0" h="1641" w="1225">
                  <a:moveTo>
                    <a:pt x="588" y="1"/>
                  </a:moveTo>
                  <a:cubicBezTo>
                    <a:pt x="400" y="1"/>
                    <a:pt x="164" y="46"/>
                    <a:pt x="27" y="146"/>
                  </a:cubicBezTo>
                  <a:cubicBezTo>
                    <a:pt x="1" y="165"/>
                    <a:pt x="33" y="367"/>
                    <a:pt x="75" y="571"/>
                  </a:cubicBezTo>
                  <a:cubicBezTo>
                    <a:pt x="95" y="669"/>
                    <a:pt x="288" y="1605"/>
                    <a:pt x="414" y="1635"/>
                  </a:cubicBezTo>
                  <a:cubicBezTo>
                    <a:pt x="429" y="1639"/>
                    <a:pt x="450" y="1640"/>
                    <a:pt x="475" y="1640"/>
                  </a:cubicBezTo>
                  <a:cubicBezTo>
                    <a:pt x="665" y="1640"/>
                    <a:pt x="1111" y="1544"/>
                    <a:pt x="1214" y="1419"/>
                  </a:cubicBezTo>
                  <a:cubicBezTo>
                    <a:pt x="1224" y="1344"/>
                    <a:pt x="913" y="193"/>
                    <a:pt x="867" y="77"/>
                  </a:cubicBezTo>
                  <a:cubicBezTo>
                    <a:pt x="847" y="28"/>
                    <a:pt x="732" y="1"/>
                    <a:pt x="588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1771600" y="933850"/>
              <a:ext cx="91475" cy="67300"/>
            </a:xfrm>
            <a:custGeom>
              <a:rect b="b" l="l" r="r" t="t"/>
              <a:pathLst>
                <a:path extrusionOk="0" h="2692" w="3659">
                  <a:moveTo>
                    <a:pt x="3336" y="0"/>
                  </a:moveTo>
                  <a:cubicBezTo>
                    <a:pt x="3328" y="0"/>
                    <a:pt x="3320" y="1"/>
                    <a:pt x="3312" y="2"/>
                  </a:cubicBezTo>
                  <a:cubicBezTo>
                    <a:pt x="3122" y="26"/>
                    <a:pt x="3010" y="58"/>
                    <a:pt x="2799" y="383"/>
                  </a:cubicBezTo>
                  <a:cubicBezTo>
                    <a:pt x="2619" y="657"/>
                    <a:pt x="2455" y="1083"/>
                    <a:pt x="2182" y="1578"/>
                  </a:cubicBezTo>
                  <a:cubicBezTo>
                    <a:pt x="2109" y="1709"/>
                    <a:pt x="1954" y="1965"/>
                    <a:pt x="1844" y="1979"/>
                  </a:cubicBezTo>
                  <a:cubicBezTo>
                    <a:pt x="1842" y="1980"/>
                    <a:pt x="1839" y="1980"/>
                    <a:pt x="1836" y="1980"/>
                  </a:cubicBezTo>
                  <a:cubicBezTo>
                    <a:pt x="1770" y="1980"/>
                    <a:pt x="1583" y="1902"/>
                    <a:pt x="1450" y="1829"/>
                  </a:cubicBezTo>
                  <a:cubicBezTo>
                    <a:pt x="1077" y="1622"/>
                    <a:pt x="881" y="1441"/>
                    <a:pt x="808" y="1304"/>
                  </a:cubicBezTo>
                  <a:cubicBezTo>
                    <a:pt x="740" y="1177"/>
                    <a:pt x="731" y="1114"/>
                    <a:pt x="714" y="961"/>
                  </a:cubicBezTo>
                  <a:cubicBezTo>
                    <a:pt x="696" y="787"/>
                    <a:pt x="638" y="686"/>
                    <a:pt x="616" y="565"/>
                  </a:cubicBezTo>
                  <a:cubicBezTo>
                    <a:pt x="593" y="443"/>
                    <a:pt x="605" y="442"/>
                    <a:pt x="539" y="438"/>
                  </a:cubicBezTo>
                  <a:cubicBezTo>
                    <a:pt x="538" y="438"/>
                    <a:pt x="537" y="438"/>
                    <a:pt x="537" y="438"/>
                  </a:cubicBezTo>
                  <a:cubicBezTo>
                    <a:pt x="470" y="438"/>
                    <a:pt x="405" y="556"/>
                    <a:pt x="408" y="674"/>
                  </a:cubicBezTo>
                  <a:cubicBezTo>
                    <a:pt x="412" y="798"/>
                    <a:pt x="459" y="867"/>
                    <a:pt x="448" y="896"/>
                  </a:cubicBezTo>
                  <a:cubicBezTo>
                    <a:pt x="447" y="898"/>
                    <a:pt x="445" y="900"/>
                    <a:pt x="443" y="900"/>
                  </a:cubicBezTo>
                  <a:cubicBezTo>
                    <a:pt x="421" y="900"/>
                    <a:pt x="346" y="794"/>
                    <a:pt x="342" y="787"/>
                  </a:cubicBezTo>
                  <a:cubicBezTo>
                    <a:pt x="281" y="695"/>
                    <a:pt x="249" y="598"/>
                    <a:pt x="198" y="500"/>
                  </a:cubicBezTo>
                  <a:cubicBezTo>
                    <a:pt x="194" y="488"/>
                    <a:pt x="185" y="477"/>
                    <a:pt x="174" y="470"/>
                  </a:cubicBezTo>
                  <a:cubicBezTo>
                    <a:pt x="168" y="467"/>
                    <a:pt x="162" y="465"/>
                    <a:pt x="157" y="465"/>
                  </a:cubicBezTo>
                  <a:cubicBezTo>
                    <a:pt x="126" y="465"/>
                    <a:pt x="100" y="505"/>
                    <a:pt x="91" y="540"/>
                  </a:cubicBezTo>
                  <a:cubicBezTo>
                    <a:pt x="1" y="885"/>
                    <a:pt x="36" y="1429"/>
                    <a:pt x="305" y="1701"/>
                  </a:cubicBezTo>
                  <a:cubicBezTo>
                    <a:pt x="442" y="1843"/>
                    <a:pt x="593" y="1972"/>
                    <a:pt x="756" y="2087"/>
                  </a:cubicBezTo>
                  <a:cubicBezTo>
                    <a:pt x="881" y="2178"/>
                    <a:pt x="1118" y="2333"/>
                    <a:pt x="1255" y="2409"/>
                  </a:cubicBezTo>
                  <a:cubicBezTo>
                    <a:pt x="1595" y="2595"/>
                    <a:pt x="1787" y="2692"/>
                    <a:pt x="1974" y="2692"/>
                  </a:cubicBezTo>
                  <a:cubicBezTo>
                    <a:pt x="2040" y="2692"/>
                    <a:pt x="2105" y="2680"/>
                    <a:pt x="2176" y="2655"/>
                  </a:cubicBezTo>
                  <a:cubicBezTo>
                    <a:pt x="2275" y="2621"/>
                    <a:pt x="2600" y="2275"/>
                    <a:pt x="2696" y="2124"/>
                  </a:cubicBezTo>
                  <a:cubicBezTo>
                    <a:pt x="3063" y="1545"/>
                    <a:pt x="3257" y="1273"/>
                    <a:pt x="3478" y="761"/>
                  </a:cubicBezTo>
                  <a:cubicBezTo>
                    <a:pt x="3658" y="342"/>
                    <a:pt x="3545" y="0"/>
                    <a:pt x="333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1830600" y="931850"/>
              <a:ext cx="32000" cy="42025"/>
            </a:xfrm>
            <a:custGeom>
              <a:rect b="b" l="l" r="r" t="t"/>
              <a:pathLst>
                <a:path extrusionOk="0" h="1681" w="1280">
                  <a:moveTo>
                    <a:pt x="890" y="0"/>
                  </a:moveTo>
                  <a:cubicBezTo>
                    <a:pt x="706" y="0"/>
                    <a:pt x="558" y="143"/>
                    <a:pt x="439" y="351"/>
                  </a:cubicBezTo>
                  <a:cubicBezTo>
                    <a:pt x="336" y="528"/>
                    <a:pt x="1" y="1228"/>
                    <a:pt x="1" y="1228"/>
                  </a:cubicBezTo>
                  <a:cubicBezTo>
                    <a:pt x="234" y="1537"/>
                    <a:pt x="723" y="1680"/>
                    <a:pt x="723" y="1680"/>
                  </a:cubicBezTo>
                  <a:cubicBezTo>
                    <a:pt x="723" y="1680"/>
                    <a:pt x="909" y="1372"/>
                    <a:pt x="1006" y="1181"/>
                  </a:cubicBezTo>
                  <a:cubicBezTo>
                    <a:pt x="1189" y="819"/>
                    <a:pt x="1280" y="587"/>
                    <a:pt x="1271" y="403"/>
                  </a:cubicBezTo>
                  <a:cubicBezTo>
                    <a:pt x="1262" y="218"/>
                    <a:pt x="1172" y="87"/>
                    <a:pt x="1066" y="41"/>
                  </a:cubicBezTo>
                  <a:cubicBezTo>
                    <a:pt x="1004" y="13"/>
                    <a:pt x="946" y="0"/>
                    <a:pt x="890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1817150" y="948950"/>
              <a:ext cx="132800" cy="136775"/>
            </a:xfrm>
            <a:custGeom>
              <a:rect b="b" l="l" r="r" t="t"/>
              <a:pathLst>
                <a:path extrusionOk="0" h="5471" w="5312">
                  <a:moveTo>
                    <a:pt x="4352" y="1518"/>
                  </a:moveTo>
                  <a:cubicBezTo>
                    <a:pt x="4355" y="1548"/>
                    <a:pt x="4354" y="1577"/>
                    <a:pt x="4349" y="1606"/>
                  </a:cubicBezTo>
                  <a:lnTo>
                    <a:pt x="4277" y="2044"/>
                  </a:lnTo>
                  <a:lnTo>
                    <a:pt x="3112" y="2717"/>
                  </a:lnTo>
                  <a:cubicBezTo>
                    <a:pt x="3123" y="2662"/>
                    <a:pt x="3133" y="2600"/>
                    <a:pt x="3143" y="2536"/>
                  </a:cubicBezTo>
                  <a:cubicBezTo>
                    <a:pt x="3182" y="2295"/>
                    <a:pt x="3471" y="1951"/>
                    <a:pt x="3786" y="1769"/>
                  </a:cubicBezTo>
                  <a:lnTo>
                    <a:pt x="4036" y="1625"/>
                  </a:lnTo>
                  <a:cubicBezTo>
                    <a:pt x="4160" y="1556"/>
                    <a:pt x="4267" y="1521"/>
                    <a:pt x="4352" y="1518"/>
                  </a:cubicBezTo>
                  <a:close/>
                  <a:moveTo>
                    <a:pt x="4893" y="1"/>
                  </a:moveTo>
                  <a:cubicBezTo>
                    <a:pt x="4779" y="1"/>
                    <a:pt x="4643" y="41"/>
                    <a:pt x="4489" y="126"/>
                  </a:cubicBezTo>
                  <a:lnTo>
                    <a:pt x="3639" y="602"/>
                  </a:lnTo>
                  <a:cubicBezTo>
                    <a:pt x="3109" y="899"/>
                    <a:pt x="2574" y="1620"/>
                    <a:pt x="2444" y="2214"/>
                  </a:cubicBezTo>
                  <a:lnTo>
                    <a:pt x="2018" y="4189"/>
                  </a:lnTo>
                  <a:cubicBezTo>
                    <a:pt x="1907" y="4697"/>
                    <a:pt x="1523" y="5039"/>
                    <a:pt x="1106" y="5039"/>
                  </a:cubicBezTo>
                  <a:cubicBezTo>
                    <a:pt x="1035" y="5039"/>
                    <a:pt x="963" y="5029"/>
                    <a:pt x="891" y="5008"/>
                  </a:cubicBezTo>
                  <a:lnTo>
                    <a:pt x="1" y="4751"/>
                  </a:lnTo>
                  <a:lnTo>
                    <a:pt x="1" y="4751"/>
                  </a:lnTo>
                  <a:cubicBezTo>
                    <a:pt x="46" y="4778"/>
                    <a:pt x="428" y="4999"/>
                    <a:pt x="891" y="5264"/>
                  </a:cubicBezTo>
                  <a:cubicBezTo>
                    <a:pt x="1128" y="5402"/>
                    <a:pt x="1441" y="5470"/>
                    <a:pt x="1761" y="5470"/>
                  </a:cubicBezTo>
                  <a:cubicBezTo>
                    <a:pt x="2108" y="5470"/>
                    <a:pt x="2463" y="5390"/>
                    <a:pt x="2737" y="5232"/>
                  </a:cubicBezTo>
                  <a:lnTo>
                    <a:pt x="3511" y="4783"/>
                  </a:lnTo>
                  <a:cubicBezTo>
                    <a:pt x="4039" y="4480"/>
                    <a:pt x="4566" y="3751"/>
                    <a:pt x="4692" y="3158"/>
                  </a:cubicBezTo>
                  <a:lnTo>
                    <a:pt x="5223" y="668"/>
                  </a:lnTo>
                  <a:cubicBezTo>
                    <a:pt x="5311" y="245"/>
                    <a:pt x="5172" y="1"/>
                    <a:pt x="4893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1893925" y="986900"/>
              <a:ext cx="37225" cy="36450"/>
            </a:xfrm>
            <a:custGeom>
              <a:rect b="b" l="l" r="r" t="t"/>
              <a:pathLst>
                <a:path extrusionOk="0" h="1458" w="1489">
                  <a:moveTo>
                    <a:pt x="1301" y="0"/>
                  </a:moveTo>
                  <a:cubicBezTo>
                    <a:pt x="1294" y="0"/>
                    <a:pt x="1287" y="0"/>
                    <a:pt x="1281" y="1"/>
                  </a:cubicBezTo>
                  <a:cubicBezTo>
                    <a:pt x="1284" y="30"/>
                    <a:pt x="1283" y="60"/>
                    <a:pt x="1278" y="89"/>
                  </a:cubicBezTo>
                  <a:lnTo>
                    <a:pt x="1206" y="527"/>
                  </a:lnTo>
                  <a:lnTo>
                    <a:pt x="41" y="1199"/>
                  </a:lnTo>
                  <a:cubicBezTo>
                    <a:pt x="17" y="1351"/>
                    <a:pt x="0" y="1457"/>
                    <a:pt x="0" y="1457"/>
                  </a:cubicBezTo>
                  <a:lnTo>
                    <a:pt x="1393" y="651"/>
                  </a:lnTo>
                  <a:lnTo>
                    <a:pt x="1465" y="214"/>
                  </a:lnTo>
                  <a:cubicBezTo>
                    <a:pt x="1488" y="75"/>
                    <a:pt x="1422" y="0"/>
                    <a:pt x="1301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1802800" y="1084250"/>
              <a:ext cx="117925" cy="38200"/>
            </a:xfrm>
            <a:custGeom>
              <a:rect b="b" l="l" r="r" t="t"/>
              <a:pathLst>
                <a:path extrusionOk="0" h="1528" w="4717">
                  <a:moveTo>
                    <a:pt x="127" y="1"/>
                  </a:moveTo>
                  <a:cubicBezTo>
                    <a:pt x="89" y="1"/>
                    <a:pt x="52" y="20"/>
                    <a:pt x="32" y="56"/>
                  </a:cubicBezTo>
                  <a:cubicBezTo>
                    <a:pt x="0" y="108"/>
                    <a:pt x="18" y="176"/>
                    <a:pt x="71" y="206"/>
                  </a:cubicBezTo>
                  <a:lnTo>
                    <a:pt x="2358" y="1527"/>
                  </a:lnTo>
                  <a:lnTo>
                    <a:pt x="4647" y="206"/>
                  </a:lnTo>
                  <a:cubicBezTo>
                    <a:pt x="4699" y="176"/>
                    <a:pt x="4717" y="108"/>
                    <a:pt x="4687" y="56"/>
                  </a:cubicBezTo>
                  <a:cubicBezTo>
                    <a:pt x="4666" y="20"/>
                    <a:pt x="4629" y="1"/>
                    <a:pt x="4591" y="1"/>
                  </a:cubicBezTo>
                  <a:cubicBezTo>
                    <a:pt x="4573" y="1"/>
                    <a:pt x="4554" y="5"/>
                    <a:pt x="4537" y="15"/>
                  </a:cubicBezTo>
                  <a:lnTo>
                    <a:pt x="2358" y="1274"/>
                  </a:lnTo>
                  <a:lnTo>
                    <a:pt x="181" y="15"/>
                  </a:lnTo>
                  <a:cubicBezTo>
                    <a:pt x="164" y="5"/>
                    <a:pt x="145" y="1"/>
                    <a:pt x="127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005000" y="975925"/>
              <a:ext cx="17625" cy="19450"/>
            </a:xfrm>
            <a:custGeom>
              <a:rect b="b" l="l" r="r" t="t"/>
              <a:pathLst>
                <a:path extrusionOk="0" h="778" w="705">
                  <a:moveTo>
                    <a:pt x="508" y="1"/>
                  </a:moveTo>
                  <a:cubicBezTo>
                    <a:pt x="491" y="1"/>
                    <a:pt x="472" y="8"/>
                    <a:pt x="453" y="24"/>
                  </a:cubicBezTo>
                  <a:cubicBezTo>
                    <a:pt x="277" y="168"/>
                    <a:pt x="0" y="743"/>
                    <a:pt x="0" y="743"/>
                  </a:cubicBezTo>
                  <a:cubicBezTo>
                    <a:pt x="0" y="743"/>
                    <a:pt x="20" y="777"/>
                    <a:pt x="99" y="777"/>
                  </a:cubicBezTo>
                  <a:cubicBezTo>
                    <a:pt x="151" y="777"/>
                    <a:pt x="227" y="763"/>
                    <a:pt x="338" y="716"/>
                  </a:cubicBezTo>
                  <a:cubicBezTo>
                    <a:pt x="624" y="596"/>
                    <a:pt x="705" y="453"/>
                    <a:pt x="705" y="453"/>
                  </a:cubicBezTo>
                  <a:cubicBezTo>
                    <a:pt x="705" y="453"/>
                    <a:pt x="646" y="1"/>
                    <a:pt x="508" y="1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1997000" y="944325"/>
              <a:ext cx="31600" cy="43950"/>
            </a:xfrm>
            <a:custGeom>
              <a:rect b="b" l="l" r="r" t="t"/>
              <a:pathLst>
                <a:path extrusionOk="0" h="1758" w="1264">
                  <a:moveTo>
                    <a:pt x="1038" y="0"/>
                  </a:moveTo>
                  <a:lnTo>
                    <a:pt x="478" y="21"/>
                  </a:lnTo>
                  <a:cubicBezTo>
                    <a:pt x="478" y="21"/>
                    <a:pt x="484" y="482"/>
                    <a:pt x="478" y="601"/>
                  </a:cubicBezTo>
                  <a:cubicBezTo>
                    <a:pt x="472" y="721"/>
                    <a:pt x="302" y="1175"/>
                    <a:pt x="236" y="1388"/>
                  </a:cubicBezTo>
                  <a:cubicBezTo>
                    <a:pt x="169" y="1600"/>
                    <a:pt x="0" y="1607"/>
                    <a:pt x="0" y="1607"/>
                  </a:cubicBezTo>
                  <a:cubicBezTo>
                    <a:pt x="0" y="1607"/>
                    <a:pt x="219" y="1758"/>
                    <a:pt x="379" y="1758"/>
                  </a:cubicBezTo>
                  <a:cubicBezTo>
                    <a:pt x="396" y="1758"/>
                    <a:pt x="412" y="1756"/>
                    <a:pt x="428" y="1752"/>
                  </a:cubicBezTo>
                  <a:cubicBezTo>
                    <a:pt x="588" y="1714"/>
                    <a:pt x="577" y="1479"/>
                    <a:pt x="751" y="1245"/>
                  </a:cubicBezTo>
                  <a:cubicBezTo>
                    <a:pt x="924" y="1013"/>
                    <a:pt x="1264" y="964"/>
                    <a:pt x="1264" y="964"/>
                  </a:cubicBezTo>
                  <a:cubicBezTo>
                    <a:pt x="1264" y="964"/>
                    <a:pt x="1254" y="853"/>
                    <a:pt x="1139" y="693"/>
                  </a:cubicBezTo>
                  <a:cubicBezTo>
                    <a:pt x="1025" y="531"/>
                    <a:pt x="1032" y="302"/>
                    <a:pt x="1038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1987650" y="963575"/>
              <a:ext cx="42925" cy="35425"/>
            </a:xfrm>
            <a:custGeom>
              <a:rect b="b" l="l" r="r" t="t"/>
              <a:pathLst>
                <a:path extrusionOk="0" h="1417" w="1717">
                  <a:moveTo>
                    <a:pt x="1433" y="1"/>
                  </a:moveTo>
                  <a:cubicBezTo>
                    <a:pt x="1427" y="1"/>
                    <a:pt x="1421" y="1"/>
                    <a:pt x="1415" y="1"/>
                  </a:cubicBezTo>
                  <a:cubicBezTo>
                    <a:pt x="1267" y="10"/>
                    <a:pt x="1040" y="175"/>
                    <a:pt x="966" y="346"/>
                  </a:cubicBezTo>
                  <a:cubicBezTo>
                    <a:pt x="890" y="518"/>
                    <a:pt x="764" y="758"/>
                    <a:pt x="669" y="812"/>
                  </a:cubicBezTo>
                  <a:cubicBezTo>
                    <a:pt x="644" y="826"/>
                    <a:pt x="615" y="831"/>
                    <a:pt x="582" y="831"/>
                  </a:cubicBezTo>
                  <a:cubicBezTo>
                    <a:pt x="487" y="831"/>
                    <a:pt x="365" y="788"/>
                    <a:pt x="257" y="787"/>
                  </a:cubicBezTo>
                  <a:cubicBezTo>
                    <a:pt x="256" y="787"/>
                    <a:pt x="255" y="787"/>
                    <a:pt x="254" y="787"/>
                  </a:cubicBezTo>
                  <a:cubicBezTo>
                    <a:pt x="110" y="787"/>
                    <a:pt x="9" y="854"/>
                    <a:pt x="0" y="959"/>
                  </a:cubicBezTo>
                  <a:lnTo>
                    <a:pt x="605" y="1245"/>
                  </a:lnTo>
                  <a:cubicBezTo>
                    <a:pt x="651" y="1267"/>
                    <a:pt x="694" y="1282"/>
                    <a:pt x="736" y="1282"/>
                  </a:cubicBezTo>
                  <a:cubicBezTo>
                    <a:pt x="821" y="1282"/>
                    <a:pt x="898" y="1219"/>
                    <a:pt x="972" y="1024"/>
                  </a:cubicBezTo>
                  <a:cubicBezTo>
                    <a:pt x="1048" y="823"/>
                    <a:pt x="1091" y="682"/>
                    <a:pt x="1140" y="682"/>
                  </a:cubicBezTo>
                  <a:cubicBezTo>
                    <a:pt x="1161" y="682"/>
                    <a:pt x="1183" y="709"/>
                    <a:pt x="1209" y="769"/>
                  </a:cubicBezTo>
                  <a:cubicBezTo>
                    <a:pt x="1296" y="965"/>
                    <a:pt x="1332" y="1408"/>
                    <a:pt x="1332" y="1408"/>
                  </a:cubicBezTo>
                  <a:cubicBezTo>
                    <a:pt x="1332" y="1408"/>
                    <a:pt x="1354" y="1416"/>
                    <a:pt x="1383" y="1416"/>
                  </a:cubicBezTo>
                  <a:cubicBezTo>
                    <a:pt x="1423" y="1416"/>
                    <a:pt x="1476" y="1402"/>
                    <a:pt x="1509" y="1335"/>
                  </a:cubicBezTo>
                  <a:cubicBezTo>
                    <a:pt x="1507" y="1205"/>
                    <a:pt x="1515" y="1076"/>
                    <a:pt x="1530" y="948"/>
                  </a:cubicBezTo>
                  <a:cubicBezTo>
                    <a:pt x="1555" y="770"/>
                    <a:pt x="1716" y="547"/>
                    <a:pt x="1704" y="332"/>
                  </a:cubicBezTo>
                  <a:cubicBezTo>
                    <a:pt x="1693" y="126"/>
                    <a:pt x="1584" y="1"/>
                    <a:pt x="1433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000550" y="880075"/>
              <a:ext cx="32000" cy="81100"/>
            </a:xfrm>
            <a:custGeom>
              <a:rect b="b" l="l" r="r" t="t"/>
              <a:pathLst>
                <a:path extrusionOk="0" h="3244" w="1280">
                  <a:moveTo>
                    <a:pt x="1" y="0"/>
                  </a:moveTo>
                  <a:lnTo>
                    <a:pt x="1" y="0"/>
                  </a:lnTo>
                  <a:cubicBezTo>
                    <a:pt x="49" y="482"/>
                    <a:pt x="336" y="3170"/>
                    <a:pt x="336" y="3170"/>
                  </a:cubicBezTo>
                  <a:cubicBezTo>
                    <a:pt x="425" y="3225"/>
                    <a:pt x="521" y="3244"/>
                    <a:pt x="609" y="3244"/>
                  </a:cubicBezTo>
                  <a:cubicBezTo>
                    <a:pt x="792" y="3244"/>
                    <a:pt x="944" y="3163"/>
                    <a:pt x="944" y="3163"/>
                  </a:cubicBezTo>
                  <a:cubicBezTo>
                    <a:pt x="909" y="2534"/>
                    <a:pt x="1280" y="1151"/>
                    <a:pt x="1074" y="615"/>
                  </a:cubicBezTo>
                  <a:cubicBezTo>
                    <a:pt x="1078" y="440"/>
                    <a:pt x="908" y="87"/>
                    <a:pt x="908" y="87"/>
                  </a:cubicBezTo>
                  <a:lnTo>
                    <a:pt x="178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059975" y="948875"/>
              <a:ext cx="5525" cy="108700"/>
            </a:xfrm>
            <a:custGeom>
              <a:rect b="b" l="l" r="r" t="t"/>
              <a:pathLst>
                <a:path extrusionOk="0" h="4348" w="221">
                  <a:moveTo>
                    <a:pt x="111" y="0"/>
                  </a:moveTo>
                  <a:cubicBezTo>
                    <a:pt x="50" y="0"/>
                    <a:pt x="1" y="50"/>
                    <a:pt x="1" y="110"/>
                  </a:cubicBezTo>
                  <a:lnTo>
                    <a:pt x="1" y="4237"/>
                  </a:lnTo>
                  <a:cubicBezTo>
                    <a:pt x="1" y="4298"/>
                    <a:pt x="50" y="4348"/>
                    <a:pt x="111" y="4348"/>
                  </a:cubicBezTo>
                  <a:cubicBezTo>
                    <a:pt x="172" y="4348"/>
                    <a:pt x="220" y="4298"/>
                    <a:pt x="220" y="4237"/>
                  </a:cubicBezTo>
                  <a:lnTo>
                    <a:pt x="220" y="110"/>
                  </a:lnTo>
                  <a:cubicBezTo>
                    <a:pt x="220" y="50"/>
                    <a:pt x="172" y="0"/>
                    <a:pt x="111" y="0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1992675" y="923050"/>
              <a:ext cx="28550" cy="95825"/>
            </a:xfrm>
            <a:custGeom>
              <a:rect b="b" l="l" r="r" t="t"/>
              <a:pathLst>
                <a:path extrusionOk="0" h="3833" w="1142">
                  <a:moveTo>
                    <a:pt x="1020" y="1"/>
                  </a:moveTo>
                  <a:cubicBezTo>
                    <a:pt x="970" y="1"/>
                    <a:pt x="924" y="35"/>
                    <a:pt x="913" y="86"/>
                  </a:cubicBezTo>
                  <a:lnTo>
                    <a:pt x="15" y="3696"/>
                  </a:lnTo>
                  <a:cubicBezTo>
                    <a:pt x="1" y="3756"/>
                    <a:pt x="37" y="3815"/>
                    <a:pt x="96" y="3830"/>
                  </a:cubicBezTo>
                  <a:cubicBezTo>
                    <a:pt x="105" y="3832"/>
                    <a:pt x="113" y="3833"/>
                    <a:pt x="123" y="3833"/>
                  </a:cubicBezTo>
                  <a:cubicBezTo>
                    <a:pt x="173" y="3833"/>
                    <a:pt x="217" y="3799"/>
                    <a:pt x="229" y="3749"/>
                  </a:cubicBezTo>
                  <a:lnTo>
                    <a:pt x="1127" y="138"/>
                  </a:lnTo>
                  <a:cubicBezTo>
                    <a:pt x="1141" y="79"/>
                    <a:pt x="1106" y="19"/>
                    <a:pt x="1046" y="4"/>
                  </a:cubicBezTo>
                  <a:cubicBezTo>
                    <a:pt x="1037" y="2"/>
                    <a:pt x="1028" y="1"/>
                    <a:pt x="1020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104300" y="923100"/>
              <a:ext cx="28500" cy="95775"/>
            </a:xfrm>
            <a:custGeom>
              <a:rect b="b" l="l" r="r" t="t"/>
              <a:pathLst>
                <a:path extrusionOk="0" h="3831" w="1140">
                  <a:moveTo>
                    <a:pt x="121" y="0"/>
                  </a:moveTo>
                  <a:cubicBezTo>
                    <a:pt x="112" y="0"/>
                    <a:pt x="103" y="1"/>
                    <a:pt x="94" y="3"/>
                  </a:cubicBezTo>
                  <a:cubicBezTo>
                    <a:pt x="35" y="18"/>
                    <a:pt x="0" y="77"/>
                    <a:pt x="15" y="136"/>
                  </a:cubicBezTo>
                  <a:lnTo>
                    <a:pt x="911" y="3747"/>
                  </a:lnTo>
                  <a:cubicBezTo>
                    <a:pt x="923" y="3797"/>
                    <a:pt x="968" y="3831"/>
                    <a:pt x="1019" y="3831"/>
                  </a:cubicBezTo>
                  <a:cubicBezTo>
                    <a:pt x="1027" y="3831"/>
                    <a:pt x="1036" y="3830"/>
                    <a:pt x="1045" y="3828"/>
                  </a:cubicBezTo>
                  <a:cubicBezTo>
                    <a:pt x="1103" y="3813"/>
                    <a:pt x="1139" y="3754"/>
                    <a:pt x="1125" y="3694"/>
                  </a:cubicBezTo>
                  <a:lnTo>
                    <a:pt x="228" y="84"/>
                  </a:lnTo>
                  <a:cubicBezTo>
                    <a:pt x="216" y="34"/>
                    <a:pt x="171" y="0"/>
                    <a:pt x="121" y="0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1979775" y="892000"/>
              <a:ext cx="127650" cy="70150"/>
            </a:xfrm>
            <a:custGeom>
              <a:rect b="b" l="l" r="r" t="t"/>
              <a:pathLst>
                <a:path extrusionOk="0" h="2806" w="5106">
                  <a:moveTo>
                    <a:pt x="2426" y="1"/>
                  </a:moveTo>
                  <a:cubicBezTo>
                    <a:pt x="2219" y="1"/>
                    <a:pt x="2012" y="46"/>
                    <a:pt x="1854" y="137"/>
                  </a:cubicBezTo>
                  <a:lnTo>
                    <a:pt x="317" y="1024"/>
                  </a:lnTo>
                  <a:cubicBezTo>
                    <a:pt x="2" y="1206"/>
                    <a:pt x="0" y="1502"/>
                    <a:pt x="317" y="1684"/>
                  </a:cubicBezTo>
                  <a:lnTo>
                    <a:pt x="1535" y="2389"/>
                  </a:lnTo>
                  <a:cubicBezTo>
                    <a:pt x="1535" y="2389"/>
                    <a:pt x="2262" y="2806"/>
                    <a:pt x="2855" y="2806"/>
                  </a:cubicBezTo>
                  <a:cubicBezTo>
                    <a:pt x="2937" y="2806"/>
                    <a:pt x="3016" y="2798"/>
                    <a:pt x="3091" y="2780"/>
                  </a:cubicBezTo>
                  <a:cubicBezTo>
                    <a:pt x="3704" y="2629"/>
                    <a:pt x="5106" y="1355"/>
                    <a:pt x="5106" y="1355"/>
                  </a:cubicBezTo>
                  <a:lnTo>
                    <a:pt x="2996" y="137"/>
                  </a:lnTo>
                  <a:cubicBezTo>
                    <a:pt x="2839" y="46"/>
                    <a:pt x="2632" y="1"/>
                    <a:pt x="2426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044150" y="737750"/>
              <a:ext cx="38525" cy="29475"/>
            </a:xfrm>
            <a:custGeom>
              <a:rect b="b" l="l" r="r" t="t"/>
              <a:pathLst>
                <a:path extrusionOk="0" h="1179" w="1541">
                  <a:moveTo>
                    <a:pt x="1540" y="239"/>
                  </a:moveTo>
                  <a:cubicBezTo>
                    <a:pt x="1540" y="239"/>
                    <a:pt x="1540" y="239"/>
                    <a:pt x="1540" y="239"/>
                  </a:cubicBezTo>
                  <a:cubicBezTo>
                    <a:pt x="1540" y="239"/>
                    <a:pt x="1540" y="239"/>
                    <a:pt x="1540" y="239"/>
                  </a:cubicBezTo>
                  <a:close/>
                  <a:moveTo>
                    <a:pt x="808" y="1"/>
                  </a:moveTo>
                  <a:cubicBezTo>
                    <a:pt x="746" y="1"/>
                    <a:pt x="686" y="6"/>
                    <a:pt x="627" y="18"/>
                  </a:cubicBezTo>
                  <a:cubicBezTo>
                    <a:pt x="434" y="58"/>
                    <a:pt x="274" y="175"/>
                    <a:pt x="150" y="325"/>
                  </a:cubicBezTo>
                  <a:cubicBezTo>
                    <a:pt x="92" y="395"/>
                    <a:pt x="0" y="613"/>
                    <a:pt x="47" y="887"/>
                  </a:cubicBezTo>
                  <a:cubicBezTo>
                    <a:pt x="70" y="1022"/>
                    <a:pt x="168" y="1154"/>
                    <a:pt x="303" y="1175"/>
                  </a:cubicBezTo>
                  <a:cubicBezTo>
                    <a:pt x="317" y="1178"/>
                    <a:pt x="331" y="1179"/>
                    <a:pt x="346" y="1179"/>
                  </a:cubicBezTo>
                  <a:cubicBezTo>
                    <a:pt x="415" y="1179"/>
                    <a:pt x="486" y="1153"/>
                    <a:pt x="547" y="1122"/>
                  </a:cubicBezTo>
                  <a:cubicBezTo>
                    <a:pt x="606" y="1092"/>
                    <a:pt x="650" y="1036"/>
                    <a:pt x="703" y="993"/>
                  </a:cubicBezTo>
                  <a:cubicBezTo>
                    <a:pt x="804" y="911"/>
                    <a:pt x="904" y="826"/>
                    <a:pt x="1002" y="739"/>
                  </a:cubicBezTo>
                  <a:cubicBezTo>
                    <a:pt x="1165" y="595"/>
                    <a:pt x="1323" y="448"/>
                    <a:pt x="1478" y="298"/>
                  </a:cubicBezTo>
                  <a:cubicBezTo>
                    <a:pt x="1483" y="295"/>
                    <a:pt x="1538" y="239"/>
                    <a:pt x="1540" y="239"/>
                  </a:cubicBezTo>
                  <a:cubicBezTo>
                    <a:pt x="1540" y="239"/>
                    <a:pt x="1540" y="239"/>
                    <a:pt x="1540" y="239"/>
                  </a:cubicBezTo>
                  <a:lnTo>
                    <a:pt x="1540" y="239"/>
                  </a:lnTo>
                  <a:cubicBezTo>
                    <a:pt x="1334" y="100"/>
                    <a:pt x="1065" y="1"/>
                    <a:pt x="808" y="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1999475" y="862425"/>
              <a:ext cx="88600" cy="61625"/>
            </a:xfrm>
            <a:custGeom>
              <a:rect b="b" l="l" r="r" t="t"/>
              <a:pathLst>
                <a:path extrusionOk="0" h="2465" w="3544">
                  <a:moveTo>
                    <a:pt x="756" y="0"/>
                  </a:moveTo>
                  <a:cubicBezTo>
                    <a:pt x="400" y="0"/>
                    <a:pt x="0" y="260"/>
                    <a:pt x="44" y="707"/>
                  </a:cubicBezTo>
                  <a:lnTo>
                    <a:pt x="656" y="1042"/>
                  </a:lnTo>
                  <a:lnTo>
                    <a:pt x="2951" y="2435"/>
                  </a:lnTo>
                  <a:cubicBezTo>
                    <a:pt x="2988" y="2455"/>
                    <a:pt x="3023" y="2465"/>
                    <a:pt x="3056" y="2465"/>
                  </a:cubicBezTo>
                  <a:cubicBezTo>
                    <a:pt x="3465" y="2465"/>
                    <a:pt x="3543" y="1042"/>
                    <a:pt x="3543" y="1042"/>
                  </a:cubicBezTo>
                  <a:cubicBezTo>
                    <a:pt x="3543" y="1042"/>
                    <a:pt x="1320" y="163"/>
                    <a:pt x="973" y="36"/>
                  </a:cubicBezTo>
                  <a:cubicBezTo>
                    <a:pt x="906" y="12"/>
                    <a:pt x="832" y="0"/>
                    <a:pt x="756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1967525" y="993625"/>
              <a:ext cx="17650" cy="19450"/>
            </a:xfrm>
            <a:custGeom>
              <a:rect b="b" l="l" r="r" t="t"/>
              <a:pathLst>
                <a:path extrusionOk="0" h="778" w="706">
                  <a:moveTo>
                    <a:pt x="510" y="1"/>
                  </a:moveTo>
                  <a:cubicBezTo>
                    <a:pt x="492" y="1"/>
                    <a:pt x="474" y="8"/>
                    <a:pt x="454" y="24"/>
                  </a:cubicBezTo>
                  <a:cubicBezTo>
                    <a:pt x="278" y="168"/>
                    <a:pt x="1" y="743"/>
                    <a:pt x="1" y="743"/>
                  </a:cubicBezTo>
                  <a:cubicBezTo>
                    <a:pt x="1" y="743"/>
                    <a:pt x="20" y="777"/>
                    <a:pt x="99" y="777"/>
                  </a:cubicBezTo>
                  <a:cubicBezTo>
                    <a:pt x="151" y="777"/>
                    <a:pt x="227" y="763"/>
                    <a:pt x="340" y="715"/>
                  </a:cubicBezTo>
                  <a:cubicBezTo>
                    <a:pt x="626" y="596"/>
                    <a:pt x="705" y="453"/>
                    <a:pt x="705" y="453"/>
                  </a:cubicBezTo>
                  <a:cubicBezTo>
                    <a:pt x="705" y="453"/>
                    <a:pt x="647" y="1"/>
                    <a:pt x="510" y="1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1959525" y="962025"/>
              <a:ext cx="31625" cy="43950"/>
            </a:xfrm>
            <a:custGeom>
              <a:rect b="b" l="l" r="r" t="t"/>
              <a:pathLst>
                <a:path extrusionOk="0" h="1758" w="1265">
                  <a:moveTo>
                    <a:pt x="1039" y="0"/>
                  </a:moveTo>
                  <a:lnTo>
                    <a:pt x="479" y="21"/>
                  </a:lnTo>
                  <a:cubicBezTo>
                    <a:pt x="479" y="21"/>
                    <a:pt x="486" y="482"/>
                    <a:pt x="479" y="601"/>
                  </a:cubicBezTo>
                  <a:cubicBezTo>
                    <a:pt x="473" y="721"/>
                    <a:pt x="302" y="1174"/>
                    <a:pt x="236" y="1387"/>
                  </a:cubicBezTo>
                  <a:cubicBezTo>
                    <a:pt x="171" y="1600"/>
                    <a:pt x="1" y="1606"/>
                    <a:pt x="1" y="1606"/>
                  </a:cubicBezTo>
                  <a:cubicBezTo>
                    <a:pt x="1" y="1606"/>
                    <a:pt x="220" y="1758"/>
                    <a:pt x="380" y="1758"/>
                  </a:cubicBezTo>
                  <a:cubicBezTo>
                    <a:pt x="397" y="1758"/>
                    <a:pt x="413" y="1756"/>
                    <a:pt x="428" y="1752"/>
                  </a:cubicBezTo>
                  <a:cubicBezTo>
                    <a:pt x="588" y="1713"/>
                    <a:pt x="579" y="1480"/>
                    <a:pt x="751" y="1246"/>
                  </a:cubicBezTo>
                  <a:cubicBezTo>
                    <a:pt x="925" y="1012"/>
                    <a:pt x="1264" y="965"/>
                    <a:pt x="1264" y="965"/>
                  </a:cubicBezTo>
                  <a:cubicBezTo>
                    <a:pt x="1264" y="965"/>
                    <a:pt x="1254" y="854"/>
                    <a:pt x="1140" y="693"/>
                  </a:cubicBezTo>
                  <a:cubicBezTo>
                    <a:pt x="1026" y="531"/>
                    <a:pt x="1034" y="301"/>
                    <a:pt x="1039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1950200" y="981250"/>
              <a:ext cx="42925" cy="35425"/>
            </a:xfrm>
            <a:custGeom>
              <a:rect b="b" l="l" r="r" t="t"/>
              <a:pathLst>
                <a:path extrusionOk="0" h="1417" w="1717">
                  <a:moveTo>
                    <a:pt x="1432" y="1"/>
                  </a:moveTo>
                  <a:cubicBezTo>
                    <a:pt x="1427" y="1"/>
                    <a:pt x="1421" y="1"/>
                    <a:pt x="1415" y="1"/>
                  </a:cubicBezTo>
                  <a:cubicBezTo>
                    <a:pt x="1268" y="11"/>
                    <a:pt x="1041" y="176"/>
                    <a:pt x="965" y="348"/>
                  </a:cubicBezTo>
                  <a:cubicBezTo>
                    <a:pt x="889" y="519"/>
                    <a:pt x="765" y="759"/>
                    <a:pt x="668" y="812"/>
                  </a:cubicBezTo>
                  <a:cubicBezTo>
                    <a:pt x="644" y="826"/>
                    <a:pt x="614" y="831"/>
                    <a:pt x="582" y="831"/>
                  </a:cubicBezTo>
                  <a:cubicBezTo>
                    <a:pt x="487" y="831"/>
                    <a:pt x="365" y="788"/>
                    <a:pt x="257" y="787"/>
                  </a:cubicBezTo>
                  <a:cubicBezTo>
                    <a:pt x="112" y="787"/>
                    <a:pt x="9" y="853"/>
                    <a:pt x="1" y="959"/>
                  </a:cubicBezTo>
                  <a:lnTo>
                    <a:pt x="605" y="1247"/>
                  </a:lnTo>
                  <a:cubicBezTo>
                    <a:pt x="651" y="1268"/>
                    <a:pt x="694" y="1282"/>
                    <a:pt x="735" y="1282"/>
                  </a:cubicBezTo>
                  <a:cubicBezTo>
                    <a:pt x="820" y="1282"/>
                    <a:pt x="897" y="1220"/>
                    <a:pt x="971" y="1024"/>
                  </a:cubicBezTo>
                  <a:cubicBezTo>
                    <a:pt x="1048" y="823"/>
                    <a:pt x="1091" y="682"/>
                    <a:pt x="1140" y="682"/>
                  </a:cubicBezTo>
                  <a:cubicBezTo>
                    <a:pt x="1161" y="682"/>
                    <a:pt x="1183" y="709"/>
                    <a:pt x="1210" y="769"/>
                  </a:cubicBezTo>
                  <a:cubicBezTo>
                    <a:pt x="1297" y="964"/>
                    <a:pt x="1333" y="1408"/>
                    <a:pt x="1333" y="1408"/>
                  </a:cubicBezTo>
                  <a:cubicBezTo>
                    <a:pt x="1333" y="1408"/>
                    <a:pt x="1355" y="1416"/>
                    <a:pt x="1384" y="1416"/>
                  </a:cubicBezTo>
                  <a:cubicBezTo>
                    <a:pt x="1423" y="1416"/>
                    <a:pt x="1475" y="1402"/>
                    <a:pt x="1508" y="1335"/>
                  </a:cubicBezTo>
                  <a:cubicBezTo>
                    <a:pt x="1507" y="1205"/>
                    <a:pt x="1514" y="1076"/>
                    <a:pt x="1530" y="948"/>
                  </a:cubicBezTo>
                  <a:cubicBezTo>
                    <a:pt x="1555" y="770"/>
                    <a:pt x="1717" y="547"/>
                    <a:pt x="1705" y="332"/>
                  </a:cubicBezTo>
                  <a:cubicBezTo>
                    <a:pt x="1692" y="125"/>
                    <a:pt x="1584" y="1"/>
                    <a:pt x="1432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1962400" y="882150"/>
              <a:ext cx="150175" cy="97275"/>
            </a:xfrm>
            <a:custGeom>
              <a:rect b="b" l="l" r="r" t="t"/>
              <a:pathLst>
                <a:path extrusionOk="0" h="3891" w="6007">
                  <a:moveTo>
                    <a:pt x="758" y="0"/>
                  </a:moveTo>
                  <a:cubicBezTo>
                    <a:pt x="402" y="0"/>
                    <a:pt x="0" y="261"/>
                    <a:pt x="45" y="707"/>
                  </a:cubicBezTo>
                  <a:cubicBezTo>
                    <a:pt x="93" y="1189"/>
                    <a:pt x="366" y="3828"/>
                    <a:pt x="366" y="3828"/>
                  </a:cubicBezTo>
                  <a:cubicBezTo>
                    <a:pt x="455" y="3874"/>
                    <a:pt x="541" y="3890"/>
                    <a:pt x="619" y="3890"/>
                  </a:cubicBezTo>
                  <a:cubicBezTo>
                    <a:pt x="822" y="3890"/>
                    <a:pt x="969" y="3778"/>
                    <a:pt x="969" y="3778"/>
                  </a:cubicBezTo>
                  <a:cubicBezTo>
                    <a:pt x="1063" y="2513"/>
                    <a:pt x="1300" y="1635"/>
                    <a:pt x="1103" y="1314"/>
                  </a:cubicBezTo>
                  <a:cubicBezTo>
                    <a:pt x="1103" y="1314"/>
                    <a:pt x="1103" y="1313"/>
                    <a:pt x="1103" y="1313"/>
                  </a:cubicBezTo>
                  <a:lnTo>
                    <a:pt x="1103" y="1313"/>
                  </a:lnTo>
                  <a:lnTo>
                    <a:pt x="2952" y="2435"/>
                  </a:lnTo>
                  <a:cubicBezTo>
                    <a:pt x="3178" y="2557"/>
                    <a:pt x="3427" y="2615"/>
                    <a:pt x="3692" y="2615"/>
                  </a:cubicBezTo>
                  <a:cubicBezTo>
                    <a:pt x="4013" y="2615"/>
                    <a:pt x="4358" y="2530"/>
                    <a:pt x="4713" y="2374"/>
                  </a:cubicBezTo>
                  <a:cubicBezTo>
                    <a:pt x="5363" y="2089"/>
                    <a:pt x="6007" y="1653"/>
                    <a:pt x="5826" y="829"/>
                  </a:cubicBezTo>
                  <a:lnTo>
                    <a:pt x="5826" y="829"/>
                  </a:lnTo>
                  <a:lnTo>
                    <a:pt x="3544" y="1042"/>
                  </a:lnTo>
                  <a:cubicBezTo>
                    <a:pt x="3544" y="1042"/>
                    <a:pt x="1320" y="163"/>
                    <a:pt x="974" y="37"/>
                  </a:cubicBezTo>
                  <a:cubicBezTo>
                    <a:pt x="907" y="12"/>
                    <a:pt x="833" y="0"/>
                    <a:pt x="758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048250" y="741175"/>
              <a:ext cx="49550" cy="57025"/>
            </a:xfrm>
            <a:custGeom>
              <a:rect b="b" l="l" r="r" t="t"/>
              <a:pathLst>
                <a:path extrusionOk="0" h="2281" w="1982">
                  <a:moveTo>
                    <a:pt x="944" y="1"/>
                  </a:moveTo>
                  <a:cubicBezTo>
                    <a:pt x="473" y="1"/>
                    <a:pt x="146" y="357"/>
                    <a:pt x="74" y="825"/>
                  </a:cubicBezTo>
                  <a:cubicBezTo>
                    <a:pt x="33" y="1064"/>
                    <a:pt x="0" y="1550"/>
                    <a:pt x="166" y="1931"/>
                  </a:cubicBezTo>
                  <a:cubicBezTo>
                    <a:pt x="255" y="2134"/>
                    <a:pt x="335" y="2280"/>
                    <a:pt x="511" y="2280"/>
                  </a:cubicBezTo>
                  <a:cubicBezTo>
                    <a:pt x="521" y="2280"/>
                    <a:pt x="531" y="2280"/>
                    <a:pt x="542" y="2279"/>
                  </a:cubicBezTo>
                  <a:cubicBezTo>
                    <a:pt x="675" y="2268"/>
                    <a:pt x="1220" y="2105"/>
                    <a:pt x="1398" y="1899"/>
                  </a:cubicBezTo>
                  <a:cubicBezTo>
                    <a:pt x="1429" y="1861"/>
                    <a:pt x="1485" y="1756"/>
                    <a:pt x="1485" y="1756"/>
                  </a:cubicBezTo>
                  <a:cubicBezTo>
                    <a:pt x="1826" y="1525"/>
                    <a:pt x="1982" y="1101"/>
                    <a:pt x="1872" y="704"/>
                  </a:cubicBezTo>
                  <a:cubicBezTo>
                    <a:pt x="1761" y="306"/>
                    <a:pt x="1410" y="24"/>
                    <a:pt x="997" y="2"/>
                  </a:cubicBezTo>
                  <a:cubicBezTo>
                    <a:pt x="979" y="1"/>
                    <a:pt x="962" y="1"/>
                    <a:pt x="944" y="1"/>
                  </a:cubicBezTo>
                  <a:close/>
                </a:path>
              </a:pathLst>
            </a:custGeom>
            <a:solidFill>
              <a:srgbClr val="8A43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058950" y="788600"/>
              <a:ext cx="41775" cy="29675"/>
            </a:xfrm>
            <a:custGeom>
              <a:rect b="b" l="l" r="r" t="t"/>
              <a:pathLst>
                <a:path extrusionOk="0" h="1187" w="1671">
                  <a:moveTo>
                    <a:pt x="970" y="1"/>
                  </a:moveTo>
                  <a:lnTo>
                    <a:pt x="295" y="256"/>
                  </a:lnTo>
                  <a:cubicBezTo>
                    <a:pt x="344" y="381"/>
                    <a:pt x="382" y="509"/>
                    <a:pt x="410" y="639"/>
                  </a:cubicBezTo>
                  <a:cubicBezTo>
                    <a:pt x="430" y="733"/>
                    <a:pt x="350" y="756"/>
                    <a:pt x="169" y="880"/>
                  </a:cubicBezTo>
                  <a:cubicBezTo>
                    <a:pt x="1" y="994"/>
                    <a:pt x="398" y="1186"/>
                    <a:pt x="701" y="1186"/>
                  </a:cubicBezTo>
                  <a:cubicBezTo>
                    <a:pt x="727" y="1186"/>
                    <a:pt x="752" y="1185"/>
                    <a:pt x="775" y="1182"/>
                  </a:cubicBezTo>
                  <a:cubicBezTo>
                    <a:pt x="1083" y="1143"/>
                    <a:pt x="1421" y="942"/>
                    <a:pt x="1507" y="738"/>
                  </a:cubicBezTo>
                  <a:cubicBezTo>
                    <a:pt x="1602" y="510"/>
                    <a:pt x="1671" y="480"/>
                    <a:pt x="1493" y="477"/>
                  </a:cubicBezTo>
                  <a:cubicBezTo>
                    <a:pt x="1470" y="477"/>
                    <a:pt x="1448" y="477"/>
                    <a:pt x="1428" y="477"/>
                  </a:cubicBezTo>
                  <a:cubicBezTo>
                    <a:pt x="1328" y="477"/>
                    <a:pt x="1257" y="480"/>
                    <a:pt x="1206" y="480"/>
                  </a:cubicBezTo>
                  <a:cubicBezTo>
                    <a:pt x="1095" y="480"/>
                    <a:pt x="1074" y="466"/>
                    <a:pt x="1051" y="382"/>
                  </a:cubicBezTo>
                  <a:cubicBezTo>
                    <a:pt x="1039" y="335"/>
                    <a:pt x="970" y="1"/>
                    <a:pt x="970" y="1"/>
                  </a:cubicBezTo>
                  <a:close/>
                </a:path>
              </a:pathLst>
            </a:custGeom>
            <a:solidFill>
              <a:srgbClr val="8A43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053750" y="741150"/>
              <a:ext cx="42875" cy="49600"/>
            </a:xfrm>
            <a:custGeom>
              <a:rect b="b" l="l" r="r" t="t"/>
              <a:pathLst>
                <a:path extrusionOk="0" h="1984" w="1715">
                  <a:moveTo>
                    <a:pt x="724" y="0"/>
                  </a:moveTo>
                  <a:cubicBezTo>
                    <a:pt x="405" y="0"/>
                    <a:pt x="152" y="164"/>
                    <a:pt x="0" y="416"/>
                  </a:cubicBezTo>
                  <a:cubicBezTo>
                    <a:pt x="25" y="460"/>
                    <a:pt x="58" y="501"/>
                    <a:pt x="95" y="536"/>
                  </a:cubicBezTo>
                  <a:cubicBezTo>
                    <a:pt x="95" y="536"/>
                    <a:pt x="58" y="662"/>
                    <a:pt x="140" y="745"/>
                  </a:cubicBezTo>
                  <a:cubicBezTo>
                    <a:pt x="198" y="805"/>
                    <a:pt x="218" y="892"/>
                    <a:pt x="210" y="976"/>
                  </a:cubicBezTo>
                  <a:cubicBezTo>
                    <a:pt x="198" y="1076"/>
                    <a:pt x="198" y="1177"/>
                    <a:pt x="210" y="1277"/>
                  </a:cubicBezTo>
                  <a:cubicBezTo>
                    <a:pt x="231" y="1416"/>
                    <a:pt x="364" y="1474"/>
                    <a:pt x="364" y="1474"/>
                  </a:cubicBezTo>
                  <a:cubicBezTo>
                    <a:pt x="364" y="1474"/>
                    <a:pt x="372" y="1233"/>
                    <a:pt x="447" y="1129"/>
                  </a:cubicBezTo>
                  <a:cubicBezTo>
                    <a:pt x="490" y="1069"/>
                    <a:pt x="541" y="1038"/>
                    <a:pt x="595" y="1038"/>
                  </a:cubicBezTo>
                  <a:cubicBezTo>
                    <a:pt x="651" y="1038"/>
                    <a:pt x="711" y="1072"/>
                    <a:pt x="770" y="1141"/>
                  </a:cubicBezTo>
                  <a:cubicBezTo>
                    <a:pt x="844" y="1228"/>
                    <a:pt x="836" y="1450"/>
                    <a:pt x="754" y="1563"/>
                  </a:cubicBezTo>
                  <a:cubicBezTo>
                    <a:pt x="695" y="1644"/>
                    <a:pt x="639" y="1666"/>
                    <a:pt x="594" y="1666"/>
                  </a:cubicBezTo>
                  <a:cubicBezTo>
                    <a:pt x="540" y="1666"/>
                    <a:pt x="503" y="1633"/>
                    <a:pt x="503" y="1633"/>
                  </a:cubicBezTo>
                  <a:lnTo>
                    <a:pt x="503" y="1633"/>
                  </a:lnTo>
                  <a:cubicBezTo>
                    <a:pt x="491" y="1690"/>
                    <a:pt x="512" y="1918"/>
                    <a:pt x="723" y="1967"/>
                  </a:cubicBezTo>
                  <a:cubicBezTo>
                    <a:pt x="774" y="1978"/>
                    <a:pt x="825" y="1984"/>
                    <a:pt x="877" y="1984"/>
                  </a:cubicBezTo>
                  <a:cubicBezTo>
                    <a:pt x="1000" y="1984"/>
                    <a:pt x="1122" y="1953"/>
                    <a:pt x="1231" y="1891"/>
                  </a:cubicBezTo>
                  <a:cubicBezTo>
                    <a:pt x="1282" y="1860"/>
                    <a:pt x="1327" y="1824"/>
                    <a:pt x="1371" y="1784"/>
                  </a:cubicBezTo>
                  <a:cubicBezTo>
                    <a:pt x="1602" y="1552"/>
                    <a:pt x="1668" y="1330"/>
                    <a:pt x="1686" y="1019"/>
                  </a:cubicBezTo>
                  <a:cubicBezTo>
                    <a:pt x="1715" y="487"/>
                    <a:pt x="1309" y="32"/>
                    <a:pt x="777" y="2"/>
                  </a:cubicBezTo>
                  <a:cubicBezTo>
                    <a:pt x="759" y="1"/>
                    <a:pt x="741" y="0"/>
                    <a:pt x="724" y="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036525" y="800200"/>
              <a:ext cx="75850" cy="122775"/>
            </a:xfrm>
            <a:custGeom>
              <a:rect b="b" l="l" r="r" t="t"/>
              <a:pathLst>
                <a:path extrusionOk="0" h="4911" w="3034">
                  <a:moveTo>
                    <a:pt x="2267" y="0"/>
                  </a:moveTo>
                  <a:cubicBezTo>
                    <a:pt x="2167" y="0"/>
                    <a:pt x="2069" y="9"/>
                    <a:pt x="2026" y="12"/>
                  </a:cubicBezTo>
                  <a:cubicBezTo>
                    <a:pt x="2051" y="63"/>
                    <a:pt x="2031" y="185"/>
                    <a:pt x="1763" y="253"/>
                  </a:cubicBezTo>
                  <a:cubicBezTo>
                    <a:pt x="1660" y="279"/>
                    <a:pt x="1576" y="288"/>
                    <a:pt x="1510" y="288"/>
                  </a:cubicBezTo>
                  <a:cubicBezTo>
                    <a:pt x="1351" y="288"/>
                    <a:pt x="1289" y="236"/>
                    <a:pt x="1289" y="236"/>
                  </a:cubicBezTo>
                  <a:cubicBezTo>
                    <a:pt x="1289" y="236"/>
                    <a:pt x="941" y="427"/>
                    <a:pt x="726" y="635"/>
                  </a:cubicBezTo>
                  <a:cubicBezTo>
                    <a:pt x="173" y="1168"/>
                    <a:pt x="0" y="1818"/>
                    <a:pt x="605" y="2068"/>
                  </a:cubicBezTo>
                  <a:cubicBezTo>
                    <a:pt x="641" y="2340"/>
                    <a:pt x="706" y="2562"/>
                    <a:pt x="718" y="2720"/>
                  </a:cubicBezTo>
                  <a:cubicBezTo>
                    <a:pt x="684" y="3202"/>
                    <a:pt x="477" y="3416"/>
                    <a:pt x="321" y="4448"/>
                  </a:cubicBezTo>
                  <a:cubicBezTo>
                    <a:pt x="474" y="4775"/>
                    <a:pt x="941" y="4911"/>
                    <a:pt x="1400" y="4911"/>
                  </a:cubicBezTo>
                  <a:cubicBezTo>
                    <a:pt x="1505" y="4911"/>
                    <a:pt x="1609" y="4904"/>
                    <a:pt x="1709" y="4890"/>
                  </a:cubicBezTo>
                  <a:cubicBezTo>
                    <a:pt x="2209" y="4823"/>
                    <a:pt x="2722" y="4615"/>
                    <a:pt x="3034" y="4066"/>
                  </a:cubicBezTo>
                  <a:cubicBezTo>
                    <a:pt x="2891" y="3491"/>
                    <a:pt x="2796" y="3183"/>
                    <a:pt x="2757" y="3007"/>
                  </a:cubicBezTo>
                  <a:cubicBezTo>
                    <a:pt x="2652" y="2545"/>
                    <a:pt x="2585" y="2078"/>
                    <a:pt x="2585" y="2078"/>
                  </a:cubicBezTo>
                  <a:cubicBezTo>
                    <a:pt x="2731" y="1552"/>
                    <a:pt x="2814" y="1179"/>
                    <a:pt x="2764" y="674"/>
                  </a:cubicBezTo>
                  <a:cubicBezTo>
                    <a:pt x="2725" y="283"/>
                    <a:pt x="2682" y="127"/>
                    <a:pt x="2476" y="23"/>
                  </a:cubicBezTo>
                  <a:cubicBezTo>
                    <a:pt x="2422" y="6"/>
                    <a:pt x="2344" y="0"/>
                    <a:pt x="2267" y="0"/>
                  </a:cubicBezTo>
                  <a:close/>
                </a:path>
              </a:pathLst>
            </a:custGeom>
            <a:solidFill>
              <a:srgbClr val="E97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051625" y="846050"/>
              <a:ext cx="51600" cy="14675"/>
            </a:xfrm>
            <a:custGeom>
              <a:rect b="b" l="l" r="r" t="t"/>
              <a:pathLst>
                <a:path extrusionOk="0" h="587" w="2064">
                  <a:moveTo>
                    <a:pt x="2046" y="0"/>
                  </a:moveTo>
                  <a:lnTo>
                    <a:pt x="2046" y="0"/>
                  </a:lnTo>
                  <a:cubicBezTo>
                    <a:pt x="1491" y="279"/>
                    <a:pt x="1026" y="357"/>
                    <a:pt x="682" y="357"/>
                  </a:cubicBezTo>
                  <a:cubicBezTo>
                    <a:pt x="246" y="357"/>
                    <a:pt x="1" y="233"/>
                    <a:pt x="1" y="233"/>
                  </a:cubicBezTo>
                  <a:lnTo>
                    <a:pt x="1" y="233"/>
                  </a:lnTo>
                  <a:lnTo>
                    <a:pt x="49" y="451"/>
                  </a:lnTo>
                  <a:cubicBezTo>
                    <a:pt x="313" y="550"/>
                    <a:pt x="565" y="587"/>
                    <a:pt x="794" y="587"/>
                  </a:cubicBezTo>
                  <a:cubicBezTo>
                    <a:pt x="1492" y="587"/>
                    <a:pt x="1982" y="241"/>
                    <a:pt x="1982" y="241"/>
                  </a:cubicBezTo>
                  <a:cubicBezTo>
                    <a:pt x="2064" y="93"/>
                    <a:pt x="2046" y="0"/>
                    <a:pt x="2046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1956200" y="812025"/>
              <a:ext cx="115700" cy="74575"/>
            </a:xfrm>
            <a:custGeom>
              <a:rect b="b" l="l" r="r" t="t"/>
              <a:pathLst>
                <a:path extrusionOk="0" h="2983" w="4628">
                  <a:moveTo>
                    <a:pt x="4242" y="0"/>
                  </a:moveTo>
                  <a:cubicBezTo>
                    <a:pt x="4117" y="0"/>
                    <a:pt x="3978" y="93"/>
                    <a:pt x="3906" y="298"/>
                  </a:cubicBezTo>
                  <a:cubicBezTo>
                    <a:pt x="3752" y="740"/>
                    <a:pt x="3754" y="1332"/>
                    <a:pt x="3387" y="1818"/>
                  </a:cubicBezTo>
                  <a:cubicBezTo>
                    <a:pt x="3218" y="2040"/>
                    <a:pt x="2924" y="2235"/>
                    <a:pt x="2428" y="2282"/>
                  </a:cubicBezTo>
                  <a:cubicBezTo>
                    <a:pt x="2132" y="2309"/>
                    <a:pt x="1887" y="2325"/>
                    <a:pt x="1705" y="2325"/>
                  </a:cubicBezTo>
                  <a:cubicBezTo>
                    <a:pt x="1582" y="2325"/>
                    <a:pt x="1487" y="2318"/>
                    <a:pt x="1426" y="2301"/>
                  </a:cubicBezTo>
                  <a:cubicBezTo>
                    <a:pt x="1287" y="2265"/>
                    <a:pt x="1235" y="2227"/>
                    <a:pt x="1112" y="2134"/>
                  </a:cubicBezTo>
                  <a:cubicBezTo>
                    <a:pt x="974" y="2028"/>
                    <a:pt x="861" y="2001"/>
                    <a:pt x="758" y="1933"/>
                  </a:cubicBezTo>
                  <a:cubicBezTo>
                    <a:pt x="696" y="1893"/>
                    <a:pt x="674" y="1873"/>
                    <a:pt x="656" y="1873"/>
                  </a:cubicBezTo>
                  <a:cubicBezTo>
                    <a:pt x="644" y="1873"/>
                    <a:pt x="634" y="1883"/>
                    <a:pt x="614" y="1902"/>
                  </a:cubicBezTo>
                  <a:cubicBezTo>
                    <a:pt x="566" y="1949"/>
                    <a:pt x="606" y="2079"/>
                    <a:pt x="694" y="2159"/>
                  </a:cubicBezTo>
                  <a:cubicBezTo>
                    <a:pt x="787" y="2242"/>
                    <a:pt x="869" y="2256"/>
                    <a:pt x="882" y="2283"/>
                  </a:cubicBezTo>
                  <a:cubicBezTo>
                    <a:pt x="887" y="2293"/>
                    <a:pt x="874" y="2298"/>
                    <a:pt x="846" y="2298"/>
                  </a:cubicBezTo>
                  <a:cubicBezTo>
                    <a:pt x="806" y="2298"/>
                    <a:pt x="736" y="2287"/>
                    <a:pt x="654" y="2266"/>
                  </a:cubicBezTo>
                  <a:cubicBezTo>
                    <a:pt x="464" y="2218"/>
                    <a:pt x="363" y="2126"/>
                    <a:pt x="269" y="2086"/>
                  </a:cubicBezTo>
                  <a:cubicBezTo>
                    <a:pt x="249" y="2077"/>
                    <a:pt x="231" y="2074"/>
                    <a:pt x="216" y="2074"/>
                  </a:cubicBezTo>
                  <a:cubicBezTo>
                    <a:pt x="156" y="2074"/>
                    <a:pt x="142" y="2136"/>
                    <a:pt x="160" y="2171"/>
                  </a:cubicBezTo>
                  <a:cubicBezTo>
                    <a:pt x="183" y="2213"/>
                    <a:pt x="222" y="2278"/>
                    <a:pt x="359" y="2364"/>
                  </a:cubicBezTo>
                  <a:cubicBezTo>
                    <a:pt x="460" y="2424"/>
                    <a:pt x="565" y="2476"/>
                    <a:pt x="673" y="2521"/>
                  </a:cubicBezTo>
                  <a:cubicBezTo>
                    <a:pt x="580" y="2512"/>
                    <a:pt x="490" y="2493"/>
                    <a:pt x="402" y="2463"/>
                  </a:cubicBezTo>
                  <a:cubicBezTo>
                    <a:pt x="235" y="2407"/>
                    <a:pt x="175" y="2365"/>
                    <a:pt x="87" y="2340"/>
                  </a:cubicBezTo>
                  <a:cubicBezTo>
                    <a:pt x="80" y="2338"/>
                    <a:pt x="75" y="2337"/>
                    <a:pt x="69" y="2337"/>
                  </a:cubicBezTo>
                  <a:cubicBezTo>
                    <a:pt x="0" y="2337"/>
                    <a:pt x="5" y="2471"/>
                    <a:pt x="81" y="2525"/>
                  </a:cubicBezTo>
                  <a:cubicBezTo>
                    <a:pt x="168" y="2585"/>
                    <a:pt x="262" y="2633"/>
                    <a:pt x="361" y="2668"/>
                  </a:cubicBezTo>
                  <a:cubicBezTo>
                    <a:pt x="472" y="2706"/>
                    <a:pt x="662" y="2755"/>
                    <a:pt x="662" y="2755"/>
                  </a:cubicBezTo>
                  <a:cubicBezTo>
                    <a:pt x="658" y="2755"/>
                    <a:pt x="654" y="2755"/>
                    <a:pt x="651" y="2755"/>
                  </a:cubicBezTo>
                  <a:cubicBezTo>
                    <a:pt x="464" y="2755"/>
                    <a:pt x="330" y="2699"/>
                    <a:pt x="246" y="2673"/>
                  </a:cubicBezTo>
                  <a:cubicBezTo>
                    <a:pt x="220" y="2664"/>
                    <a:pt x="197" y="2661"/>
                    <a:pt x="178" y="2661"/>
                  </a:cubicBezTo>
                  <a:cubicBezTo>
                    <a:pt x="135" y="2661"/>
                    <a:pt x="112" y="2681"/>
                    <a:pt x="112" y="2718"/>
                  </a:cubicBezTo>
                  <a:cubicBezTo>
                    <a:pt x="112" y="2761"/>
                    <a:pt x="164" y="2817"/>
                    <a:pt x="343" y="2896"/>
                  </a:cubicBezTo>
                  <a:cubicBezTo>
                    <a:pt x="475" y="2954"/>
                    <a:pt x="660" y="2983"/>
                    <a:pt x="840" y="2983"/>
                  </a:cubicBezTo>
                  <a:cubicBezTo>
                    <a:pt x="904" y="2983"/>
                    <a:pt x="967" y="2979"/>
                    <a:pt x="1028" y="2972"/>
                  </a:cubicBezTo>
                  <a:cubicBezTo>
                    <a:pt x="1261" y="2944"/>
                    <a:pt x="1350" y="2914"/>
                    <a:pt x="1472" y="2914"/>
                  </a:cubicBezTo>
                  <a:cubicBezTo>
                    <a:pt x="1594" y="2914"/>
                    <a:pt x="1711" y="2915"/>
                    <a:pt x="1825" y="2915"/>
                  </a:cubicBezTo>
                  <a:cubicBezTo>
                    <a:pt x="2126" y="2915"/>
                    <a:pt x="2412" y="2908"/>
                    <a:pt x="2746" y="2862"/>
                  </a:cubicBezTo>
                  <a:cubicBezTo>
                    <a:pt x="3028" y="2823"/>
                    <a:pt x="3400" y="2698"/>
                    <a:pt x="3660" y="2525"/>
                  </a:cubicBezTo>
                  <a:cubicBezTo>
                    <a:pt x="4066" y="2255"/>
                    <a:pt x="4367" y="1640"/>
                    <a:pt x="4481" y="1181"/>
                  </a:cubicBezTo>
                  <a:cubicBezTo>
                    <a:pt x="4627" y="590"/>
                    <a:pt x="4517" y="176"/>
                    <a:pt x="4411" y="70"/>
                  </a:cubicBezTo>
                  <a:cubicBezTo>
                    <a:pt x="4366" y="24"/>
                    <a:pt x="4306" y="0"/>
                    <a:pt x="4242" y="0"/>
                  </a:cubicBezTo>
                  <a:close/>
                </a:path>
              </a:pathLst>
            </a:custGeom>
            <a:solidFill>
              <a:srgbClr val="8A43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051625" y="742425"/>
              <a:ext cx="59725" cy="109175"/>
            </a:xfrm>
            <a:custGeom>
              <a:rect b="b" l="l" r="r" t="t"/>
              <a:pathLst>
                <a:path extrusionOk="0" h="4367" w="2389">
                  <a:moveTo>
                    <a:pt x="1159" y="0"/>
                  </a:moveTo>
                  <a:lnTo>
                    <a:pt x="1024" y="645"/>
                  </a:lnTo>
                  <a:cubicBezTo>
                    <a:pt x="1024" y="645"/>
                    <a:pt x="1077" y="1367"/>
                    <a:pt x="929" y="1570"/>
                  </a:cubicBezTo>
                  <a:cubicBezTo>
                    <a:pt x="877" y="1641"/>
                    <a:pt x="820" y="1664"/>
                    <a:pt x="768" y="1664"/>
                  </a:cubicBezTo>
                  <a:cubicBezTo>
                    <a:pt x="671" y="1664"/>
                    <a:pt x="589" y="1582"/>
                    <a:pt x="589" y="1582"/>
                  </a:cubicBezTo>
                  <a:lnTo>
                    <a:pt x="589" y="1582"/>
                  </a:lnTo>
                  <a:cubicBezTo>
                    <a:pt x="589" y="1582"/>
                    <a:pt x="595" y="2293"/>
                    <a:pt x="306" y="2562"/>
                  </a:cubicBezTo>
                  <a:cubicBezTo>
                    <a:pt x="1" y="2845"/>
                    <a:pt x="1" y="3071"/>
                    <a:pt x="1" y="3071"/>
                  </a:cubicBezTo>
                  <a:cubicBezTo>
                    <a:pt x="240" y="2829"/>
                    <a:pt x="649" y="2567"/>
                    <a:pt x="649" y="2567"/>
                  </a:cubicBezTo>
                  <a:cubicBezTo>
                    <a:pt x="649" y="2567"/>
                    <a:pt x="664" y="2560"/>
                    <a:pt x="687" y="2560"/>
                  </a:cubicBezTo>
                  <a:cubicBezTo>
                    <a:pt x="778" y="2560"/>
                    <a:pt x="995" y="2672"/>
                    <a:pt x="883" y="3793"/>
                  </a:cubicBezTo>
                  <a:cubicBezTo>
                    <a:pt x="853" y="4094"/>
                    <a:pt x="1107" y="4367"/>
                    <a:pt x="1509" y="4367"/>
                  </a:cubicBezTo>
                  <a:cubicBezTo>
                    <a:pt x="1565" y="4367"/>
                    <a:pt x="1624" y="4361"/>
                    <a:pt x="1685" y="4350"/>
                  </a:cubicBezTo>
                  <a:cubicBezTo>
                    <a:pt x="2191" y="4257"/>
                    <a:pt x="2280" y="3836"/>
                    <a:pt x="2335" y="3632"/>
                  </a:cubicBezTo>
                  <a:cubicBezTo>
                    <a:pt x="2389" y="3436"/>
                    <a:pt x="2361" y="2860"/>
                    <a:pt x="2287" y="2230"/>
                  </a:cubicBezTo>
                  <a:cubicBezTo>
                    <a:pt x="2203" y="1496"/>
                    <a:pt x="2092" y="1065"/>
                    <a:pt x="1896" y="538"/>
                  </a:cubicBezTo>
                  <a:cubicBezTo>
                    <a:pt x="1701" y="11"/>
                    <a:pt x="1159" y="0"/>
                    <a:pt x="1159" y="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018150" y="832925"/>
              <a:ext cx="132800" cy="136750"/>
            </a:xfrm>
            <a:custGeom>
              <a:rect b="b" l="l" r="r" t="t"/>
              <a:pathLst>
                <a:path extrusionOk="0" h="5470" w="5312">
                  <a:moveTo>
                    <a:pt x="4351" y="1518"/>
                  </a:moveTo>
                  <a:lnTo>
                    <a:pt x="4351" y="1518"/>
                  </a:lnTo>
                  <a:cubicBezTo>
                    <a:pt x="4355" y="1548"/>
                    <a:pt x="4354" y="1577"/>
                    <a:pt x="4349" y="1606"/>
                  </a:cubicBezTo>
                  <a:lnTo>
                    <a:pt x="4277" y="2044"/>
                  </a:lnTo>
                  <a:lnTo>
                    <a:pt x="3113" y="2717"/>
                  </a:lnTo>
                  <a:cubicBezTo>
                    <a:pt x="3124" y="2662"/>
                    <a:pt x="3133" y="2600"/>
                    <a:pt x="3144" y="2536"/>
                  </a:cubicBezTo>
                  <a:cubicBezTo>
                    <a:pt x="3182" y="2295"/>
                    <a:pt x="3471" y="1951"/>
                    <a:pt x="3785" y="1768"/>
                  </a:cubicBezTo>
                  <a:lnTo>
                    <a:pt x="4036" y="1625"/>
                  </a:lnTo>
                  <a:cubicBezTo>
                    <a:pt x="4159" y="1555"/>
                    <a:pt x="4268" y="1520"/>
                    <a:pt x="4351" y="1518"/>
                  </a:cubicBezTo>
                  <a:close/>
                  <a:moveTo>
                    <a:pt x="4894" y="0"/>
                  </a:moveTo>
                  <a:cubicBezTo>
                    <a:pt x="4780" y="0"/>
                    <a:pt x="4644" y="41"/>
                    <a:pt x="4490" y="127"/>
                  </a:cubicBezTo>
                  <a:lnTo>
                    <a:pt x="3638" y="601"/>
                  </a:lnTo>
                  <a:cubicBezTo>
                    <a:pt x="3109" y="898"/>
                    <a:pt x="2574" y="1619"/>
                    <a:pt x="2444" y="2213"/>
                  </a:cubicBezTo>
                  <a:lnTo>
                    <a:pt x="2018" y="4190"/>
                  </a:lnTo>
                  <a:cubicBezTo>
                    <a:pt x="1906" y="4697"/>
                    <a:pt x="1523" y="5038"/>
                    <a:pt x="1106" y="5038"/>
                  </a:cubicBezTo>
                  <a:cubicBezTo>
                    <a:pt x="1035" y="5038"/>
                    <a:pt x="963" y="5028"/>
                    <a:pt x="891" y="5008"/>
                  </a:cubicBezTo>
                  <a:lnTo>
                    <a:pt x="0" y="4752"/>
                  </a:lnTo>
                  <a:lnTo>
                    <a:pt x="0" y="4752"/>
                  </a:lnTo>
                  <a:cubicBezTo>
                    <a:pt x="46" y="4778"/>
                    <a:pt x="427" y="4998"/>
                    <a:pt x="891" y="5265"/>
                  </a:cubicBezTo>
                  <a:cubicBezTo>
                    <a:pt x="1127" y="5402"/>
                    <a:pt x="1440" y="5469"/>
                    <a:pt x="1760" y="5469"/>
                  </a:cubicBezTo>
                  <a:cubicBezTo>
                    <a:pt x="2107" y="5469"/>
                    <a:pt x="2463" y="5389"/>
                    <a:pt x="2737" y="5231"/>
                  </a:cubicBezTo>
                  <a:lnTo>
                    <a:pt x="3512" y="4783"/>
                  </a:lnTo>
                  <a:cubicBezTo>
                    <a:pt x="4039" y="4479"/>
                    <a:pt x="4567" y="3752"/>
                    <a:pt x="4692" y="3157"/>
                  </a:cubicBezTo>
                  <a:lnTo>
                    <a:pt x="5223" y="667"/>
                  </a:lnTo>
                  <a:cubicBezTo>
                    <a:pt x="5312" y="244"/>
                    <a:pt x="5172" y="0"/>
                    <a:pt x="4894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094925" y="870875"/>
              <a:ext cx="37200" cy="36425"/>
            </a:xfrm>
            <a:custGeom>
              <a:rect b="b" l="l" r="r" t="t"/>
              <a:pathLst>
                <a:path extrusionOk="0" h="1457" w="1488">
                  <a:moveTo>
                    <a:pt x="1303" y="0"/>
                  </a:moveTo>
                  <a:cubicBezTo>
                    <a:pt x="1296" y="0"/>
                    <a:pt x="1288" y="1"/>
                    <a:pt x="1280" y="1"/>
                  </a:cubicBezTo>
                  <a:cubicBezTo>
                    <a:pt x="1284" y="30"/>
                    <a:pt x="1283" y="59"/>
                    <a:pt x="1278" y="88"/>
                  </a:cubicBezTo>
                  <a:lnTo>
                    <a:pt x="1206" y="526"/>
                  </a:lnTo>
                  <a:lnTo>
                    <a:pt x="42" y="1199"/>
                  </a:lnTo>
                  <a:cubicBezTo>
                    <a:pt x="17" y="1351"/>
                    <a:pt x="0" y="1456"/>
                    <a:pt x="0" y="1456"/>
                  </a:cubicBezTo>
                  <a:lnTo>
                    <a:pt x="1393" y="652"/>
                  </a:lnTo>
                  <a:lnTo>
                    <a:pt x="1465" y="214"/>
                  </a:lnTo>
                  <a:cubicBezTo>
                    <a:pt x="1488" y="75"/>
                    <a:pt x="1423" y="0"/>
                    <a:pt x="1303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003825" y="968225"/>
              <a:ext cx="117850" cy="38200"/>
            </a:xfrm>
            <a:custGeom>
              <a:rect b="b" l="l" r="r" t="t"/>
              <a:pathLst>
                <a:path extrusionOk="0" h="1528" w="4714">
                  <a:moveTo>
                    <a:pt x="126" y="1"/>
                  </a:moveTo>
                  <a:cubicBezTo>
                    <a:pt x="88" y="1"/>
                    <a:pt x="51" y="20"/>
                    <a:pt x="30" y="55"/>
                  </a:cubicBezTo>
                  <a:cubicBezTo>
                    <a:pt x="0" y="108"/>
                    <a:pt x="18" y="175"/>
                    <a:pt x="70" y="205"/>
                  </a:cubicBezTo>
                  <a:lnTo>
                    <a:pt x="2357" y="1527"/>
                  </a:lnTo>
                  <a:lnTo>
                    <a:pt x="4646" y="205"/>
                  </a:lnTo>
                  <a:cubicBezTo>
                    <a:pt x="4696" y="175"/>
                    <a:pt x="4713" y="108"/>
                    <a:pt x="4683" y="57"/>
                  </a:cubicBezTo>
                  <a:cubicBezTo>
                    <a:pt x="4662" y="22"/>
                    <a:pt x="4626" y="2"/>
                    <a:pt x="4588" y="2"/>
                  </a:cubicBezTo>
                  <a:cubicBezTo>
                    <a:pt x="4570" y="2"/>
                    <a:pt x="4552" y="6"/>
                    <a:pt x="4536" y="16"/>
                  </a:cubicBezTo>
                  <a:lnTo>
                    <a:pt x="2357" y="1273"/>
                  </a:lnTo>
                  <a:lnTo>
                    <a:pt x="180" y="16"/>
                  </a:lnTo>
                  <a:cubicBezTo>
                    <a:pt x="163" y="6"/>
                    <a:pt x="144" y="1"/>
                    <a:pt x="126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165875" y="1084800"/>
              <a:ext cx="60350" cy="26100"/>
            </a:xfrm>
            <a:custGeom>
              <a:rect b="b" l="l" r="r" t="t"/>
              <a:pathLst>
                <a:path extrusionOk="0" h="1044" w="2414">
                  <a:moveTo>
                    <a:pt x="2278" y="0"/>
                  </a:moveTo>
                  <a:lnTo>
                    <a:pt x="1581" y="35"/>
                  </a:lnTo>
                  <a:cubicBezTo>
                    <a:pt x="1418" y="233"/>
                    <a:pt x="753" y="203"/>
                    <a:pt x="239" y="280"/>
                  </a:cubicBezTo>
                  <a:cubicBezTo>
                    <a:pt x="222" y="282"/>
                    <a:pt x="206" y="286"/>
                    <a:pt x="192" y="295"/>
                  </a:cubicBezTo>
                  <a:cubicBezTo>
                    <a:pt x="0" y="413"/>
                    <a:pt x="262" y="726"/>
                    <a:pt x="415" y="791"/>
                  </a:cubicBezTo>
                  <a:cubicBezTo>
                    <a:pt x="531" y="840"/>
                    <a:pt x="653" y="874"/>
                    <a:pt x="778" y="893"/>
                  </a:cubicBezTo>
                  <a:cubicBezTo>
                    <a:pt x="922" y="915"/>
                    <a:pt x="1037" y="904"/>
                    <a:pt x="1181" y="913"/>
                  </a:cubicBezTo>
                  <a:cubicBezTo>
                    <a:pt x="1302" y="920"/>
                    <a:pt x="1476" y="922"/>
                    <a:pt x="1592" y="958"/>
                  </a:cubicBezTo>
                  <a:cubicBezTo>
                    <a:pt x="1678" y="986"/>
                    <a:pt x="1756" y="1007"/>
                    <a:pt x="1872" y="1033"/>
                  </a:cubicBezTo>
                  <a:cubicBezTo>
                    <a:pt x="1901" y="1040"/>
                    <a:pt x="1933" y="1043"/>
                    <a:pt x="1965" y="1043"/>
                  </a:cubicBezTo>
                  <a:cubicBezTo>
                    <a:pt x="2111" y="1043"/>
                    <a:pt x="2279" y="981"/>
                    <a:pt x="2361" y="876"/>
                  </a:cubicBezTo>
                  <a:cubicBezTo>
                    <a:pt x="2388" y="846"/>
                    <a:pt x="2406" y="808"/>
                    <a:pt x="2412" y="768"/>
                  </a:cubicBezTo>
                  <a:cubicBezTo>
                    <a:pt x="2413" y="739"/>
                    <a:pt x="2410" y="710"/>
                    <a:pt x="2402" y="682"/>
                  </a:cubicBezTo>
                  <a:cubicBezTo>
                    <a:pt x="2390" y="631"/>
                    <a:pt x="2256" y="2"/>
                    <a:pt x="2278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199025" y="998000"/>
              <a:ext cx="26925" cy="90450"/>
            </a:xfrm>
            <a:custGeom>
              <a:rect b="b" l="l" r="r" t="t"/>
              <a:pathLst>
                <a:path extrusionOk="0" h="3618" w="1077">
                  <a:moveTo>
                    <a:pt x="0" y="1"/>
                  </a:moveTo>
                  <a:cubicBezTo>
                    <a:pt x="47" y="475"/>
                    <a:pt x="255" y="3507"/>
                    <a:pt x="255" y="3507"/>
                  </a:cubicBezTo>
                  <a:cubicBezTo>
                    <a:pt x="349" y="3589"/>
                    <a:pt x="451" y="3617"/>
                    <a:pt x="547" y="3617"/>
                  </a:cubicBezTo>
                  <a:cubicBezTo>
                    <a:pt x="763" y="3617"/>
                    <a:pt x="950" y="3476"/>
                    <a:pt x="950" y="3476"/>
                  </a:cubicBezTo>
                  <a:cubicBezTo>
                    <a:pt x="950" y="3476"/>
                    <a:pt x="1069" y="912"/>
                    <a:pt x="1073" y="739"/>
                  </a:cubicBezTo>
                  <a:cubicBezTo>
                    <a:pt x="1076" y="567"/>
                    <a:pt x="892" y="87"/>
                    <a:pt x="892" y="87"/>
                  </a:cubicBezTo>
                  <a:lnTo>
                    <a:pt x="602" y="330"/>
                  </a:lnTo>
                  <a:lnTo>
                    <a:pt x="602" y="3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260975" y="1064950"/>
              <a:ext cx="5550" cy="108675"/>
            </a:xfrm>
            <a:custGeom>
              <a:rect b="b" l="l" r="r" t="t"/>
              <a:pathLst>
                <a:path extrusionOk="0" h="4347" w="222">
                  <a:moveTo>
                    <a:pt x="112" y="0"/>
                  </a:moveTo>
                  <a:cubicBezTo>
                    <a:pt x="50" y="0"/>
                    <a:pt x="1" y="50"/>
                    <a:pt x="1" y="110"/>
                  </a:cubicBezTo>
                  <a:lnTo>
                    <a:pt x="1" y="4237"/>
                  </a:lnTo>
                  <a:cubicBezTo>
                    <a:pt x="1" y="4297"/>
                    <a:pt x="50" y="4347"/>
                    <a:pt x="112" y="4347"/>
                  </a:cubicBezTo>
                  <a:cubicBezTo>
                    <a:pt x="172" y="4347"/>
                    <a:pt x="221" y="4297"/>
                    <a:pt x="221" y="4237"/>
                  </a:cubicBezTo>
                  <a:lnTo>
                    <a:pt x="221" y="110"/>
                  </a:lnTo>
                  <a:cubicBezTo>
                    <a:pt x="221" y="50"/>
                    <a:pt x="172" y="0"/>
                    <a:pt x="112" y="0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193700" y="1039100"/>
              <a:ext cx="28550" cy="95850"/>
            </a:xfrm>
            <a:custGeom>
              <a:rect b="b" l="l" r="r" t="t"/>
              <a:pathLst>
                <a:path extrusionOk="0" h="3834" w="1142">
                  <a:moveTo>
                    <a:pt x="1018" y="0"/>
                  </a:moveTo>
                  <a:cubicBezTo>
                    <a:pt x="968" y="0"/>
                    <a:pt x="923" y="35"/>
                    <a:pt x="912" y="86"/>
                  </a:cubicBezTo>
                  <a:lnTo>
                    <a:pt x="15" y="3697"/>
                  </a:lnTo>
                  <a:cubicBezTo>
                    <a:pt x="1" y="3755"/>
                    <a:pt x="36" y="3816"/>
                    <a:pt x="95" y="3830"/>
                  </a:cubicBezTo>
                  <a:cubicBezTo>
                    <a:pt x="103" y="3833"/>
                    <a:pt x="113" y="3834"/>
                    <a:pt x="121" y="3834"/>
                  </a:cubicBezTo>
                  <a:cubicBezTo>
                    <a:pt x="172" y="3834"/>
                    <a:pt x="216" y="3799"/>
                    <a:pt x="229" y="3749"/>
                  </a:cubicBezTo>
                  <a:lnTo>
                    <a:pt x="1125" y="139"/>
                  </a:lnTo>
                  <a:cubicBezTo>
                    <a:pt x="1141" y="80"/>
                    <a:pt x="1105" y="18"/>
                    <a:pt x="1046" y="4"/>
                  </a:cubicBezTo>
                  <a:cubicBezTo>
                    <a:pt x="1036" y="2"/>
                    <a:pt x="1027" y="0"/>
                    <a:pt x="1018" y="0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305300" y="1039150"/>
              <a:ext cx="28500" cy="95800"/>
            </a:xfrm>
            <a:custGeom>
              <a:rect b="b" l="l" r="r" t="t"/>
              <a:pathLst>
                <a:path extrusionOk="0" h="3832" w="1140">
                  <a:moveTo>
                    <a:pt x="123" y="1"/>
                  </a:moveTo>
                  <a:cubicBezTo>
                    <a:pt x="114" y="1"/>
                    <a:pt x="105" y="2"/>
                    <a:pt x="95" y="4"/>
                  </a:cubicBezTo>
                  <a:cubicBezTo>
                    <a:pt x="36" y="19"/>
                    <a:pt x="0" y="78"/>
                    <a:pt x="15" y="137"/>
                  </a:cubicBezTo>
                  <a:lnTo>
                    <a:pt x="911" y="3747"/>
                  </a:lnTo>
                  <a:cubicBezTo>
                    <a:pt x="923" y="3797"/>
                    <a:pt x="968" y="3832"/>
                    <a:pt x="1018" y="3832"/>
                  </a:cubicBezTo>
                  <a:cubicBezTo>
                    <a:pt x="1027" y="3832"/>
                    <a:pt x="1035" y="3831"/>
                    <a:pt x="1045" y="3828"/>
                  </a:cubicBezTo>
                  <a:cubicBezTo>
                    <a:pt x="1104" y="3814"/>
                    <a:pt x="1139" y="3753"/>
                    <a:pt x="1125" y="3695"/>
                  </a:cubicBezTo>
                  <a:lnTo>
                    <a:pt x="228" y="84"/>
                  </a:lnTo>
                  <a:cubicBezTo>
                    <a:pt x="216" y="34"/>
                    <a:pt x="172" y="1"/>
                    <a:pt x="123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180800" y="1008050"/>
              <a:ext cx="127625" cy="70150"/>
            </a:xfrm>
            <a:custGeom>
              <a:rect b="b" l="l" r="r" t="t"/>
              <a:pathLst>
                <a:path extrusionOk="0" h="2806" w="5105">
                  <a:moveTo>
                    <a:pt x="2424" y="0"/>
                  </a:moveTo>
                  <a:cubicBezTo>
                    <a:pt x="2218" y="0"/>
                    <a:pt x="2011" y="46"/>
                    <a:pt x="1853" y="137"/>
                  </a:cubicBezTo>
                  <a:lnTo>
                    <a:pt x="315" y="1024"/>
                  </a:lnTo>
                  <a:cubicBezTo>
                    <a:pt x="0" y="1207"/>
                    <a:pt x="0" y="1503"/>
                    <a:pt x="315" y="1685"/>
                  </a:cubicBezTo>
                  <a:lnTo>
                    <a:pt x="1534" y="2389"/>
                  </a:lnTo>
                  <a:cubicBezTo>
                    <a:pt x="1534" y="2389"/>
                    <a:pt x="2262" y="2806"/>
                    <a:pt x="2855" y="2806"/>
                  </a:cubicBezTo>
                  <a:cubicBezTo>
                    <a:pt x="2937" y="2806"/>
                    <a:pt x="3016" y="2798"/>
                    <a:pt x="3091" y="2780"/>
                  </a:cubicBezTo>
                  <a:cubicBezTo>
                    <a:pt x="3703" y="2630"/>
                    <a:pt x="5104" y="1355"/>
                    <a:pt x="5104" y="1355"/>
                  </a:cubicBezTo>
                  <a:lnTo>
                    <a:pt x="2996" y="137"/>
                  </a:lnTo>
                  <a:cubicBezTo>
                    <a:pt x="2838" y="46"/>
                    <a:pt x="2631" y="0"/>
                    <a:pt x="2424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2258250" y="905550"/>
              <a:ext cx="39125" cy="30650"/>
            </a:xfrm>
            <a:custGeom>
              <a:rect b="b" l="l" r="r" t="t"/>
              <a:pathLst>
                <a:path extrusionOk="0" h="1226" w="1565">
                  <a:moveTo>
                    <a:pt x="960" y="1"/>
                  </a:moveTo>
                  <a:lnTo>
                    <a:pt x="237" y="434"/>
                  </a:lnTo>
                  <a:cubicBezTo>
                    <a:pt x="237" y="434"/>
                    <a:pt x="278" y="577"/>
                    <a:pt x="306" y="669"/>
                  </a:cubicBezTo>
                  <a:cubicBezTo>
                    <a:pt x="334" y="762"/>
                    <a:pt x="332" y="812"/>
                    <a:pt x="155" y="945"/>
                  </a:cubicBezTo>
                  <a:cubicBezTo>
                    <a:pt x="0" y="1063"/>
                    <a:pt x="364" y="1225"/>
                    <a:pt x="662" y="1225"/>
                  </a:cubicBezTo>
                  <a:cubicBezTo>
                    <a:pt x="702" y="1225"/>
                    <a:pt x="741" y="1222"/>
                    <a:pt x="778" y="1216"/>
                  </a:cubicBezTo>
                  <a:cubicBezTo>
                    <a:pt x="1082" y="1161"/>
                    <a:pt x="1409" y="942"/>
                    <a:pt x="1484" y="734"/>
                  </a:cubicBezTo>
                  <a:cubicBezTo>
                    <a:pt x="1564" y="511"/>
                    <a:pt x="1539" y="272"/>
                    <a:pt x="1417" y="272"/>
                  </a:cubicBezTo>
                  <a:cubicBezTo>
                    <a:pt x="1413" y="272"/>
                    <a:pt x="1408" y="273"/>
                    <a:pt x="1403" y="273"/>
                  </a:cubicBezTo>
                  <a:cubicBezTo>
                    <a:pt x="1270" y="293"/>
                    <a:pt x="1160" y="325"/>
                    <a:pt x="1094" y="325"/>
                  </a:cubicBezTo>
                  <a:cubicBezTo>
                    <a:pt x="1064" y="325"/>
                    <a:pt x="1043" y="318"/>
                    <a:pt x="1034" y="301"/>
                  </a:cubicBezTo>
                  <a:cubicBezTo>
                    <a:pt x="1011" y="258"/>
                    <a:pt x="960" y="1"/>
                    <a:pt x="960" y="1"/>
                  </a:cubicBezTo>
                  <a:close/>
                </a:path>
              </a:pathLst>
            </a:custGeom>
            <a:solidFill>
              <a:srgbClr val="8A43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2197900" y="980600"/>
              <a:ext cx="90200" cy="60725"/>
            </a:xfrm>
            <a:custGeom>
              <a:rect b="b" l="l" r="r" t="t"/>
              <a:pathLst>
                <a:path extrusionOk="0" h="2429" w="3608">
                  <a:moveTo>
                    <a:pt x="745" y="0"/>
                  </a:moveTo>
                  <a:cubicBezTo>
                    <a:pt x="395" y="0"/>
                    <a:pt x="0" y="256"/>
                    <a:pt x="44" y="697"/>
                  </a:cubicBezTo>
                  <a:lnTo>
                    <a:pt x="646" y="1026"/>
                  </a:lnTo>
                  <a:lnTo>
                    <a:pt x="3024" y="2399"/>
                  </a:lnTo>
                  <a:cubicBezTo>
                    <a:pt x="3061" y="2419"/>
                    <a:pt x="3096" y="2428"/>
                    <a:pt x="3128" y="2428"/>
                  </a:cubicBezTo>
                  <a:cubicBezTo>
                    <a:pt x="3530" y="2428"/>
                    <a:pt x="3607" y="1026"/>
                    <a:pt x="3607" y="1026"/>
                  </a:cubicBezTo>
                  <a:cubicBezTo>
                    <a:pt x="3607" y="1026"/>
                    <a:pt x="1300" y="161"/>
                    <a:pt x="959" y="36"/>
                  </a:cubicBezTo>
                  <a:cubicBezTo>
                    <a:pt x="893" y="12"/>
                    <a:pt x="820" y="0"/>
                    <a:pt x="745" y="0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2128575" y="1103600"/>
              <a:ext cx="59325" cy="26050"/>
            </a:xfrm>
            <a:custGeom>
              <a:rect b="b" l="l" r="r" t="t"/>
              <a:pathLst>
                <a:path extrusionOk="0" h="1042" w="2373">
                  <a:moveTo>
                    <a:pt x="2307" y="30"/>
                  </a:moveTo>
                  <a:lnTo>
                    <a:pt x="2307" y="30"/>
                  </a:lnTo>
                  <a:cubicBezTo>
                    <a:pt x="2307" y="30"/>
                    <a:pt x="2307" y="30"/>
                    <a:pt x="2307" y="30"/>
                  </a:cubicBezTo>
                  <a:close/>
                  <a:moveTo>
                    <a:pt x="1608" y="0"/>
                  </a:moveTo>
                  <a:cubicBezTo>
                    <a:pt x="1508" y="101"/>
                    <a:pt x="1261" y="118"/>
                    <a:pt x="971" y="118"/>
                  </a:cubicBezTo>
                  <a:cubicBezTo>
                    <a:pt x="829" y="118"/>
                    <a:pt x="677" y="114"/>
                    <a:pt x="527" y="114"/>
                  </a:cubicBezTo>
                  <a:cubicBezTo>
                    <a:pt x="433" y="114"/>
                    <a:pt x="340" y="116"/>
                    <a:pt x="250" y="121"/>
                  </a:cubicBezTo>
                  <a:cubicBezTo>
                    <a:pt x="235" y="121"/>
                    <a:pt x="218" y="124"/>
                    <a:pt x="202" y="132"/>
                  </a:cubicBezTo>
                  <a:cubicBezTo>
                    <a:pt x="1" y="232"/>
                    <a:pt x="232" y="567"/>
                    <a:pt x="378" y="646"/>
                  </a:cubicBezTo>
                  <a:cubicBezTo>
                    <a:pt x="491" y="706"/>
                    <a:pt x="609" y="751"/>
                    <a:pt x="732" y="781"/>
                  </a:cubicBezTo>
                  <a:cubicBezTo>
                    <a:pt x="873" y="816"/>
                    <a:pt x="988" y="815"/>
                    <a:pt x="1131" y="838"/>
                  </a:cubicBezTo>
                  <a:cubicBezTo>
                    <a:pt x="1251" y="856"/>
                    <a:pt x="1425" y="874"/>
                    <a:pt x="1536" y="920"/>
                  </a:cubicBezTo>
                  <a:cubicBezTo>
                    <a:pt x="1620" y="956"/>
                    <a:pt x="1695" y="984"/>
                    <a:pt x="1807" y="1021"/>
                  </a:cubicBezTo>
                  <a:cubicBezTo>
                    <a:pt x="1849" y="1034"/>
                    <a:pt x="1898" y="1041"/>
                    <a:pt x="1948" y="1041"/>
                  </a:cubicBezTo>
                  <a:cubicBezTo>
                    <a:pt x="2081" y="1041"/>
                    <a:pt x="2227" y="995"/>
                    <a:pt x="2309" y="909"/>
                  </a:cubicBezTo>
                  <a:cubicBezTo>
                    <a:pt x="2339" y="881"/>
                    <a:pt x="2360" y="846"/>
                    <a:pt x="2369" y="806"/>
                  </a:cubicBezTo>
                  <a:cubicBezTo>
                    <a:pt x="2373" y="777"/>
                    <a:pt x="2373" y="748"/>
                    <a:pt x="2368" y="720"/>
                  </a:cubicBezTo>
                  <a:cubicBezTo>
                    <a:pt x="2361" y="669"/>
                    <a:pt x="2286" y="30"/>
                    <a:pt x="2306" y="30"/>
                  </a:cubicBezTo>
                  <a:lnTo>
                    <a:pt x="2306" y="30"/>
                  </a:lnTo>
                  <a:cubicBezTo>
                    <a:pt x="2307" y="30"/>
                    <a:pt x="2307" y="30"/>
                    <a:pt x="2307" y="30"/>
                  </a:cubicBezTo>
                  <a:lnTo>
                    <a:pt x="2307" y="30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2161400" y="1000050"/>
              <a:ext cx="148850" cy="106700"/>
            </a:xfrm>
            <a:custGeom>
              <a:rect b="b" l="l" r="r" t="t"/>
              <a:pathLst>
                <a:path extrusionOk="0" h="4268" w="5954">
                  <a:moveTo>
                    <a:pt x="746" y="0"/>
                  </a:moveTo>
                  <a:cubicBezTo>
                    <a:pt x="396" y="0"/>
                    <a:pt x="0" y="256"/>
                    <a:pt x="44" y="696"/>
                  </a:cubicBezTo>
                  <a:cubicBezTo>
                    <a:pt x="91" y="1171"/>
                    <a:pt x="296" y="4142"/>
                    <a:pt x="296" y="4142"/>
                  </a:cubicBezTo>
                  <a:cubicBezTo>
                    <a:pt x="405" y="4237"/>
                    <a:pt x="527" y="4268"/>
                    <a:pt x="637" y="4268"/>
                  </a:cubicBezTo>
                  <a:cubicBezTo>
                    <a:pt x="833" y="4268"/>
                    <a:pt x="995" y="4171"/>
                    <a:pt x="995" y="4171"/>
                  </a:cubicBezTo>
                  <a:cubicBezTo>
                    <a:pt x="995" y="4171"/>
                    <a:pt x="1114" y="1607"/>
                    <a:pt x="1118" y="1434"/>
                  </a:cubicBezTo>
                  <a:cubicBezTo>
                    <a:pt x="1119" y="1397"/>
                    <a:pt x="1110" y="1345"/>
                    <a:pt x="1097" y="1286"/>
                  </a:cubicBezTo>
                  <a:lnTo>
                    <a:pt x="1097" y="1286"/>
                  </a:lnTo>
                  <a:lnTo>
                    <a:pt x="3024" y="2399"/>
                  </a:lnTo>
                  <a:cubicBezTo>
                    <a:pt x="3247" y="2518"/>
                    <a:pt x="3493" y="2575"/>
                    <a:pt x="3754" y="2575"/>
                  </a:cubicBezTo>
                  <a:cubicBezTo>
                    <a:pt x="4070" y="2575"/>
                    <a:pt x="4409" y="2492"/>
                    <a:pt x="4759" y="2338"/>
                  </a:cubicBezTo>
                  <a:cubicBezTo>
                    <a:pt x="5399" y="2057"/>
                    <a:pt x="5954" y="1690"/>
                    <a:pt x="5898" y="832"/>
                  </a:cubicBezTo>
                  <a:lnTo>
                    <a:pt x="5898" y="832"/>
                  </a:lnTo>
                  <a:lnTo>
                    <a:pt x="3608" y="1025"/>
                  </a:lnTo>
                  <a:cubicBezTo>
                    <a:pt x="3608" y="1025"/>
                    <a:pt x="1301" y="160"/>
                    <a:pt x="959" y="36"/>
                  </a:cubicBezTo>
                  <a:cubicBezTo>
                    <a:pt x="893" y="12"/>
                    <a:pt x="820" y="0"/>
                    <a:pt x="746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2245175" y="859375"/>
              <a:ext cx="49400" cy="57475"/>
            </a:xfrm>
            <a:custGeom>
              <a:rect b="b" l="l" r="r" t="t"/>
              <a:pathLst>
                <a:path extrusionOk="0" h="2299" w="1976">
                  <a:moveTo>
                    <a:pt x="931" y="0"/>
                  </a:moveTo>
                  <a:cubicBezTo>
                    <a:pt x="433" y="0"/>
                    <a:pt x="105" y="383"/>
                    <a:pt x="56" y="869"/>
                  </a:cubicBezTo>
                  <a:cubicBezTo>
                    <a:pt x="27" y="1110"/>
                    <a:pt x="0" y="1621"/>
                    <a:pt x="185" y="1992"/>
                  </a:cubicBezTo>
                  <a:cubicBezTo>
                    <a:pt x="290" y="2202"/>
                    <a:pt x="401" y="2280"/>
                    <a:pt x="599" y="2298"/>
                  </a:cubicBezTo>
                  <a:cubicBezTo>
                    <a:pt x="605" y="2298"/>
                    <a:pt x="613" y="2299"/>
                    <a:pt x="621" y="2299"/>
                  </a:cubicBezTo>
                  <a:cubicBezTo>
                    <a:pt x="798" y="2299"/>
                    <a:pt x="1288" y="2148"/>
                    <a:pt x="1447" y="1942"/>
                  </a:cubicBezTo>
                  <a:cubicBezTo>
                    <a:pt x="1476" y="1903"/>
                    <a:pt x="1513" y="1726"/>
                    <a:pt x="1513" y="1726"/>
                  </a:cubicBezTo>
                  <a:cubicBezTo>
                    <a:pt x="1842" y="1477"/>
                    <a:pt x="1976" y="1046"/>
                    <a:pt x="1845" y="656"/>
                  </a:cubicBezTo>
                  <a:cubicBezTo>
                    <a:pt x="1714" y="265"/>
                    <a:pt x="1348" y="0"/>
                    <a:pt x="935" y="0"/>
                  </a:cubicBezTo>
                  <a:cubicBezTo>
                    <a:pt x="934" y="0"/>
                    <a:pt x="932" y="0"/>
                    <a:pt x="931" y="0"/>
                  </a:cubicBezTo>
                  <a:close/>
                </a:path>
              </a:pathLst>
            </a:custGeom>
            <a:solidFill>
              <a:srgbClr val="8A43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2237325" y="856575"/>
              <a:ext cx="56950" cy="58050"/>
            </a:xfrm>
            <a:custGeom>
              <a:rect b="b" l="l" r="r" t="t"/>
              <a:pathLst>
                <a:path extrusionOk="0" h="2322" w="2278">
                  <a:moveTo>
                    <a:pt x="1218" y="0"/>
                  </a:moveTo>
                  <a:cubicBezTo>
                    <a:pt x="921" y="0"/>
                    <a:pt x="602" y="66"/>
                    <a:pt x="402" y="66"/>
                  </a:cubicBezTo>
                  <a:cubicBezTo>
                    <a:pt x="352" y="66"/>
                    <a:pt x="310" y="62"/>
                    <a:pt x="277" y="52"/>
                  </a:cubicBezTo>
                  <a:cubicBezTo>
                    <a:pt x="223" y="35"/>
                    <a:pt x="181" y="27"/>
                    <a:pt x="149" y="27"/>
                  </a:cubicBezTo>
                  <a:cubicBezTo>
                    <a:pt x="0" y="27"/>
                    <a:pt x="69" y="197"/>
                    <a:pt x="186" y="408"/>
                  </a:cubicBezTo>
                  <a:cubicBezTo>
                    <a:pt x="271" y="560"/>
                    <a:pt x="424" y="661"/>
                    <a:pt x="597" y="679"/>
                  </a:cubicBezTo>
                  <a:cubicBezTo>
                    <a:pt x="597" y="679"/>
                    <a:pt x="565" y="806"/>
                    <a:pt x="652" y="886"/>
                  </a:cubicBezTo>
                  <a:cubicBezTo>
                    <a:pt x="714" y="942"/>
                    <a:pt x="738" y="1029"/>
                    <a:pt x="734" y="1113"/>
                  </a:cubicBezTo>
                  <a:cubicBezTo>
                    <a:pt x="727" y="1214"/>
                    <a:pt x="732" y="1314"/>
                    <a:pt x="749" y="1414"/>
                  </a:cubicBezTo>
                  <a:cubicBezTo>
                    <a:pt x="776" y="1552"/>
                    <a:pt x="913" y="1603"/>
                    <a:pt x="913" y="1603"/>
                  </a:cubicBezTo>
                  <a:cubicBezTo>
                    <a:pt x="913" y="1603"/>
                    <a:pt x="910" y="1388"/>
                    <a:pt x="953" y="1267"/>
                  </a:cubicBezTo>
                  <a:cubicBezTo>
                    <a:pt x="975" y="1200"/>
                    <a:pt x="1047" y="1156"/>
                    <a:pt x="1122" y="1156"/>
                  </a:cubicBezTo>
                  <a:cubicBezTo>
                    <a:pt x="1181" y="1156"/>
                    <a:pt x="1241" y="1184"/>
                    <a:pt x="1281" y="1251"/>
                  </a:cubicBezTo>
                  <a:cubicBezTo>
                    <a:pt x="1369" y="1403"/>
                    <a:pt x="1330" y="1507"/>
                    <a:pt x="1300" y="1644"/>
                  </a:cubicBezTo>
                  <a:cubicBezTo>
                    <a:pt x="1270" y="1780"/>
                    <a:pt x="1140" y="1741"/>
                    <a:pt x="1102" y="1776"/>
                  </a:cubicBezTo>
                  <a:cubicBezTo>
                    <a:pt x="1076" y="1802"/>
                    <a:pt x="1078" y="1921"/>
                    <a:pt x="1158" y="2003"/>
                  </a:cubicBezTo>
                  <a:cubicBezTo>
                    <a:pt x="1158" y="2004"/>
                    <a:pt x="1158" y="2004"/>
                    <a:pt x="1158" y="2006"/>
                  </a:cubicBezTo>
                  <a:cubicBezTo>
                    <a:pt x="1192" y="2118"/>
                    <a:pt x="1320" y="2321"/>
                    <a:pt x="1488" y="2321"/>
                  </a:cubicBezTo>
                  <a:cubicBezTo>
                    <a:pt x="1500" y="2321"/>
                    <a:pt x="1512" y="2320"/>
                    <a:pt x="1525" y="2318"/>
                  </a:cubicBezTo>
                  <a:cubicBezTo>
                    <a:pt x="1642" y="2295"/>
                    <a:pt x="1750" y="2244"/>
                    <a:pt x="1844" y="2172"/>
                  </a:cubicBezTo>
                  <a:cubicBezTo>
                    <a:pt x="1844" y="2172"/>
                    <a:pt x="1906" y="2022"/>
                    <a:pt x="2092" y="1694"/>
                  </a:cubicBezTo>
                  <a:cubicBezTo>
                    <a:pt x="2277" y="1365"/>
                    <a:pt x="2277" y="1122"/>
                    <a:pt x="2209" y="794"/>
                  </a:cubicBezTo>
                  <a:cubicBezTo>
                    <a:pt x="2140" y="466"/>
                    <a:pt x="1917" y="384"/>
                    <a:pt x="1917" y="384"/>
                  </a:cubicBezTo>
                  <a:cubicBezTo>
                    <a:pt x="1823" y="75"/>
                    <a:pt x="1533" y="0"/>
                    <a:pt x="1218" y="0"/>
                  </a:cubicBez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2241825" y="912100"/>
              <a:ext cx="71550" cy="131025"/>
            </a:xfrm>
            <a:custGeom>
              <a:rect b="b" l="l" r="r" t="t"/>
              <a:pathLst>
                <a:path extrusionOk="0" h="5241" w="2862">
                  <a:moveTo>
                    <a:pt x="2107" y="1"/>
                  </a:moveTo>
                  <a:cubicBezTo>
                    <a:pt x="2073" y="1"/>
                    <a:pt x="2038" y="4"/>
                    <a:pt x="2003" y="9"/>
                  </a:cubicBezTo>
                  <a:cubicBezTo>
                    <a:pt x="1933" y="19"/>
                    <a:pt x="1863" y="33"/>
                    <a:pt x="1796" y="55"/>
                  </a:cubicBezTo>
                  <a:cubicBezTo>
                    <a:pt x="1818" y="125"/>
                    <a:pt x="1757" y="241"/>
                    <a:pt x="1505" y="375"/>
                  </a:cubicBezTo>
                  <a:cubicBezTo>
                    <a:pt x="1234" y="519"/>
                    <a:pt x="1050" y="534"/>
                    <a:pt x="986" y="534"/>
                  </a:cubicBezTo>
                  <a:cubicBezTo>
                    <a:pt x="970" y="534"/>
                    <a:pt x="962" y="533"/>
                    <a:pt x="962" y="533"/>
                  </a:cubicBezTo>
                  <a:cubicBezTo>
                    <a:pt x="962" y="533"/>
                    <a:pt x="559" y="751"/>
                    <a:pt x="383" y="874"/>
                  </a:cubicBezTo>
                  <a:cubicBezTo>
                    <a:pt x="162" y="1029"/>
                    <a:pt x="64" y="1475"/>
                    <a:pt x="34" y="2230"/>
                  </a:cubicBezTo>
                  <a:cubicBezTo>
                    <a:pt x="8" y="2898"/>
                    <a:pt x="0" y="3957"/>
                    <a:pt x="10" y="4519"/>
                  </a:cubicBezTo>
                  <a:cubicBezTo>
                    <a:pt x="15" y="4776"/>
                    <a:pt x="163" y="5009"/>
                    <a:pt x="395" y="5121"/>
                  </a:cubicBezTo>
                  <a:cubicBezTo>
                    <a:pt x="534" y="5187"/>
                    <a:pt x="702" y="5241"/>
                    <a:pt x="888" y="5241"/>
                  </a:cubicBezTo>
                  <a:cubicBezTo>
                    <a:pt x="914" y="5241"/>
                    <a:pt x="940" y="5239"/>
                    <a:pt x="967" y="5237"/>
                  </a:cubicBezTo>
                  <a:cubicBezTo>
                    <a:pt x="1495" y="5194"/>
                    <a:pt x="2465" y="4712"/>
                    <a:pt x="2680" y="4350"/>
                  </a:cubicBezTo>
                  <a:cubicBezTo>
                    <a:pt x="2674" y="3585"/>
                    <a:pt x="2610" y="3121"/>
                    <a:pt x="2637" y="2664"/>
                  </a:cubicBezTo>
                  <a:cubicBezTo>
                    <a:pt x="2685" y="1856"/>
                    <a:pt x="2861" y="1217"/>
                    <a:pt x="2638" y="570"/>
                  </a:cubicBezTo>
                  <a:cubicBezTo>
                    <a:pt x="2476" y="95"/>
                    <a:pt x="2291" y="1"/>
                    <a:pt x="2107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2264425" y="912975"/>
              <a:ext cx="25300" cy="13400"/>
            </a:xfrm>
            <a:custGeom>
              <a:rect b="b" l="l" r="r" t="t"/>
              <a:pathLst>
                <a:path extrusionOk="0" h="536" w="1012">
                  <a:moveTo>
                    <a:pt x="962" y="0"/>
                  </a:moveTo>
                  <a:lnTo>
                    <a:pt x="831" y="27"/>
                  </a:lnTo>
                  <a:cubicBezTo>
                    <a:pt x="840" y="93"/>
                    <a:pt x="712" y="235"/>
                    <a:pt x="473" y="350"/>
                  </a:cubicBezTo>
                  <a:cubicBezTo>
                    <a:pt x="331" y="419"/>
                    <a:pt x="208" y="432"/>
                    <a:pt x="136" y="432"/>
                  </a:cubicBezTo>
                  <a:cubicBezTo>
                    <a:pt x="95" y="432"/>
                    <a:pt x="71" y="428"/>
                    <a:pt x="71" y="428"/>
                  </a:cubicBezTo>
                  <a:lnTo>
                    <a:pt x="0" y="529"/>
                  </a:lnTo>
                  <a:cubicBezTo>
                    <a:pt x="0" y="529"/>
                    <a:pt x="30" y="535"/>
                    <a:pt x="98" y="535"/>
                  </a:cubicBezTo>
                  <a:cubicBezTo>
                    <a:pt x="133" y="535"/>
                    <a:pt x="177" y="534"/>
                    <a:pt x="232" y="529"/>
                  </a:cubicBezTo>
                  <a:cubicBezTo>
                    <a:pt x="397" y="513"/>
                    <a:pt x="653" y="414"/>
                    <a:pt x="831" y="255"/>
                  </a:cubicBezTo>
                  <a:cubicBezTo>
                    <a:pt x="1011" y="95"/>
                    <a:pt x="962" y="1"/>
                    <a:pt x="962" y="0"/>
                  </a:cubicBezTo>
                  <a:close/>
                </a:path>
              </a:pathLst>
            </a:custGeom>
            <a:solidFill>
              <a:srgbClr val="E97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2146800" y="935225"/>
              <a:ext cx="115700" cy="74575"/>
            </a:xfrm>
            <a:custGeom>
              <a:rect b="b" l="l" r="r" t="t"/>
              <a:pathLst>
                <a:path extrusionOk="0" h="2983" w="4628">
                  <a:moveTo>
                    <a:pt x="4241" y="1"/>
                  </a:moveTo>
                  <a:cubicBezTo>
                    <a:pt x="4116" y="1"/>
                    <a:pt x="3977" y="94"/>
                    <a:pt x="3906" y="299"/>
                  </a:cubicBezTo>
                  <a:cubicBezTo>
                    <a:pt x="3752" y="739"/>
                    <a:pt x="3753" y="1332"/>
                    <a:pt x="3386" y="1818"/>
                  </a:cubicBezTo>
                  <a:cubicBezTo>
                    <a:pt x="3219" y="2040"/>
                    <a:pt x="2925" y="2236"/>
                    <a:pt x="2427" y="2281"/>
                  </a:cubicBezTo>
                  <a:cubicBezTo>
                    <a:pt x="2131" y="2310"/>
                    <a:pt x="1886" y="2326"/>
                    <a:pt x="1704" y="2326"/>
                  </a:cubicBezTo>
                  <a:cubicBezTo>
                    <a:pt x="1581" y="2326"/>
                    <a:pt x="1487" y="2318"/>
                    <a:pt x="1426" y="2302"/>
                  </a:cubicBezTo>
                  <a:cubicBezTo>
                    <a:pt x="1287" y="2265"/>
                    <a:pt x="1235" y="2228"/>
                    <a:pt x="1113" y="2134"/>
                  </a:cubicBezTo>
                  <a:cubicBezTo>
                    <a:pt x="974" y="2028"/>
                    <a:pt x="861" y="2000"/>
                    <a:pt x="757" y="1933"/>
                  </a:cubicBezTo>
                  <a:cubicBezTo>
                    <a:pt x="696" y="1894"/>
                    <a:pt x="674" y="1874"/>
                    <a:pt x="656" y="1874"/>
                  </a:cubicBezTo>
                  <a:cubicBezTo>
                    <a:pt x="643" y="1874"/>
                    <a:pt x="633" y="1883"/>
                    <a:pt x="613" y="1903"/>
                  </a:cubicBezTo>
                  <a:cubicBezTo>
                    <a:pt x="565" y="1948"/>
                    <a:pt x="605" y="2080"/>
                    <a:pt x="693" y="2158"/>
                  </a:cubicBezTo>
                  <a:cubicBezTo>
                    <a:pt x="786" y="2242"/>
                    <a:pt x="869" y="2257"/>
                    <a:pt x="883" y="2283"/>
                  </a:cubicBezTo>
                  <a:cubicBezTo>
                    <a:pt x="888" y="2293"/>
                    <a:pt x="874" y="2298"/>
                    <a:pt x="846" y="2298"/>
                  </a:cubicBezTo>
                  <a:cubicBezTo>
                    <a:pt x="805" y="2298"/>
                    <a:pt x="736" y="2288"/>
                    <a:pt x="654" y="2267"/>
                  </a:cubicBezTo>
                  <a:cubicBezTo>
                    <a:pt x="464" y="2218"/>
                    <a:pt x="362" y="2127"/>
                    <a:pt x="270" y="2086"/>
                  </a:cubicBezTo>
                  <a:cubicBezTo>
                    <a:pt x="249" y="2077"/>
                    <a:pt x="231" y="2073"/>
                    <a:pt x="216" y="2073"/>
                  </a:cubicBezTo>
                  <a:cubicBezTo>
                    <a:pt x="156" y="2073"/>
                    <a:pt x="141" y="2136"/>
                    <a:pt x="160" y="2170"/>
                  </a:cubicBezTo>
                  <a:cubicBezTo>
                    <a:pt x="183" y="2214"/>
                    <a:pt x="221" y="2278"/>
                    <a:pt x="359" y="2365"/>
                  </a:cubicBezTo>
                  <a:cubicBezTo>
                    <a:pt x="459" y="2425"/>
                    <a:pt x="564" y="2477"/>
                    <a:pt x="673" y="2520"/>
                  </a:cubicBezTo>
                  <a:cubicBezTo>
                    <a:pt x="580" y="2512"/>
                    <a:pt x="489" y="2493"/>
                    <a:pt x="401" y="2462"/>
                  </a:cubicBezTo>
                  <a:cubicBezTo>
                    <a:pt x="235" y="2407"/>
                    <a:pt x="174" y="2365"/>
                    <a:pt x="87" y="2341"/>
                  </a:cubicBezTo>
                  <a:cubicBezTo>
                    <a:pt x="81" y="2339"/>
                    <a:pt x="75" y="2338"/>
                    <a:pt x="69" y="2338"/>
                  </a:cubicBezTo>
                  <a:cubicBezTo>
                    <a:pt x="1" y="2338"/>
                    <a:pt x="4" y="2471"/>
                    <a:pt x="80" y="2525"/>
                  </a:cubicBezTo>
                  <a:cubicBezTo>
                    <a:pt x="167" y="2586"/>
                    <a:pt x="261" y="2633"/>
                    <a:pt x="361" y="2668"/>
                  </a:cubicBezTo>
                  <a:cubicBezTo>
                    <a:pt x="472" y="2706"/>
                    <a:pt x="663" y="2754"/>
                    <a:pt x="663" y="2754"/>
                  </a:cubicBezTo>
                  <a:cubicBezTo>
                    <a:pt x="657" y="2755"/>
                    <a:pt x="651" y="2755"/>
                    <a:pt x="646" y="2755"/>
                  </a:cubicBezTo>
                  <a:cubicBezTo>
                    <a:pt x="462" y="2755"/>
                    <a:pt x="329" y="2699"/>
                    <a:pt x="245" y="2674"/>
                  </a:cubicBezTo>
                  <a:cubicBezTo>
                    <a:pt x="219" y="2665"/>
                    <a:pt x="196" y="2661"/>
                    <a:pt x="176" y="2661"/>
                  </a:cubicBezTo>
                  <a:cubicBezTo>
                    <a:pt x="134" y="2661"/>
                    <a:pt x="112" y="2681"/>
                    <a:pt x="112" y="2718"/>
                  </a:cubicBezTo>
                  <a:cubicBezTo>
                    <a:pt x="112" y="2761"/>
                    <a:pt x="163" y="2818"/>
                    <a:pt x="343" y="2897"/>
                  </a:cubicBezTo>
                  <a:cubicBezTo>
                    <a:pt x="474" y="2954"/>
                    <a:pt x="657" y="2983"/>
                    <a:pt x="837" y="2983"/>
                  </a:cubicBezTo>
                  <a:cubicBezTo>
                    <a:pt x="902" y="2983"/>
                    <a:pt x="967" y="2979"/>
                    <a:pt x="1029" y="2972"/>
                  </a:cubicBezTo>
                  <a:cubicBezTo>
                    <a:pt x="1260" y="2945"/>
                    <a:pt x="1351" y="2915"/>
                    <a:pt x="1473" y="2915"/>
                  </a:cubicBezTo>
                  <a:cubicBezTo>
                    <a:pt x="1586" y="2915"/>
                    <a:pt x="1694" y="2916"/>
                    <a:pt x="1799" y="2916"/>
                  </a:cubicBezTo>
                  <a:cubicBezTo>
                    <a:pt x="2111" y="2916"/>
                    <a:pt x="2401" y="2910"/>
                    <a:pt x="2746" y="2862"/>
                  </a:cubicBezTo>
                  <a:cubicBezTo>
                    <a:pt x="3028" y="2823"/>
                    <a:pt x="3400" y="2698"/>
                    <a:pt x="3660" y="2525"/>
                  </a:cubicBezTo>
                  <a:cubicBezTo>
                    <a:pt x="4066" y="2256"/>
                    <a:pt x="4366" y="1641"/>
                    <a:pt x="4481" y="1182"/>
                  </a:cubicBezTo>
                  <a:cubicBezTo>
                    <a:pt x="4628" y="590"/>
                    <a:pt x="4517" y="176"/>
                    <a:pt x="4411" y="71"/>
                  </a:cubicBezTo>
                  <a:cubicBezTo>
                    <a:pt x="4365" y="25"/>
                    <a:pt x="4305" y="1"/>
                    <a:pt x="4241" y="1"/>
                  </a:cubicBezTo>
                  <a:close/>
                </a:path>
              </a:pathLst>
            </a:custGeom>
            <a:solidFill>
              <a:srgbClr val="8A43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2236575" y="934325"/>
              <a:ext cx="25250" cy="42125"/>
            </a:xfrm>
            <a:custGeom>
              <a:rect b="b" l="l" r="r" t="t"/>
              <a:pathLst>
                <a:path extrusionOk="0" h="1685" w="1010">
                  <a:moveTo>
                    <a:pt x="613" y="0"/>
                  </a:moveTo>
                  <a:cubicBezTo>
                    <a:pt x="379" y="0"/>
                    <a:pt x="293" y="269"/>
                    <a:pt x="244" y="450"/>
                  </a:cubicBezTo>
                  <a:cubicBezTo>
                    <a:pt x="191" y="649"/>
                    <a:pt x="0" y="1409"/>
                    <a:pt x="0" y="1409"/>
                  </a:cubicBezTo>
                  <a:cubicBezTo>
                    <a:pt x="292" y="1662"/>
                    <a:pt x="827" y="1684"/>
                    <a:pt x="827" y="1684"/>
                  </a:cubicBezTo>
                  <a:cubicBezTo>
                    <a:pt x="827" y="1684"/>
                    <a:pt x="939" y="1299"/>
                    <a:pt x="961" y="1127"/>
                  </a:cubicBezTo>
                  <a:cubicBezTo>
                    <a:pt x="995" y="848"/>
                    <a:pt x="1009" y="497"/>
                    <a:pt x="961" y="318"/>
                  </a:cubicBezTo>
                  <a:cubicBezTo>
                    <a:pt x="913" y="140"/>
                    <a:pt x="798" y="31"/>
                    <a:pt x="685" y="8"/>
                  </a:cubicBezTo>
                  <a:cubicBezTo>
                    <a:pt x="659" y="3"/>
                    <a:pt x="635" y="0"/>
                    <a:pt x="613" y="0"/>
                  </a:cubicBezTo>
                  <a:close/>
                </a:path>
              </a:pathLst>
            </a:custGeom>
            <a:solidFill>
              <a:srgbClr val="E97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2219125" y="949000"/>
              <a:ext cx="132825" cy="136725"/>
            </a:xfrm>
            <a:custGeom>
              <a:rect b="b" l="l" r="r" t="t"/>
              <a:pathLst>
                <a:path extrusionOk="0" h="5469" w="5313">
                  <a:moveTo>
                    <a:pt x="4352" y="1518"/>
                  </a:moveTo>
                  <a:cubicBezTo>
                    <a:pt x="4356" y="1547"/>
                    <a:pt x="4354" y="1577"/>
                    <a:pt x="4350" y="1606"/>
                  </a:cubicBezTo>
                  <a:lnTo>
                    <a:pt x="4277" y="2043"/>
                  </a:lnTo>
                  <a:lnTo>
                    <a:pt x="3114" y="2716"/>
                  </a:lnTo>
                  <a:cubicBezTo>
                    <a:pt x="3125" y="2661"/>
                    <a:pt x="3133" y="2599"/>
                    <a:pt x="3144" y="2535"/>
                  </a:cubicBezTo>
                  <a:cubicBezTo>
                    <a:pt x="3184" y="2294"/>
                    <a:pt x="3472" y="1950"/>
                    <a:pt x="3786" y="1768"/>
                  </a:cubicBezTo>
                  <a:lnTo>
                    <a:pt x="4037" y="1624"/>
                  </a:lnTo>
                  <a:cubicBezTo>
                    <a:pt x="4160" y="1556"/>
                    <a:pt x="4269" y="1521"/>
                    <a:pt x="4352" y="1518"/>
                  </a:cubicBezTo>
                  <a:close/>
                  <a:moveTo>
                    <a:pt x="4894" y="0"/>
                  </a:moveTo>
                  <a:cubicBezTo>
                    <a:pt x="4781" y="0"/>
                    <a:pt x="4644" y="40"/>
                    <a:pt x="4491" y="126"/>
                  </a:cubicBezTo>
                  <a:lnTo>
                    <a:pt x="3639" y="601"/>
                  </a:lnTo>
                  <a:cubicBezTo>
                    <a:pt x="3109" y="898"/>
                    <a:pt x="2575" y="1619"/>
                    <a:pt x="2446" y="2213"/>
                  </a:cubicBezTo>
                  <a:lnTo>
                    <a:pt x="2018" y="4188"/>
                  </a:lnTo>
                  <a:cubicBezTo>
                    <a:pt x="1907" y="4697"/>
                    <a:pt x="1524" y="5038"/>
                    <a:pt x="1107" y="5038"/>
                  </a:cubicBezTo>
                  <a:cubicBezTo>
                    <a:pt x="1036" y="5038"/>
                    <a:pt x="964" y="5028"/>
                    <a:pt x="893" y="5008"/>
                  </a:cubicBezTo>
                  <a:lnTo>
                    <a:pt x="1" y="4751"/>
                  </a:lnTo>
                  <a:lnTo>
                    <a:pt x="1" y="4751"/>
                  </a:lnTo>
                  <a:cubicBezTo>
                    <a:pt x="48" y="4777"/>
                    <a:pt x="428" y="4998"/>
                    <a:pt x="893" y="5263"/>
                  </a:cubicBezTo>
                  <a:cubicBezTo>
                    <a:pt x="1129" y="5401"/>
                    <a:pt x="1441" y="5469"/>
                    <a:pt x="1761" y="5469"/>
                  </a:cubicBezTo>
                  <a:cubicBezTo>
                    <a:pt x="2108" y="5469"/>
                    <a:pt x="2464" y="5389"/>
                    <a:pt x="2738" y="5231"/>
                  </a:cubicBezTo>
                  <a:lnTo>
                    <a:pt x="3512" y="4782"/>
                  </a:lnTo>
                  <a:cubicBezTo>
                    <a:pt x="4040" y="4479"/>
                    <a:pt x="4568" y="3750"/>
                    <a:pt x="4694" y="3157"/>
                  </a:cubicBezTo>
                  <a:lnTo>
                    <a:pt x="5223" y="667"/>
                  </a:lnTo>
                  <a:cubicBezTo>
                    <a:pt x="5312" y="244"/>
                    <a:pt x="5172" y="0"/>
                    <a:pt x="4894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2295900" y="986925"/>
              <a:ext cx="37225" cy="36450"/>
            </a:xfrm>
            <a:custGeom>
              <a:rect b="b" l="l" r="r" t="t"/>
              <a:pathLst>
                <a:path extrusionOk="0" h="1458" w="1489">
                  <a:moveTo>
                    <a:pt x="1301" y="0"/>
                  </a:moveTo>
                  <a:cubicBezTo>
                    <a:pt x="1295" y="0"/>
                    <a:pt x="1288" y="1"/>
                    <a:pt x="1281" y="1"/>
                  </a:cubicBezTo>
                  <a:cubicBezTo>
                    <a:pt x="1285" y="30"/>
                    <a:pt x="1283" y="60"/>
                    <a:pt x="1279" y="89"/>
                  </a:cubicBezTo>
                  <a:lnTo>
                    <a:pt x="1206" y="526"/>
                  </a:lnTo>
                  <a:lnTo>
                    <a:pt x="43" y="1199"/>
                  </a:lnTo>
                  <a:cubicBezTo>
                    <a:pt x="19" y="1351"/>
                    <a:pt x="1" y="1458"/>
                    <a:pt x="1" y="1458"/>
                  </a:cubicBezTo>
                  <a:lnTo>
                    <a:pt x="1393" y="651"/>
                  </a:lnTo>
                  <a:lnTo>
                    <a:pt x="1466" y="215"/>
                  </a:lnTo>
                  <a:cubicBezTo>
                    <a:pt x="1489" y="75"/>
                    <a:pt x="1422" y="0"/>
                    <a:pt x="1301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2204875" y="1084250"/>
              <a:ext cx="117925" cy="38225"/>
            </a:xfrm>
            <a:custGeom>
              <a:rect b="b" l="l" r="r" t="t"/>
              <a:pathLst>
                <a:path extrusionOk="0" h="1529" w="4717">
                  <a:moveTo>
                    <a:pt x="4591" y="0"/>
                  </a:moveTo>
                  <a:cubicBezTo>
                    <a:pt x="4571" y="0"/>
                    <a:pt x="4552" y="5"/>
                    <a:pt x="4534" y="16"/>
                  </a:cubicBezTo>
                  <a:lnTo>
                    <a:pt x="2356" y="1275"/>
                  </a:lnTo>
                  <a:lnTo>
                    <a:pt x="178" y="16"/>
                  </a:lnTo>
                  <a:cubicBezTo>
                    <a:pt x="161" y="8"/>
                    <a:pt x="144" y="3"/>
                    <a:pt x="126" y="3"/>
                  </a:cubicBezTo>
                  <a:cubicBezTo>
                    <a:pt x="88" y="3"/>
                    <a:pt x="51" y="23"/>
                    <a:pt x="30" y="59"/>
                  </a:cubicBezTo>
                  <a:cubicBezTo>
                    <a:pt x="0" y="110"/>
                    <a:pt x="17" y="176"/>
                    <a:pt x="68" y="207"/>
                  </a:cubicBezTo>
                  <a:lnTo>
                    <a:pt x="2356" y="1528"/>
                  </a:lnTo>
                  <a:lnTo>
                    <a:pt x="4643" y="207"/>
                  </a:lnTo>
                  <a:cubicBezTo>
                    <a:pt x="4698" y="178"/>
                    <a:pt x="4717" y="109"/>
                    <a:pt x="4687" y="55"/>
                  </a:cubicBezTo>
                  <a:cubicBezTo>
                    <a:pt x="4666" y="20"/>
                    <a:pt x="4629" y="0"/>
                    <a:pt x="4591" y="0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1994125" y="1209825"/>
              <a:ext cx="17625" cy="19425"/>
            </a:xfrm>
            <a:custGeom>
              <a:rect b="b" l="l" r="r" t="t"/>
              <a:pathLst>
                <a:path extrusionOk="0" h="777" w="705">
                  <a:moveTo>
                    <a:pt x="509" y="0"/>
                  </a:moveTo>
                  <a:cubicBezTo>
                    <a:pt x="492" y="0"/>
                    <a:pt x="473" y="8"/>
                    <a:pt x="453" y="24"/>
                  </a:cubicBezTo>
                  <a:cubicBezTo>
                    <a:pt x="277" y="167"/>
                    <a:pt x="1" y="743"/>
                    <a:pt x="1" y="743"/>
                  </a:cubicBezTo>
                  <a:cubicBezTo>
                    <a:pt x="1" y="743"/>
                    <a:pt x="20" y="777"/>
                    <a:pt x="98" y="777"/>
                  </a:cubicBezTo>
                  <a:cubicBezTo>
                    <a:pt x="149" y="777"/>
                    <a:pt x="226" y="762"/>
                    <a:pt x="339" y="715"/>
                  </a:cubicBezTo>
                  <a:cubicBezTo>
                    <a:pt x="625" y="594"/>
                    <a:pt x="704" y="452"/>
                    <a:pt x="704" y="452"/>
                  </a:cubicBezTo>
                  <a:cubicBezTo>
                    <a:pt x="704" y="452"/>
                    <a:pt x="646" y="0"/>
                    <a:pt x="509" y="0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1986100" y="1178225"/>
              <a:ext cx="31625" cy="43925"/>
            </a:xfrm>
            <a:custGeom>
              <a:rect b="b" l="l" r="r" t="t"/>
              <a:pathLst>
                <a:path extrusionOk="0" h="1757" w="1265">
                  <a:moveTo>
                    <a:pt x="1039" y="0"/>
                  </a:moveTo>
                  <a:lnTo>
                    <a:pt x="480" y="20"/>
                  </a:lnTo>
                  <a:cubicBezTo>
                    <a:pt x="480" y="20"/>
                    <a:pt x="486" y="481"/>
                    <a:pt x="480" y="600"/>
                  </a:cubicBezTo>
                  <a:cubicBezTo>
                    <a:pt x="474" y="719"/>
                    <a:pt x="303" y="1174"/>
                    <a:pt x="237" y="1387"/>
                  </a:cubicBezTo>
                  <a:cubicBezTo>
                    <a:pt x="171" y="1599"/>
                    <a:pt x="1" y="1606"/>
                    <a:pt x="1" y="1606"/>
                  </a:cubicBezTo>
                  <a:cubicBezTo>
                    <a:pt x="1" y="1606"/>
                    <a:pt x="220" y="1756"/>
                    <a:pt x="381" y="1756"/>
                  </a:cubicBezTo>
                  <a:cubicBezTo>
                    <a:pt x="398" y="1756"/>
                    <a:pt x="414" y="1755"/>
                    <a:pt x="429" y="1751"/>
                  </a:cubicBezTo>
                  <a:cubicBezTo>
                    <a:pt x="588" y="1712"/>
                    <a:pt x="579" y="1478"/>
                    <a:pt x="751" y="1246"/>
                  </a:cubicBezTo>
                  <a:cubicBezTo>
                    <a:pt x="925" y="1011"/>
                    <a:pt x="1264" y="963"/>
                    <a:pt x="1264" y="963"/>
                  </a:cubicBezTo>
                  <a:cubicBezTo>
                    <a:pt x="1264" y="963"/>
                    <a:pt x="1255" y="853"/>
                    <a:pt x="1141" y="692"/>
                  </a:cubicBezTo>
                  <a:cubicBezTo>
                    <a:pt x="1026" y="531"/>
                    <a:pt x="1034" y="301"/>
                    <a:pt x="1039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1976800" y="1197450"/>
              <a:ext cx="42900" cy="35400"/>
            </a:xfrm>
            <a:custGeom>
              <a:rect b="b" l="l" r="r" t="t"/>
              <a:pathLst>
                <a:path extrusionOk="0" h="1416" w="1716">
                  <a:moveTo>
                    <a:pt x="1431" y="1"/>
                  </a:moveTo>
                  <a:cubicBezTo>
                    <a:pt x="1426" y="1"/>
                    <a:pt x="1420" y="1"/>
                    <a:pt x="1414" y="1"/>
                  </a:cubicBezTo>
                  <a:cubicBezTo>
                    <a:pt x="1267" y="10"/>
                    <a:pt x="1040" y="175"/>
                    <a:pt x="964" y="346"/>
                  </a:cubicBezTo>
                  <a:cubicBezTo>
                    <a:pt x="889" y="518"/>
                    <a:pt x="764" y="759"/>
                    <a:pt x="667" y="812"/>
                  </a:cubicBezTo>
                  <a:cubicBezTo>
                    <a:pt x="643" y="826"/>
                    <a:pt x="613" y="831"/>
                    <a:pt x="581" y="831"/>
                  </a:cubicBezTo>
                  <a:cubicBezTo>
                    <a:pt x="486" y="831"/>
                    <a:pt x="364" y="788"/>
                    <a:pt x="256" y="787"/>
                  </a:cubicBezTo>
                  <a:cubicBezTo>
                    <a:pt x="255" y="787"/>
                    <a:pt x="253" y="787"/>
                    <a:pt x="252" y="787"/>
                  </a:cubicBezTo>
                  <a:cubicBezTo>
                    <a:pt x="109" y="787"/>
                    <a:pt x="8" y="854"/>
                    <a:pt x="0" y="959"/>
                  </a:cubicBezTo>
                  <a:lnTo>
                    <a:pt x="605" y="1245"/>
                  </a:lnTo>
                  <a:cubicBezTo>
                    <a:pt x="650" y="1267"/>
                    <a:pt x="693" y="1282"/>
                    <a:pt x="734" y="1282"/>
                  </a:cubicBezTo>
                  <a:cubicBezTo>
                    <a:pt x="819" y="1282"/>
                    <a:pt x="897" y="1219"/>
                    <a:pt x="971" y="1024"/>
                  </a:cubicBezTo>
                  <a:cubicBezTo>
                    <a:pt x="1048" y="822"/>
                    <a:pt x="1091" y="682"/>
                    <a:pt x="1140" y="682"/>
                  </a:cubicBezTo>
                  <a:cubicBezTo>
                    <a:pt x="1161" y="682"/>
                    <a:pt x="1183" y="708"/>
                    <a:pt x="1209" y="767"/>
                  </a:cubicBezTo>
                  <a:cubicBezTo>
                    <a:pt x="1296" y="964"/>
                    <a:pt x="1332" y="1408"/>
                    <a:pt x="1332" y="1408"/>
                  </a:cubicBezTo>
                  <a:cubicBezTo>
                    <a:pt x="1332" y="1408"/>
                    <a:pt x="1354" y="1416"/>
                    <a:pt x="1383" y="1416"/>
                  </a:cubicBezTo>
                  <a:cubicBezTo>
                    <a:pt x="1422" y="1416"/>
                    <a:pt x="1475" y="1402"/>
                    <a:pt x="1508" y="1334"/>
                  </a:cubicBezTo>
                  <a:cubicBezTo>
                    <a:pt x="1506" y="1205"/>
                    <a:pt x="1513" y="1076"/>
                    <a:pt x="1529" y="947"/>
                  </a:cubicBezTo>
                  <a:cubicBezTo>
                    <a:pt x="1554" y="770"/>
                    <a:pt x="1716" y="545"/>
                    <a:pt x="1704" y="332"/>
                  </a:cubicBezTo>
                  <a:cubicBezTo>
                    <a:pt x="1691" y="125"/>
                    <a:pt x="1583" y="1"/>
                    <a:pt x="1431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1989700" y="1113925"/>
              <a:ext cx="31975" cy="81125"/>
            </a:xfrm>
            <a:custGeom>
              <a:rect b="b" l="l" r="r" t="t"/>
              <a:pathLst>
                <a:path extrusionOk="0" h="3245" w="1279">
                  <a:moveTo>
                    <a:pt x="0" y="1"/>
                  </a:moveTo>
                  <a:cubicBezTo>
                    <a:pt x="47" y="484"/>
                    <a:pt x="336" y="3171"/>
                    <a:pt x="336" y="3171"/>
                  </a:cubicBezTo>
                  <a:cubicBezTo>
                    <a:pt x="425" y="3226"/>
                    <a:pt x="520" y="3245"/>
                    <a:pt x="608" y="3245"/>
                  </a:cubicBezTo>
                  <a:cubicBezTo>
                    <a:pt x="792" y="3245"/>
                    <a:pt x="944" y="3164"/>
                    <a:pt x="944" y="3164"/>
                  </a:cubicBezTo>
                  <a:cubicBezTo>
                    <a:pt x="909" y="2536"/>
                    <a:pt x="1278" y="1152"/>
                    <a:pt x="1073" y="616"/>
                  </a:cubicBezTo>
                  <a:cubicBezTo>
                    <a:pt x="1078" y="443"/>
                    <a:pt x="907" y="89"/>
                    <a:pt x="907" y="89"/>
                  </a:cubicBezTo>
                  <a:lnTo>
                    <a:pt x="178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12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1988625" y="1098125"/>
              <a:ext cx="88575" cy="59800"/>
            </a:xfrm>
            <a:custGeom>
              <a:rect b="b" l="l" r="r" t="t"/>
              <a:pathLst>
                <a:path extrusionOk="0" h="2392" w="3543">
                  <a:moveTo>
                    <a:pt x="698" y="0"/>
                  </a:moveTo>
                  <a:cubicBezTo>
                    <a:pt x="343" y="0"/>
                    <a:pt x="0" y="204"/>
                    <a:pt x="43" y="634"/>
                  </a:cubicBezTo>
                  <a:lnTo>
                    <a:pt x="655" y="968"/>
                  </a:lnTo>
                  <a:lnTo>
                    <a:pt x="2950" y="2362"/>
                  </a:lnTo>
                  <a:cubicBezTo>
                    <a:pt x="2988" y="2382"/>
                    <a:pt x="3023" y="2392"/>
                    <a:pt x="3056" y="2392"/>
                  </a:cubicBezTo>
                  <a:cubicBezTo>
                    <a:pt x="3463" y="2392"/>
                    <a:pt x="3543" y="968"/>
                    <a:pt x="3543" y="968"/>
                  </a:cubicBezTo>
                  <a:cubicBezTo>
                    <a:pt x="3543" y="968"/>
                    <a:pt x="1322" y="149"/>
                    <a:pt x="970" y="41"/>
                  </a:cubicBezTo>
                  <a:cubicBezTo>
                    <a:pt x="883" y="14"/>
                    <a:pt x="790" y="0"/>
                    <a:pt x="698" y="0"/>
                  </a:cubicBezTo>
                  <a:close/>
                </a:path>
              </a:pathLst>
            </a:custGeom>
            <a:solidFill>
              <a:srgbClr val="912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2059975" y="1180975"/>
              <a:ext cx="5525" cy="108700"/>
            </a:xfrm>
            <a:custGeom>
              <a:rect b="b" l="l" r="r" t="t"/>
              <a:pathLst>
                <a:path extrusionOk="0" h="4348" w="221">
                  <a:moveTo>
                    <a:pt x="111" y="0"/>
                  </a:moveTo>
                  <a:cubicBezTo>
                    <a:pt x="50" y="0"/>
                    <a:pt x="1" y="50"/>
                    <a:pt x="1" y="110"/>
                  </a:cubicBezTo>
                  <a:lnTo>
                    <a:pt x="1" y="4237"/>
                  </a:lnTo>
                  <a:cubicBezTo>
                    <a:pt x="1" y="4298"/>
                    <a:pt x="50" y="4348"/>
                    <a:pt x="111" y="4348"/>
                  </a:cubicBezTo>
                  <a:cubicBezTo>
                    <a:pt x="172" y="4348"/>
                    <a:pt x="220" y="4298"/>
                    <a:pt x="220" y="4237"/>
                  </a:cubicBezTo>
                  <a:lnTo>
                    <a:pt x="220" y="110"/>
                  </a:lnTo>
                  <a:cubicBezTo>
                    <a:pt x="220" y="50"/>
                    <a:pt x="172" y="0"/>
                    <a:pt x="111" y="0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1992675" y="1155150"/>
              <a:ext cx="28550" cy="95825"/>
            </a:xfrm>
            <a:custGeom>
              <a:rect b="b" l="l" r="r" t="t"/>
              <a:pathLst>
                <a:path extrusionOk="0" h="3833" w="1142">
                  <a:moveTo>
                    <a:pt x="1020" y="1"/>
                  </a:moveTo>
                  <a:cubicBezTo>
                    <a:pt x="970" y="1"/>
                    <a:pt x="924" y="35"/>
                    <a:pt x="913" y="86"/>
                  </a:cubicBezTo>
                  <a:lnTo>
                    <a:pt x="15" y="3696"/>
                  </a:lnTo>
                  <a:cubicBezTo>
                    <a:pt x="1" y="3755"/>
                    <a:pt x="37" y="3814"/>
                    <a:pt x="96" y="3829"/>
                  </a:cubicBezTo>
                  <a:cubicBezTo>
                    <a:pt x="105" y="3831"/>
                    <a:pt x="113" y="3832"/>
                    <a:pt x="123" y="3832"/>
                  </a:cubicBezTo>
                  <a:cubicBezTo>
                    <a:pt x="173" y="3832"/>
                    <a:pt x="217" y="3799"/>
                    <a:pt x="229" y="3749"/>
                  </a:cubicBezTo>
                  <a:lnTo>
                    <a:pt x="1127" y="139"/>
                  </a:lnTo>
                  <a:cubicBezTo>
                    <a:pt x="1141" y="79"/>
                    <a:pt x="1106" y="18"/>
                    <a:pt x="1046" y="4"/>
                  </a:cubicBezTo>
                  <a:cubicBezTo>
                    <a:pt x="1037" y="2"/>
                    <a:pt x="1028" y="1"/>
                    <a:pt x="1020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2104300" y="1155175"/>
              <a:ext cx="28500" cy="95800"/>
            </a:xfrm>
            <a:custGeom>
              <a:rect b="b" l="l" r="r" t="t"/>
              <a:pathLst>
                <a:path extrusionOk="0" h="3832" w="1140">
                  <a:moveTo>
                    <a:pt x="121" y="1"/>
                  </a:moveTo>
                  <a:cubicBezTo>
                    <a:pt x="112" y="1"/>
                    <a:pt x="103" y="2"/>
                    <a:pt x="94" y="4"/>
                  </a:cubicBezTo>
                  <a:cubicBezTo>
                    <a:pt x="35" y="19"/>
                    <a:pt x="0" y="79"/>
                    <a:pt x="15" y="138"/>
                  </a:cubicBezTo>
                  <a:lnTo>
                    <a:pt x="911" y="3748"/>
                  </a:lnTo>
                  <a:cubicBezTo>
                    <a:pt x="923" y="3798"/>
                    <a:pt x="968" y="3831"/>
                    <a:pt x="1019" y="3831"/>
                  </a:cubicBezTo>
                  <a:cubicBezTo>
                    <a:pt x="1027" y="3831"/>
                    <a:pt x="1036" y="3830"/>
                    <a:pt x="1045" y="3828"/>
                  </a:cubicBezTo>
                  <a:cubicBezTo>
                    <a:pt x="1103" y="3813"/>
                    <a:pt x="1139" y="3754"/>
                    <a:pt x="1125" y="3695"/>
                  </a:cubicBezTo>
                  <a:lnTo>
                    <a:pt x="228" y="85"/>
                  </a:lnTo>
                  <a:cubicBezTo>
                    <a:pt x="216" y="35"/>
                    <a:pt x="171" y="1"/>
                    <a:pt x="121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1979775" y="1124075"/>
              <a:ext cx="127650" cy="70150"/>
            </a:xfrm>
            <a:custGeom>
              <a:rect b="b" l="l" r="r" t="t"/>
              <a:pathLst>
                <a:path extrusionOk="0" h="2806" w="5106">
                  <a:moveTo>
                    <a:pt x="2426" y="0"/>
                  </a:moveTo>
                  <a:cubicBezTo>
                    <a:pt x="2219" y="0"/>
                    <a:pt x="2012" y="46"/>
                    <a:pt x="1854" y="137"/>
                  </a:cubicBezTo>
                  <a:lnTo>
                    <a:pt x="317" y="1025"/>
                  </a:lnTo>
                  <a:cubicBezTo>
                    <a:pt x="2" y="1207"/>
                    <a:pt x="0" y="1503"/>
                    <a:pt x="317" y="1685"/>
                  </a:cubicBezTo>
                  <a:lnTo>
                    <a:pt x="1535" y="2390"/>
                  </a:lnTo>
                  <a:cubicBezTo>
                    <a:pt x="1535" y="2390"/>
                    <a:pt x="2261" y="2806"/>
                    <a:pt x="2853" y="2806"/>
                  </a:cubicBezTo>
                  <a:cubicBezTo>
                    <a:pt x="2936" y="2806"/>
                    <a:pt x="3016" y="2798"/>
                    <a:pt x="3091" y="2779"/>
                  </a:cubicBezTo>
                  <a:cubicBezTo>
                    <a:pt x="3704" y="2630"/>
                    <a:pt x="5106" y="1354"/>
                    <a:pt x="5106" y="1354"/>
                  </a:cubicBezTo>
                  <a:lnTo>
                    <a:pt x="2996" y="137"/>
                  </a:lnTo>
                  <a:cubicBezTo>
                    <a:pt x="2839" y="46"/>
                    <a:pt x="2632" y="0"/>
                    <a:pt x="2426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2033300" y="971625"/>
              <a:ext cx="38500" cy="29475"/>
            </a:xfrm>
            <a:custGeom>
              <a:rect b="b" l="l" r="r" t="t"/>
              <a:pathLst>
                <a:path extrusionOk="0" h="1179" w="1540">
                  <a:moveTo>
                    <a:pt x="1540" y="240"/>
                  </a:moveTo>
                  <a:lnTo>
                    <a:pt x="1540" y="240"/>
                  </a:lnTo>
                  <a:cubicBezTo>
                    <a:pt x="1540" y="240"/>
                    <a:pt x="1540" y="240"/>
                    <a:pt x="1540" y="240"/>
                  </a:cubicBezTo>
                  <a:cubicBezTo>
                    <a:pt x="1540" y="240"/>
                    <a:pt x="1540" y="240"/>
                    <a:pt x="1540" y="240"/>
                  </a:cubicBezTo>
                  <a:close/>
                  <a:moveTo>
                    <a:pt x="806" y="1"/>
                  </a:moveTo>
                  <a:cubicBezTo>
                    <a:pt x="745" y="1"/>
                    <a:pt x="685" y="6"/>
                    <a:pt x="626" y="18"/>
                  </a:cubicBezTo>
                  <a:cubicBezTo>
                    <a:pt x="433" y="58"/>
                    <a:pt x="274" y="175"/>
                    <a:pt x="150" y="325"/>
                  </a:cubicBezTo>
                  <a:cubicBezTo>
                    <a:pt x="90" y="395"/>
                    <a:pt x="0" y="613"/>
                    <a:pt x="46" y="887"/>
                  </a:cubicBezTo>
                  <a:cubicBezTo>
                    <a:pt x="70" y="1023"/>
                    <a:pt x="168" y="1154"/>
                    <a:pt x="303" y="1175"/>
                  </a:cubicBezTo>
                  <a:cubicBezTo>
                    <a:pt x="317" y="1178"/>
                    <a:pt x="331" y="1179"/>
                    <a:pt x="345" y="1179"/>
                  </a:cubicBezTo>
                  <a:cubicBezTo>
                    <a:pt x="414" y="1179"/>
                    <a:pt x="485" y="1154"/>
                    <a:pt x="545" y="1124"/>
                  </a:cubicBezTo>
                  <a:cubicBezTo>
                    <a:pt x="605" y="1093"/>
                    <a:pt x="649" y="1035"/>
                    <a:pt x="701" y="993"/>
                  </a:cubicBezTo>
                  <a:cubicBezTo>
                    <a:pt x="804" y="911"/>
                    <a:pt x="903" y="825"/>
                    <a:pt x="1001" y="739"/>
                  </a:cubicBezTo>
                  <a:cubicBezTo>
                    <a:pt x="1163" y="595"/>
                    <a:pt x="1322" y="449"/>
                    <a:pt x="1478" y="298"/>
                  </a:cubicBezTo>
                  <a:cubicBezTo>
                    <a:pt x="1482" y="296"/>
                    <a:pt x="1535" y="240"/>
                    <a:pt x="1539" y="240"/>
                  </a:cubicBezTo>
                  <a:cubicBezTo>
                    <a:pt x="1539" y="240"/>
                    <a:pt x="1540" y="240"/>
                    <a:pt x="1540" y="240"/>
                  </a:cubicBezTo>
                  <a:lnTo>
                    <a:pt x="1540" y="240"/>
                  </a:lnTo>
                  <a:cubicBezTo>
                    <a:pt x="1333" y="101"/>
                    <a:pt x="1064" y="1"/>
                    <a:pt x="806" y="1"/>
                  </a:cubicBezTo>
                  <a:close/>
                </a:path>
              </a:pathLst>
            </a:custGeom>
            <a:solidFill>
              <a:srgbClr val="6D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1960450" y="1224125"/>
              <a:ext cx="17625" cy="19425"/>
            </a:xfrm>
            <a:custGeom>
              <a:rect b="b" l="l" r="r" t="t"/>
              <a:pathLst>
                <a:path extrusionOk="0" h="777" w="705">
                  <a:moveTo>
                    <a:pt x="509" y="1"/>
                  </a:moveTo>
                  <a:cubicBezTo>
                    <a:pt x="492" y="1"/>
                    <a:pt x="473" y="8"/>
                    <a:pt x="454" y="24"/>
                  </a:cubicBezTo>
                  <a:cubicBezTo>
                    <a:pt x="276" y="167"/>
                    <a:pt x="0" y="743"/>
                    <a:pt x="0" y="743"/>
                  </a:cubicBezTo>
                  <a:cubicBezTo>
                    <a:pt x="0" y="743"/>
                    <a:pt x="20" y="777"/>
                    <a:pt x="98" y="777"/>
                  </a:cubicBezTo>
                  <a:cubicBezTo>
                    <a:pt x="150" y="777"/>
                    <a:pt x="226" y="763"/>
                    <a:pt x="338" y="715"/>
                  </a:cubicBezTo>
                  <a:cubicBezTo>
                    <a:pt x="624" y="596"/>
                    <a:pt x="705" y="453"/>
                    <a:pt x="705" y="453"/>
                  </a:cubicBezTo>
                  <a:cubicBezTo>
                    <a:pt x="705" y="453"/>
                    <a:pt x="646" y="1"/>
                    <a:pt x="509" y="1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1952450" y="1192525"/>
              <a:ext cx="31600" cy="43950"/>
            </a:xfrm>
            <a:custGeom>
              <a:rect b="b" l="l" r="r" t="t"/>
              <a:pathLst>
                <a:path extrusionOk="0" h="1758" w="1264">
                  <a:moveTo>
                    <a:pt x="1038" y="0"/>
                  </a:moveTo>
                  <a:lnTo>
                    <a:pt x="478" y="21"/>
                  </a:lnTo>
                  <a:cubicBezTo>
                    <a:pt x="478" y="21"/>
                    <a:pt x="484" y="482"/>
                    <a:pt x="478" y="601"/>
                  </a:cubicBezTo>
                  <a:cubicBezTo>
                    <a:pt x="472" y="721"/>
                    <a:pt x="302" y="1174"/>
                    <a:pt x="236" y="1387"/>
                  </a:cubicBezTo>
                  <a:cubicBezTo>
                    <a:pt x="169" y="1600"/>
                    <a:pt x="0" y="1606"/>
                    <a:pt x="0" y="1606"/>
                  </a:cubicBezTo>
                  <a:cubicBezTo>
                    <a:pt x="0" y="1606"/>
                    <a:pt x="219" y="1758"/>
                    <a:pt x="379" y="1758"/>
                  </a:cubicBezTo>
                  <a:cubicBezTo>
                    <a:pt x="396" y="1758"/>
                    <a:pt x="412" y="1756"/>
                    <a:pt x="427" y="1752"/>
                  </a:cubicBezTo>
                  <a:cubicBezTo>
                    <a:pt x="588" y="1714"/>
                    <a:pt x="577" y="1480"/>
                    <a:pt x="751" y="1245"/>
                  </a:cubicBezTo>
                  <a:cubicBezTo>
                    <a:pt x="923" y="1011"/>
                    <a:pt x="1264" y="964"/>
                    <a:pt x="1264" y="964"/>
                  </a:cubicBezTo>
                  <a:cubicBezTo>
                    <a:pt x="1264" y="964"/>
                    <a:pt x="1254" y="853"/>
                    <a:pt x="1139" y="693"/>
                  </a:cubicBezTo>
                  <a:cubicBezTo>
                    <a:pt x="1025" y="531"/>
                    <a:pt x="1033" y="301"/>
                    <a:pt x="1038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1943100" y="1211750"/>
              <a:ext cx="42925" cy="35450"/>
            </a:xfrm>
            <a:custGeom>
              <a:rect b="b" l="l" r="r" t="t"/>
              <a:pathLst>
                <a:path extrusionOk="0" h="1418" w="1717">
                  <a:moveTo>
                    <a:pt x="1431" y="1"/>
                  </a:moveTo>
                  <a:cubicBezTo>
                    <a:pt x="1426" y="1"/>
                    <a:pt x="1420" y="1"/>
                    <a:pt x="1414" y="1"/>
                  </a:cubicBezTo>
                  <a:cubicBezTo>
                    <a:pt x="1267" y="11"/>
                    <a:pt x="1040" y="176"/>
                    <a:pt x="964" y="347"/>
                  </a:cubicBezTo>
                  <a:cubicBezTo>
                    <a:pt x="889" y="519"/>
                    <a:pt x="764" y="759"/>
                    <a:pt x="669" y="813"/>
                  </a:cubicBezTo>
                  <a:cubicBezTo>
                    <a:pt x="644" y="827"/>
                    <a:pt x="615" y="832"/>
                    <a:pt x="583" y="832"/>
                  </a:cubicBezTo>
                  <a:cubicBezTo>
                    <a:pt x="488" y="832"/>
                    <a:pt x="365" y="787"/>
                    <a:pt x="257" y="787"/>
                  </a:cubicBezTo>
                  <a:cubicBezTo>
                    <a:pt x="111" y="787"/>
                    <a:pt x="9" y="854"/>
                    <a:pt x="0" y="959"/>
                  </a:cubicBezTo>
                  <a:lnTo>
                    <a:pt x="605" y="1246"/>
                  </a:lnTo>
                  <a:cubicBezTo>
                    <a:pt x="650" y="1268"/>
                    <a:pt x="693" y="1282"/>
                    <a:pt x="735" y="1282"/>
                  </a:cubicBezTo>
                  <a:cubicBezTo>
                    <a:pt x="820" y="1282"/>
                    <a:pt x="897" y="1220"/>
                    <a:pt x="972" y="1024"/>
                  </a:cubicBezTo>
                  <a:cubicBezTo>
                    <a:pt x="1048" y="823"/>
                    <a:pt x="1091" y="682"/>
                    <a:pt x="1140" y="682"/>
                  </a:cubicBezTo>
                  <a:cubicBezTo>
                    <a:pt x="1161" y="682"/>
                    <a:pt x="1183" y="709"/>
                    <a:pt x="1209" y="768"/>
                  </a:cubicBezTo>
                  <a:cubicBezTo>
                    <a:pt x="1296" y="965"/>
                    <a:pt x="1332" y="1409"/>
                    <a:pt x="1332" y="1409"/>
                  </a:cubicBezTo>
                  <a:cubicBezTo>
                    <a:pt x="1332" y="1409"/>
                    <a:pt x="1354" y="1417"/>
                    <a:pt x="1383" y="1417"/>
                  </a:cubicBezTo>
                  <a:cubicBezTo>
                    <a:pt x="1423" y="1417"/>
                    <a:pt x="1476" y="1403"/>
                    <a:pt x="1508" y="1336"/>
                  </a:cubicBezTo>
                  <a:cubicBezTo>
                    <a:pt x="1506" y="1206"/>
                    <a:pt x="1513" y="1077"/>
                    <a:pt x="1529" y="948"/>
                  </a:cubicBezTo>
                  <a:cubicBezTo>
                    <a:pt x="1554" y="771"/>
                    <a:pt x="1716" y="546"/>
                    <a:pt x="1704" y="332"/>
                  </a:cubicBezTo>
                  <a:cubicBezTo>
                    <a:pt x="1692" y="126"/>
                    <a:pt x="1583" y="1"/>
                    <a:pt x="1431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1955300" y="1112650"/>
              <a:ext cx="153375" cy="97250"/>
            </a:xfrm>
            <a:custGeom>
              <a:rect b="b" l="l" r="r" t="t"/>
              <a:pathLst>
                <a:path extrusionOk="0" h="3890" w="6135">
                  <a:moveTo>
                    <a:pt x="757" y="0"/>
                  </a:moveTo>
                  <a:cubicBezTo>
                    <a:pt x="402" y="0"/>
                    <a:pt x="1" y="261"/>
                    <a:pt x="44" y="707"/>
                  </a:cubicBezTo>
                  <a:cubicBezTo>
                    <a:pt x="93" y="1189"/>
                    <a:pt x="365" y="3828"/>
                    <a:pt x="365" y="3828"/>
                  </a:cubicBezTo>
                  <a:cubicBezTo>
                    <a:pt x="454" y="3873"/>
                    <a:pt x="540" y="3890"/>
                    <a:pt x="618" y="3890"/>
                  </a:cubicBezTo>
                  <a:cubicBezTo>
                    <a:pt x="822" y="3890"/>
                    <a:pt x="969" y="3777"/>
                    <a:pt x="969" y="3777"/>
                  </a:cubicBezTo>
                  <a:cubicBezTo>
                    <a:pt x="1063" y="2512"/>
                    <a:pt x="1300" y="1635"/>
                    <a:pt x="1104" y="1314"/>
                  </a:cubicBezTo>
                  <a:cubicBezTo>
                    <a:pt x="1104" y="1309"/>
                    <a:pt x="1104" y="1304"/>
                    <a:pt x="1104" y="1299"/>
                  </a:cubicBezTo>
                  <a:lnTo>
                    <a:pt x="1104" y="1299"/>
                  </a:lnTo>
                  <a:lnTo>
                    <a:pt x="2851" y="2300"/>
                  </a:lnTo>
                  <a:cubicBezTo>
                    <a:pt x="3137" y="2454"/>
                    <a:pt x="3492" y="2549"/>
                    <a:pt x="3866" y="2549"/>
                  </a:cubicBezTo>
                  <a:cubicBezTo>
                    <a:pt x="4145" y="2549"/>
                    <a:pt x="4435" y="2496"/>
                    <a:pt x="4713" y="2374"/>
                  </a:cubicBezTo>
                  <a:cubicBezTo>
                    <a:pt x="5362" y="2089"/>
                    <a:pt x="6134" y="1438"/>
                    <a:pt x="5808" y="511"/>
                  </a:cubicBezTo>
                  <a:lnTo>
                    <a:pt x="5808" y="511"/>
                  </a:lnTo>
                  <a:lnTo>
                    <a:pt x="3544" y="1041"/>
                  </a:lnTo>
                  <a:cubicBezTo>
                    <a:pt x="3544" y="1041"/>
                    <a:pt x="1321" y="163"/>
                    <a:pt x="973" y="36"/>
                  </a:cubicBezTo>
                  <a:cubicBezTo>
                    <a:pt x="907" y="12"/>
                    <a:pt x="833" y="0"/>
                    <a:pt x="757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1989575" y="1107050"/>
              <a:ext cx="115250" cy="70575"/>
            </a:xfrm>
            <a:custGeom>
              <a:rect b="b" l="l" r="r" t="t"/>
              <a:pathLst>
                <a:path extrusionOk="0" h="2823" w="4610">
                  <a:moveTo>
                    <a:pt x="1963" y="1"/>
                  </a:moveTo>
                  <a:cubicBezTo>
                    <a:pt x="1963" y="1"/>
                    <a:pt x="761" y="488"/>
                    <a:pt x="381" y="826"/>
                  </a:cubicBezTo>
                  <a:cubicBezTo>
                    <a:pt x="1" y="1163"/>
                    <a:pt x="156" y="1765"/>
                    <a:pt x="156" y="1765"/>
                  </a:cubicBezTo>
                  <a:cubicBezTo>
                    <a:pt x="156" y="1765"/>
                    <a:pt x="1309" y="2525"/>
                    <a:pt x="1832" y="2711"/>
                  </a:cubicBezTo>
                  <a:cubicBezTo>
                    <a:pt x="2028" y="2780"/>
                    <a:pt x="2261" y="2822"/>
                    <a:pt x="2513" y="2822"/>
                  </a:cubicBezTo>
                  <a:cubicBezTo>
                    <a:pt x="2935" y="2822"/>
                    <a:pt x="3408" y="2705"/>
                    <a:pt x="3835" y="2403"/>
                  </a:cubicBezTo>
                  <a:cubicBezTo>
                    <a:pt x="4518" y="1923"/>
                    <a:pt x="4593" y="1520"/>
                    <a:pt x="4601" y="1256"/>
                  </a:cubicBezTo>
                  <a:cubicBezTo>
                    <a:pt x="4610" y="943"/>
                    <a:pt x="4475" y="584"/>
                    <a:pt x="4475" y="584"/>
                  </a:cubicBezTo>
                  <a:lnTo>
                    <a:pt x="1963" y="1"/>
                  </a:ln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2037400" y="975050"/>
              <a:ext cx="49575" cy="57025"/>
            </a:xfrm>
            <a:custGeom>
              <a:rect b="b" l="l" r="r" t="t"/>
              <a:pathLst>
                <a:path extrusionOk="0" h="2281" w="1983">
                  <a:moveTo>
                    <a:pt x="942" y="0"/>
                  </a:moveTo>
                  <a:cubicBezTo>
                    <a:pt x="472" y="0"/>
                    <a:pt x="146" y="358"/>
                    <a:pt x="72" y="825"/>
                  </a:cubicBezTo>
                  <a:cubicBezTo>
                    <a:pt x="31" y="1064"/>
                    <a:pt x="0" y="1550"/>
                    <a:pt x="165" y="1931"/>
                  </a:cubicBezTo>
                  <a:cubicBezTo>
                    <a:pt x="254" y="2134"/>
                    <a:pt x="335" y="2280"/>
                    <a:pt x="511" y="2280"/>
                  </a:cubicBezTo>
                  <a:cubicBezTo>
                    <a:pt x="521" y="2280"/>
                    <a:pt x="531" y="2280"/>
                    <a:pt x="542" y="2279"/>
                  </a:cubicBezTo>
                  <a:cubicBezTo>
                    <a:pt x="675" y="2268"/>
                    <a:pt x="1220" y="2105"/>
                    <a:pt x="1397" y="1899"/>
                  </a:cubicBezTo>
                  <a:cubicBezTo>
                    <a:pt x="1429" y="1861"/>
                    <a:pt x="1484" y="1756"/>
                    <a:pt x="1484" y="1756"/>
                  </a:cubicBezTo>
                  <a:cubicBezTo>
                    <a:pt x="1827" y="1525"/>
                    <a:pt x="1983" y="1101"/>
                    <a:pt x="1872" y="703"/>
                  </a:cubicBezTo>
                  <a:cubicBezTo>
                    <a:pt x="1762" y="306"/>
                    <a:pt x="1409" y="22"/>
                    <a:pt x="997" y="2"/>
                  </a:cubicBezTo>
                  <a:cubicBezTo>
                    <a:pt x="978" y="1"/>
                    <a:pt x="960" y="0"/>
                    <a:pt x="942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2048100" y="1022475"/>
              <a:ext cx="40025" cy="29675"/>
            </a:xfrm>
            <a:custGeom>
              <a:rect b="b" l="l" r="r" t="t"/>
              <a:pathLst>
                <a:path extrusionOk="0" h="1187" w="1601">
                  <a:moveTo>
                    <a:pt x="969" y="1"/>
                  </a:moveTo>
                  <a:lnTo>
                    <a:pt x="294" y="256"/>
                  </a:lnTo>
                  <a:cubicBezTo>
                    <a:pt x="343" y="381"/>
                    <a:pt x="382" y="509"/>
                    <a:pt x="409" y="639"/>
                  </a:cubicBezTo>
                  <a:cubicBezTo>
                    <a:pt x="429" y="733"/>
                    <a:pt x="349" y="756"/>
                    <a:pt x="167" y="880"/>
                  </a:cubicBezTo>
                  <a:cubicBezTo>
                    <a:pt x="0" y="994"/>
                    <a:pt x="395" y="1186"/>
                    <a:pt x="698" y="1186"/>
                  </a:cubicBezTo>
                  <a:cubicBezTo>
                    <a:pt x="725" y="1186"/>
                    <a:pt x="751" y="1185"/>
                    <a:pt x="775" y="1182"/>
                  </a:cubicBezTo>
                  <a:cubicBezTo>
                    <a:pt x="1082" y="1143"/>
                    <a:pt x="1419" y="942"/>
                    <a:pt x="1505" y="738"/>
                  </a:cubicBezTo>
                  <a:cubicBezTo>
                    <a:pt x="1600" y="511"/>
                    <a:pt x="1479" y="496"/>
                    <a:pt x="1432" y="477"/>
                  </a:cubicBezTo>
                  <a:cubicBezTo>
                    <a:pt x="1408" y="477"/>
                    <a:pt x="1387" y="477"/>
                    <a:pt x="1367" y="477"/>
                  </a:cubicBezTo>
                  <a:cubicBezTo>
                    <a:pt x="1269" y="477"/>
                    <a:pt x="1205" y="480"/>
                    <a:pt x="1162" y="480"/>
                  </a:cubicBezTo>
                  <a:cubicBezTo>
                    <a:pt x="1069" y="480"/>
                    <a:pt x="1073" y="466"/>
                    <a:pt x="1050" y="383"/>
                  </a:cubicBezTo>
                  <a:cubicBezTo>
                    <a:pt x="1037" y="336"/>
                    <a:pt x="969" y="1"/>
                    <a:pt x="969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2026200" y="1034125"/>
              <a:ext cx="77825" cy="118775"/>
            </a:xfrm>
            <a:custGeom>
              <a:rect b="b" l="l" r="r" t="t"/>
              <a:pathLst>
                <a:path extrusionOk="0" h="4751" w="3113">
                  <a:moveTo>
                    <a:pt x="2267" y="1"/>
                  </a:moveTo>
                  <a:cubicBezTo>
                    <a:pt x="2179" y="1"/>
                    <a:pt x="2091" y="8"/>
                    <a:pt x="2042" y="11"/>
                  </a:cubicBezTo>
                  <a:cubicBezTo>
                    <a:pt x="2111" y="98"/>
                    <a:pt x="2130" y="152"/>
                    <a:pt x="1936" y="234"/>
                  </a:cubicBezTo>
                  <a:cubicBezTo>
                    <a:pt x="1831" y="279"/>
                    <a:pt x="1727" y="294"/>
                    <a:pt x="1635" y="294"/>
                  </a:cubicBezTo>
                  <a:cubicBezTo>
                    <a:pt x="1435" y="294"/>
                    <a:pt x="1288" y="224"/>
                    <a:pt x="1288" y="224"/>
                  </a:cubicBezTo>
                  <a:cubicBezTo>
                    <a:pt x="1100" y="324"/>
                    <a:pt x="919" y="432"/>
                    <a:pt x="743" y="552"/>
                  </a:cubicBezTo>
                  <a:cubicBezTo>
                    <a:pt x="144" y="967"/>
                    <a:pt x="0" y="1647"/>
                    <a:pt x="605" y="1897"/>
                  </a:cubicBezTo>
                  <a:cubicBezTo>
                    <a:pt x="641" y="2169"/>
                    <a:pt x="816" y="2528"/>
                    <a:pt x="828" y="2687"/>
                  </a:cubicBezTo>
                  <a:cubicBezTo>
                    <a:pt x="794" y="3170"/>
                    <a:pt x="657" y="3311"/>
                    <a:pt x="547" y="4409"/>
                  </a:cubicBezTo>
                  <a:cubicBezTo>
                    <a:pt x="723" y="4614"/>
                    <a:pt x="1075" y="4750"/>
                    <a:pt x="1456" y="4750"/>
                  </a:cubicBezTo>
                  <a:cubicBezTo>
                    <a:pt x="1598" y="4750"/>
                    <a:pt x="1745" y="4731"/>
                    <a:pt x="1888" y="4689"/>
                  </a:cubicBezTo>
                  <a:cubicBezTo>
                    <a:pt x="2555" y="4494"/>
                    <a:pt x="2936" y="4005"/>
                    <a:pt x="3112" y="3788"/>
                  </a:cubicBezTo>
                  <a:cubicBezTo>
                    <a:pt x="2970" y="3111"/>
                    <a:pt x="2596" y="2675"/>
                    <a:pt x="2601" y="2481"/>
                  </a:cubicBezTo>
                  <a:cubicBezTo>
                    <a:pt x="2618" y="1745"/>
                    <a:pt x="2872" y="1288"/>
                    <a:pt x="2805" y="606"/>
                  </a:cubicBezTo>
                  <a:cubicBezTo>
                    <a:pt x="2765" y="216"/>
                    <a:pt x="2607" y="114"/>
                    <a:pt x="2399" y="9"/>
                  </a:cubicBezTo>
                  <a:cubicBezTo>
                    <a:pt x="2360" y="3"/>
                    <a:pt x="2313" y="1"/>
                    <a:pt x="2267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2042875" y="975050"/>
              <a:ext cx="42925" cy="49600"/>
            </a:xfrm>
            <a:custGeom>
              <a:rect b="b" l="l" r="r" t="t"/>
              <a:pathLst>
                <a:path extrusionOk="0" h="1984" w="1717">
                  <a:moveTo>
                    <a:pt x="725" y="0"/>
                  </a:moveTo>
                  <a:cubicBezTo>
                    <a:pt x="406" y="0"/>
                    <a:pt x="153" y="164"/>
                    <a:pt x="1" y="415"/>
                  </a:cubicBezTo>
                  <a:cubicBezTo>
                    <a:pt x="26" y="459"/>
                    <a:pt x="59" y="500"/>
                    <a:pt x="96" y="535"/>
                  </a:cubicBezTo>
                  <a:cubicBezTo>
                    <a:pt x="96" y="535"/>
                    <a:pt x="59" y="661"/>
                    <a:pt x="141" y="744"/>
                  </a:cubicBezTo>
                  <a:cubicBezTo>
                    <a:pt x="200" y="804"/>
                    <a:pt x="220" y="891"/>
                    <a:pt x="212" y="976"/>
                  </a:cubicBezTo>
                  <a:cubicBezTo>
                    <a:pt x="200" y="1076"/>
                    <a:pt x="200" y="1176"/>
                    <a:pt x="212" y="1277"/>
                  </a:cubicBezTo>
                  <a:cubicBezTo>
                    <a:pt x="231" y="1415"/>
                    <a:pt x="365" y="1473"/>
                    <a:pt x="365" y="1473"/>
                  </a:cubicBezTo>
                  <a:cubicBezTo>
                    <a:pt x="365" y="1473"/>
                    <a:pt x="374" y="1231"/>
                    <a:pt x="447" y="1128"/>
                  </a:cubicBezTo>
                  <a:cubicBezTo>
                    <a:pt x="490" y="1069"/>
                    <a:pt x="541" y="1038"/>
                    <a:pt x="595" y="1038"/>
                  </a:cubicBezTo>
                  <a:cubicBezTo>
                    <a:pt x="652" y="1038"/>
                    <a:pt x="712" y="1072"/>
                    <a:pt x="771" y="1141"/>
                  </a:cubicBezTo>
                  <a:cubicBezTo>
                    <a:pt x="844" y="1227"/>
                    <a:pt x="838" y="1449"/>
                    <a:pt x="755" y="1563"/>
                  </a:cubicBezTo>
                  <a:cubicBezTo>
                    <a:pt x="696" y="1644"/>
                    <a:pt x="639" y="1665"/>
                    <a:pt x="595" y="1665"/>
                  </a:cubicBezTo>
                  <a:cubicBezTo>
                    <a:pt x="541" y="1665"/>
                    <a:pt x="505" y="1633"/>
                    <a:pt x="505" y="1633"/>
                  </a:cubicBezTo>
                  <a:lnTo>
                    <a:pt x="505" y="1633"/>
                  </a:lnTo>
                  <a:cubicBezTo>
                    <a:pt x="492" y="1689"/>
                    <a:pt x="512" y="1918"/>
                    <a:pt x="723" y="1966"/>
                  </a:cubicBezTo>
                  <a:cubicBezTo>
                    <a:pt x="775" y="1978"/>
                    <a:pt x="827" y="1983"/>
                    <a:pt x="878" y="1983"/>
                  </a:cubicBezTo>
                  <a:cubicBezTo>
                    <a:pt x="1001" y="1983"/>
                    <a:pt x="1123" y="1952"/>
                    <a:pt x="1233" y="1891"/>
                  </a:cubicBezTo>
                  <a:cubicBezTo>
                    <a:pt x="1282" y="1859"/>
                    <a:pt x="1329" y="1824"/>
                    <a:pt x="1373" y="1783"/>
                  </a:cubicBezTo>
                  <a:cubicBezTo>
                    <a:pt x="1603" y="1551"/>
                    <a:pt x="1668" y="1329"/>
                    <a:pt x="1686" y="1018"/>
                  </a:cubicBezTo>
                  <a:cubicBezTo>
                    <a:pt x="1717" y="487"/>
                    <a:pt x="1310" y="32"/>
                    <a:pt x="779" y="2"/>
                  </a:cubicBezTo>
                  <a:cubicBezTo>
                    <a:pt x="761" y="1"/>
                    <a:pt x="743" y="0"/>
                    <a:pt x="725" y="0"/>
                  </a:cubicBezTo>
                  <a:close/>
                </a:path>
              </a:pathLst>
            </a:custGeom>
            <a:solidFill>
              <a:srgbClr val="6D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2040750" y="1079950"/>
              <a:ext cx="51600" cy="14675"/>
            </a:xfrm>
            <a:custGeom>
              <a:rect b="b" l="l" r="r" t="t"/>
              <a:pathLst>
                <a:path extrusionOk="0" h="587" w="2064">
                  <a:moveTo>
                    <a:pt x="2046" y="0"/>
                  </a:moveTo>
                  <a:cubicBezTo>
                    <a:pt x="1491" y="279"/>
                    <a:pt x="1027" y="357"/>
                    <a:pt x="682" y="357"/>
                  </a:cubicBezTo>
                  <a:cubicBezTo>
                    <a:pt x="246" y="357"/>
                    <a:pt x="0" y="233"/>
                    <a:pt x="0" y="233"/>
                  </a:cubicBezTo>
                  <a:lnTo>
                    <a:pt x="0" y="233"/>
                  </a:lnTo>
                  <a:lnTo>
                    <a:pt x="48" y="451"/>
                  </a:lnTo>
                  <a:cubicBezTo>
                    <a:pt x="313" y="550"/>
                    <a:pt x="564" y="587"/>
                    <a:pt x="793" y="587"/>
                  </a:cubicBezTo>
                  <a:cubicBezTo>
                    <a:pt x="1492" y="587"/>
                    <a:pt x="1981" y="241"/>
                    <a:pt x="1981" y="241"/>
                  </a:cubicBezTo>
                  <a:cubicBezTo>
                    <a:pt x="2063" y="93"/>
                    <a:pt x="2046" y="0"/>
                    <a:pt x="2046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937450" y="1045825"/>
              <a:ext cx="123825" cy="59900"/>
            </a:xfrm>
            <a:custGeom>
              <a:rect b="b" l="l" r="r" t="t"/>
              <a:pathLst>
                <a:path extrusionOk="0" h="2396" w="4953">
                  <a:moveTo>
                    <a:pt x="4664" y="0"/>
                  </a:moveTo>
                  <a:cubicBezTo>
                    <a:pt x="4556" y="0"/>
                    <a:pt x="4431" y="63"/>
                    <a:pt x="4331" y="209"/>
                  </a:cubicBezTo>
                  <a:cubicBezTo>
                    <a:pt x="4067" y="595"/>
                    <a:pt x="3914" y="1167"/>
                    <a:pt x="3432" y="1540"/>
                  </a:cubicBezTo>
                  <a:cubicBezTo>
                    <a:pt x="3263" y="1670"/>
                    <a:pt x="3028" y="1766"/>
                    <a:pt x="2707" y="1766"/>
                  </a:cubicBezTo>
                  <a:cubicBezTo>
                    <a:pt x="2608" y="1766"/>
                    <a:pt x="2501" y="1757"/>
                    <a:pt x="2386" y="1737"/>
                  </a:cubicBezTo>
                  <a:cubicBezTo>
                    <a:pt x="1894" y="1651"/>
                    <a:pt x="1547" y="1571"/>
                    <a:pt x="1414" y="1494"/>
                  </a:cubicBezTo>
                  <a:cubicBezTo>
                    <a:pt x="1289" y="1422"/>
                    <a:pt x="1248" y="1374"/>
                    <a:pt x="1155" y="1251"/>
                  </a:cubicBezTo>
                  <a:cubicBezTo>
                    <a:pt x="1049" y="1112"/>
                    <a:pt x="947" y="1056"/>
                    <a:pt x="865" y="965"/>
                  </a:cubicBezTo>
                  <a:cubicBezTo>
                    <a:pt x="810" y="903"/>
                    <a:pt x="796" y="879"/>
                    <a:pt x="776" y="879"/>
                  </a:cubicBezTo>
                  <a:cubicBezTo>
                    <a:pt x="766" y="879"/>
                    <a:pt x="754" y="886"/>
                    <a:pt x="734" y="897"/>
                  </a:cubicBezTo>
                  <a:cubicBezTo>
                    <a:pt x="675" y="928"/>
                    <a:pt x="679" y="1065"/>
                    <a:pt x="744" y="1165"/>
                  </a:cubicBezTo>
                  <a:cubicBezTo>
                    <a:pt x="813" y="1269"/>
                    <a:pt x="887" y="1306"/>
                    <a:pt x="893" y="1334"/>
                  </a:cubicBezTo>
                  <a:cubicBezTo>
                    <a:pt x="895" y="1340"/>
                    <a:pt x="890" y="1344"/>
                    <a:pt x="881" y="1344"/>
                  </a:cubicBezTo>
                  <a:cubicBezTo>
                    <a:pt x="851" y="1344"/>
                    <a:pt x="772" y="1312"/>
                    <a:pt x="677" y="1258"/>
                  </a:cubicBezTo>
                  <a:cubicBezTo>
                    <a:pt x="507" y="1161"/>
                    <a:pt x="433" y="1047"/>
                    <a:pt x="353" y="984"/>
                  </a:cubicBezTo>
                  <a:cubicBezTo>
                    <a:pt x="327" y="963"/>
                    <a:pt x="305" y="955"/>
                    <a:pt x="286" y="955"/>
                  </a:cubicBezTo>
                  <a:cubicBezTo>
                    <a:pt x="241" y="955"/>
                    <a:pt x="219" y="1003"/>
                    <a:pt x="226" y="1037"/>
                  </a:cubicBezTo>
                  <a:cubicBezTo>
                    <a:pt x="237" y="1084"/>
                    <a:pt x="258" y="1156"/>
                    <a:pt x="367" y="1276"/>
                  </a:cubicBezTo>
                  <a:cubicBezTo>
                    <a:pt x="448" y="1360"/>
                    <a:pt x="536" y="1438"/>
                    <a:pt x="629" y="1508"/>
                  </a:cubicBezTo>
                  <a:cubicBezTo>
                    <a:pt x="542" y="1476"/>
                    <a:pt x="459" y="1434"/>
                    <a:pt x="382" y="1382"/>
                  </a:cubicBezTo>
                  <a:cubicBezTo>
                    <a:pt x="236" y="1284"/>
                    <a:pt x="189" y="1228"/>
                    <a:pt x="110" y="1181"/>
                  </a:cubicBezTo>
                  <a:cubicBezTo>
                    <a:pt x="100" y="1174"/>
                    <a:pt x="91" y="1172"/>
                    <a:pt x="82" y="1172"/>
                  </a:cubicBezTo>
                  <a:cubicBezTo>
                    <a:pt x="24" y="1172"/>
                    <a:pt x="1" y="1290"/>
                    <a:pt x="56" y="1358"/>
                  </a:cubicBezTo>
                  <a:cubicBezTo>
                    <a:pt x="124" y="1439"/>
                    <a:pt x="202" y="1509"/>
                    <a:pt x="290" y="1569"/>
                  </a:cubicBezTo>
                  <a:cubicBezTo>
                    <a:pt x="387" y="1635"/>
                    <a:pt x="558" y="1732"/>
                    <a:pt x="558" y="1732"/>
                  </a:cubicBezTo>
                  <a:cubicBezTo>
                    <a:pt x="371" y="1685"/>
                    <a:pt x="253" y="1592"/>
                    <a:pt x="177" y="1545"/>
                  </a:cubicBezTo>
                  <a:cubicBezTo>
                    <a:pt x="141" y="1522"/>
                    <a:pt x="111" y="1511"/>
                    <a:pt x="87" y="1511"/>
                  </a:cubicBezTo>
                  <a:cubicBezTo>
                    <a:pt x="61" y="1511"/>
                    <a:pt x="43" y="1525"/>
                    <a:pt x="36" y="1553"/>
                  </a:cubicBezTo>
                  <a:cubicBezTo>
                    <a:pt x="25" y="1594"/>
                    <a:pt x="60" y="1663"/>
                    <a:pt x="213" y="1785"/>
                  </a:cubicBezTo>
                  <a:cubicBezTo>
                    <a:pt x="365" y="1908"/>
                    <a:pt x="623" y="2003"/>
                    <a:pt x="855" y="2037"/>
                  </a:cubicBezTo>
                  <a:cubicBezTo>
                    <a:pt x="1085" y="2071"/>
                    <a:pt x="1181" y="2066"/>
                    <a:pt x="1298" y="2098"/>
                  </a:cubicBezTo>
                  <a:cubicBezTo>
                    <a:pt x="1728" y="2215"/>
                    <a:pt x="2080" y="2321"/>
                    <a:pt x="2541" y="2380"/>
                  </a:cubicBezTo>
                  <a:cubicBezTo>
                    <a:pt x="2623" y="2390"/>
                    <a:pt x="2714" y="2396"/>
                    <a:pt x="2810" y="2396"/>
                  </a:cubicBezTo>
                  <a:cubicBezTo>
                    <a:pt x="3043" y="2396"/>
                    <a:pt x="3301" y="2364"/>
                    <a:pt x="3511" y="2294"/>
                  </a:cubicBezTo>
                  <a:cubicBezTo>
                    <a:pt x="3974" y="2140"/>
                    <a:pt x="4425" y="1625"/>
                    <a:pt x="4655" y="1212"/>
                  </a:cubicBezTo>
                  <a:cubicBezTo>
                    <a:pt x="4951" y="680"/>
                    <a:pt x="4953" y="251"/>
                    <a:pt x="4879" y="121"/>
                  </a:cubicBezTo>
                  <a:cubicBezTo>
                    <a:pt x="4835" y="45"/>
                    <a:pt x="4755" y="0"/>
                    <a:pt x="4664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2069125" y="1017825"/>
              <a:ext cx="19425" cy="57000"/>
            </a:xfrm>
            <a:custGeom>
              <a:rect b="b" l="l" r="r" t="t"/>
              <a:pathLst>
                <a:path extrusionOk="0" h="2280" w="777">
                  <a:moveTo>
                    <a:pt x="183" y="0"/>
                  </a:moveTo>
                  <a:cubicBezTo>
                    <a:pt x="34" y="0"/>
                    <a:pt x="0" y="207"/>
                    <a:pt x="0" y="207"/>
                  </a:cubicBezTo>
                  <a:cubicBezTo>
                    <a:pt x="162" y="446"/>
                    <a:pt x="78" y="622"/>
                    <a:pt x="57" y="1019"/>
                  </a:cubicBezTo>
                  <a:cubicBezTo>
                    <a:pt x="38" y="1417"/>
                    <a:pt x="27" y="1704"/>
                    <a:pt x="284" y="2031"/>
                  </a:cubicBezTo>
                  <a:cubicBezTo>
                    <a:pt x="449" y="2242"/>
                    <a:pt x="603" y="2279"/>
                    <a:pt x="692" y="2279"/>
                  </a:cubicBezTo>
                  <a:cubicBezTo>
                    <a:pt x="741" y="2279"/>
                    <a:pt x="770" y="2268"/>
                    <a:pt x="770" y="2268"/>
                  </a:cubicBezTo>
                  <a:cubicBezTo>
                    <a:pt x="688" y="2117"/>
                    <a:pt x="689" y="1727"/>
                    <a:pt x="733" y="1394"/>
                  </a:cubicBezTo>
                  <a:cubicBezTo>
                    <a:pt x="776" y="1063"/>
                    <a:pt x="724" y="617"/>
                    <a:pt x="612" y="407"/>
                  </a:cubicBezTo>
                  <a:cubicBezTo>
                    <a:pt x="501" y="197"/>
                    <a:pt x="320" y="47"/>
                    <a:pt x="320" y="47"/>
                  </a:cubicBezTo>
                  <a:cubicBezTo>
                    <a:pt x="266" y="13"/>
                    <a:pt x="221" y="0"/>
                    <a:pt x="183" y="0"/>
                  </a:cubicBezTo>
                  <a:close/>
                </a:path>
              </a:pathLst>
            </a:custGeom>
            <a:solidFill>
              <a:srgbClr val="6D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2068925" y="1018125"/>
              <a:ext cx="8350" cy="4675"/>
            </a:xfrm>
            <a:custGeom>
              <a:rect b="b" l="l" r="r" t="t"/>
              <a:pathLst>
                <a:path extrusionOk="0" fill="none" h="187" w="334">
                  <a:moveTo>
                    <a:pt x="333" y="7"/>
                  </a:moveTo>
                  <a:cubicBezTo>
                    <a:pt x="333" y="7"/>
                    <a:pt x="95" y="1"/>
                    <a:pt x="0" y="187"/>
                  </a:cubicBezTo>
                </a:path>
              </a:pathLst>
            </a:custGeom>
            <a:noFill/>
            <a:ln cap="rnd" cmpd="sng" w="9525">
              <a:solidFill>
                <a:srgbClr val="E94372"/>
              </a:solidFill>
              <a:prstDash val="solid"/>
              <a:miter lim="12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2018150" y="1065025"/>
              <a:ext cx="132800" cy="136750"/>
            </a:xfrm>
            <a:custGeom>
              <a:rect b="b" l="l" r="r" t="t"/>
              <a:pathLst>
                <a:path extrusionOk="0" h="5470" w="5312">
                  <a:moveTo>
                    <a:pt x="4351" y="1518"/>
                  </a:moveTo>
                  <a:lnTo>
                    <a:pt x="4351" y="1518"/>
                  </a:lnTo>
                  <a:cubicBezTo>
                    <a:pt x="4355" y="1547"/>
                    <a:pt x="4354" y="1577"/>
                    <a:pt x="4349" y="1606"/>
                  </a:cubicBezTo>
                  <a:lnTo>
                    <a:pt x="4277" y="2044"/>
                  </a:lnTo>
                  <a:lnTo>
                    <a:pt x="3113" y="2717"/>
                  </a:lnTo>
                  <a:cubicBezTo>
                    <a:pt x="3124" y="2662"/>
                    <a:pt x="3133" y="2600"/>
                    <a:pt x="3144" y="2536"/>
                  </a:cubicBezTo>
                  <a:cubicBezTo>
                    <a:pt x="3182" y="2295"/>
                    <a:pt x="3471" y="1951"/>
                    <a:pt x="3785" y="1768"/>
                  </a:cubicBezTo>
                  <a:lnTo>
                    <a:pt x="4036" y="1625"/>
                  </a:lnTo>
                  <a:cubicBezTo>
                    <a:pt x="4159" y="1555"/>
                    <a:pt x="4268" y="1520"/>
                    <a:pt x="4351" y="1518"/>
                  </a:cubicBezTo>
                  <a:close/>
                  <a:moveTo>
                    <a:pt x="4894" y="0"/>
                  </a:moveTo>
                  <a:cubicBezTo>
                    <a:pt x="4780" y="0"/>
                    <a:pt x="4644" y="41"/>
                    <a:pt x="4490" y="127"/>
                  </a:cubicBezTo>
                  <a:lnTo>
                    <a:pt x="3638" y="601"/>
                  </a:lnTo>
                  <a:cubicBezTo>
                    <a:pt x="3109" y="899"/>
                    <a:pt x="2574" y="1619"/>
                    <a:pt x="2444" y="2213"/>
                  </a:cubicBezTo>
                  <a:lnTo>
                    <a:pt x="2018" y="4189"/>
                  </a:lnTo>
                  <a:cubicBezTo>
                    <a:pt x="1906" y="4696"/>
                    <a:pt x="1523" y="5038"/>
                    <a:pt x="1106" y="5038"/>
                  </a:cubicBezTo>
                  <a:cubicBezTo>
                    <a:pt x="1035" y="5038"/>
                    <a:pt x="963" y="5028"/>
                    <a:pt x="891" y="5007"/>
                  </a:cubicBezTo>
                  <a:lnTo>
                    <a:pt x="0" y="4752"/>
                  </a:lnTo>
                  <a:lnTo>
                    <a:pt x="0" y="4752"/>
                  </a:lnTo>
                  <a:cubicBezTo>
                    <a:pt x="46" y="4778"/>
                    <a:pt x="427" y="4998"/>
                    <a:pt x="891" y="5264"/>
                  </a:cubicBezTo>
                  <a:cubicBezTo>
                    <a:pt x="1127" y="5401"/>
                    <a:pt x="1440" y="5469"/>
                    <a:pt x="1760" y="5469"/>
                  </a:cubicBezTo>
                  <a:cubicBezTo>
                    <a:pt x="2107" y="5469"/>
                    <a:pt x="2463" y="5389"/>
                    <a:pt x="2737" y="5231"/>
                  </a:cubicBezTo>
                  <a:lnTo>
                    <a:pt x="3512" y="4783"/>
                  </a:lnTo>
                  <a:cubicBezTo>
                    <a:pt x="4039" y="4479"/>
                    <a:pt x="4567" y="3751"/>
                    <a:pt x="4692" y="3156"/>
                  </a:cubicBezTo>
                  <a:lnTo>
                    <a:pt x="5223" y="667"/>
                  </a:lnTo>
                  <a:cubicBezTo>
                    <a:pt x="5312" y="244"/>
                    <a:pt x="5172" y="0"/>
                    <a:pt x="4894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2094925" y="1102975"/>
              <a:ext cx="37200" cy="36425"/>
            </a:xfrm>
            <a:custGeom>
              <a:rect b="b" l="l" r="r" t="t"/>
              <a:pathLst>
                <a:path extrusionOk="0" h="1457" w="1488">
                  <a:moveTo>
                    <a:pt x="1303" y="0"/>
                  </a:moveTo>
                  <a:cubicBezTo>
                    <a:pt x="1296" y="0"/>
                    <a:pt x="1288" y="0"/>
                    <a:pt x="1280" y="1"/>
                  </a:cubicBezTo>
                  <a:cubicBezTo>
                    <a:pt x="1284" y="30"/>
                    <a:pt x="1283" y="59"/>
                    <a:pt x="1278" y="88"/>
                  </a:cubicBezTo>
                  <a:lnTo>
                    <a:pt x="1206" y="526"/>
                  </a:lnTo>
                  <a:lnTo>
                    <a:pt x="42" y="1199"/>
                  </a:lnTo>
                  <a:cubicBezTo>
                    <a:pt x="17" y="1351"/>
                    <a:pt x="0" y="1456"/>
                    <a:pt x="0" y="1456"/>
                  </a:cubicBezTo>
                  <a:lnTo>
                    <a:pt x="1393" y="651"/>
                  </a:lnTo>
                  <a:lnTo>
                    <a:pt x="1465" y="213"/>
                  </a:lnTo>
                  <a:cubicBezTo>
                    <a:pt x="1488" y="75"/>
                    <a:pt x="1423" y="0"/>
                    <a:pt x="1303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2003825" y="1200325"/>
              <a:ext cx="117850" cy="38200"/>
            </a:xfrm>
            <a:custGeom>
              <a:rect b="b" l="l" r="r" t="t"/>
              <a:pathLst>
                <a:path extrusionOk="0" h="1528" w="4714">
                  <a:moveTo>
                    <a:pt x="126" y="1"/>
                  </a:moveTo>
                  <a:cubicBezTo>
                    <a:pt x="88" y="1"/>
                    <a:pt x="51" y="21"/>
                    <a:pt x="30" y="56"/>
                  </a:cubicBezTo>
                  <a:cubicBezTo>
                    <a:pt x="0" y="108"/>
                    <a:pt x="18" y="175"/>
                    <a:pt x="70" y="206"/>
                  </a:cubicBezTo>
                  <a:lnTo>
                    <a:pt x="2357" y="1527"/>
                  </a:lnTo>
                  <a:lnTo>
                    <a:pt x="4646" y="206"/>
                  </a:lnTo>
                  <a:cubicBezTo>
                    <a:pt x="4696" y="175"/>
                    <a:pt x="4713" y="108"/>
                    <a:pt x="4683" y="56"/>
                  </a:cubicBezTo>
                  <a:cubicBezTo>
                    <a:pt x="4662" y="22"/>
                    <a:pt x="4626" y="2"/>
                    <a:pt x="4588" y="2"/>
                  </a:cubicBezTo>
                  <a:cubicBezTo>
                    <a:pt x="4570" y="2"/>
                    <a:pt x="4552" y="6"/>
                    <a:pt x="4536" y="15"/>
                  </a:cubicBezTo>
                  <a:lnTo>
                    <a:pt x="2357" y="1273"/>
                  </a:lnTo>
                  <a:lnTo>
                    <a:pt x="180" y="15"/>
                  </a:lnTo>
                  <a:cubicBezTo>
                    <a:pt x="163" y="5"/>
                    <a:pt x="144" y="1"/>
                    <a:pt x="126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" name="Google Shape;435;p2"/>
          <p:cNvSpPr txBox="1"/>
          <p:nvPr>
            <p:ph type="ctrTitle"/>
          </p:nvPr>
        </p:nvSpPr>
        <p:spPr>
          <a:xfrm flipH="1">
            <a:off x="5761904" y="880178"/>
            <a:ext cx="260376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PROJECT MANAGER</a:t>
            </a:r>
            <a:endParaRPr/>
          </a:p>
        </p:txBody>
      </p:sp>
      <p:sp>
        <p:nvSpPr>
          <p:cNvPr id="436" name="Google Shape;436;p2"/>
          <p:cNvSpPr txBox="1"/>
          <p:nvPr>
            <p:ph idx="1" type="subTitle"/>
          </p:nvPr>
        </p:nvSpPr>
        <p:spPr>
          <a:xfrm flipH="1">
            <a:off x="5963413" y="1412119"/>
            <a:ext cx="2530776" cy="6869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Attilio Della Greca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Edoardo Carpentiero</a:t>
            </a:r>
            <a:endParaRPr/>
          </a:p>
        </p:txBody>
      </p:sp>
      <p:sp>
        <p:nvSpPr>
          <p:cNvPr id="437" name="Google Shape;437;p2"/>
          <p:cNvSpPr txBox="1"/>
          <p:nvPr>
            <p:ph idx="3" type="subTitle"/>
          </p:nvPr>
        </p:nvSpPr>
        <p:spPr>
          <a:xfrm flipH="1">
            <a:off x="5963412" y="2681990"/>
            <a:ext cx="2402251" cy="2243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Simone Auriemma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Simona Grieco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Emilio Schiavo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Maria Concetta Schiavone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Michele Duraccio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Antonio Giano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Vincenzo Colacicco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Nicola Sisti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438" name="Google Shape;43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6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7" name="Google Shape;3627;p20"/>
          <p:cNvSpPr/>
          <p:nvPr/>
        </p:nvSpPr>
        <p:spPr>
          <a:xfrm rot="5400000">
            <a:off x="1208227" y="-881710"/>
            <a:ext cx="1201902" cy="3623696"/>
          </a:xfrm>
          <a:prstGeom prst="round2SameRect">
            <a:avLst>
              <a:gd fmla="val 30998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8" name="Google Shape;3628;p20"/>
          <p:cNvSpPr txBox="1"/>
          <p:nvPr>
            <p:ph type="title"/>
          </p:nvPr>
        </p:nvSpPr>
        <p:spPr>
          <a:xfrm>
            <a:off x="115535" y="430215"/>
            <a:ext cx="3740540" cy="11008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3200"/>
              <a:t>USE CASE DIAGRAM </a:t>
            </a:r>
            <a:br>
              <a:rPr lang="it-IT"/>
            </a:br>
            <a:r>
              <a:rPr lang="it-IT" sz="1600">
                <a:solidFill>
                  <a:srgbClr val="629CDD"/>
                </a:solidFill>
              </a:rPr>
              <a:t>GESTIONE RICHIESTA DI TIROCINIO</a:t>
            </a:r>
            <a:endParaRPr sz="1600">
              <a:solidFill>
                <a:srgbClr val="629CDD"/>
              </a:solidFill>
            </a:endParaRPr>
          </a:p>
        </p:txBody>
      </p:sp>
      <p:pic>
        <p:nvPicPr>
          <p:cNvPr id="3629" name="Google Shape;362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3663" y="391675"/>
            <a:ext cx="4124261" cy="46243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30" name="Google Shape;3630;p20"/>
          <p:cNvGrpSpPr/>
          <p:nvPr/>
        </p:nvGrpSpPr>
        <p:grpSpPr>
          <a:xfrm>
            <a:off x="391859" y="2854908"/>
            <a:ext cx="3238309" cy="2288592"/>
            <a:chOff x="3555975" y="2466200"/>
            <a:chExt cx="1348950" cy="924825"/>
          </a:xfrm>
        </p:grpSpPr>
        <p:sp>
          <p:nvSpPr>
            <p:cNvPr id="3631" name="Google Shape;3631;p20"/>
            <p:cNvSpPr/>
            <p:nvPr/>
          </p:nvSpPr>
          <p:spPr>
            <a:xfrm>
              <a:off x="3563500" y="2639025"/>
              <a:ext cx="1338550" cy="752000"/>
            </a:xfrm>
            <a:custGeom>
              <a:rect b="b" l="l" r="r" t="t"/>
              <a:pathLst>
                <a:path extrusionOk="0" h="30080" w="53542">
                  <a:moveTo>
                    <a:pt x="41169" y="1"/>
                  </a:moveTo>
                  <a:cubicBezTo>
                    <a:pt x="39089" y="1"/>
                    <a:pt x="4445" y="15378"/>
                    <a:pt x="4445" y="15378"/>
                  </a:cubicBezTo>
                  <a:cubicBezTo>
                    <a:pt x="4445" y="15378"/>
                    <a:pt x="369" y="19596"/>
                    <a:pt x="130" y="20078"/>
                  </a:cubicBezTo>
                  <a:cubicBezTo>
                    <a:pt x="0" y="20342"/>
                    <a:pt x="144" y="20459"/>
                    <a:pt x="825" y="20459"/>
                  </a:cubicBezTo>
                  <a:cubicBezTo>
                    <a:pt x="1147" y="20459"/>
                    <a:pt x="1590" y="20433"/>
                    <a:pt x="2180" y="20383"/>
                  </a:cubicBezTo>
                  <a:cubicBezTo>
                    <a:pt x="4092" y="20223"/>
                    <a:pt x="10108" y="19301"/>
                    <a:pt x="10108" y="19301"/>
                  </a:cubicBezTo>
                  <a:lnTo>
                    <a:pt x="15006" y="16473"/>
                  </a:lnTo>
                  <a:cubicBezTo>
                    <a:pt x="15006" y="16473"/>
                    <a:pt x="15788" y="18232"/>
                    <a:pt x="17836" y="19415"/>
                  </a:cubicBezTo>
                  <a:lnTo>
                    <a:pt x="36158" y="29992"/>
                  </a:lnTo>
                  <a:cubicBezTo>
                    <a:pt x="36258" y="30050"/>
                    <a:pt x="36389" y="30080"/>
                    <a:pt x="36520" y="30080"/>
                  </a:cubicBezTo>
                  <a:cubicBezTo>
                    <a:pt x="36651" y="30080"/>
                    <a:pt x="36783" y="30050"/>
                    <a:pt x="36883" y="29992"/>
                  </a:cubicBezTo>
                  <a:lnTo>
                    <a:pt x="53341" y="20490"/>
                  </a:lnTo>
                  <a:cubicBezTo>
                    <a:pt x="53541" y="20375"/>
                    <a:pt x="53541" y="20188"/>
                    <a:pt x="53341" y="20072"/>
                  </a:cubicBezTo>
                  <a:lnTo>
                    <a:pt x="31056" y="7206"/>
                  </a:lnTo>
                  <a:lnTo>
                    <a:pt x="41247" y="1321"/>
                  </a:lnTo>
                  <a:cubicBezTo>
                    <a:pt x="41247" y="1321"/>
                    <a:pt x="42206" y="560"/>
                    <a:pt x="41247" y="15"/>
                  </a:cubicBezTo>
                  <a:cubicBezTo>
                    <a:pt x="41231" y="5"/>
                    <a:pt x="41205" y="1"/>
                    <a:pt x="41169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20"/>
            <p:cNvSpPr/>
            <p:nvPr/>
          </p:nvSpPr>
          <p:spPr>
            <a:xfrm>
              <a:off x="3600175" y="2793825"/>
              <a:ext cx="348200" cy="334775"/>
            </a:xfrm>
            <a:custGeom>
              <a:rect b="b" l="l" r="r" t="t"/>
              <a:pathLst>
                <a:path extrusionOk="0" h="13391" w="13928">
                  <a:moveTo>
                    <a:pt x="13927" y="0"/>
                  </a:moveTo>
                  <a:lnTo>
                    <a:pt x="3946" y="5780"/>
                  </a:lnTo>
                  <a:lnTo>
                    <a:pt x="0" y="10928"/>
                  </a:lnTo>
                  <a:cubicBezTo>
                    <a:pt x="89" y="10858"/>
                    <a:pt x="198" y="10821"/>
                    <a:pt x="321" y="10821"/>
                  </a:cubicBezTo>
                  <a:cubicBezTo>
                    <a:pt x="456" y="10821"/>
                    <a:pt x="608" y="10865"/>
                    <a:pt x="769" y="10958"/>
                  </a:cubicBezTo>
                  <a:cubicBezTo>
                    <a:pt x="1323" y="11277"/>
                    <a:pt x="1773" y="12056"/>
                    <a:pt x="1772" y="12695"/>
                  </a:cubicBezTo>
                  <a:cubicBezTo>
                    <a:pt x="1772" y="13073"/>
                    <a:pt x="1616" y="13318"/>
                    <a:pt x="1374" y="13390"/>
                  </a:cubicBezTo>
                  <a:lnTo>
                    <a:pt x="7790" y="12567"/>
                  </a:lnTo>
                  <a:lnTo>
                    <a:pt x="10689" y="10894"/>
                  </a:lnTo>
                  <a:cubicBezTo>
                    <a:pt x="10689" y="10894"/>
                    <a:pt x="10557" y="9381"/>
                    <a:pt x="9295" y="7193"/>
                  </a:cubicBezTo>
                  <a:cubicBezTo>
                    <a:pt x="8032" y="5004"/>
                    <a:pt x="13927" y="1"/>
                    <a:pt x="13927" y="0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20"/>
            <p:cNvSpPr/>
            <p:nvPr/>
          </p:nvSpPr>
          <p:spPr>
            <a:xfrm>
              <a:off x="3600175" y="2793825"/>
              <a:ext cx="348200" cy="334775"/>
            </a:xfrm>
            <a:custGeom>
              <a:rect b="b" l="l" r="r" t="t"/>
              <a:pathLst>
                <a:path extrusionOk="0" h="13391" w="13928">
                  <a:moveTo>
                    <a:pt x="13927" y="0"/>
                  </a:moveTo>
                  <a:lnTo>
                    <a:pt x="3946" y="5780"/>
                  </a:lnTo>
                  <a:lnTo>
                    <a:pt x="0" y="10928"/>
                  </a:lnTo>
                  <a:cubicBezTo>
                    <a:pt x="89" y="10858"/>
                    <a:pt x="198" y="10821"/>
                    <a:pt x="321" y="10821"/>
                  </a:cubicBezTo>
                  <a:cubicBezTo>
                    <a:pt x="456" y="10821"/>
                    <a:pt x="608" y="10865"/>
                    <a:pt x="769" y="10958"/>
                  </a:cubicBezTo>
                  <a:cubicBezTo>
                    <a:pt x="1261" y="11241"/>
                    <a:pt x="1672" y="11888"/>
                    <a:pt x="1756" y="12476"/>
                  </a:cubicBezTo>
                  <a:cubicBezTo>
                    <a:pt x="1767" y="12548"/>
                    <a:pt x="1773" y="12622"/>
                    <a:pt x="1772" y="12695"/>
                  </a:cubicBezTo>
                  <a:cubicBezTo>
                    <a:pt x="1772" y="13073"/>
                    <a:pt x="1616" y="13318"/>
                    <a:pt x="1374" y="13390"/>
                  </a:cubicBezTo>
                  <a:lnTo>
                    <a:pt x="7790" y="12567"/>
                  </a:lnTo>
                  <a:lnTo>
                    <a:pt x="10689" y="10894"/>
                  </a:lnTo>
                  <a:cubicBezTo>
                    <a:pt x="10689" y="10894"/>
                    <a:pt x="10557" y="9381"/>
                    <a:pt x="9295" y="7193"/>
                  </a:cubicBezTo>
                  <a:cubicBezTo>
                    <a:pt x="8032" y="5004"/>
                    <a:pt x="13927" y="1"/>
                    <a:pt x="13927" y="0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20"/>
            <p:cNvSpPr/>
            <p:nvPr/>
          </p:nvSpPr>
          <p:spPr>
            <a:xfrm>
              <a:off x="3558100" y="3046025"/>
              <a:ext cx="273075" cy="91175"/>
            </a:xfrm>
            <a:custGeom>
              <a:rect b="b" l="l" r="r" t="t"/>
              <a:pathLst>
                <a:path extrusionOk="0" h="3647" w="10923">
                  <a:moveTo>
                    <a:pt x="9975" y="1"/>
                  </a:moveTo>
                  <a:lnTo>
                    <a:pt x="9473" y="291"/>
                  </a:lnTo>
                  <a:cubicBezTo>
                    <a:pt x="9473" y="291"/>
                    <a:pt x="6149" y="1471"/>
                    <a:pt x="3439" y="2389"/>
                  </a:cubicBezTo>
                  <a:cubicBezTo>
                    <a:pt x="1714" y="2973"/>
                    <a:pt x="238" y="3450"/>
                    <a:pt x="25" y="3450"/>
                  </a:cubicBezTo>
                  <a:cubicBezTo>
                    <a:pt x="12" y="3450"/>
                    <a:pt x="3" y="3449"/>
                    <a:pt x="0" y="3445"/>
                  </a:cubicBezTo>
                  <a:lnTo>
                    <a:pt x="0" y="3445"/>
                  </a:lnTo>
                  <a:cubicBezTo>
                    <a:pt x="71" y="3570"/>
                    <a:pt x="203" y="3646"/>
                    <a:pt x="345" y="3646"/>
                  </a:cubicBezTo>
                  <a:cubicBezTo>
                    <a:pt x="363" y="3646"/>
                    <a:pt x="380" y="3645"/>
                    <a:pt x="398" y="3643"/>
                  </a:cubicBezTo>
                  <a:lnTo>
                    <a:pt x="2882" y="3323"/>
                  </a:lnTo>
                  <a:lnTo>
                    <a:pt x="3053" y="3302"/>
                  </a:lnTo>
                  <a:lnTo>
                    <a:pt x="3058" y="3302"/>
                  </a:lnTo>
                  <a:lnTo>
                    <a:pt x="9473" y="2479"/>
                  </a:lnTo>
                  <a:lnTo>
                    <a:pt x="10922" y="1642"/>
                  </a:lnTo>
                  <a:lnTo>
                    <a:pt x="9975" y="1"/>
                  </a:lnTo>
                  <a:close/>
                </a:path>
              </a:pathLst>
            </a:custGeom>
            <a:solidFill>
              <a:srgbClr val="F2E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20"/>
            <p:cNvSpPr/>
            <p:nvPr/>
          </p:nvSpPr>
          <p:spPr>
            <a:xfrm>
              <a:off x="4401175" y="2530750"/>
              <a:ext cx="2800" cy="1625"/>
            </a:xfrm>
            <a:custGeom>
              <a:rect b="b" l="l" r="r" t="t"/>
              <a:pathLst>
                <a:path extrusionOk="0" h="65" w="112">
                  <a:moveTo>
                    <a:pt x="112" y="1"/>
                  </a:moveTo>
                  <a:cubicBezTo>
                    <a:pt x="73" y="21"/>
                    <a:pt x="37" y="42"/>
                    <a:pt x="1" y="64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20"/>
            <p:cNvSpPr/>
            <p:nvPr/>
          </p:nvSpPr>
          <p:spPr>
            <a:xfrm>
              <a:off x="4363575" y="2552475"/>
              <a:ext cx="2800" cy="1650"/>
            </a:xfrm>
            <a:custGeom>
              <a:rect b="b" l="l" r="r" t="t"/>
              <a:pathLst>
                <a:path extrusionOk="0" h="66" w="112">
                  <a:moveTo>
                    <a:pt x="111" y="0"/>
                  </a:moveTo>
                  <a:cubicBezTo>
                    <a:pt x="73" y="21"/>
                    <a:pt x="36" y="41"/>
                    <a:pt x="0" y="65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20"/>
            <p:cNvSpPr/>
            <p:nvPr/>
          </p:nvSpPr>
          <p:spPr>
            <a:xfrm>
              <a:off x="4325950" y="2574200"/>
              <a:ext cx="2800" cy="1600"/>
            </a:xfrm>
            <a:custGeom>
              <a:rect b="b" l="l" r="r" t="t"/>
              <a:pathLst>
                <a:path extrusionOk="0" h="64" w="112">
                  <a:moveTo>
                    <a:pt x="112" y="0"/>
                  </a:moveTo>
                  <a:cubicBezTo>
                    <a:pt x="73" y="21"/>
                    <a:pt x="36" y="41"/>
                    <a:pt x="1" y="64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20"/>
            <p:cNvSpPr/>
            <p:nvPr/>
          </p:nvSpPr>
          <p:spPr>
            <a:xfrm>
              <a:off x="4288325" y="2595900"/>
              <a:ext cx="2775" cy="1625"/>
            </a:xfrm>
            <a:custGeom>
              <a:rect b="b" l="l" r="r" t="t"/>
              <a:pathLst>
                <a:path extrusionOk="0" h="65" w="111">
                  <a:moveTo>
                    <a:pt x="111" y="1"/>
                  </a:moveTo>
                  <a:cubicBezTo>
                    <a:pt x="73" y="21"/>
                    <a:pt x="36" y="42"/>
                    <a:pt x="1" y="65"/>
                  </a:cubicBezTo>
                  <a:lnTo>
                    <a:pt x="111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20"/>
            <p:cNvSpPr/>
            <p:nvPr/>
          </p:nvSpPr>
          <p:spPr>
            <a:xfrm>
              <a:off x="3794925" y="3107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20"/>
            <p:cNvSpPr/>
            <p:nvPr/>
          </p:nvSpPr>
          <p:spPr>
            <a:xfrm>
              <a:off x="4403950" y="2466200"/>
              <a:ext cx="221550" cy="234275"/>
            </a:xfrm>
            <a:custGeom>
              <a:rect b="b" l="l" r="r" t="t"/>
              <a:pathLst>
                <a:path extrusionOk="0" h="9371" w="8862">
                  <a:moveTo>
                    <a:pt x="4872" y="1"/>
                  </a:moveTo>
                  <a:cubicBezTo>
                    <a:pt x="4581" y="1"/>
                    <a:pt x="4319" y="75"/>
                    <a:pt x="4097" y="218"/>
                  </a:cubicBezTo>
                  <a:lnTo>
                    <a:pt x="1" y="2584"/>
                  </a:lnTo>
                  <a:cubicBezTo>
                    <a:pt x="197" y="2483"/>
                    <a:pt x="420" y="2430"/>
                    <a:pt x="663" y="2430"/>
                  </a:cubicBezTo>
                  <a:cubicBezTo>
                    <a:pt x="1034" y="2430"/>
                    <a:pt x="1452" y="2551"/>
                    <a:pt x="1894" y="2807"/>
                  </a:cubicBezTo>
                  <a:cubicBezTo>
                    <a:pt x="3418" y="3687"/>
                    <a:pt x="4654" y="5825"/>
                    <a:pt x="4654" y="7584"/>
                  </a:cubicBezTo>
                  <a:cubicBezTo>
                    <a:pt x="4654" y="8464"/>
                    <a:pt x="4345" y="9081"/>
                    <a:pt x="3845" y="9371"/>
                  </a:cubicBezTo>
                  <a:lnTo>
                    <a:pt x="8053" y="6941"/>
                  </a:lnTo>
                  <a:cubicBezTo>
                    <a:pt x="8552" y="6652"/>
                    <a:pt x="8861" y="6035"/>
                    <a:pt x="8861" y="5155"/>
                  </a:cubicBezTo>
                  <a:cubicBezTo>
                    <a:pt x="8861" y="3396"/>
                    <a:pt x="7626" y="1256"/>
                    <a:pt x="6103" y="377"/>
                  </a:cubicBezTo>
                  <a:cubicBezTo>
                    <a:pt x="5660" y="121"/>
                    <a:pt x="5242" y="1"/>
                    <a:pt x="4872" y="1"/>
                  </a:cubicBezTo>
                  <a:close/>
                </a:path>
              </a:pathLst>
            </a:custGeom>
            <a:solidFill>
              <a:srgbClr val="F95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20"/>
            <p:cNvSpPr/>
            <p:nvPr/>
          </p:nvSpPr>
          <p:spPr>
            <a:xfrm>
              <a:off x="4366350" y="2526925"/>
              <a:ext cx="153925" cy="195250"/>
            </a:xfrm>
            <a:custGeom>
              <a:rect b="b" l="l" r="r" t="t"/>
              <a:pathLst>
                <a:path extrusionOk="0" h="7810" w="6157">
                  <a:moveTo>
                    <a:pt x="2168" y="1"/>
                  </a:moveTo>
                  <a:cubicBezTo>
                    <a:pt x="1924" y="1"/>
                    <a:pt x="1701" y="53"/>
                    <a:pt x="1505" y="154"/>
                  </a:cubicBezTo>
                  <a:lnTo>
                    <a:pt x="1394" y="217"/>
                  </a:lnTo>
                  <a:lnTo>
                    <a:pt x="0" y="1022"/>
                  </a:lnTo>
                  <a:cubicBezTo>
                    <a:pt x="196" y="921"/>
                    <a:pt x="420" y="870"/>
                    <a:pt x="665" y="870"/>
                  </a:cubicBezTo>
                  <a:cubicBezTo>
                    <a:pt x="724" y="870"/>
                    <a:pt x="784" y="873"/>
                    <a:pt x="846" y="879"/>
                  </a:cubicBezTo>
                  <a:cubicBezTo>
                    <a:pt x="1169" y="912"/>
                    <a:pt x="1523" y="1032"/>
                    <a:pt x="1893" y="1245"/>
                  </a:cubicBezTo>
                  <a:cubicBezTo>
                    <a:pt x="3417" y="2125"/>
                    <a:pt x="4653" y="4264"/>
                    <a:pt x="4653" y="6024"/>
                  </a:cubicBezTo>
                  <a:cubicBezTo>
                    <a:pt x="4653" y="6452"/>
                    <a:pt x="4578" y="6818"/>
                    <a:pt x="4445" y="7114"/>
                  </a:cubicBezTo>
                  <a:cubicBezTo>
                    <a:pt x="4306" y="7426"/>
                    <a:pt x="4102" y="7660"/>
                    <a:pt x="3848" y="7808"/>
                  </a:cubicBezTo>
                  <a:lnTo>
                    <a:pt x="3848" y="7808"/>
                  </a:lnTo>
                  <a:lnTo>
                    <a:pt x="5349" y="6941"/>
                  </a:lnTo>
                  <a:cubicBezTo>
                    <a:pt x="5849" y="6652"/>
                    <a:pt x="6156" y="6035"/>
                    <a:pt x="6156" y="5155"/>
                  </a:cubicBezTo>
                  <a:cubicBezTo>
                    <a:pt x="6156" y="3396"/>
                    <a:pt x="4922" y="1256"/>
                    <a:pt x="3398" y="377"/>
                  </a:cubicBezTo>
                  <a:cubicBezTo>
                    <a:pt x="2956" y="121"/>
                    <a:pt x="2538" y="1"/>
                    <a:pt x="2168" y="1"/>
                  </a:cubicBezTo>
                  <a:close/>
                  <a:moveTo>
                    <a:pt x="3848" y="7808"/>
                  </a:moveTo>
                  <a:lnTo>
                    <a:pt x="3845" y="7810"/>
                  </a:lnTo>
                  <a:cubicBezTo>
                    <a:pt x="3846" y="7809"/>
                    <a:pt x="3847" y="7808"/>
                    <a:pt x="3848" y="7808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20"/>
            <p:cNvSpPr/>
            <p:nvPr/>
          </p:nvSpPr>
          <p:spPr>
            <a:xfrm>
              <a:off x="4328725" y="2548675"/>
              <a:ext cx="153950" cy="195225"/>
            </a:xfrm>
            <a:custGeom>
              <a:rect b="b" l="l" r="r" t="t"/>
              <a:pathLst>
                <a:path extrusionOk="0" h="7809" w="6158">
                  <a:moveTo>
                    <a:pt x="2166" y="0"/>
                  </a:moveTo>
                  <a:cubicBezTo>
                    <a:pt x="1923" y="0"/>
                    <a:pt x="1701" y="52"/>
                    <a:pt x="1505" y="152"/>
                  </a:cubicBezTo>
                  <a:lnTo>
                    <a:pt x="1394" y="216"/>
                  </a:lnTo>
                  <a:lnTo>
                    <a:pt x="1" y="1021"/>
                  </a:lnTo>
                  <a:cubicBezTo>
                    <a:pt x="197" y="920"/>
                    <a:pt x="421" y="868"/>
                    <a:pt x="665" y="868"/>
                  </a:cubicBezTo>
                  <a:cubicBezTo>
                    <a:pt x="725" y="868"/>
                    <a:pt x="785" y="871"/>
                    <a:pt x="846" y="877"/>
                  </a:cubicBezTo>
                  <a:cubicBezTo>
                    <a:pt x="1171" y="911"/>
                    <a:pt x="1523" y="1031"/>
                    <a:pt x="1895" y="1244"/>
                  </a:cubicBezTo>
                  <a:cubicBezTo>
                    <a:pt x="1983" y="1296"/>
                    <a:pt x="2071" y="1352"/>
                    <a:pt x="2158" y="1412"/>
                  </a:cubicBezTo>
                  <a:cubicBezTo>
                    <a:pt x="3471" y="2315"/>
                    <a:pt x="4515" y="4122"/>
                    <a:pt x="4640" y="5710"/>
                  </a:cubicBezTo>
                  <a:cubicBezTo>
                    <a:pt x="4649" y="5815"/>
                    <a:pt x="4653" y="5920"/>
                    <a:pt x="4653" y="6022"/>
                  </a:cubicBezTo>
                  <a:cubicBezTo>
                    <a:pt x="4653" y="6451"/>
                    <a:pt x="4580" y="6816"/>
                    <a:pt x="4447" y="7113"/>
                  </a:cubicBezTo>
                  <a:cubicBezTo>
                    <a:pt x="4306" y="7424"/>
                    <a:pt x="4102" y="7659"/>
                    <a:pt x="3848" y="7806"/>
                  </a:cubicBezTo>
                  <a:lnTo>
                    <a:pt x="3848" y="7806"/>
                  </a:lnTo>
                  <a:lnTo>
                    <a:pt x="5350" y="6940"/>
                  </a:lnTo>
                  <a:cubicBezTo>
                    <a:pt x="5607" y="6792"/>
                    <a:pt x="5812" y="6557"/>
                    <a:pt x="5952" y="6244"/>
                  </a:cubicBezTo>
                  <a:cubicBezTo>
                    <a:pt x="6084" y="5948"/>
                    <a:pt x="6158" y="5582"/>
                    <a:pt x="6158" y="5154"/>
                  </a:cubicBezTo>
                  <a:cubicBezTo>
                    <a:pt x="6158" y="3394"/>
                    <a:pt x="4922" y="1255"/>
                    <a:pt x="3400" y="375"/>
                  </a:cubicBezTo>
                  <a:cubicBezTo>
                    <a:pt x="3028" y="162"/>
                    <a:pt x="2674" y="42"/>
                    <a:pt x="2352" y="10"/>
                  </a:cubicBezTo>
                  <a:cubicBezTo>
                    <a:pt x="2289" y="3"/>
                    <a:pt x="2227" y="0"/>
                    <a:pt x="2166" y="0"/>
                  </a:cubicBezTo>
                  <a:close/>
                  <a:moveTo>
                    <a:pt x="3848" y="7806"/>
                  </a:moveTo>
                  <a:lnTo>
                    <a:pt x="3845" y="7808"/>
                  </a:lnTo>
                  <a:cubicBezTo>
                    <a:pt x="3846" y="7808"/>
                    <a:pt x="3847" y="7807"/>
                    <a:pt x="3848" y="7806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20"/>
            <p:cNvSpPr/>
            <p:nvPr/>
          </p:nvSpPr>
          <p:spPr>
            <a:xfrm>
              <a:off x="4291075" y="2570350"/>
              <a:ext cx="153975" cy="195275"/>
            </a:xfrm>
            <a:custGeom>
              <a:rect b="b" l="l" r="r" t="t"/>
              <a:pathLst>
                <a:path extrusionOk="0" h="7811" w="6159">
                  <a:moveTo>
                    <a:pt x="2169" y="1"/>
                  </a:moveTo>
                  <a:cubicBezTo>
                    <a:pt x="1925" y="1"/>
                    <a:pt x="1702" y="53"/>
                    <a:pt x="1505" y="154"/>
                  </a:cubicBezTo>
                  <a:lnTo>
                    <a:pt x="1394" y="218"/>
                  </a:lnTo>
                  <a:lnTo>
                    <a:pt x="1" y="1023"/>
                  </a:lnTo>
                  <a:cubicBezTo>
                    <a:pt x="197" y="922"/>
                    <a:pt x="420" y="870"/>
                    <a:pt x="664" y="870"/>
                  </a:cubicBezTo>
                  <a:cubicBezTo>
                    <a:pt x="724" y="870"/>
                    <a:pt x="785" y="873"/>
                    <a:pt x="848" y="879"/>
                  </a:cubicBezTo>
                  <a:cubicBezTo>
                    <a:pt x="1171" y="913"/>
                    <a:pt x="1525" y="1032"/>
                    <a:pt x="1895" y="1246"/>
                  </a:cubicBezTo>
                  <a:cubicBezTo>
                    <a:pt x="1984" y="1298"/>
                    <a:pt x="2073" y="1353"/>
                    <a:pt x="2159" y="1414"/>
                  </a:cubicBezTo>
                  <a:cubicBezTo>
                    <a:pt x="3472" y="2316"/>
                    <a:pt x="4516" y="4124"/>
                    <a:pt x="4640" y="5712"/>
                  </a:cubicBezTo>
                  <a:cubicBezTo>
                    <a:pt x="4649" y="5817"/>
                    <a:pt x="4653" y="5922"/>
                    <a:pt x="4653" y="6024"/>
                  </a:cubicBezTo>
                  <a:cubicBezTo>
                    <a:pt x="4653" y="6453"/>
                    <a:pt x="4580" y="6818"/>
                    <a:pt x="4447" y="7115"/>
                  </a:cubicBezTo>
                  <a:cubicBezTo>
                    <a:pt x="4308" y="7426"/>
                    <a:pt x="4104" y="7661"/>
                    <a:pt x="3849" y="7808"/>
                  </a:cubicBezTo>
                  <a:lnTo>
                    <a:pt x="3849" y="7808"/>
                  </a:lnTo>
                  <a:lnTo>
                    <a:pt x="5351" y="6941"/>
                  </a:lnTo>
                  <a:cubicBezTo>
                    <a:pt x="5607" y="6794"/>
                    <a:pt x="5812" y="6559"/>
                    <a:pt x="5952" y="6246"/>
                  </a:cubicBezTo>
                  <a:cubicBezTo>
                    <a:pt x="6085" y="5949"/>
                    <a:pt x="6158" y="5584"/>
                    <a:pt x="6158" y="5155"/>
                  </a:cubicBezTo>
                  <a:cubicBezTo>
                    <a:pt x="6158" y="5053"/>
                    <a:pt x="6153" y="4948"/>
                    <a:pt x="6145" y="4843"/>
                  </a:cubicBezTo>
                  <a:cubicBezTo>
                    <a:pt x="6021" y="3255"/>
                    <a:pt x="4976" y="1448"/>
                    <a:pt x="3664" y="545"/>
                  </a:cubicBezTo>
                  <a:cubicBezTo>
                    <a:pt x="3577" y="486"/>
                    <a:pt x="3489" y="429"/>
                    <a:pt x="3400" y="377"/>
                  </a:cubicBezTo>
                  <a:cubicBezTo>
                    <a:pt x="3029" y="164"/>
                    <a:pt x="2676" y="44"/>
                    <a:pt x="2352" y="10"/>
                  </a:cubicBezTo>
                  <a:cubicBezTo>
                    <a:pt x="2290" y="4"/>
                    <a:pt x="2229" y="1"/>
                    <a:pt x="2169" y="1"/>
                  </a:cubicBezTo>
                  <a:close/>
                  <a:moveTo>
                    <a:pt x="3849" y="7808"/>
                  </a:moveTo>
                  <a:lnTo>
                    <a:pt x="3846" y="7810"/>
                  </a:lnTo>
                  <a:cubicBezTo>
                    <a:pt x="3847" y="7809"/>
                    <a:pt x="3848" y="7809"/>
                    <a:pt x="3849" y="7808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20"/>
            <p:cNvSpPr/>
            <p:nvPr/>
          </p:nvSpPr>
          <p:spPr>
            <a:xfrm>
              <a:off x="3698825" y="2592075"/>
              <a:ext cx="669375" cy="374375"/>
            </a:xfrm>
            <a:custGeom>
              <a:rect b="b" l="l" r="r" t="t"/>
              <a:pathLst>
                <a:path extrusionOk="0" h="14975" w="26775">
                  <a:moveTo>
                    <a:pt x="24354" y="1"/>
                  </a:moveTo>
                  <a:cubicBezTo>
                    <a:pt x="24110" y="1"/>
                    <a:pt x="23887" y="53"/>
                    <a:pt x="23691" y="154"/>
                  </a:cubicBezTo>
                  <a:lnTo>
                    <a:pt x="23581" y="218"/>
                  </a:lnTo>
                  <a:lnTo>
                    <a:pt x="140" y="13768"/>
                  </a:lnTo>
                  <a:lnTo>
                    <a:pt x="0" y="13849"/>
                  </a:lnTo>
                  <a:cubicBezTo>
                    <a:pt x="18" y="13840"/>
                    <a:pt x="119" y="13820"/>
                    <a:pt x="274" y="13820"/>
                  </a:cubicBezTo>
                  <a:cubicBezTo>
                    <a:pt x="527" y="13820"/>
                    <a:pt x="923" y="13872"/>
                    <a:pt x="1336" y="14105"/>
                  </a:cubicBezTo>
                  <a:cubicBezTo>
                    <a:pt x="1832" y="14383"/>
                    <a:pt x="1839" y="14975"/>
                    <a:pt x="1839" y="14975"/>
                  </a:cubicBezTo>
                  <a:lnTo>
                    <a:pt x="26775" y="1375"/>
                  </a:lnTo>
                  <a:cubicBezTo>
                    <a:pt x="26490" y="1054"/>
                    <a:pt x="26178" y="772"/>
                    <a:pt x="25849" y="545"/>
                  </a:cubicBezTo>
                  <a:cubicBezTo>
                    <a:pt x="25763" y="486"/>
                    <a:pt x="25674" y="429"/>
                    <a:pt x="25585" y="377"/>
                  </a:cubicBezTo>
                  <a:cubicBezTo>
                    <a:pt x="25215" y="163"/>
                    <a:pt x="24861" y="44"/>
                    <a:pt x="24538" y="10"/>
                  </a:cubicBezTo>
                  <a:cubicBezTo>
                    <a:pt x="24475" y="4"/>
                    <a:pt x="24414" y="1"/>
                    <a:pt x="24354" y="1"/>
                  </a:cubicBezTo>
                  <a:close/>
                </a:path>
              </a:pathLst>
            </a:custGeom>
            <a:solidFill>
              <a:srgbClr val="FFE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20"/>
            <p:cNvSpPr/>
            <p:nvPr/>
          </p:nvSpPr>
          <p:spPr>
            <a:xfrm>
              <a:off x="3794925" y="2682750"/>
              <a:ext cx="612500" cy="425250"/>
            </a:xfrm>
            <a:custGeom>
              <a:rect b="b" l="l" r="r" t="t"/>
              <a:pathLst>
                <a:path extrusionOk="0" h="17010" w="24500">
                  <a:moveTo>
                    <a:pt x="24230" y="1"/>
                  </a:moveTo>
                  <a:lnTo>
                    <a:pt x="0" y="14822"/>
                  </a:lnTo>
                  <a:cubicBezTo>
                    <a:pt x="0" y="14822"/>
                    <a:pt x="503" y="15114"/>
                    <a:pt x="502" y="15690"/>
                  </a:cubicBezTo>
                  <a:cubicBezTo>
                    <a:pt x="500" y="16455"/>
                    <a:pt x="65" y="16972"/>
                    <a:pt x="0" y="17009"/>
                  </a:cubicBezTo>
                  <a:lnTo>
                    <a:pt x="196" y="16897"/>
                  </a:lnTo>
                  <a:lnTo>
                    <a:pt x="23691" y="3314"/>
                  </a:lnTo>
                  <a:cubicBezTo>
                    <a:pt x="23948" y="3167"/>
                    <a:pt x="24153" y="2932"/>
                    <a:pt x="24293" y="2619"/>
                  </a:cubicBezTo>
                  <a:cubicBezTo>
                    <a:pt x="24426" y="2322"/>
                    <a:pt x="24499" y="1957"/>
                    <a:pt x="24499" y="1528"/>
                  </a:cubicBezTo>
                  <a:cubicBezTo>
                    <a:pt x="24499" y="1426"/>
                    <a:pt x="24495" y="1321"/>
                    <a:pt x="24486" y="1216"/>
                  </a:cubicBezTo>
                  <a:cubicBezTo>
                    <a:pt x="24455" y="819"/>
                    <a:pt x="24366" y="407"/>
                    <a:pt x="24230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p20"/>
            <p:cNvSpPr/>
            <p:nvPr/>
          </p:nvSpPr>
          <p:spPr>
            <a:xfrm>
              <a:off x="3744775" y="2613575"/>
              <a:ext cx="660525" cy="439725"/>
            </a:xfrm>
            <a:custGeom>
              <a:rect b="b" l="l" r="r" t="t"/>
              <a:pathLst>
                <a:path extrusionOk="0" h="17589" w="26421">
                  <a:moveTo>
                    <a:pt x="24416" y="1"/>
                  </a:moveTo>
                  <a:lnTo>
                    <a:pt x="1" y="14114"/>
                  </a:lnTo>
                  <a:cubicBezTo>
                    <a:pt x="5" y="14113"/>
                    <a:pt x="9" y="14113"/>
                    <a:pt x="13" y="14113"/>
                  </a:cubicBezTo>
                  <a:cubicBezTo>
                    <a:pt x="1007" y="14113"/>
                    <a:pt x="1755" y="15414"/>
                    <a:pt x="1755" y="15414"/>
                  </a:cubicBezTo>
                  <a:cubicBezTo>
                    <a:pt x="1755" y="15414"/>
                    <a:pt x="2507" y="16727"/>
                    <a:pt x="2006" y="17589"/>
                  </a:cubicBezTo>
                  <a:lnTo>
                    <a:pt x="26421" y="3475"/>
                  </a:lnTo>
                  <a:cubicBezTo>
                    <a:pt x="26375" y="3235"/>
                    <a:pt x="26314" y="2998"/>
                    <a:pt x="26236" y="2766"/>
                  </a:cubicBezTo>
                  <a:cubicBezTo>
                    <a:pt x="26096" y="2353"/>
                    <a:pt x="25917" y="1954"/>
                    <a:pt x="25697" y="1577"/>
                  </a:cubicBezTo>
                  <a:cubicBezTo>
                    <a:pt x="25480" y="1198"/>
                    <a:pt x="25225" y="842"/>
                    <a:pt x="24937" y="515"/>
                  </a:cubicBezTo>
                  <a:cubicBezTo>
                    <a:pt x="24774" y="331"/>
                    <a:pt x="24600" y="160"/>
                    <a:pt x="24416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20"/>
            <p:cNvSpPr/>
            <p:nvPr/>
          </p:nvSpPr>
          <p:spPr>
            <a:xfrm>
              <a:off x="3555975" y="3064350"/>
              <a:ext cx="88500" cy="72850"/>
            </a:xfrm>
            <a:custGeom>
              <a:rect b="b" l="l" r="r" t="t"/>
              <a:pathLst>
                <a:path extrusionOk="0" h="2914" w="3540">
                  <a:moveTo>
                    <a:pt x="2089" y="0"/>
                  </a:moveTo>
                  <a:cubicBezTo>
                    <a:pt x="1966" y="0"/>
                    <a:pt x="1857" y="37"/>
                    <a:pt x="1768" y="108"/>
                  </a:cubicBezTo>
                  <a:lnTo>
                    <a:pt x="1618" y="303"/>
                  </a:lnTo>
                  <a:lnTo>
                    <a:pt x="112" y="2268"/>
                  </a:lnTo>
                  <a:cubicBezTo>
                    <a:pt x="12" y="2396"/>
                    <a:pt x="1" y="2572"/>
                    <a:pt x="83" y="2710"/>
                  </a:cubicBezTo>
                  <a:lnTo>
                    <a:pt x="83" y="2712"/>
                  </a:lnTo>
                  <a:cubicBezTo>
                    <a:pt x="154" y="2837"/>
                    <a:pt x="286" y="2913"/>
                    <a:pt x="428" y="2913"/>
                  </a:cubicBezTo>
                  <a:cubicBezTo>
                    <a:pt x="445" y="2913"/>
                    <a:pt x="463" y="2912"/>
                    <a:pt x="481" y="2910"/>
                  </a:cubicBezTo>
                  <a:lnTo>
                    <a:pt x="2964" y="2591"/>
                  </a:lnTo>
                  <a:lnTo>
                    <a:pt x="3137" y="2570"/>
                  </a:lnTo>
                  <a:lnTo>
                    <a:pt x="3140" y="2570"/>
                  </a:lnTo>
                  <a:cubicBezTo>
                    <a:pt x="3384" y="2498"/>
                    <a:pt x="3540" y="2252"/>
                    <a:pt x="3540" y="1874"/>
                  </a:cubicBezTo>
                  <a:cubicBezTo>
                    <a:pt x="3540" y="1801"/>
                    <a:pt x="3535" y="1728"/>
                    <a:pt x="3524" y="1656"/>
                  </a:cubicBezTo>
                  <a:cubicBezTo>
                    <a:pt x="3440" y="1067"/>
                    <a:pt x="3029" y="422"/>
                    <a:pt x="2537" y="138"/>
                  </a:cubicBezTo>
                  <a:cubicBezTo>
                    <a:pt x="2376" y="45"/>
                    <a:pt x="2224" y="0"/>
                    <a:pt x="2089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20"/>
            <p:cNvSpPr/>
            <p:nvPr/>
          </p:nvSpPr>
          <p:spPr>
            <a:xfrm>
              <a:off x="3596400" y="3067000"/>
              <a:ext cx="3800" cy="4950"/>
            </a:xfrm>
            <a:custGeom>
              <a:rect b="b" l="l" r="r" t="t"/>
              <a:pathLst>
                <a:path extrusionOk="0" h="198" w="152">
                  <a:moveTo>
                    <a:pt x="151" y="1"/>
                  </a:moveTo>
                  <a:lnTo>
                    <a:pt x="151" y="1"/>
                  </a:lnTo>
                  <a:cubicBezTo>
                    <a:pt x="86" y="54"/>
                    <a:pt x="36" y="121"/>
                    <a:pt x="1" y="197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p20"/>
            <p:cNvSpPr/>
            <p:nvPr/>
          </p:nvSpPr>
          <p:spPr>
            <a:xfrm>
              <a:off x="3630100" y="3128600"/>
              <a:ext cx="4325" cy="550"/>
            </a:xfrm>
            <a:custGeom>
              <a:rect b="b" l="l" r="r" t="t"/>
              <a:pathLst>
                <a:path extrusionOk="0" h="22" w="173">
                  <a:moveTo>
                    <a:pt x="173" y="0"/>
                  </a:moveTo>
                  <a:lnTo>
                    <a:pt x="0" y="21"/>
                  </a:lnTo>
                  <a:cubicBezTo>
                    <a:pt x="8" y="21"/>
                    <a:pt x="15" y="21"/>
                    <a:pt x="22" y="21"/>
                  </a:cubicBezTo>
                  <a:cubicBezTo>
                    <a:pt x="73" y="21"/>
                    <a:pt x="123" y="14"/>
                    <a:pt x="173" y="0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p20"/>
            <p:cNvSpPr/>
            <p:nvPr/>
          </p:nvSpPr>
          <p:spPr>
            <a:xfrm>
              <a:off x="3558050" y="3105725"/>
              <a:ext cx="86425" cy="31475"/>
            </a:xfrm>
            <a:custGeom>
              <a:rect b="b" l="l" r="r" t="t"/>
              <a:pathLst>
                <a:path extrusionOk="0" h="1259" w="3457">
                  <a:moveTo>
                    <a:pt x="3440" y="1"/>
                  </a:moveTo>
                  <a:cubicBezTo>
                    <a:pt x="1714" y="584"/>
                    <a:pt x="237" y="1062"/>
                    <a:pt x="25" y="1062"/>
                  </a:cubicBezTo>
                  <a:cubicBezTo>
                    <a:pt x="12" y="1062"/>
                    <a:pt x="4" y="1060"/>
                    <a:pt x="1" y="1057"/>
                  </a:cubicBezTo>
                  <a:lnTo>
                    <a:pt x="1" y="1057"/>
                  </a:lnTo>
                  <a:cubicBezTo>
                    <a:pt x="72" y="1182"/>
                    <a:pt x="205" y="1258"/>
                    <a:pt x="346" y="1258"/>
                  </a:cubicBezTo>
                  <a:cubicBezTo>
                    <a:pt x="364" y="1258"/>
                    <a:pt x="381" y="1257"/>
                    <a:pt x="399" y="1255"/>
                  </a:cubicBezTo>
                  <a:lnTo>
                    <a:pt x="2882" y="935"/>
                  </a:lnTo>
                  <a:lnTo>
                    <a:pt x="3055" y="914"/>
                  </a:lnTo>
                  <a:lnTo>
                    <a:pt x="3059" y="914"/>
                  </a:lnTo>
                  <a:cubicBezTo>
                    <a:pt x="3301" y="843"/>
                    <a:pt x="3457" y="597"/>
                    <a:pt x="3457" y="219"/>
                  </a:cubicBezTo>
                  <a:cubicBezTo>
                    <a:pt x="3457" y="146"/>
                    <a:pt x="3451" y="72"/>
                    <a:pt x="3440" y="1"/>
                  </a:cubicBezTo>
                  <a:close/>
                </a:path>
              </a:pathLst>
            </a:custGeom>
            <a:solidFill>
              <a:srgbClr val="1A1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1" name="Google Shape;3651;p20"/>
            <p:cNvSpPr/>
            <p:nvPr/>
          </p:nvSpPr>
          <p:spPr>
            <a:xfrm>
              <a:off x="4291075" y="2526925"/>
              <a:ext cx="176975" cy="86675"/>
            </a:xfrm>
            <a:custGeom>
              <a:rect b="b" l="l" r="r" t="t"/>
              <a:pathLst>
                <a:path extrusionOk="0" h="3467" w="7079">
                  <a:moveTo>
                    <a:pt x="5180" y="1"/>
                  </a:moveTo>
                  <a:cubicBezTo>
                    <a:pt x="4936" y="1"/>
                    <a:pt x="4712" y="53"/>
                    <a:pt x="4516" y="154"/>
                  </a:cubicBezTo>
                  <a:lnTo>
                    <a:pt x="4405" y="219"/>
                  </a:lnTo>
                  <a:lnTo>
                    <a:pt x="3011" y="1022"/>
                  </a:lnTo>
                  <a:lnTo>
                    <a:pt x="2900" y="1086"/>
                  </a:lnTo>
                  <a:lnTo>
                    <a:pt x="1505" y="1891"/>
                  </a:lnTo>
                  <a:lnTo>
                    <a:pt x="1394" y="1955"/>
                  </a:lnTo>
                  <a:lnTo>
                    <a:pt x="1" y="2760"/>
                  </a:lnTo>
                  <a:cubicBezTo>
                    <a:pt x="197" y="2659"/>
                    <a:pt x="420" y="2607"/>
                    <a:pt x="664" y="2607"/>
                  </a:cubicBezTo>
                  <a:cubicBezTo>
                    <a:pt x="724" y="2607"/>
                    <a:pt x="785" y="2610"/>
                    <a:pt x="848" y="2616"/>
                  </a:cubicBezTo>
                  <a:cubicBezTo>
                    <a:pt x="1171" y="2649"/>
                    <a:pt x="1525" y="2768"/>
                    <a:pt x="1895" y="2982"/>
                  </a:cubicBezTo>
                  <a:cubicBezTo>
                    <a:pt x="1984" y="3034"/>
                    <a:pt x="2073" y="3090"/>
                    <a:pt x="2159" y="3151"/>
                  </a:cubicBezTo>
                  <a:cubicBezTo>
                    <a:pt x="2299" y="3248"/>
                    <a:pt x="2435" y="3355"/>
                    <a:pt x="2564" y="3467"/>
                  </a:cubicBezTo>
                  <a:lnTo>
                    <a:pt x="7079" y="862"/>
                  </a:lnTo>
                  <a:cubicBezTo>
                    <a:pt x="6871" y="680"/>
                    <a:pt x="6648" y="517"/>
                    <a:pt x="6410" y="377"/>
                  </a:cubicBezTo>
                  <a:cubicBezTo>
                    <a:pt x="5968" y="121"/>
                    <a:pt x="5550" y="1"/>
                    <a:pt x="5180" y="1"/>
                  </a:cubicBezTo>
                  <a:close/>
                </a:path>
              </a:pathLst>
            </a:custGeom>
            <a:solidFill>
              <a:srgbClr val="DAE6EA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Google Shape;3652;p20"/>
            <p:cNvSpPr/>
            <p:nvPr/>
          </p:nvSpPr>
          <p:spPr>
            <a:xfrm>
              <a:off x="4403950" y="2466200"/>
              <a:ext cx="221425" cy="125950"/>
            </a:xfrm>
            <a:custGeom>
              <a:rect b="b" l="l" r="r" t="t"/>
              <a:pathLst>
                <a:path extrusionOk="0" h="5038" w="8857">
                  <a:moveTo>
                    <a:pt x="4871" y="0"/>
                  </a:moveTo>
                  <a:cubicBezTo>
                    <a:pt x="4580" y="0"/>
                    <a:pt x="4319" y="75"/>
                    <a:pt x="4097" y="218"/>
                  </a:cubicBezTo>
                  <a:lnTo>
                    <a:pt x="1" y="2583"/>
                  </a:lnTo>
                  <a:cubicBezTo>
                    <a:pt x="197" y="2482"/>
                    <a:pt x="420" y="2430"/>
                    <a:pt x="664" y="2430"/>
                  </a:cubicBezTo>
                  <a:cubicBezTo>
                    <a:pt x="1034" y="2430"/>
                    <a:pt x="1452" y="2550"/>
                    <a:pt x="1894" y="2806"/>
                  </a:cubicBezTo>
                  <a:cubicBezTo>
                    <a:pt x="2133" y="2944"/>
                    <a:pt x="2357" y="3106"/>
                    <a:pt x="2565" y="3288"/>
                  </a:cubicBezTo>
                  <a:cubicBezTo>
                    <a:pt x="2565" y="3288"/>
                    <a:pt x="4972" y="1900"/>
                    <a:pt x="5601" y="1536"/>
                  </a:cubicBezTo>
                  <a:cubicBezTo>
                    <a:pt x="5735" y="1459"/>
                    <a:pt x="5876" y="1423"/>
                    <a:pt x="6020" y="1423"/>
                  </a:cubicBezTo>
                  <a:cubicBezTo>
                    <a:pt x="7273" y="1423"/>
                    <a:pt x="8786" y="4114"/>
                    <a:pt x="8856" y="5038"/>
                  </a:cubicBezTo>
                  <a:cubicBezTo>
                    <a:pt x="8803" y="3300"/>
                    <a:pt x="7593" y="1237"/>
                    <a:pt x="6103" y="377"/>
                  </a:cubicBezTo>
                  <a:cubicBezTo>
                    <a:pt x="5660" y="121"/>
                    <a:pt x="5242" y="0"/>
                    <a:pt x="4871" y="0"/>
                  </a:cubicBezTo>
                  <a:close/>
                </a:path>
              </a:pathLst>
            </a:custGeom>
            <a:solidFill>
              <a:srgbClr val="FD9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p20"/>
            <p:cNvSpPr/>
            <p:nvPr/>
          </p:nvSpPr>
          <p:spPr>
            <a:xfrm>
              <a:off x="3934350" y="2668225"/>
              <a:ext cx="970575" cy="712775"/>
            </a:xfrm>
            <a:custGeom>
              <a:rect b="b" l="l" r="r" t="t"/>
              <a:pathLst>
                <a:path extrusionOk="0" h="28511" w="38823">
                  <a:moveTo>
                    <a:pt x="17703" y="0"/>
                  </a:moveTo>
                  <a:lnTo>
                    <a:pt x="0" y="10220"/>
                  </a:lnTo>
                  <a:lnTo>
                    <a:pt x="0" y="13089"/>
                  </a:lnTo>
                  <a:cubicBezTo>
                    <a:pt x="0" y="14674"/>
                    <a:pt x="1779" y="16986"/>
                    <a:pt x="3974" y="18253"/>
                  </a:cubicBezTo>
                  <a:lnTo>
                    <a:pt x="21741" y="28510"/>
                  </a:lnTo>
                  <a:lnTo>
                    <a:pt x="38822" y="18648"/>
                  </a:lnTo>
                  <a:lnTo>
                    <a:pt x="21676" y="8749"/>
                  </a:lnTo>
                  <a:cubicBezTo>
                    <a:pt x="19482" y="7482"/>
                    <a:pt x="17703" y="5010"/>
                    <a:pt x="17703" y="3228"/>
                  </a:cubicBezTo>
                  <a:lnTo>
                    <a:pt x="17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p20"/>
            <p:cNvSpPr/>
            <p:nvPr/>
          </p:nvSpPr>
          <p:spPr>
            <a:xfrm>
              <a:off x="4151325" y="2942225"/>
              <a:ext cx="340525" cy="195025"/>
            </a:xfrm>
            <a:custGeom>
              <a:rect b="b" l="l" r="r" t="t"/>
              <a:pathLst>
                <a:path extrusionOk="0" h="7801" w="13621">
                  <a:moveTo>
                    <a:pt x="12867" y="0"/>
                  </a:moveTo>
                  <a:cubicBezTo>
                    <a:pt x="12723" y="0"/>
                    <a:pt x="12579" y="32"/>
                    <a:pt x="12470" y="95"/>
                  </a:cubicBezTo>
                  <a:lnTo>
                    <a:pt x="220" y="7167"/>
                  </a:lnTo>
                  <a:cubicBezTo>
                    <a:pt x="0" y="7294"/>
                    <a:pt x="0" y="7499"/>
                    <a:pt x="220" y="7626"/>
                  </a:cubicBezTo>
                  <a:lnTo>
                    <a:pt x="358" y="7705"/>
                  </a:lnTo>
                  <a:cubicBezTo>
                    <a:pt x="467" y="7769"/>
                    <a:pt x="611" y="7800"/>
                    <a:pt x="755" y="7800"/>
                  </a:cubicBezTo>
                  <a:cubicBezTo>
                    <a:pt x="898" y="7800"/>
                    <a:pt x="1042" y="7769"/>
                    <a:pt x="1152" y="7705"/>
                  </a:cubicBezTo>
                  <a:lnTo>
                    <a:pt x="13401" y="633"/>
                  </a:lnTo>
                  <a:cubicBezTo>
                    <a:pt x="13621" y="507"/>
                    <a:pt x="13621" y="300"/>
                    <a:pt x="13401" y="174"/>
                  </a:cubicBezTo>
                  <a:lnTo>
                    <a:pt x="13265" y="95"/>
                  </a:lnTo>
                  <a:cubicBezTo>
                    <a:pt x="13155" y="32"/>
                    <a:pt x="13011" y="0"/>
                    <a:pt x="12867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p20"/>
            <p:cNvSpPr/>
            <p:nvPr/>
          </p:nvSpPr>
          <p:spPr>
            <a:xfrm>
              <a:off x="4227250" y="2986050"/>
              <a:ext cx="340525" cy="195025"/>
            </a:xfrm>
            <a:custGeom>
              <a:rect b="b" l="l" r="r" t="t"/>
              <a:pathLst>
                <a:path extrusionOk="0" h="7801" w="13621">
                  <a:moveTo>
                    <a:pt x="12867" y="0"/>
                  </a:moveTo>
                  <a:cubicBezTo>
                    <a:pt x="12723" y="0"/>
                    <a:pt x="12580" y="32"/>
                    <a:pt x="12470" y="95"/>
                  </a:cubicBezTo>
                  <a:lnTo>
                    <a:pt x="220" y="7169"/>
                  </a:lnTo>
                  <a:cubicBezTo>
                    <a:pt x="1" y="7295"/>
                    <a:pt x="1" y="7500"/>
                    <a:pt x="220" y="7627"/>
                  </a:cubicBezTo>
                  <a:lnTo>
                    <a:pt x="358" y="7707"/>
                  </a:lnTo>
                  <a:cubicBezTo>
                    <a:pt x="468" y="7769"/>
                    <a:pt x="611" y="7801"/>
                    <a:pt x="755" y="7801"/>
                  </a:cubicBezTo>
                  <a:cubicBezTo>
                    <a:pt x="898" y="7801"/>
                    <a:pt x="1042" y="7769"/>
                    <a:pt x="1152" y="7707"/>
                  </a:cubicBezTo>
                  <a:lnTo>
                    <a:pt x="13401" y="633"/>
                  </a:lnTo>
                  <a:cubicBezTo>
                    <a:pt x="13621" y="507"/>
                    <a:pt x="13621" y="302"/>
                    <a:pt x="13401" y="175"/>
                  </a:cubicBezTo>
                  <a:lnTo>
                    <a:pt x="13265" y="95"/>
                  </a:lnTo>
                  <a:cubicBezTo>
                    <a:pt x="13155" y="32"/>
                    <a:pt x="13011" y="0"/>
                    <a:pt x="12867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p20"/>
            <p:cNvSpPr/>
            <p:nvPr/>
          </p:nvSpPr>
          <p:spPr>
            <a:xfrm>
              <a:off x="4100850" y="2911375"/>
              <a:ext cx="341375" cy="196725"/>
            </a:xfrm>
            <a:custGeom>
              <a:rect b="b" l="l" r="r" t="t"/>
              <a:pathLst>
                <a:path extrusionOk="0" h="7869" w="13655">
                  <a:moveTo>
                    <a:pt x="12940" y="0"/>
                  </a:moveTo>
                  <a:cubicBezTo>
                    <a:pt x="12831" y="0"/>
                    <a:pt x="12648" y="60"/>
                    <a:pt x="12477" y="159"/>
                  </a:cubicBezTo>
                  <a:lnTo>
                    <a:pt x="220" y="7236"/>
                  </a:lnTo>
                  <a:cubicBezTo>
                    <a:pt x="1" y="7362"/>
                    <a:pt x="1" y="7567"/>
                    <a:pt x="220" y="7694"/>
                  </a:cubicBezTo>
                  <a:lnTo>
                    <a:pt x="358" y="7774"/>
                  </a:lnTo>
                  <a:cubicBezTo>
                    <a:pt x="468" y="7837"/>
                    <a:pt x="612" y="7869"/>
                    <a:pt x="755" y="7869"/>
                  </a:cubicBezTo>
                  <a:cubicBezTo>
                    <a:pt x="899" y="7869"/>
                    <a:pt x="1043" y="7837"/>
                    <a:pt x="1152" y="7774"/>
                  </a:cubicBezTo>
                  <a:lnTo>
                    <a:pt x="13402" y="702"/>
                  </a:lnTo>
                  <a:cubicBezTo>
                    <a:pt x="13622" y="575"/>
                    <a:pt x="13655" y="388"/>
                    <a:pt x="13476" y="285"/>
                  </a:cubicBezTo>
                  <a:lnTo>
                    <a:pt x="13153" y="98"/>
                  </a:lnTo>
                  <a:cubicBezTo>
                    <a:pt x="13106" y="72"/>
                    <a:pt x="13059" y="44"/>
                    <a:pt x="13013" y="15"/>
                  </a:cubicBezTo>
                  <a:cubicBezTo>
                    <a:pt x="12996" y="5"/>
                    <a:pt x="12971" y="0"/>
                    <a:pt x="12940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20"/>
            <p:cNvSpPr/>
            <p:nvPr/>
          </p:nvSpPr>
          <p:spPr>
            <a:xfrm>
              <a:off x="4058375" y="2882875"/>
              <a:ext cx="340450" cy="198350"/>
            </a:xfrm>
            <a:custGeom>
              <a:rect b="b" l="l" r="r" t="t"/>
              <a:pathLst>
                <a:path extrusionOk="0" h="7934" w="13618">
                  <a:moveTo>
                    <a:pt x="12942" y="1"/>
                  </a:moveTo>
                  <a:cubicBezTo>
                    <a:pt x="12838" y="1"/>
                    <a:pt x="12736" y="24"/>
                    <a:pt x="12650" y="74"/>
                  </a:cubicBezTo>
                  <a:lnTo>
                    <a:pt x="241" y="7239"/>
                  </a:lnTo>
                  <a:cubicBezTo>
                    <a:pt x="21" y="7366"/>
                    <a:pt x="1" y="7601"/>
                    <a:pt x="202" y="7754"/>
                  </a:cubicBezTo>
                  <a:lnTo>
                    <a:pt x="278" y="7811"/>
                  </a:lnTo>
                  <a:cubicBezTo>
                    <a:pt x="389" y="7893"/>
                    <a:pt x="543" y="7934"/>
                    <a:pt x="695" y="7934"/>
                  </a:cubicBezTo>
                  <a:cubicBezTo>
                    <a:pt x="823" y="7934"/>
                    <a:pt x="950" y="7905"/>
                    <a:pt x="1049" y="7847"/>
                  </a:cubicBezTo>
                  <a:lnTo>
                    <a:pt x="13381" y="728"/>
                  </a:lnTo>
                  <a:cubicBezTo>
                    <a:pt x="13601" y="601"/>
                    <a:pt x="13618" y="371"/>
                    <a:pt x="13428" y="203"/>
                  </a:cubicBezTo>
                  <a:lnTo>
                    <a:pt x="13381" y="160"/>
                  </a:lnTo>
                  <a:cubicBezTo>
                    <a:pt x="13267" y="57"/>
                    <a:pt x="13103" y="1"/>
                    <a:pt x="12942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p20"/>
            <p:cNvSpPr/>
            <p:nvPr/>
          </p:nvSpPr>
          <p:spPr>
            <a:xfrm>
              <a:off x="4277725" y="3015175"/>
              <a:ext cx="340525" cy="195050"/>
            </a:xfrm>
            <a:custGeom>
              <a:rect b="b" l="l" r="r" t="t"/>
              <a:pathLst>
                <a:path extrusionOk="0" h="7802" w="13621">
                  <a:moveTo>
                    <a:pt x="12867" y="1"/>
                  </a:moveTo>
                  <a:cubicBezTo>
                    <a:pt x="12723" y="1"/>
                    <a:pt x="12579" y="33"/>
                    <a:pt x="12469" y="96"/>
                  </a:cubicBezTo>
                  <a:lnTo>
                    <a:pt x="220" y="7169"/>
                  </a:lnTo>
                  <a:cubicBezTo>
                    <a:pt x="0" y="7296"/>
                    <a:pt x="0" y="7501"/>
                    <a:pt x="220" y="7628"/>
                  </a:cubicBezTo>
                  <a:lnTo>
                    <a:pt x="357" y="7706"/>
                  </a:lnTo>
                  <a:cubicBezTo>
                    <a:pt x="467" y="7769"/>
                    <a:pt x="611" y="7801"/>
                    <a:pt x="755" y="7801"/>
                  </a:cubicBezTo>
                  <a:cubicBezTo>
                    <a:pt x="899" y="7801"/>
                    <a:pt x="1042" y="7769"/>
                    <a:pt x="1151" y="7706"/>
                  </a:cubicBezTo>
                  <a:lnTo>
                    <a:pt x="13402" y="634"/>
                  </a:lnTo>
                  <a:cubicBezTo>
                    <a:pt x="13621" y="507"/>
                    <a:pt x="13621" y="302"/>
                    <a:pt x="13402" y="176"/>
                  </a:cubicBezTo>
                  <a:lnTo>
                    <a:pt x="13265" y="96"/>
                  </a:lnTo>
                  <a:cubicBezTo>
                    <a:pt x="13155" y="33"/>
                    <a:pt x="13011" y="1"/>
                    <a:pt x="12867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9" name="Google Shape;3659;p20"/>
            <p:cNvSpPr/>
            <p:nvPr/>
          </p:nvSpPr>
          <p:spPr>
            <a:xfrm>
              <a:off x="3989250" y="2791200"/>
              <a:ext cx="355850" cy="219600"/>
            </a:xfrm>
            <a:custGeom>
              <a:rect b="b" l="l" r="r" t="t"/>
              <a:pathLst>
                <a:path extrusionOk="0" h="8784" w="14234">
                  <a:moveTo>
                    <a:pt x="13878" y="0"/>
                  </a:moveTo>
                  <a:cubicBezTo>
                    <a:pt x="13832" y="0"/>
                    <a:pt x="13779" y="18"/>
                    <a:pt x="13721" y="58"/>
                  </a:cubicBezTo>
                  <a:lnTo>
                    <a:pt x="162" y="7886"/>
                  </a:lnTo>
                  <a:cubicBezTo>
                    <a:pt x="1" y="8015"/>
                    <a:pt x="57" y="8783"/>
                    <a:pt x="397" y="8783"/>
                  </a:cubicBezTo>
                  <a:cubicBezTo>
                    <a:pt x="444" y="8783"/>
                    <a:pt x="496" y="8768"/>
                    <a:pt x="554" y="8735"/>
                  </a:cubicBezTo>
                  <a:lnTo>
                    <a:pt x="14016" y="963"/>
                  </a:lnTo>
                  <a:cubicBezTo>
                    <a:pt x="14233" y="823"/>
                    <a:pt x="14195" y="0"/>
                    <a:pt x="13878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Google Shape;3660;p20"/>
            <p:cNvSpPr/>
            <p:nvPr/>
          </p:nvSpPr>
          <p:spPr>
            <a:xfrm>
              <a:off x="4328225" y="3044350"/>
              <a:ext cx="340525" cy="195025"/>
            </a:xfrm>
            <a:custGeom>
              <a:rect b="b" l="l" r="r" t="t"/>
              <a:pathLst>
                <a:path extrusionOk="0" h="7801" w="13621">
                  <a:moveTo>
                    <a:pt x="12867" y="1"/>
                  </a:moveTo>
                  <a:cubicBezTo>
                    <a:pt x="12723" y="1"/>
                    <a:pt x="12579" y="32"/>
                    <a:pt x="12469" y="96"/>
                  </a:cubicBezTo>
                  <a:lnTo>
                    <a:pt x="220" y="7168"/>
                  </a:lnTo>
                  <a:cubicBezTo>
                    <a:pt x="0" y="7294"/>
                    <a:pt x="0" y="7500"/>
                    <a:pt x="220" y="7626"/>
                  </a:cubicBezTo>
                  <a:lnTo>
                    <a:pt x="357" y="7706"/>
                  </a:lnTo>
                  <a:cubicBezTo>
                    <a:pt x="467" y="7769"/>
                    <a:pt x="611" y="7801"/>
                    <a:pt x="755" y="7801"/>
                  </a:cubicBezTo>
                  <a:cubicBezTo>
                    <a:pt x="898" y="7801"/>
                    <a:pt x="1042" y="7769"/>
                    <a:pt x="1151" y="7706"/>
                  </a:cubicBezTo>
                  <a:lnTo>
                    <a:pt x="13402" y="634"/>
                  </a:lnTo>
                  <a:cubicBezTo>
                    <a:pt x="13620" y="506"/>
                    <a:pt x="13620" y="302"/>
                    <a:pt x="13402" y="174"/>
                  </a:cubicBezTo>
                  <a:lnTo>
                    <a:pt x="13264" y="96"/>
                  </a:lnTo>
                  <a:cubicBezTo>
                    <a:pt x="13155" y="32"/>
                    <a:pt x="13011" y="1"/>
                    <a:pt x="12867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p20"/>
            <p:cNvSpPr/>
            <p:nvPr/>
          </p:nvSpPr>
          <p:spPr>
            <a:xfrm>
              <a:off x="4433925" y="3222275"/>
              <a:ext cx="120550" cy="63425"/>
            </a:xfrm>
            <a:custGeom>
              <a:rect b="b" l="l" r="r" t="t"/>
              <a:pathLst>
                <a:path extrusionOk="0" h="2537" w="4822">
                  <a:moveTo>
                    <a:pt x="2411" y="1"/>
                  </a:moveTo>
                  <a:cubicBezTo>
                    <a:pt x="1849" y="1"/>
                    <a:pt x="1287" y="124"/>
                    <a:pt x="858" y="372"/>
                  </a:cubicBezTo>
                  <a:cubicBezTo>
                    <a:pt x="0" y="866"/>
                    <a:pt x="0" y="1670"/>
                    <a:pt x="858" y="2165"/>
                  </a:cubicBezTo>
                  <a:cubicBezTo>
                    <a:pt x="1287" y="2413"/>
                    <a:pt x="1849" y="2537"/>
                    <a:pt x="2411" y="2537"/>
                  </a:cubicBezTo>
                  <a:cubicBezTo>
                    <a:pt x="2973" y="2537"/>
                    <a:pt x="3535" y="2413"/>
                    <a:pt x="3964" y="2165"/>
                  </a:cubicBezTo>
                  <a:cubicBezTo>
                    <a:pt x="4822" y="1670"/>
                    <a:pt x="4822" y="866"/>
                    <a:pt x="3964" y="372"/>
                  </a:cubicBezTo>
                  <a:cubicBezTo>
                    <a:pt x="3535" y="124"/>
                    <a:pt x="2973" y="1"/>
                    <a:pt x="2411" y="1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Google Shape;3662;p20"/>
            <p:cNvSpPr/>
            <p:nvPr/>
          </p:nvSpPr>
          <p:spPr>
            <a:xfrm>
              <a:off x="4433925" y="3216275"/>
              <a:ext cx="120550" cy="63400"/>
            </a:xfrm>
            <a:custGeom>
              <a:rect b="b" l="l" r="r" t="t"/>
              <a:pathLst>
                <a:path extrusionOk="0" h="2536" w="4822">
                  <a:moveTo>
                    <a:pt x="2412" y="0"/>
                  </a:moveTo>
                  <a:cubicBezTo>
                    <a:pt x="1850" y="0"/>
                    <a:pt x="1287" y="124"/>
                    <a:pt x="858" y="372"/>
                  </a:cubicBezTo>
                  <a:cubicBezTo>
                    <a:pt x="0" y="866"/>
                    <a:pt x="0" y="1670"/>
                    <a:pt x="858" y="2165"/>
                  </a:cubicBezTo>
                  <a:cubicBezTo>
                    <a:pt x="1287" y="2412"/>
                    <a:pt x="1849" y="2536"/>
                    <a:pt x="2411" y="2536"/>
                  </a:cubicBezTo>
                  <a:cubicBezTo>
                    <a:pt x="2973" y="2536"/>
                    <a:pt x="3535" y="2412"/>
                    <a:pt x="3964" y="2165"/>
                  </a:cubicBezTo>
                  <a:cubicBezTo>
                    <a:pt x="4822" y="1670"/>
                    <a:pt x="4822" y="866"/>
                    <a:pt x="3964" y="372"/>
                  </a:cubicBezTo>
                  <a:cubicBezTo>
                    <a:pt x="3535" y="124"/>
                    <a:pt x="2974" y="0"/>
                    <a:pt x="2412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p20"/>
            <p:cNvSpPr/>
            <p:nvPr/>
          </p:nvSpPr>
          <p:spPr>
            <a:xfrm>
              <a:off x="4460100" y="3230050"/>
              <a:ext cx="68200" cy="35850"/>
            </a:xfrm>
            <a:custGeom>
              <a:rect b="b" l="l" r="r" t="t"/>
              <a:pathLst>
                <a:path extrusionOk="0" h="1434" w="2728">
                  <a:moveTo>
                    <a:pt x="1364" y="0"/>
                  </a:moveTo>
                  <a:cubicBezTo>
                    <a:pt x="1047" y="0"/>
                    <a:pt x="729" y="70"/>
                    <a:pt x="486" y="210"/>
                  </a:cubicBezTo>
                  <a:cubicBezTo>
                    <a:pt x="0" y="490"/>
                    <a:pt x="0" y="944"/>
                    <a:pt x="486" y="1224"/>
                  </a:cubicBezTo>
                  <a:cubicBezTo>
                    <a:pt x="728" y="1364"/>
                    <a:pt x="1046" y="1434"/>
                    <a:pt x="1364" y="1434"/>
                  </a:cubicBezTo>
                  <a:cubicBezTo>
                    <a:pt x="1682" y="1434"/>
                    <a:pt x="2000" y="1364"/>
                    <a:pt x="2242" y="1224"/>
                  </a:cubicBezTo>
                  <a:cubicBezTo>
                    <a:pt x="2727" y="944"/>
                    <a:pt x="2727" y="490"/>
                    <a:pt x="2242" y="210"/>
                  </a:cubicBezTo>
                  <a:cubicBezTo>
                    <a:pt x="2000" y="70"/>
                    <a:pt x="1682" y="0"/>
                    <a:pt x="1364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4" name="Google Shape;3664;p20"/>
            <p:cNvSpPr/>
            <p:nvPr/>
          </p:nvSpPr>
          <p:spPr>
            <a:xfrm>
              <a:off x="4573100" y="3098875"/>
              <a:ext cx="179550" cy="113100"/>
            </a:xfrm>
            <a:custGeom>
              <a:rect b="b" l="l" r="r" t="t"/>
              <a:pathLst>
                <a:path extrusionOk="0" h="4524" w="7182">
                  <a:moveTo>
                    <a:pt x="4968" y="136"/>
                  </a:moveTo>
                  <a:cubicBezTo>
                    <a:pt x="4974" y="136"/>
                    <a:pt x="4979" y="141"/>
                    <a:pt x="4984" y="151"/>
                  </a:cubicBezTo>
                  <a:cubicBezTo>
                    <a:pt x="5013" y="209"/>
                    <a:pt x="4957" y="397"/>
                    <a:pt x="4945" y="453"/>
                  </a:cubicBezTo>
                  <a:cubicBezTo>
                    <a:pt x="4919" y="577"/>
                    <a:pt x="4880" y="696"/>
                    <a:pt x="4829" y="812"/>
                  </a:cubicBezTo>
                  <a:cubicBezTo>
                    <a:pt x="4826" y="743"/>
                    <a:pt x="4826" y="674"/>
                    <a:pt x="4831" y="607"/>
                  </a:cubicBezTo>
                  <a:cubicBezTo>
                    <a:pt x="4832" y="550"/>
                    <a:pt x="4914" y="136"/>
                    <a:pt x="4968" y="136"/>
                  </a:cubicBezTo>
                  <a:close/>
                  <a:moveTo>
                    <a:pt x="5012" y="0"/>
                  </a:moveTo>
                  <a:cubicBezTo>
                    <a:pt x="5005" y="0"/>
                    <a:pt x="4998" y="1"/>
                    <a:pt x="4992" y="3"/>
                  </a:cubicBezTo>
                  <a:cubicBezTo>
                    <a:pt x="4682" y="99"/>
                    <a:pt x="4642" y="592"/>
                    <a:pt x="4767" y="949"/>
                  </a:cubicBezTo>
                  <a:cubicBezTo>
                    <a:pt x="4763" y="955"/>
                    <a:pt x="4761" y="961"/>
                    <a:pt x="4758" y="967"/>
                  </a:cubicBezTo>
                  <a:cubicBezTo>
                    <a:pt x="4663" y="1163"/>
                    <a:pt x="4400" y="1600"/>
                    <a:pt x="4166" y="1697"/>
                  </a:cubicBezTo>
                  <a:cubicBezTo>
                    <a:pt x="4155" y="1702"/>
                    <a:pt x="4141" y="1704"/>
                    <a:pt x="4125" y="1704"/>
                  </a:cubicBezTo>
                  <a:cubicBezTo>
                    <a:pt x="4062" y="1704"/>
                    <a:pt x="3968" y="1677"/>
                    <a:pt x="3900" y="1677"/>
                  </a:cubicBezTo>
                  <a:cubicBezTo>
                    <a:pt x="3878" y="1677"/>
                    <a:pt x="3859" y="1679"/>
                    <a:pt x="3845" y="1687"/>
                  </a:cubicBezTo>
                  <a:cubicBezTo>
                    <a:pt x="3730" y="1745"/>
                    <a:pt x="3654" y="1901"/>
                    <a:pt x="3578" y="1999"/>
                  </a:cubicBezTo>
                  <a:cubicBezTo>
                    <a:pt x="3535" y="2053"/>
                    <a:pt x="3443" y="2204"/>
                    <a:pt x="3381" y="2238"/>
                  </a:cubicBezTo>
                  <a:cubicBezTo>
                    <a:pt x="3264" y="2304"/>
                    <a:pt x="3191" y="2330"/>
                    <a:pt x="3144" y="2330"/>
                  </a:cubicBezTo>
                  <a:cubicBezTo>
                    <a:pt x="3028" y="2330"/>
                    <a:pt x="3073" y="2173"/>
                    <a:pt x="3036" y="2070"/>
                  </a:cubicBezTo>
                  <a:cubicBezTo>
                    <a:pt x="3030" y="2053"/>
                    <a:pt x="3014" y="2047"/>
                    <a:pt x="2997" y="2047"/>
                  </a:cubicBezTo>
                  <a:cubicBezTo>
                    <a:pt x="2984" y="2047"/>
                    <a:pt x="2971" y="2051"/>
                    <a:pt x="2961" y="2056"/>
                  </a:cubicBezTo>
                  <a:cubicBezTo>
                    <a:pt x="2721" y="2187"/>
                    <a:pt x="2564" y="2576"/>
                    <a:pt x="2433" y="2804"/>
                  </a:cubicBezTo>
                  <a:cubicBezTo>
                    <a:pt x="2380" y="2896"/>
                    <a:pt x="2254" y="3243"/>
                    <a:pt x="2102" y="3243"/>
                  </a:cubicBezTo>
                  <a:cubicBezTo>
                    <a:pt x="2079" y="3243"/>
                    <a:pt x="2056" y="3235"/>
                    <a:pt x="2032" y="3218"/>
                  </a:cubicBezTo>
                  <a:cubicBezTo>
                    <a:pt x="1948" y="3155"/>
                    <a:pt x="1987" y="2880"/>
                    <a:pt x="2040" y="2642"/>
                  </a:cubicBezTo>
                  <a:cubicBezTo>
                    <a:pt x="2078" y="2526"/>
                    <a:pt x="2107" y="2407"/>
                    <a:pt x="2128" y="2288"/>
                  </a:cubicBezTo>
                  <a:cubicBezTo>
                    <a:pt x="2128" y="2284"/>
                    <a:pt x="2130" y="2279"/>
                    <a:pt x="2130" y="2277"/>
                  </a:cubicBezTo>
                  <a:cubicBezTo>
                    <a:pt x="2130" y="2272"/>
                    <a:pt x="2133" y="2267"/>
                    <a:pt x="2133" y="2262"/>
                  </a:cubicBezTo>
                  <a:cubicBezTo>
                    <a:pt x="2138" y="2231"/>
                    <a:pt x="2118" y="2219"/>
                    <a:pt x="2092" y="2219"/>
                  </a:cubicBezTo>
                  <a:cubicBezTo>
                    <a:pt x="2059" y="2219"/>
                    <a:pt x="2016" y="2240"/>
                    <a:pt x="2009" y="2272"/>
                  </a:cubicBezTo>
                  <a:cubicBezTo>
                    <a:pt x="1991" y="2365"/>
                    <a:pt x="1955" y="2484"/>
                    <a:pt x="1925" y="2611"/>
                  </a:cubicBezTo>
                  <a:cubicBezTo>
                    <a:pt x="1778" y="3066"/>
                    <a:pt x="1510" y="3482"/>
                    <a:pt x="1223" y="3861"/>
                  </a:cubicBezTo>
                  <a:cubicBezTo>
                    <a:pt x="1120" y="3997"/>
                    <a:pt x="801" y="4403"/>
                    <a:pt x="532" y="4403"/>
                  </a:cubicBezTo>
                  <a:cubicBezTo>
                    <a:pt x="427" y="4403"/>
                    <a:pt x="330" y="4341"/>
                    <a:pt x="256" y="4176"/>
                  </a:cubicBezTo>
                  <a:cubicBezTo>
                    <a:pt x="148" y="3935"/>
                    <a:pt x="241" y="3482"/>
                    <a:pt x="278" y="3247"/>
                  </a:cubicBezTo>
                  <a:cubicBezTo>
                    <a:pt x="373" y="2669"/>
                    <a:pt x="664" y="2166"/>
                    <a:pt x="1062" y="1741"/>
                  </a:cubicBezTo>
                  <a:cubicBezTo>
                    <a:pt x="1188" y="1607"/>
                    <a:pt x="1313" y="1547"/>
                    <a:pt x="1421" y="1547"/>
                  </a:cubicBezTo>
                  <a:cubicBezTo>
                    <a:pt x="1624" y="1547"/>
                    <a:pt x="1766" y="1758"/>
                    <a:pt x="1738" y="2085"/>
                  </a:cubicBezTo>
                  <a:cubicBezTo>
                    <a:pt x="1715" y="2360"/>
                    <a:pt x="1532" y="2548"/>
                    <a:pt x="1501" y="2806"/>
                  </a:cubicBezTo>
                  <a:cubicBezTo>
                    <a:pt x="1499" y="2829"/>
                    <a:pt x="1518" y="2840"/>
                    <a:pt x="1540" y="2840"/>
                  </a:cubicBezTo>
                  <a:cubicBezTo>
                    <a:pt x="1563" y="2840"/>
                    <a:pt x="1588" y="2829"/>
                    <a:pt x="1592" y="2808"/>
                  </a:cubicBezTo>
                  <a:cubicBezTo>
                    <a:pt x="1664" y="2449"/>
                    <a:pt x="2072" y="1997"/>
                    <a:pt x="1853" y="1620"/>
                  </a:cubicBezTo>
                  <a:cubicBezTo>
                    <a:pt x="1761" y="1462"/>
                    <a:pt x="1595" y="1354"/>
                    <a:pt x="1426" y="1354"/>
                  </a:cubicBezTo>
                  <a:cubicBezTo>
                    <a:pt x="1354" y="1354"/>
                    <a:pt x="1282" y="1373"/>
                    <a:pt x="1215" y="1416"/>
                  </a:cubicBezTo>
                  <a:cubicBezTo>
                    <a:pt x="933" y="1597"/>
                    <a:pt x="698" y="1946"/>
                    <a:pt x="525" y="2221"/>
                  </a:cubicBezTo>
                  <a:cubicBezTo>
                    <a:pt x="288" y="2600"/>
                    <a:pt x="155" y="3014"/>
                    <a:pt x="105" y="3458"/>
                  </a:cubicBezTo>
                  <a:cubicBezTo>
                    <a:pt x="75" y="3727"/>
                    <a:pt x="0" y="4207"/>
                    <a:pt x="220" y="4423"/>
                  </a:cubicBezTo>
                  <a:cubicBezTo>
                    <a:pt x="294" y="4496"/>
                    <a:pt x="392" y="4524"/>
                    <a:pt x="493" y="4524"/>
                  </a:cubicBezTo>
                  <a:cubicBezTo>
                    <a:pt x="604" y="4524"/>
                    <a:pt x="719" y="4489"/>
                    <a:pt x="810" y="4441"/>
                  </a:cubicBezTo>
                  <a:cubicBezTo>
                    <a:pt x="1138" y="4266"/>
                    <a:pt x="1368" y="3868"/>
                    <a:pt x="1564" y="3569"/>
                  </a:cubicBezTo>
                  <a:cubicBezTo>
                    <a:pt x="1674" y="3404"/>
                    <a:pt x="1774" y="3232"/>
                    <a:pt x="1866" y="3056"/>
                  </a:cubicBezTo>
                  <a:cubicBezTo>
                    <a:pt x="1869" y="3138"/>
                    <a:pt x="1888" y="3214"/>
                    <a:pt x="1926" y="3276"/>
                  </a:cubicBezTo>
                  <a:cubicBezTo>
                    <a:pt x="1973" y="3352"/>
                    <a:pt x="2028" y="3385"/>
                    <a:pt x="2086" y="3385"/>
                  </a:cubicBezTo>
                  <a:cubicBezTo>
                    <a:pt x="2142" y="3385"/>
                    <a:pt x="2200" y="3355"/>
                    <a:pt x="2254" y="3303"/>
                  </a:cubicBezTo>
                  <a:cubicBezTo>
                    <a:pt x="2403" y="3166"/>
                    <a:pt x="2493" y="2888"/>
                    <a:pt x="2597" y="2715"/>
                  </a:cubicBezTo>
                  <a:cubicBezTo>
                    <a:pt x="2650" y="2624"/>
                    <a:pt x="2803" y="2261"/>
                    <a:pt x="2905" y="2224"/>
                  </a:cubicBezTo>
                  <a:cubicBezTo>
                    <a:pt x="2931" y="2214"/>
                    <a:pt x="2944" y="2210"/>
                    <a:pt x="2950" y="2210"/>
                  </a:cubicBezTo>
                  <a:cubicBezTo>
                    <a:pt x="2966" y="2210"/>
                    <a:pt x="2909" y="2251"/>
                    <a:pt x="2951" y="2315"/>
                  </a:cubicBezTo>
                  <a:cubicBezTo>
                    <a:pt x="2970" y="2344"/>
                    <a:pt x="2969" y="2391"/>
                    <a:pt x="2994" y="2419"/>
                  </a:cubicBezTo>
                  <a:cubicBezTo>
                    <a:pt x="3031" y="2460"/>
                    <a:pt x="3079" y="2472"/>
                    <a:pt x="3129" y="2472"/>
                  </a:cubicBezTo>
                  <a:cubicBezTo>
                    <a:pt x="3152" y="2472"/>
                    <a:pt x="3175" y="2469"/>
                    <a:pt x="3197" y="2466"/>
                  </a:cubicBezTo>
                  <a:cubicBezTo>
                    <a:pt x="3485" y="2425"/>
                    <a:pt x="3599" y="2021"/>
                    <a:pt x="3793" y="1859"/>
                  </a:cubicBezTo>
                  <a:cubicBezTo>
                    <a:pt x="3855" y="1807"/>
                    <a:pt x="3879" y="1790"/>
                    <a:pt x="3887" y="1790"/>
                  </a:cubicBezTo>
                  <a:cubicBezTo>
                    <a:pt x="3903" y="1790"/>
                    <a:pt x="3852" y="1866"/>
                    <a:pt x="3944" y="1866"/>
                  </a:cubicBezTo>
                  <a:cubicBezTo>
                    <a:pt x="3952" y="1866"/>
                    <a:pt x="3961" y="1865"/>
                    <a:pt x="3971" y="1864"/>
                  </a:cubicBezTo>
                  <a:cubicBezTo>
                    <a:pt x="4051" y="1854"/>
                    <a:pt x="4104" y="1829"/>
                    <a:pt x="4172" y="1789"/>
                  </a:cubicBezTo>
                  <a:cubicBezTo>
                    <a:pt x="4442" y="1630"/>
                    <a:pt x="4663" y="1340"/>
                    <a:pt x="4814" y="1057"/>
                  </a:cubicBezTo>
                  <a:cubicBezTo>
                    <a:pt x="4868" y="1170"/>
                    <a:pt x="4942" y="1259"/>
                    <a:pt x="5030" y="1303"/>
                  </a:cubicBezTo>
                  <a:cubicBezTo>
                    <a:pt x="5120" y="1347"/>
                    <a:pt x="5215" y="1365"/>
                    <a:pt x="5311" y="1365"/>
                  </a:cubicBezTo>
                  <a:cubicBezTo>
                    <a:pt x="5572" y="1365"/>
                    <a:pt x="5844" y="1232"/>
                    <a:pt x="6066" y="1129"/>
                  </a:cubicBezTo>
                  <a:cubicBezTo>
                    <a:pt x="6481" y="936"/>
                    <a:pt x="6778" y="677"/>
                    <a:pt x="7141" y="410"/>
                  </a:cubicBezTo>
                  <a:cubicBezTo>
                    <a:pt x="7181" y="381"/>
                    <a:pt x="7146" y="353"/>
                    <a:pt x="7109" y="353"/>
                  </a:cubicBezTo>
                  <a:cubicBezTo>
                    <a:pt x="7096" y="353"/>
                    <a:pt x="7084" y="356"/>
                    <a:pt x="7074" y="363"/>
                  </a:cubicBezTo>
                  <a:cubicBezTo>
                    <a:pt x="6767" y="583"/>
                    <a:pt x="5919" y="1298"/>
                    <a:pt x="5341" y="1298"/>
                  </a:cubicBezTo>
                  <a:cubicBezTo>
                    <a:pt x="5137" y="1298"/>
                    <a:pt x="4966" y="1209"/>
                    <a:pt x="4866" y="976"/>
                  </a:cubicBezTo>
                  <a:cubicBezTo>
                    <a:pt x="4863" y="971"/>
                    <a:pt x="4862" y="966"/>
                    <a:pt x="4861" y="960"/>
                  </a:cubicBezTo>
                  <a:cubicBezTo>
                    <a:pt x="4867" y="947"/>
                    <a:pt x="4874" y="935"/>
                    <a:pt x="4880" y="922"/>
                  </a:cubicBezTo>
                  <a:cubicBezTo>
                    <a:pt x="4973" y="719"/>
                    <a:pt x="5196" y="227"/>
                    <a:pt x="5048" y="15"/>
                  </a:cubicBezTo>
                  <a:cubicBezTo>
                    <a:pt x="5040" y="5"/>
                    <a:pt x="5025" y="0"/>
                    <a:pt x="5012" y="0"/>
                  </a:cubicBezTo>
                  <a:close/>
                </a:path>
              </a:pathLst>
            </a:custGeom>
            <a:solidFill>
              <a:srgbClr val="4C68A5"/>
            </a:solidFill>
            <a:ln cap="flat" cmpd="sng" w="9525">
              <a:solidFill>
                <a:srgbClr val="4C68A5"/>
              </a:solidFill>
              <a:prstDash val="solid"/>
              <a:miter lim="12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65" name="Google Shape;366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9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p21"/>
          <p:cNvSpPr/>
          <p:nvPr/>
        </p:nvSpPr>
        <p:spPr>
          <a:xfrm rot="-5400000">
            <a:off x="6645286" y="-331590"/>
            <a:ext cx="1586720" cy="3410715"/>
          </a:xfrm>
          <a:prstGeom prst="round2SameRect">
            <a:avLst>
              <a:gd fmla="val 30998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1" name="Google Shape;3671;p21"/>
          <p:cNvSpPr txBox="1"/>
          <p:nvPr>
            <p:ph type="title"/>
          </p:nvPr>
        </p:nvSpPr>
        <p:spPr>
          <a:xfrm>
            <a:off x="5579651" y="834366"/>
            <a:ext cx="3483862" cy="18268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3200">
                <a:solidFill>
                  <a:srgbClr val="90C4FE"/>
                </a:solidFill>
              </a:rPr>
              <a:t>USE CASE UC_GR_1.1 </a:t>
            </a:r>
            <a:br>
              <a:rPr lang="it-IT" sz="3200"/>
            </a:br>
            <a:r>
              <a:rPr lang="it-IT" sz="1800">
                <a:solidFill>
                  <a:srgbClr val="629CDD"/>
                </a:solidFill>
              </a:rPr>
              <a:t>CREARE RICHIESTA DI TIROCINIO</a:t>
            </a:r>
            <a:endParaRPr sz="1800">
              <a:solidFill>
                <a:srgbClr val="629CDD"/>
              </a:solidFill>
            </a:endParaRPr>
          </a:p>
        </p:txBody>
      </p:sp>
      <p:pic>
        <p:nvPicPr>
          <p:cNvPr id="3672" name="Google Shape;3672;p21"/>
          <p:cNvPicPr preferRelativeResize="0"/>
          <p:nvPr/>
        </p:nvPicPr>
        <p:blipFill rotWithShape="1">
          <a:blip r:embed="rId3">
            <a:alphaModFix/>
          </a:blip>
          <a:srcRect b="0" l="694" r="827" t="0"/>
          <a:stretch/>
        </p:blipFill>
        <p:spPr>
          <a:xfrm>
            <a:off x="246888" y="477432"/>
            <a:ext cx="5184643" cy="4357327"/>
          </a:xfrm>
          <a:prstGeom prst="rect">
            <a:avLst/>
          </a:prstGeom>
          <a:noFill/>
          <a:ln cap="flat" cmpd="sng" w="9525">
            <a:solidFill>
              <a:srgbClr val="BCBCB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73" name="Google Shape;367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4" name="Google Shape;3674;p21"/>
          <p:cNvGrpSpPr/>
          <p:nvPr/>
        </p:nvGrpSpPr>
        <p:grpSpPr>
          <a:xfrm>
            <a:off x="6608730" y="2999232"/>
            <a:ext cx="1346549" cy="1955813"/>
            <a:chOff x="3599500" y="1577975"/>
            <a:chExt cx="368725" cy="516575"/>
          </a:xfrm>
        </p:grpSpPr>
        <p:sp>
          <p:nvSpPr>
            <p:cNvPr id="3675" name="Google Shape;3675;p21"/>
            <p:cNvSpPr/>
            <p:nvPr/>
          </p:nvSpPr>
          <p:spPr>
            <a:xfrm>
              <a:off x="3722550" y="1952725"/>
              <a:ext cx="245675" cy="141825"/>
            </a:xfrm>
            <a:custGeom>
              <a:rect b="b" l="l" r="r" t="t"/>
              <a:pathLst>
                <a:path extrusionOk="0" h="5673" w="9827">
                  <a:moveTo>
                    <a:pt x="4914" y="0"/>
                  </a:moveTo>
                  <a:cubicBezTo>
                    <a:pt x="2200" y="0"/>
                    <a:pt x="1" y="1271"/>
                    <a:pt x="1" y="2837"/>
                  </a:cubicBezTo>
                  <a:cubicBezTo>
                    <a:pt x="1" y="4403"/>
                    <a:pt x="2200" y="5673"/>
                    <a:pt x="4914" y="5673"/>
                  </a:cubicBezTo>
                  <a:cubicBezTo>
                    <a:pt x="7626" y="5673"/>
                    <a:pt x="9826" y="4403"/>
                    <a:pt x="9826" y="2837"/>
                  </a:cubicBezTo>
                  <a:cubicBezTo>
                    <a:pt x="9826" y="1271"/>
                    <a:pt x="7626" y="0"/>
                    <a:pt x="4914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6" name="Google Shape;3676;p21"/>
            <p:cNvSpPr/>
            <p:nvPr/>
          </p:nvSpPr>
          <p:spPr>
            <a:xfrm>
              <a:off x="3731850" y="1942250"/>
              <a:ext cx="227100" cy="131150"/>
            </a:xfrm>
            <a:custGeom>
              <a:rect b="b" l="l" r="r" t="t"/>
              <a:pathLst>
                <a:path extrusionOk="0" h="5246" w="9084">
                  <a:moveTo>
                    <a:pt x="4542" y="1"/>
                  </a:moveTo>
                  <a:cubicBezTo>
                    <a:pt x="3379" y="1"/>
                    <a:pt x="2217" y="257"/>
                    <a:pt x="1330" y="769"/>
                  </a:cubicBezTo>
                  <a:cubicBezTo>
                    <a:pt x="744" y="1107"/>
                    <a:pt x="351" y="1516"/>
                    <a:pt x="154" y="1949"/>
                  </a:cubicBezTo>
                  <a:lnTo>
                    <a:pt x="0" y="1949"/>
                  </a:lnTo>
                  <a:lnTo>
                    <a:pt x="0" y="2623"/>
                  </a:lnTo>
                  <a:cubicBezTo>
                    <a:pt x="0" y="3293"/>
                    <a:pt x="444" y="3966"/>
                    <a:pt x="1331" y="4477"/>
                  </a:cubicBezTo>
                  <a:cubicBezTo>
                    <a:pt x="2218" y="4989"/>
                    <a:pt x="3380" y="5245"/>
                    <a:pt x="4543" y="5245"/>
                  </a:cubicBezTo>
                  <a:cubicBezTo>
                    <a:pt x="5705" y="5245"/>
                    <a:pt x="6867" y="4989"/>
                    <a:pt x="7754" y="4477"/>
                  </a:cubicBezTo>
                  <a:cubicBezTo>
                    <a:pt x="8641" y="3966"/>
                    <a:pt x="9084" y="3293"/>
                    <a:pt x="9084" y="2623"/>
                  </a:cubicBezTo>
                  <a:lnTo>
                    <a:pt x="9084" y="1949"/>
                  </a:lnTo>
                  <a:lnTo>
                    <a:pt x="8930" y="1949"/>
                  </a:lnTo>
                  <a:cubicBezTo>
                    <a:pt x="8731" y="1516"/>
                    <a:pt x="8340" y="1107"/>
                    <a:pt x="7754" y="769"/>
                  </a:cubicBezTo>
                  <a:cubicBezTo>
                    <a:pt x="6867" y="257"/>
                    <a:pt x="5705" y="1"/>
                    <a:pt x="4542" y="1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7" name="Google Shape;3677;p21"/>
            <p:cNvSpPr/>
            <p:nvPr/>
          </p:nvSpPr>
          <p:spPr>
            <a:xfrm>
              <a:off x="3731850" y="1925400"/>
              <a:ext cx="227100" cy="131150"/>
            </a:xfrm>
            <a:custGeom>
              <a:rect b="b" l="l" r="r" t="t"/>
              <a:pathLst>
                <a:path extrusionOk="0" h="5246" w="9084">
                  <a:moveTo>
                    <a:pt x="4542" y="0"/>
                  </a:moveTo>
                  <a:cubicBezTo>
                    <a:pt x="2033" y="0"/>
                    <a:pt x="0" y="1174"/>
                    <a:pt x="0" y="2623"/>
                  </a:cubicBezTo>
                  <a:cubicBezTo>
                    <a:pt x="0" y="4071"/>
                    <a:pt x="2033" y="5245"/>
                    <a:pt x="4542" y="5245"/>
                  </a:cubicBezTo>
                  <a:cubicBezTo>
                    <a:pt x="7049" y="5245"/>
                    <a:pt x="9084" y="4071"/>
                    <a:pt x="9084" y="2623"/>
                  </a:cubicBezTo>
                  <a:cubicBezTo>
                    <a:pt x="9084" y="1174"/>
                    <a:pt x="7049" y="0"/>
                    <a:pt x="4542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8" name="Google Shape;3678;p21"/>
            <p:cNvSpPr/>
            <p:nvPr/>
          </p:nvSpPr>
          <p:spPr>
            <a:xfrm>
              <a:off x="3839950" y="1619200"/>
              <a:ext cx="103800" cy="361775"/>
            </a:xfrm>
            <a:custGeom>
              <a:rect b="b" l="l" r="r" t="t"/>
              <a:pathLst>
                <a:path extrusionOk="0" h="14471" w="4152">
                  <a:moveTo>
                    <a:pt x="433" y="1"/>
                  </a:moveTo>
                  <a:lnTo>
                    <a:pt x="1" y="748"/>
                  </a:lnTo>
                  <a:lnTo>
                    <a:pt x="194" y="859"/>
                  </a:lnTo>
                  <a:cubicBezTo>
                    <a:pt x="1855" y="1812"/>
                    <a:pt x="3289" y="2635"/>
                    <a:pt x="3289" y="6443"/>
                  </a:cubicBezTo>
                  <a:cubicBezTo>
                    <a:pt x="3289" y="10443"/>
                    <a:pt x="497" y="13888"/>
                    <a:pt x="469" y="13923"/>
                  </a:cubicBezTo>
                  <a:lnTo>
                    <a:pt x="1134" y="14471"/>
                  </a:lnTo>
                  <a:cubicBezTo>
                    <a:pt x="1258" y="14321"/>
                    <a:pt x="4152" y="10759"/>
                    <a:pt x="4152" y="6443"/>
                  </a:cubicBezTo>
                  <a:cubicBezTo>
                    <a:pt x="4152" y="2135"/>
                    <a:pt x="2357" y="1106"/>
                    <a:pt x="623" y="111"/>
                  </a:cubicBezTo>
                  <a:lnTo>
                    <a:pt x="433" y="1"/>
                  </a:ln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9" name="Google Shape;3679;p21"/>
            <p:cNvSpPr/>
            <p:nvPr/>
          </p:nvSpPr>
          <p:spPr>
            <a:xfrm>
              <a:off x="3801575" y="1947175"/>
              <a:ext cx="87600" cy="69075"/>
            </a:xfrm>
            <a:custGeom>
              <a:rect b="b" l="l" r="r" t="t"/>
              <a:pathLst>
                <a:path extrusionOk="0" h="2763" w="3504">
                  <a:moveTo>
                    <a:pt x="1753" y="0"/>
                  </a:moveTo>
                  <a:cubicBezTo>
                    <a:pt x="785" y="0"/>
                    <a:pt x="1" y="785"/>
                    <a:pt x="1" y="1751"/>
                  </a:cubicBezTo>
                  <a:cubicBezTo>
                    <a:pt x="1" y="2010"/>
                    <a:pt x="172" y="2269"/>
                    <a:pt x="514" y="2467"/>
                  </a:cubicBezTo>
                  <a:cubicBezTo>
                    <a:pt x="856" y="2664"/>
                    <a:pt x="1304" y="2762"/>
                    <a:pt x="1752" y="2762"/>
                  </a:cubicBezTo>
                  <a:cubicBezTo>
                    <a:pt x="2201" y="2762"/>
                    <a:pt x="2649" y="2664"/>
                    <a:pt x="2991" y="2467"/>
                  </a:cubicBezTo>
                  <a:cubicBezTo>
                    <a:pt x="3332" y="2269"/>
                    <a:pt x="3504" y="2010"/>
                    <a:pt x="3504" y="1751"/>
                  </a:cubicBezTo>
                  <a:cubicBezTo>
                    <a:pt x="3504" y="785"/>
                    <a:pt x="2719" y="0"/>
                    <a:pt x="1753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0" name="Google Shape;3680;p21"/>
            <p:cNvSpPr/>
            <p:nvPr/>
          </p:nvSpPr>
          <p:spPr>
            <a:xfrm>
              <a:off x="3818925" y="1947150"/>
              <a:ext cx="70250" cy="69100"/>
            </a:xfrm>
            <a:custGeom>
              <a:rect b="b" l="l" r="r" t="t"/>
              <a:pathLst>
                <a:path extrusionOk="0" h="2764" w="2810">
                  <a:moveTo>
                    <a:pt x="1058" y="0"/>
                  </a:moveTo>
                  <a:cubicBezTo>
                    <a:pt x="1485" y="1"/>
                    <a:pt x="2350" y="917"/>
                    <a:pt x="2227" y="1646"/>
                  </a:cubicBezTo>
                  <a:cubicBezTo>
                    <a:pt x="2124" y="2251"/>
                    <a:pt x="1074" y="2603"/>
                    <a:pt x="374" y="2603"/>
                  </a:cubicBezTo>
                  <a:cubicBezTo>
                    <a:pt x="231" y="2603"/>
                    <a:pt x="103" y="2588"/>
                    <a:pt x="1" y="2558"/>
                  </a:cubicBezTo>
                  <a:lnTo>
                    <a:pt x="1" y="2558"/>
                  </a:lnTo>
                  <a:cubicBezTo>
                    <a:pt x="313" y="2695"/>
                    <a:pt x="686" y="2764"/>
                    <a:pt x="1060" y="2764"/>
                  </a:cubicBezTo>
                  <a:cubicBezTo>
                    <a:pt x="1508" y="2764"/>
                    <a:pt x="1955" y="2665"/>
                    <a:pt x="2297" y="2468"/>
                  </a:cubicBezTo>
                  <a:cubicBezTo>
                    <a:pt x="2640" y="2270"/>
                    <a:pt x="2810" y="2010"/>
                    <a:pt x="2810" y="1752"/>
                  </a:cubicBezTo>
                  <a:cubicBezTo>
                    <a:pt x="2810" y="784"/>
                    <a:pt x="2025" y="0"/>
                    <a:pt x="1058" y="0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1" name="Google Shape;3681;p21"/>
            <p:cNvSpPr/>
            <p:nvPr/>
          </p:nvSpPr>
          <p:spPr>
            <a:xfrm>
              <a:off x="3833900" y="1577975"/>
              <a:ext cx="36950" cy="33350"/>
            </a:xfrm>
            <a:custGeom>
              <a:rect b="b" l="l" r="r" t="t"/>
              <a:pathLst>
                <a:path extrusionOk="0" h="1334" w="1478">
                  <a:moveTo>
                    <a:pt x="1217" y="0"/>
                  </a:moveTo>
                  <a:cubicBezTo>
                    <a:pt x="1163" y="0"/>
                    <a:pt x="1109" y="19"/>
                    <a:pt x="1066" y="57"/>
                  </a:cubicBezTo>
                  <a:lnTo>
                    <a:pt x="0" y="985"/>
                  </a:lnTo>
                  <a:lnTo>
                    <a:pt x="304" y="1334"/>
                  </a:lnTo>
                  <a:lnTo>
                    <a:pt x="1370" y="407"/>
                  </a:lnTo>
                  <a:cubicBezTo>
                    <a:pt x="1466" y="323"/>
                    <a:pt x="1477" y="177"/>
                    <a:pt x="1393" y="80"/>
                  </a:cubicBezTo>
                  <a:cubicBezTo>
                    <a:pt x="1347" y="27"/>
                    <a:pt x="1282" y="0"/>
                    <a:pt x="1217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2" name="Google Shape;3682;p21"/>
            <p:cNvSpPr/>
            <p:nvPr/>
          </p:nvSpPr>
          <p:spPr>
            <a:xfrm>
              <a:off x="3795375" y="1582400"/>
              <a:ext cx="69200" cy="67175"/>
            </a:xfrm>
            <a:custGeom>
              <a:rect b="b" l="l" r="r" t="t"/>
              <a:pathLst>
                <a:path extrusionOk="0" h="2687" w="2768">
                  <a:moveTo>
                    <a:pt x="1320" y="0"/>
                  </a:moveTo>
                  <a:cubicBezTo>
                    <a:pt x="1223" y="0"/>
                    <a:pt x="1131" y="21"/>
                    <a:pt x="1050" y="70"/>
                  </a:cubicBezTo>
                  <a:cubicBezTo>
                    <a:pt x="698" y="278"/>
                    <a:pt x="0" y="786"/>
                    <a:pt x="0" y="786"/>
                  </a:cubicBezTo>
                  <a:lnTo>
                    <a:pt x="1656" y="2687"/>
                  </a:lnTo>
                  <a:cubicBezTo>
                    <a:pt x="1656" y="2687"/>
                    <a:pt x="2254" y="2067"/>
                    <a:pt x="2510" y="1746"/>
                  </a:cubicBezTo>
                  <a:cubicBezTo>
                    <a:pt x="2767" y="1425"/>
                    <a:pt x="2544" y="837"/>
                    <a:pt x="2250" y="499"/>
                  </a:cubicBezTo>
                  <a:cubicBezTo>
                    <a:pt x="2023" y="239"/>
                    <a:pt x="1643" y="0"/>
                    <a:pt x="1320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3" name="Google Shape;3683;p21"/>
            <p:cNvSpPr/>
            <p:nvPr/>
          </p:nvSpPr>
          <p:spPr>
            <a:xfrm>
              <a:off x="3823675" y="1584700"/>
              <a:ext cx="40850" cy="64875"/>
            </a:xfrm>
            <a:custGeom>
              <a:rect b="b" l="l" r="r" t="t"/>
              <a:pathLst>
                <a:path extrusionOk="0" h="2595" w="1634">
                  <a:moveTo>
                    <a:pt x="570" y="0"/>
                  </a:moveTo>
                  <a:cubicBezTo>
                    <a:pt x="941" y="434"/>
                    <a:pt x="1098" y="1248"/>
                    <a:pt x="0" y="1994"/>
                  </a:cubicBezTo>
                  <a:lnTo>
                    <a:pt x="524" y="2595"/>
                  </a:lnTo>
                  <a:cubicBezTo>
                    <a:pt x="524" y="2595"/>
                    <a:pt x="1122" y="1975"/>
                    <a:pt x="1378" y="1654"/>
                  </a:cubicBezTo>
                  <a:cubicBezTo>
                    <a:pt x="1634" y="1333"/>
                    <a:pt x="1412" y="745"/>
                    <a:pt x="1118" y="407"/>
                  </a:cubicBezTo>
                  <a:cubicBezTo>
                    <a:pt x="964" y="235"/>
                    <a:pt x="778" y="96"/>
                    <a:pt x="570" y="0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4" name="Google Shape;3684;p21"/>
            <p:cNvSpPr/>
            <p:nvPr/>
          </p:nvSpPr>
          <p:spPr>
            <a:xfrm>
              <a:off x="3622550" y="1597650"/>
              <a:ext cx="242400" cy="217400"/>
            </a:xfrm>
            <a:custGeom>
              <a:rect b="b" l="l" r="r" t="t"/>
              <a:pathLst>
                <a:path extrusionOk="0" h="8696" w="9696">
                  <a:moveTo>
                    <a:pt x="5579" y="0"/>
                  </a:moveTo>
                  <a:cubicBezTo>
                    <a:pt x="3505" y="0"/>
                    <a:pt x="954" y="1014"/>
                    <a:pt x="1" y="1845"/>
                  </a:cubicBezTo>
                  <a:lnTo>
                    <a:pt x="5965" y="8695"/>
                  </a:lnTo>
                  <a:cubicBezTo>
                    <a:pt x="7386" y="7458"/>
                    <a:pt x="9696" y="2769"/>
                    <a:pt x="8039" y="868"/>
                  </a:cubicBezTo>
                  <a:cubicBezTo>
                    <a:pt x="7495" y="243"/>
                    <a:pt x="6594" y="0"/>
                    <a:pt x="5579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5" name="Google Shape;3685;p21"/>
            <p:cNvSpPr/>
            <p:nvPr/>
          </p:nvSpPr>
          <p:spPr>
            <a:xfrm>
              <a:off x="3599500" y="1636275"/>
              <a:ext cx="195200" cy="186075"/>
            </a:xfrm>
            <a:custGeom>
              <a:rect b="b" l="l" r="r" t="t"/>
              <a:pathLst>
                <a:path extrusionOk="0" h="7443" w="7808">
                  <a:moveTo>
                    <a:pt x="1807" y="0"/>
                  </a:moveTo>
                  <a:cubicBezTo>
                    <a:pt x="1456" y="0"/>
                    <a:pt x="1152" y="95"/>
                    <a:pt x="921" y="296"/>
                  </a:cubicBezTo>
                  <a:cubicBezTo>
                    <a:pt x="1" y="1098"/>
                    <a:pt x="590" y="3282"/>
                    <a:pt x="2237" y="5174"/>
                  </a:cubicBezTo>
                  <a:cubicBezTo>
                    <a:pt x="3471" y="6591"/>
                    <a:pt x="4950" y="7443"/>
                    <a:pt x="6002" y="7443"/>
                  </a:cubicBezTo>
                  <a:cubicBezTo>
                    <a:pt x="6353" y="7443"/>
                    <a:pt x="6656" y="7347"/>
                    <a:pt x="6887" y="7146"/>
                  </a:cubicBezTo>
                  <a:cubicBezTo>
                    <a:pt x="7808" y="6344"/>
                    <a:pt x="7219" y="4161"/>
                    <a:pt x="5572" y="2269"/>
                  </a:cubicBezTo>
                  <a:cubicBezTo>
                    <a:pt x="4338" y="851"/>
                    <a:pt x="2859" y="0"/>
                    <a:pt x="1807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6" name="Google Shape;3686;p21"/>
            <p:cNvSpPr/>
            <p:nvPr/>
          </p:nvSpPr>
          <p:spPr>
            <a:xfrm>
              <a:off x="3680825" y="1661200"/>
              <a:ext cx="84425" cy="83025"/>
            </a:xfrm>
            <a:custGeom>
              <a:rect b="b" l="l" r="r" t="t"/>
              <a:pathLst>
                <a:path extrusionOk="0" h="3321" w="3377">
                  <a:moveTo>
                    <a:pt x="947" y="0"/>
                  </a:moveTo>
                  <a:cubicBezTo>
                    <a:pt x="915" y="25"/>
                    <a:pt x="883" y="48"/>
                    <a:pt x="853" y="74"/>
                  </a:cubicBezTo>
                  <a:cubicBezTo>
                    <a:pt x="82" y="745"/>
                    <a:pt x="1" y="1914"/>
                    <a:pt x="673" y="2685"/>
                  </a:cubicBezTo>
                  <a:cubicBezTo>
                    <a:pt x="1039" y="3106"/>
                    <a:pt x="1553" y="3321"/>
                    <a:pt x="2070" y="3321"/>
                  </a:cubicBezTo>
                  <a:cubicBezTo>
                    <a:pt x="2501" y="3321"/>
                    <a:pt x="2934" y="3171"/>
                    <a:pt x="3284" y="2866"/>
                  </a:cubicBezTo>
                  <a:cubicBezTo>
                    <a:pt x="3317" y="2837"/>
                    <a:pt x="3347" y="2807"/>
                    <a:pt x="3377" y="2777"/>
                  </a:cubicBezTo>
                  <a:cubicBezTo>
                    <a:pt x="2794" y="1727"/>
                    <a:pt x="1910" y="715"/>
                    <a:pt x="947" y="0"/>
                  </a:cubicBezTo>
                  <a:close/>
                </a:path>
              </a:pathLst>
            </a:custGeom>
            <a:solidFill>
              <a:srgbClr val="FFE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0" name="Shape 3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" name="Google Shape;3691;p22"/>
          <p:cNvSpPr/>
          <p:nvPr/>
        </p:nvSpPr>
        <p:spPr>
          <a:xfrm rot="-5400000">
            <a:off x="6687991" y="-542884"/>
            <a:ext cx="1410056" cy="3510294"/>
          </a:xfrm>
          <a:prstGeom prst="round2SameRect">
            <a:avLst>
              <a:gd fmla="val 30998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2" name="Google Shape;3692;p22"/>
          <p:cNvSpPr txBox="1"/>
          <p:nvPr>
            <p:ph type="title"/>
          </p:nvPr>
        </p:nvSpPr>
        <p:spPr>
          <a:xfrm>
            <a:off x="5766819" y="624243"/>
            <a:ext cx="3335650" cy="22103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2800"/>
              <a:t>FLUSSO DEGLI EVENTI</a:t>
            </a:r>
            <a:br>
              <a:rPr lang="it-IT" sz="2800"/>
            </a:br>
            <a:r>
              <a:rPr lang="it-IT" sz="2800">
                <a:solidFill>
                  <a:srgbClr val="90C4FE"/>
                </a:solidFill>
              </a:rPr>
              <a:t>UC_GR_1.1</a:t>
            </a:r>
            <a:br>
              <a:rPr lang="it-IT" sz="2800"/>
            </a:br>
            <a:r>
              <a:rPr lang="it-IT" sz="1600">
                <a:solidFill>
                  <a:srgbClr val="629CDD"/>
                </a:solidFill>
              </a:rPr>
              <a:t>GESTIONE RICHIESTA TIROCINIO</a:t>
            </a:r>
            <a:endParaRPr sz="1600">
              <a:solidFill>
                <a:srgbClr val="629CDD"/>
              </a:solidFill>
            </a:endParaRPr>
          </a:p>
        </p:txBody>
      </p:sp>
      <p:pic>
        <p:nvPicPr>
          <p:cNvPr id="3693" name="Google Shape;3693;p22"/>
          <p:cNvPicPr preferRelativeResize="0"/>
          <p:nvPr/>
        </p:nvPicPr>
        <p:blipFill rotWithShape="1">
          <a:blip r:embed="rId3">
            <a:alphaModFix/>
          </a:blip>
          <a:srcRect b="1588" l="689" r="0" t="0"/>
          <a:stretch/>
        </p:blipFill>
        <p:spPr>
          <a:xfrm>
            <a:off x="320040" y="250926"/>
            <a:ext cx="4887249" cy="4567962"/>
          </a:xfrm>
          <a:prstGeom prst="rect">
            <a:avLst/>
          </a:prstGeom>
          <a:noFill/>
          <a:ln cap="flat" cmpd="sng" w="9525">
            <a:solidFill>
              <a:srgbClr val="9B9B9B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694" name="Google Shape;3694;p22"/>
          <p:cNvGrpSpPr/>
          <p:nvPr/>
        </p:nvGrpSpPr>
        <p:grpSpPr>
          <a:xfrm>
            <a:off x="5667756" y="2571750"/>
            <a:ext cx="2168652" cy="2140018"/>
            <a:chOff x="5904089" y="1641457"/>
            <a:chExt cx="2392965" cy="3095669"/>
          </a:xfrm>
        </p:grpSpPr>
        <p:sp>
          <p:nvSpPr>
            <p:cNvPr id="3695" name="Google Shape;3695;p22"/>
            <p:cNvSpPr/>
            <p:nvPr/>
          </p:nvSpPr>
          <p:spPr>
            <a:xfrm>
              <a:off x="7896605" y="2791084"/>
              <a:ext cx="400448" cy="1946042"/>
            </a:xfrm>
            <a:custGeom>
              <a:rect b="b" l="l" r="r" t="t"/>
              <a:pathLst>
                <a:path extrusionOk="0" h="9234" w="1894">
                  <a:moveTo>
                    <a:pt x="1894" y="1"/>
                  </a:moveTo>
                  <a:lnTo>
                    <a:pt x="24" y="1088"/>
                  </a:lnTo>
                  <a:lnTo>
                    <a:pt x="1" y="9234"/>
                  </a:lnTo>
                  <a:lnTo>
                    <a:pt x="1894" y="8147"/>
                  </a:lnTo>
                  <a:lnTo>
                    <a:pt x="1894" y="1"/>
                  </a:ln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p22"/>
            <p:cNvSpPr/>
            <p:nvPr/>
          </p:nvSpPr>
          <p:spPr>
            <a:xfrm>
              <a:off x="5904089" y="1641457"/>
              <a:ext cx="2392965" cy="1379132"/>
            </a:xfrm>
            <a:custGeom>
              <a:rect b="b" l="l" r="r" t="t"/>
              <a:pathLst>
                <a:path extrusionOk="0" h="6544" w="11318">
                  <a:moveTo>
                    <a:pt x="1871" y="1"/>
                  </a:moveTo>
                  <a:lnTo>
                    <a:pt x="0" y="1087"/>
                  </a:lnTo>
                  <a:lnTo>
                    <a:pt x="9448" y="6543"/>
                  </a:lnTo>
                  <a:lnTo>
                    <a:pt x="11318" y="5456"/>
                  </a:lnTo>
                  <a:lnTo>
                    <a:pt x="1871" y="1"/>
                  </a:lnTo>
                  <a:close/>
                </a:path>
              </a:pathLst>
            </a:custGeom>
            <a:solidFill>
              <a:srgbClr val="B1C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p22"/>
            <p:cNvSpPr/>
            <p:nvPr/>
          </p:nvSpPr>
          <p:spPr>
            <a:xfrm>
              <a:off x="5904089" y="1870328"/>
              <a:ext cx="1997802" cy="2866798"/>
            </a:xfrm>
            <a:custGeom>
              <a:rect b="b" l="l" r="r" t="t"/>
              <a:pathLst>
                <a:path extrusionOk="0" h="13603" w="9449">
                  <a:moveTo>
                    <a:pt x="0" y="1"/>
                  </a:moveTo>
                  <a:lnTo>
                    <a:pt x="0" y="8147"/>
                  </a:lnTo>
                  <a:lnTo>
                    <a:pt x="9425" y="13603"/>
                  </a:lnTo>
                  <a:lnTo>
                    <a:pt x="9448" y="54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22"/>
            <p:cNvSpPr/>
            <p:nvPr/>
          </p:nvSpPr>
          <p:spPr>
            <a:xfrm>
              <a:off x="6082536" y="2292034"/>
              <a:ext cx="317356" cy="395784"/>
            </a:xfrm>
            <a:custGeom>
              <a:rect b="b" l="l" r="r" t="t"/>
              <a:pathLst>
                <a:path extrusionOk="0" h="1878" w="1501">
                  <a:moveTo>
                    <a:pt x="98" y="0"/>
                  </a:moveTo>
                  <a:cubicBezTo>
                    <a:pt x="48" y="0"/>
                    <a:pt x="1" y="41"/>
                    <a:pt x="1" y="98"/>
                  </a:cubicBezTo>
                  <a:lnTo>
                    <a:pt x="1" y="957"/>
                  </a:lnTo>
                  <a:cubicBezTo>
                    <a:pt x="1" y="1035"/>
                    <a:pt x="42" y="1107"/>
                    <a:pt x="110" y="1146"/>
                  </a:cubicBezTo>
                  <a:lnTo>
                    <a:pt x="1354" y="1865"/>
                  </a:lnTo>
                  <a:cubicBezTo>
                    <a:pt x="1370" y="1874"/>
                    <a:pt x="1386" y="1878"/>
                    <a:pt x="1402" y="1878"/>
                  </a:cubicBezTo>
                  <a:cubicBezTo>
                    <a:pt x="1453" y="1878"/>
                    <a:pt x="1500" y="1836"/>
                    <a:pt x="1500" y="1779"/>
                  </a:cubicBezTo>
                  <a:lnTo>
                    <a:pt x="1500" y="922"/>
                  </a:lnTo>
                  <a:cubicBezTo>
                    <a:pt x="1500" y="843"/>
                    <a:pt x="1459" y="770"/>
                    <a:pt x="1391" y="731"/>
                  </a:cubicBezTo>
                  <a:lnTo>
                    <a:pt x="147" y="14"/>
                  </a:lnTo>
                  <a:cubicBezTo>
                    <a:pt x="131" y="4"/>
                    <a:pt x="115" y="0"/>
                    <a:pt x="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Google Shape;3699;p22"/>
            <p:cNvSpPr/>
            <p:nvPr/>
          </p:nvSpPr>
          <p:spPr>
            <a:xfrm>
              <a:off x="7306293" y="2900462"/>
              <a:ext cx="473392" cy="482823"/>
            </a:xfrm>
            <a:custGeom>
              <a:rect b="b" l="l" r="r" t="t"/>
              <a:pathLst>
                <a:path extrusionOk="0" h="2291" w="2239">
                  <a:moveTo>
                    <a:pt x="0" y="1"/>
                  </a:moveTo>
                  <a:lnTo>
                    <a:pt x="0" y="998"/>
                  </a:lnTo>
                  <a:lnTo>
                    <a:pt x="2238" y="2290"/>
                  </a:lnTo>
                  <a:lnTo>
                    <a:pt x="2238" y="1318"/>
                  </a:lnTo>
                  <a:cubicBezTo>
                    <a:pt x="2237" y="1302"/>
                    <a:pt x="2229" y="1288"/>
                    <a:pt x="2217" y="128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Google Shape;3700;p22"/>
            <p:cNvSpPr/>
            <p:nvPr/>
          </p:nvSpPr>
          <p:spPr>
            <a:xfrm>
              <a:off x="7665512" y="2571064"/>
              <a:ext cx="474026" cy="358481"/>
            </a:xfrm>
            <a:custGeom>
              <a:rect b="b" l="l" r="r" t="t"/>
              <a:pathLst>
                <a:path extrusionOk="0" h="1701" w="2242">
                  <a:moveTo>
                    <a:pt x="1117" y="0"/>
                  </a:moveTo>
                  <a:cubicBezTo>
                    <a:pt x="832" y="0"/>
                    <a:pt x="547" y="63"/>
                    <a:pt x="330" y="189"/>
                  </a:cubicBezTo>
                  <a:cubicBezTo>
                    <a:pt x="115" y="315"/>
                    <a:pt x="8" y="479"/>
                    <a:pt x="8" y="644"/>
                  </a:cubicBezTo>
                  <a:lnTo>
                    <a:pt x="8" y="642"/>
                  </a:lnTo>
                  <a:lnTo>
                    <a:pt x="0" y="1052"/>
                  </a:lnTo>
                  <a:cubicBezTo>
                    <a:pt x="0" y="1218"/>
                    <a:pt x="109" y="1384"/>
                    <a:pt x="329" y="1512"/>
                  </a:cubicBezTo>
                  <a:cubicBezTo>
                    <a:pt x="547" y="1638"/>
                    <a:pt x="832" y="1701"/>
                    <a:pt x="1117" y="1701"/>
                  </a:cubicBezTo>
                  <a:cubicBezTo>
                    <a:pt x="1402" y="1701"/>
                    <a:pt x="1687" y="1638"/>
                    <a:pt x="1904" y="1512"/>
                  </a:cubicBezTo>
                  <a:cubicBezTo>
                    <a:pt x="2120" y="1386"/>
                    <a:pt x="2228" y="1223"/>
                    <a:pt x="2228" y="1059"/>
                  </a:cubicBezTo>
                  <a:cubicBezTo>
                    <a:pt x="2229" y="1059"/>
                    <a:pt x="2234" y="664"/>
                    <a:pt x="2234" y="664"/>
                  </a:cubicBezTo>
                  <a:cubicBezTo>
                    <a:pt x="2234" y="664"/>
                    <a:pt x="2234" y="664"/>
                    <a:pt x="2234" y="664"/>
                  </a:cubicBezTo>
                  <a:cubicBezTo>
                    <a:pt x="2242" y="492"/>
                    <a:pt x="2131" y="320"/>
                    <a:pt x="1905" y="189"/>
                  </a:cubicBezTo>
                  <a:cubicBezTo>
                    <a:pt x="1687" y="63"/>
                    <a:pt x="1402" y="0"/>
                    <a:pt x="1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Google Shape;3701;p22"/>
            <p:cNvSpPr/>
            <p:nvPr/>
          </p:nvSpPr>
          <p:spPr>
            <a:xfrm>
              <a:off x="7643735" y="2571064"/>
              <a:ext cx="517581" cy="272075"/>
            </a:xfrm>
            <a:custGeom>
              <a:rect b="b" l="l" r="r" t="t"/>
              <a:pathLst>
                <a:path extrusionOk="0" h="1291" w="2448">
                  <a:moveTo>
                    <a:pt x="1220" y="0"/>
                  </a:moveTo>
                  <a:cubicBezTo>
                    <a:pt x="935" y="0"/>
                    <a:pt x="650" y="63"/>
                    <a:pt x="433" y="189"/>
                  </a:cubicBezTo>
                  <a:cubicBezTo>
                    <a:pt x="0" y="441"/>
                    <a:pt x="3" y="850"/>
                    <a:pt x="440" y="1102"/>
                  </a:cubicBezTo>
                  <a:cubicBezTo>
                    <a:pt x="657" y="1228"/>
                    <a:pt x="942" y="1291"/>
                    <a:pt x="1227" y="1291"/>
                  </a:cubicBezTo>
                  <a:cubicBezTo>
                    <a:pt x="1512" y="1291"/>
                    <a:pt x="1797" y="1228"/>
                    <a:pt x="2014" y="1102"/>
                  </a:cubicBezTo>
                  <a:cubicBezTo>
                    <a:pt x="2447" y="850"/>
                    <a:pt x="2444" y="441"/>
                    <a:pt x="2008" y="189"/>
                  </a:cubicBezTo>
                  <a:cubicBezTo>
                    <a:pt x="1790" y="63"/>
                    <a:pt x="1505" y="0"/>
                    <a:pt x="1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p22"/>
            <p:cNvSpPr/>
            <p:nvPr/>
          </p:nvSpPr>
          <p:spPr>
            <a:xfrm>
              <a:off x="7395939" y="2441665"/>
              <a:ext cx="293676" cy="222549"/>
            </a:xfrm>
            <a:custGeom>
              <a:rect b="b" l="l" r="r" t="t"/>
              <a:pathLst>
                <a:path extrusionOk="0" h="1056" w="1389">
                  <a:moveTo>
                    <a:pt x="692" y="0"/>
                  </a:moveTo>
                  <a:cubicBezTo>
                    <a:pt x="515" y="0"/>
                    <a:pt x="339" y="40"/>
                    <a:pt x="204" y="118"/>
                  </a:cubicBezTo>
                  <a:cubicBezTo>
                    <a:pt x="69" y="196"/>
                    <a:pt x="3" y="298"/>
                    <a:pt x="3" y="401"/>
                  </a:cubicBezTo>
                  <a:lnTo>
                    <a:pt x="0" y="654"/>
                  </a:lnTo>
                  <a:cubicBezTo>
                    <a:pt x="0" y="757"/>
                    <a:pt x="68" y="860"/>
                    <a:pt x="203" y="938"/>
                  </a:cubicBezTo>
                  <a:cubicBezTo>
                    <a:pt x="339" y="1017"/>
                    <a:pt x="516" y="1056"/>
                    <a:pt x="693" y="1056"/>
                  </a:cubicBezTo>
                  <a:cubicBezTo>
                    <a:pt x="869" y="1056"/>
                    <a:pt x="1045" y="1017"/>
                    <a:pt x="1180" y="938"/>
                  </a:cubicBezTo>
                  <a:cubicBezTo>
                    <a:pt x="1315" y="861"/>
                    <a:pt x="1381" y="760"/>
                    <a:pt x="1381" y="659"/>
                  </a:cubicBezTo>
                  <a:cubicBezTo>
                    <a:pt x="1381" y="657"/>
                    <a:pt x="1386" y="413"/>
                    <a:pt x="1386" y="413"/>
                  </a:cubicBezTo>
                  <a:cubicBezTo>
                    <a:pt x="1386" y="413"/>
                    <a:pt x="1386" y="413"/>
                    <a:pt x="1386" y="413"/>
                  </a:cubicBezTo>
                  <a:cubicBezTo>
                    <a:pt x="1389" y="305"/>
                    <a:pt x="1321" y="199"/>
                    <a:pt x="1181" y="118"/>
                  </a:cubicBezTo>
                  <a:cubicBezTo>
                    <a:pt x="1046" y="40"/>
                    <a:pt x="869" y="0"/>
                    <a:pt x="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Google Shape;3703;p22"/>
            <p:cNvSpPr/>
            <p:nvPr/>
          </p:nvSpPr>
          <p:spPr>
            <a:xfrm>
              <a:off x="7382196" y="2441665"/>
              <a:ext cx="321162" cy="168809"/>
            </a:xfrm>
            <a:custGeom>
              <a:rect b="b" l="l" r="r" t="t"/>
              <a:pathLst>
                <a:path extrusionOk="0" h="801" w="1519">
                  <a:moveTo>
                    <a:pt x="757" y="0"/>
                  </a:moveTo>
                  <a:cubicBezTo>
                    <a:pt x="580" y="0"/>
                    <a:pt x="404" y="40"/>
                    <a:pt x="269" y="118"/>
                  </a:cubicBezTo>
                  <a:cubicBezTo>
                    <a:pt x="1" y="275"/>
                    <a:pt x="2" y="528"/>
                    <a:pt x="272" y="683"/>
                  </a:cubicBezTo>
                  <a:cubicBezTo>
                    <a:pt x="408" y="762"/>
                    <a:pt x="585" y="801"/>
                    <a:pt x="762" y="801"/>
                  </a:cubicBezTo>
                  <a:cubicBezTo>
                    <a:pt x="938" y="801"/>
                    <a:pt x="1115" y="762"/>
                    <a:pt x="1250" y="683"/>
                  </a:cubicBezTo>
                  <a:cubicBezTo>
                    <a:pt x="1518" y="528"/>
                    <a:pt x="1517" y="275"/>
                    <a:pt x="1246" y="118"/>
                  </a:cubicBezTo>
                  <a:cubicBezTo>
                    <a:pt x="1111" y="40"/>
                    <a:pt x="934" y="0"/>
                    <a:pt x="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Google Shape;3704;p22"/>
            <p:cNvSpPr/>
            <p:nvPr/>
          </p:nvSpPr>
          <p:spPr>
            <a:xfrm>
              <a:off x="6170913" y="2653045"/>
              <a:ext cx="1190351" cy="1498415"/>
            </a:xfrm>
            <a:custGeom>
              <a:rect b="b" l="l" r="r" t="t"/>
              <a:pathLst>
                <a:path extrusionOk="0" h="7110" w="5630">
                  <a:moveTo>
                    <a:pt x="1956" y="0"/>
                  </a:moveTo>
                  <a:cubicBezTo>
                    <a:pt x="1708" y="0"/>
                    <a:pt x="1483" y="59"/>
                    <a:pt x="1290" y="172"/>
                  </a:cubicBezTo>
                  <a:lnTo>
                    <a:pt x="1" y="925"/>
                  </a:lnTo>
                  <a:cubicBezTo>
                    <a:pt x="194" y="812"/>
                    <a:pt x="419" y="753"/>
                    <a:pt x="667" y="753"/>
                  </a:cubicBezTo>
                  <a:cubicBezTo>
                    <a:pt x="1010" y="753"/>
                    <a:pt x="1397" y="865"/>
                    <a:pt x="1806" y="1101"/>
                  </a:cubicBezTo>
                  <a:cubicBezTo>
                    <a:pt x="3209" y="1911"/>
                    <a:pt x="4341" y="3871"/>
                    <a:pt x="4336" y="5483"/>
                  </a:cubicBezTo>
                  <a:cubicBezTo>
                    <a:pt x="4333" y="6279"/>
                    <a:pt x="4052" y="6842"/>
                    <a:pt x="3600" y="7107"/>
                  </a:cubicBezTo>
                  <a:lnTo>
                    <a:pt x="3600" y="7107"/>
                  </a:lnTo>
                  <a:lnTo>
                    <a:pt x="4885" y="6357"/>
                  </a:lnTo>
                  <a:cubicBezTo>
                    <a:pt x="5339" y="6093"/>
                    <a:pt x="5622" y="5530"/>
                    <a:pt x="5625" y="4730"/>
                  </a:cubicBezTo>
                  <a:cubicBezTo>
                    <a:pt x="5630" y="3120"/>
                    <a:pt x="4497" y="1158"/>
                    <a:pt x="3095" y="348"/>
                  </a:cubicBezTo>
                  <a:cubicBezTo>
                    <a:pt x="2686" y="112"/>
                    <a:pt x="2299" y="0"/>
                    <a:pt x="1956" y="0"/>
                  </a:cubicBezTo>
                  <a:close/>
                  <a:moveTo>
                    <a:pt x="3600" y="7107"/>
                  </a:moveTo>
                  <a:lnTo>
                    <a:pt x="3596" y="7110"/>
                  </a:lnTo>
                  <a:cubicBezTo>
                    <a:pt x="3597" y="7109"/>
                    <a:pt x="3599" y="7108"/>
                    <a:pt x="3600" y="7107"/>
                  </a:cubicBezTo>
                  <a:close/>
                </a:path>
              </a:pathLst>
            </a:custGeom>
            <a:solidFill>
              <a:srgbClr val="769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p22"/>
            <p:cNvSpPr/>
            <p:nvPr/>
          </p:nvSpPr>
          <p:spPr>
            <a:xfrm>
              <a:off x="6013398" y="2811527"/>
              <a:ext cx="1075333" cy="1376181"/>
            </a:xfrm>
            <a:custGeom>
              <a:rect b="b" l="l" r="r" t="t"/>
              <a:pathLst>
                <a:path extrusionOk="0" h="6530" w="5086">
                  <a:moveTo>
                    <a:pt x="1413" y="1"/>
                  </a:moveTo>
                  <a:cubicBezTo>
                    <a:pt x="581" y="1"/>
                    <a:pt x="9" y="660"/>
                    <a:pt x="5" y="1799"/>
                  </a:cubicBezTo>
                  <a:cubicBezTo>
                    <a:pt x="1" y="3409"/>
                    <a:pt x="1135" y="5371"/>
                    <a:pt x="2536" y="6181"/>
                  </a:cubicBezTo>
                  <a:cubicBezTo>
                    <a:pt x="2945" y="6417"/>
                    <a:pt x="3331" y="6529"/>
                    <a:pt x="3674" y="6529"/>
                  </a:cubicBezTo>
                  <a:cubicBezTo>
                    <a:pt x="4505" y="6529"/>
                    <a:pt x="5078" y="5871"/>
                    <a:pt x="5081" y="4731"/>
                  </a:cubicBezTo>
                  <a:cubicBezTo>
                    <a:pt x="5086" y="3119"/>
                    <a:pt x="3954" y="1159"/>
                    <a:pt x="2552" y="349"/>
                  </a:cubicBezTo>
                  <a:cubicBezTo>
                    <a:pt x="2143" y="113"/>
                    <a:pt x="1756" y="1"/>
                    <a:pt x="1413" y="1"/>
                  </a:cubicBezTo>
                  <a:close/>
                </a:path>
              </a:pathLst>
            </a:custGeom>
            <a:solidFill>
              <a:srgbClr val="88B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22"/>
            <p:cNvSpPr/>
            <p:nvPr/>
          </p:nvSpPr>
          <p:spPr>
            <a:xfrm>
              <a:off x="6153999" y="2990873"/>
              <a:ext cx="794554" cy="1017700"/>
            </a:xfrm>
            <a:custGeom>
              <a:rect b="b" l="l" r="r" t="t"/>
              <a:pathLst>
                <a:path extrusionOk="0" h="4829" w="3758">
                  <a:moveTo>
                    <a:pt x="1042" y="0"/>
                  </a:moveTo>
                  <a:cubicBezTo>
                    <a:pt x="427" y="0"/>
                    <a:pt x="5" y="487"/>
                    <a:pt x="2" y="1331"/>
                  </a:cubicBezTo>
                  <a:cubicBezTo>
                    <a:pt x="1" y="2522"/>
                    <a:pt x="837" y="3972"/>
                    <a:pt x="1874" y="4571"/>
                  </a:cubicBezTo>
                  <a:cubicBezTo>
                    <a:pt x="2176" y="4745"/>
                    <a:pt x="2462" y="4828"/>
                    <a:pt x="2716" y="4828"/>
                  </a:cubicBezTo>
                  <a:cubicBezTo>
                    <a:pt x="3331" y="4828"/>
                    <a:pt x="3753" y="4341"/>
                    <a:pt x="3756" y="3497"/>
                  </a:cubicBezTo>
                  <a:cubicBezTo>
                    <a:pt x="3757" y="2307"/>
                    <a:pt x="2921" y="856"/>
                    <a:pt x="1884" y="257"/>
                  </a:cubicBezTo>
                  <a:cubicBezTo>
                    <a:pt x="1582" y="83"/>
                    <a:pt x="1296" y="0"/>
                    <a:pt x="1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p22"/>
            <p:cNvSpPr/>
            <p:nvPr/>
          </p:nvSpPr>
          <p:spPr>
            <a:xfrm>
              <a:off x="6449578" y="3370008"/>
              <a:ext cx="202973" cy="259430"/>
            </a:xfrm>
            <a:custGeom>
              <a:rect b="b" l="l" r="r" t="t"/>
              <a:pathLst>
                <a:path extrusionOk="0" h="1231" w="960">
                  <a:moveTo>
                    <a:pt x="267" y="0"/>
                  </a:moveTo>
                  <a:cubicBezTo>
                    <a:pt x="111" y="0"/>
                    <a:pt x="4" y="124"/>
                    <a:pt x="2" y="339"/>
                  </a:cubicBezTo>
                  <a:cubicBezTo>
                    <a:pt x="1" y="643"/>
                    <a:pt x="214" y="1013"/>
                    <a:pt x="479" y="1165"/>
                  </a:cubicBezTo>
                  <a:cubicBezTo>
                    <a:pt x="556" y="1209"/>
                    <a:pt x="628" y="1230"/>
                    <a:pt x="693" y="1230"/>
                  </a:cubicBezTo>
                  <a:cubicBezTo>
                    <a:pt x="850" y="1230"/>
                    <a:pt x="958" y="1106"/>
                    <a:pt x="960" y="892"/>
                  </a:cubicBezTo>
                  <a:cubicBezTo>
                    <a:pt x="960" y="587"/>
                    <a:pt x="746" y="217"/>
                    <a:pt x="482" y="67"/>
                  </a:cubicBezTo>
                  <a:cubicBezTo>
                    <a:pt x="404" y="22"/>
                    <a:pt x="331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22"/>
            <p:cNvSpPr/>
            <p:nvPr/>
          </p:nvSpPr>
          <p:spPr>
            <a:xfrm>
              <a:off x="7709912" y="2706574"/>
              <a:ext cx="195784" cy="94415"/>
            </a:xfrm>
            <a:custGeom>
              <a:rect b="b" l="l" r="r" t="t"/>
              <a:pathLst>
                <a:path extrusionOk="0" h="448" w="926">
                  <a:moveTo>
                    <a:pt x="841" y="1"/>
                  </a:moveTo>
                  <a:cubicBezTo>
                    <a:pt x="833" y="1"/>
                    <a:pt x="824" y="3"/>
                    <a:pt x="815" y="7"/>
                  </a:cubicBezTo>
                  <a:lnTo>
                    <a:pt x="24" y="356"/>
                  </a:lnTo>
                  <a:cubicBezTo>
                    <a:pt x="14" y="359"/>
                    <a:pt x="7" y="366"/>
                    <a:pt x="1" y="374"/>
                  </a:cubicBezTo>
                  <a:cubicBezTo>
                    <a:pt x="34" y="400"/>
                    <a:pt x="70" y="425"/>
                    <a:pt x="107" y="448"/>
                  </a:cubicBezTo>
                  <a:lnTo>
                    <a:pt x="862" y="114"/>
                  </a:lnTo>
                  <a:cubicBezTo>
                    <a:pt x="925" y="86"/>
                    <a:pt x="897" y="1"/>
                    <a:pt x="841" y="1"/>
                  </a:cubicBez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09" name="Google Shape;370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3" name="Shape 3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4" name="Google Shape;3714;p23"/>
          <p:cNvSpPr/>
          <p:nvPr/>
        </p:nvSpPr>
        <p:spPr>
          <a:xfrm>
            <a:off x="-167790" y="2571750"/>
            <a:ext cx="9600548" cy="433092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5" name="Google Shape;3715;p23"/>
          <p:cNvSpPr txBox="1"/>
          <p:nvPr>
            <p:ph type="title"/>
          </p:nvPr>
        </p:nvSpPr>
        <p:spPr>
          <a:xfrm>
            <a:off x="3471971" y="344146"/>
            <a:ext cx="50565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OBJECTS TABLE </a:t>
            </a:r>
            <a:endParaRPr/>
          </a:p>
        </p:txBody>
      </p:sp>
      <p:pic>
        <p:nvPicPr>
          <p:cNvPr id="3716" name="Google Shape;3716;p23"/>
          <p:cNvPicPr preferRelativeResize="0"/>
          <p:nvPr/>
        </p:nvPicPr>
        <p:blipFill rotWithShape="1">
          <a:blip r:embed="rId3">
            <a:alphaModFix/>
          </a:blip>
          <a:srcRect b="1850" l="479" r="0" t="0"/>
          <a:stretch/>
        </p:blipFill>
        <p:spPr>
          <a:xfrm>
            <a:off x="508083" y="261686"/>
            <a:ext cx="3805249" cy="4620127"/>
          </a:xfrm>
          <a:prstGeom prst="rect">
            <a:avLst/>
          </a:prstGeom>
          <a:noFill/>
          <a:ln cap="flat" cmpd="sng" w="9525">
            <a:solidFill>
              <a:srgbClr val="BCBCBC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717" name="Google Shape;3717;p23"/>
          <p:cNvGrpSpPr/>
          <p:nvPr/>
        </p:nvGrpSpPr>
        <p:grpSpPr>
          <a:xfrm>
            <a:off x="4386062" y="3864811"/>
            <a:ext cx="889215" cy="1017914"/>
            <a:chOff x="1364688" y="4160975"/>
            <a:chExt cx="608244" cy="873465"/>
          </a:xfrm>
        </p:grpSpPr>
        <p:sp>
          <p:nvSpPr>
            <p:cNvPr id="3718" name="Google Shape;3718;p23"/>
            <p:cNvSpPr/>
            <p:nvPr/>
          </p:nvSpPr>
          <p:spPr>
            <a:xfrm>
              <a:off x="1364688" y="4683475"/>
              <a:ext cx="608244" cy="350965"/>
            </a:xfrm>
            <a:custGeom>
              <a:rect b="b" l="l" r="r" t="t"/>
              <a:pathLst>
                <a:path extrusionOk="0" h="12767" w="22126">
                  <a:moveTo>
                    <a:pt x="11062" y="0"/>
                  </a:moveTo>
                  <a:cubicBezTo>
                    <a:pt x="8129" y="0"/>
                    <a:pt x="5316" y="672"/>
                    <a:pt x="3241" y="1870"/>
                  </a:cubicBezTo>
                  <a:cubicBezTo>
                    <a:pt x="1166" y="3067"/>
                    <a:pt x="1" y="4690"/>
                    <a:pt x="1" y="6383"/>
                  </a:cubicBezTo>
                  <a:cubicBezTo>
                    <a:pt x="1" y="8076"/>
                    <a:pt x="1166" y="9700"/>
                    <a:pt x="3241" y="10897"/>
                  </a:cubicBezTo>
                  <a:cubicBezTo>
                    <a:pt x="5316" y="12093"/>
                    <a:pt x="8129" y="12766"/>
                    <a:pt x="11062" y="12766"/>
                  </a:cubicBezTo>
                  <a:cubicBezTo>
                    <a:pt x="13997" y="12766"/>
                    <a:pt x="16811" y="12093"/>
                    <a:pt x="18885" y="10897"/>
                  </a:cubicBezTo>
                  <a:cubicBezTo>
                    <a:pt x="20960" y="9700"/>
                    <a:pt x="22126" y="8076"/>
                    <a:pt x="22126" y="6383"/>
                  </a:cubicBezTo>
                  <a:cubicBezTo>
                    <a:pt x="22126" y="4690"/>
                    <a:pt x="20960" y="3067"/>
                    <a:pt x="18885" y="1870"/>
                  </a:cubicBezTo>
                  <a:cubicBezTo>
                    <a:pt x="16811" y="672"/>
                    <a:pt x="13997" y="0"/>
                    <a:pt x="11062" y="0"/>
                  </a:cubicBezTo>
                  <a:close/>
                </a:path>
              </a:pathLst>
            </a:custGeom>
            <a:solidFill>
              <a:srgbClr val="EAEC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23"/>
            <p:cNvSpPr/>
            <p:nvPr/>
          </p:nvSpPr>
          <p:spPr>
            <a:xfrm>
              <a:off x="1611275" y="4170925"/>
              <a:ext cx="106725" cy="103600"/>
            </a:xfrm>
            <a:custGeom>
              <a:rect b="b" l="l" r="r" t="t"/>
              <a:pathLst>
                <a:path extrusionOk="0" h="4144" w="4269">
                  <a:moveTo>
                    <a:pt x="1381" y="1"/>
                  </a:moveTo>
                  <a:cubicBezTo>
                    <a:pt x="1082" y="1"/>
                    <a:pt x="895" y="72"/>
                    <a:pt x="895" y="72"/>
                  </a:cubicBezTo>
                  <a:cubicBezTo>
                    <a:pt x="1" y="1235"/>
                    <a:pt x="1297" y="4144"/>
                    <a:pt x="2464" y="4144"/>
                  </a:cubicBezTo>
                  <a:cubicBezTo>
                    <a:pt x="2661" y="4144"/>
                    <a:pt x="2855" y="4060"/>
                    <a:pt x="3034" y="3870"/>
                  </a:cubicBezTo>
                  <a:cubicBezTo>
                    <a:pt x="4269" y="2560"/>
                    <a:pt x="3345" y="842"/>
                    <a:pt x="2478" y="321"/>
                  </a:cubicBezTo>
                  <a:cubicBezTo>
                    <a:pt x="2054" y="66"/>
                    <a:pt x="1666" y="1"/>
                    <a:pt x="1381" y="1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23"/>
            <p:cNvSpPr/>
            <p:nvPr/>
          </p:nvSpPr>
          <p:spPr>
            <a:xfrm>
              <a:off x="1414550" y="4625500"/>
              <a:ext cx="525875" cy="260150"/>
            </a:xfrm>
            <a:custGeom>
              <a:rect b="b" l="l" r="r" t="t"/>
              <a:pathLst>
                <a:path extrusionOk="0" h="10406" w="21035">
                  <a:moveTo>
                    <a:pt x="11920" y="0"/>
                  </a:moveTo>
                  <a:cubicBezTo>
                    <a:pt x="11724" y="0"/>
                    <a:pt x="11613" y="2"/>
                    <a:pt x="11613" y="2"/>
                  </a:cubicBezTo>
                  <a:lnTo>
                    <a:pt x="4141" y="1981"/>
                  </a:lnTo>
                  <a:cubicBezTo>
                    <a:pt x="4141" y="1981"/>
                    <a:pt x="2294" y="4469"/>
                    <a:pt x="1227" y="6718"/>
                  </a:cubicBezTo>
                  <a:cubicBezTo>
                    <a:pt x="438" y="8381"/>
                    <a:pt x="1" y="9745"/>
                    <a:pt x="1078" y="10406"/>
                  </a:cubicBezTo>
                  <a:lnTo>
                    <a:pt x="3758" y="9804"/>
                  </a:lnTo>
                  <a:lnTo>
                    <a:pt x="8903" y="5392"/>
                  </a:lnTo>
                  <a:lnTo>
                    <a:pt x="10732" y="4806"/>
                  </a:lnTo>
                  <a:lnTo>
                    <a:pt x="16289" y="4255"/>
                  </a:lnTo>
                  <a:cubicBezTo>
                    <a:pt x="17097" y="4176"/>
                    <a:pt x="21034" y="2833"/>
                    <a:pt x="20398" y="1526"/>
                  </a:cubicBezTo>
                  <a:cubicBezTo>
                    <a:pt x="19698" y="85"/>
                    <a:pt x="13394" y="0"/>
                    <a:pt x="11920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23"/>
            <p:cNvSpPr/>
            <p:nvPr/>
          </p:nvSpPr>
          <p:spPr>
            <a:xfrm>
              <a:off x="1722900" y="4664950"/>
              <a:ext cx="109300" cy="76725"/>
            </a:xfrm>
            <a:custGeom>
              <a:rect b="b" l="l" r="r" t="t"/>
              <a:pathLst>
                <a:path extrusionOk="0" h="3069" w="4372">
                  <a:moveTo>
                    <a:pt x="4371" y="1"/>
                  </a:moveTo>
                  <a:cubicBezTo>
                    <a:pt x="4371" y="1"/>
                    <a:pt x="3346" y="172"/>
                    <a:pt x="2198" y="910"/>
                  </a:cubicBezTo>
                  <a:cubicBezTo>
                    <a:pt x="1048" y="1646"/>
                    <a:pt x="1" y="3069"/>
                    <a:pt x="1" y="3069"/>
                  </a:cubicBezTo>
                  <a:lnTo>
                    <a:pt x="797" y="2990"/>
                  </a:lnTo>
                  <a:cubicBezTo>
                    <a:pt x="797" y="2990"/>
                    <a:pt x="2807" y="584"/>
                    <a:pt x="4371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23"/>
            <p:cNvSpPr/>
            <p:nvPr/>
          </p:nvSpPr>
          <p:spPr>
            <a:xfrm>
              <a:off x="1645075" y="4652475"/>
              <a:ext cx="300425" cy="241825"/>
            </a:xfrm>
            <a:custGeom>
              <a:rect b="b" l="l" r="r" t="t"/>
              <a:pathLst>
                <a:path extrusionOk="0" h="9673" w="12017">
                  <a:moveTo>
                    <a:pt x="9797" y="0"/>
                  </a:moveTo>
                  <a:cubicBezTo>
                    <a:pt x="8340" y="0"/>
                    <a:pt x="6725" y="743"/>
                    <a:pt x="6129" y="1272"/>
                  </a:cubicBezTo>
                  <a:cubicBezTo>
                    <a:pt x="6129" y="1272"/>
                    <a:pt x="4960" y="2261"/>
                    <a:pt x="4222" y="3120"/>
                  </a:cubicBezTo>
                  <a:cubicBezTo>
                    <a:pt x="2602" y="5007"/>
                    <a:pt x="0" y="8440"/>
                    <a:pt x="0" y="8440"/>
                  </a:cubicBezTo>
                  <a:cubicBezTo>
                    <a:pt x="0" y="8440"/>
                    <a:pt x="254" y="9626"/>
                    <a:pt x="1344" y="9673"/>
                  </a:cubicBezTo>
                  <a:cubicBezTo>
                    <a:pt x="1344" y="9673"/>
                    <a:pt x="9448" y="3360"/>
                    <a:pt x="10116" y="2770"/>
                  </a:cubicBezTo>
                  <a:cubicBezTo>
                    <a:pt x="11131" y="1875"/>
                    <a:pt x="12016" y="327"/>
                    <a:pt x="10429" y="52"/>
                  </a:cubicBezTo>
                  <a:cubicBezTo>
                    <a:pt x="10224" y="16"/>
                    <a:pt x="10012" y="0"/>
                    <a:pt x="9797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23"/>
            <p:cNvSpPr/>
            <p:nvPr/>
          </p:nvSpPr>
          <p:spPr>
            <a:xfrm>
              <a:off x="1646400" y="4373550"/>
              <a:ext cx="325425" cy="291425"/>
            </a:xfrm>
            <a:custGeom>
              <a:rect b="b" l="l" r="r" t="t"/>
              <a:pathLst>
                <a:path extrusionOk="0" h="11657" w="13017">
                  <a:moveTo>
                    <a:pt x="1110" y="1"/>
                  </a:moveTo>
                  <a:cubicBezTo>
                    <a:pt x="1086" y="1"/>
                    <a:pt x="1063" y="1"/>
                    <a:pt x="1040" y="3"/>
                  </a:cubicBezTo>
                  <a:cubicBezTo>
                    <a:pt x="314" y="48"/>
                    <a:pt x="0" y="874"/>
                    <a:pt x="329" y="2216"/>
                  </a:cubicBezTo>
                  <a:cubicBezTo>
                    <a:pt x="692" y="3692"/>
                    <a:pt x="1013" y="4799"/>
                    <a:pt x="1801" y="6427"/>
                  </a:cubicBezTo>
                  <a:cubicBezTo>
                    <a:pt x="2239" y="7333"/>
                    <a:pt x="2491" y="8207"/>
                    <a:pt x="4270" y="9242"/>
                  </a:cubicBezTo>
                  <a:cubicBezTo>
                    <a:pt x="5514" y="9965"/>
                    <a:pt x="6540" y="10193"/>
                    <a:pt x="7913" y="10618"/>
                  </a:cubicBezTo>
                  <a:cubicBezTo>
                    <a:pt x="8288" y="10734"/>
                    <a:pt x="8537" y="10913"/>
                    <a:pt x="9225" y="11219"/>
                  </a:cubicBezTo>
                  <a:cubicBezTo>
                    <a:pt x="9815" y="11482"/>
                    <a:pt x="10539" y="11657"/>
                    <a:pt x="11128" y="11657"/>
                  </a:cubicBezTo>
                  <a:cubicBezTo>
                    <a:pt x="11224" y="11657"/>
                    <a:pt x="11317" y="11652"/>
                    <a:pt x="11406" y="11642"/>
                  </a:cubicBezTo>
                  <a:cubicBezTo>
                    <a:pt x="12032" y="11571"/>
                    <a:pt x="12247" y="11448"/>
                    <a:pt x="12288" y="11314"/>
                  </a:cubicBezTo>
                  <a:cubicBezTo>
                    <a:pt x="12339" y="11148"/>
                    <a:pt x="12207" y="11048"/>
                    <a:pt x="11918" y="11048"/>
                  </a:cubicBezTo>
                  <a:cubicBezTo>
                    <a:pt x="11914" y="11048"/>
                    <a:pt x="11910" y="11048"/>
                    <a:pt x="11906" y="11048"/>
                  </a:cubicBezTo>
                  <a:cubicBezTo>
                    <a:pt x="11816" y="11048"/>
                    <a:pt x="11709" y="11052"/>
                    <a:pt x="11586" y="11052"/>
                  </a:cubicBezTo>
                  <a:cubicBezTo>
                    <a:pt x="11311" y="11052"/>
                    <a:pt x="10960" y="11031"/>
                    <a:pt x="10557" y="10900"/>
                  </a:cubicBezTo>
                  <a:lnTo>
                    <a:pt x="10557" y="10900"/>
                  </a:lnTo>
                  <a:cubicBezTo>
                    <a:pt x="10557" y="10900"/>
                    <a:pt x="10993" y="10922"/>
                    <a:pt x="11359" y="10922"/>
                  </a:cubicBezTo>
                  <a:cubicBezTo>
                    <a:pt x="11434" y="10922"/>
                    <a:pt x="11505" y="10921"/>
                    <a:pt x="11570" y="10919"/>
                  </a:cubicBezTo>
                  <a:cubicBezTo>
                    <a:pt x="11951" y="10906"/>
                    <a:pt x="12318" y="10834"/>
                    <a:pt x="12569" y="10750"/>
                  </a:cubicBezTo>
                  <a:cubicBezTo>
                    <a:pt x="12880" y="10648"/>
                    <a:pt x="13017" y="10182"/>
                    <a:pt x="12726" y="10174"/>
                  </a:cubicBezTo>
                  <a:cubicBezTo>
                    <a:pt x="12710" y="10174"/>
                    <a:pt x="12694" y="10173"/>
                    <a:pt x="12678" y="10173"/>
                  </a:cubicBezTo>
                  <a:cubicBezTo>
                    <a:pt x="12408" y="10173"/>
                    <a:pt x="12175" y="10240"/>
                    <a:pt x="11642" y="10251"/>
                  </a:cubicBezTo>
                  <a:cubicBezTo>
                    <a:pt x="11613" y="10252"/>
                    <a:pt x="11585" y="10252"/>
                    <a:pt x="11557" y="10252"/>
                  </a:cubicBezTo>
                  <a:cubicBezTo>
                    <a:pt x="11088" y="10252"/>
                    <a:pt x="10751" y="10169"/>
                    <a:pt x="10751" y="10169"/>
                  </a:cubicBezTo>
                  <a:cubicBezTo>
                    <a:pt x="10751" y="10169"/>
                    <a:pt x="11362" y="10123"/>
                    <a:pt x="11867" y="9988"/>
                  </a:cubicBezTo>
                  <a:cubicBezTo>
                    <a:pt x="12371" y="9854"/>
                    <a:pt x="12551" y="9695"/>
                    <a:pt x="12663" y="9583"/>
                  </a:cubicBezTo>
                  <a:cubicBezTo>
                    <a:pt x="12769" y="9479"/>
                    <a:pt x="12771" y="9215"/>
                    <a:pt x="12470" y="9215"/>
                  </a:cubicBezTo>
                  <a:cubicBezTo>
                    <a:pt x="12450" y="9215"/>
                    <a:pt x="12429" y="9217"/>
                    <a:pt x="12408" y="9219"/>
                  </a:cubicBezTo>
                  <a:cubicBezTo>
                    <a:pt x="12106" y="9250"/>
                    <a:pt x="11744" y="9409"/>
                    <a:pt x="11192" y="9409"/>
                  </a:cubicBezTo>
                  <a:cubicBezTo>
                    <a:pt x="11146" y="9409"/>
                    <a:pt x="11099" y="9408"/>
                    <a:pt x="11051" y="9406"/>
                  </a:cubicBezTo>
                  <a:cubicBezTo>
                    <a:pt x="10591" y="9383"/>
                    <a:pt x="10269" y="9303"/>
                    <a:pt x="10334" y="9237"/>
                  </a:cubicBezTo>
                  <a:cubicBezTo>
                    <a:pt x="10398" y="9171"/>
                    <a:pt x="10667" y="9203"/>
                    <a:pt x="11033" y="9037"/>
                  </a:cubicBezTo>
                  <a:cubicBezTo>
                    <a:pt x="11381" y="8878"/>
                    <a:pt x="11628" y="8513"/>
                    <a:pt x="11523" y="8325"/>
                  </a:cubicBezTo>
                  <a:cubicBezTo>
                    <a:pt x="11485" y="8255"/>
                    <a:pt x="11458" y="8229"/>
                    <a:pt x="11420" y="8229"/>
                  </a:cubicBezTo>
                  <a:cubicBezTo>
                    <a:pt x="11355" y="8229"/>
                    <a:pt x="11257" y="8307"/>
                    <a:pt x="11013" y="8376"/>
                  </a:cubicBezTo>
                  <a:cubicBezTo>
                    <a:pt x="10629" y="8484"/>
                    <a:pt x="10256" y="8432"/>
                    <a:pt x="9727" y="8628"/>
                  </a:cubicBezTo>
                  <a:cubicBezTo>
                    <a:pt x="9371" y="8759"/>
                    <a:pt x="9085" y="8828"/>
                    <a:pt x="8765" y="8828"/>
                  </a:cubicBezTo>
                  <a:cubicBezTo>
                    <a:pt x="8666" y="8828"/>
                    <a:pt x="8565" y="8821"/>
                    <a:pt x="8456" y="8808"/>
                  </a:cubicBezTo>
                  <a:cubicBezTo>
                    <a:pt x="7894" y="8739"/>
                    <a:pt x="6681" y="8245"/>
                    <a:pt x="5506" y="7567"/>
                  </a:cubicBezTo>
                  <a:cubicBezTo>
                    <a:pt x="4118" y="6767"/>
                    <a:pt x="3727" y="5779"/>
                    <a:pt x="3468" y="4920"/>
                  </a:cubicBezTo>
                  <a:cubicBezTo>
                    <a:pt x="2899" y="3027"/>
                    <a:pt x="2772" y="2194"/>
                    <a:pt x="2509" y="1312"/>
                  </a:cubicBezTo>
                  <a:cubicBezTo>
                    <a:pt x="2264" y="492"/>
                    <a:pt x="1701" y="1"/>
                    <a:pt x="1110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23"/>
            <p:cNvSpPr/>
            <p:nvPr/>
          </p:nvSpPr>
          <p:spPr>
            <a:xfrm>
              <a:off x="1640825" y="4362425"/>
              <a:ext cx="102875" cy="182400"/>
            </a:xfrm>
            <a:custGeom>
              <a:rect b="b" l="l" r="r" t="t"/>
              <a:pathLst>
                <a:path extrusionOk="0" h="7296" w="4115">
                  <a:moveTo>
                    <a:pt x="1228" y="0"/>
                  </a:moveTo>
                  <a:cubicBezTo>
                    <a:pt x="1110" y="0"/>
                    <a:pt x="1005" y="18"/>
                    <a:pt x="922" y="47"/>
                  </a:cubicBezTo>
                  <a:cubicBezTo>
                    <a:pt x="0" y="360"/>
                    <a:pt x="539" y="2376"/>
                    <a:pt x="1044" y="4357"/>
                  </a:cubicBezTo>
                  <a:cubicBezTo>
                    <a:pt x="1548" y="6339"/>
                    <a:pt x="1909" y="7296"/>
                    <a:pt x="1909" y="7296"/>
                  </a:cubicBezTo>
                  <a:cubicBezTo>
                    <a:pt x="1920" y="7296"/>
                    <a:pt x="1931" y="7296"/>
                    <a:pt x="1941" y="7296"/>
                  </a:cubicBezTo>
                  <a:cubicBezTo>
                    <a:pt x="3376" y="7296"/>
                    <a:pt x="4114" y="6182"/>
                    <a:pt x="4114" y="6182"/>
                  </a:cubicBezTo>
                  <a:cubicBezTo>
                    <a:pt x="4114" y="6182"/>
                    <a:pt x="3959" y="5650"/>
                    <a:pt x="3755" y="4774"/>
                  </a:cubicBezTo>
                  <a:cubicBezTo>
                    <a:pt x="3631" y="4240"/>
                    <a:pt x="3233" y="1837"/>
                    <a:pt x="2643" y="916"/>
                  </a:cubicBezTo>
                  <a:cubicBezTo>
                    <a:pt x="2187" y="206"/>
                    <a:pt x="1628" y="0"/>
                    <a:pt x="1228" y="0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23"/>
            <p:cNvSpPr/>
            <p:nvPr/>
          </p:nvSpPr>
          <p:spPr>
            <a:xfrm>
              <a:off x="1598725" y="4859875"/>
              <a:ext cx="82700" cy="170450"/>
            </a:xfrm>
            <a:custGeom>
              <a:rect b="b" l="l" r="r" t="t"/>
              <a:pathLst>
                <a:path extrusionOk="0" h="6818" w="3308">
                  <a:moveTo>
                    <a:pt x="1919" y="1"/>
                  </a:moveTo>
                  <a:cubicBezTo>
                    <a:pt x="1808" y="112"/>
                    <a:pt x="1628" y="245"/>
                    <a:pt x="1468" y="378"/>
                  </a:cubicBezTo>
                  <a:cubicBezTo>
                    <a:pt x="1308" y="511"/>
                    <a:pt x="1128" y="623"/>
                    <a:pt x="955" y="743"/>
                  </a:cubicBezTo>
                  <a:cubicBezTo>
                    <a:pt x="613" y="978"/>
                    <a:pt x="279" y="1249"/>
                    <a:pt x="175" y="1671"/>
                  </a:cubicBezTo>
                  <a:cubicBezTo>
                    <a:pt x="97" y="1987"/>
                    <a:pt x="218" y="2314"/>
                    <a:pt x="262" y="2637"/>
                  </a:cubicBezTo>
                  <a:cubicBezTo>
                    <a:pt x="347" y="3252"/>
                    <a:pt x="157" y="3868"/>
                    <a:pt x="75" y="4482"/>
                  </a:cubicBezTo>
                  <a:cubicBezTo>
                    <a:pt x="0" y="5028"/>
                    <a:pt x="251" y="5543"/>
                    <a:pt x="596" y="5965"/>
                  </a:cubicBezTo>
                  <a:cubicBezTo>
                    <a:pt x="778" y="6188"/>
                    <a:pt x="993" y="6381"/>
                    <a:pt x="1207" y="6572"/>
                  </a:cubicBezTo>
                  <a:cubicBezTo>
                    <a:pt x="1348" y="6699"/>
                    <a:pt x="1581" y="6817"/>
                    <a:pt x="1794" y="6817"/>
                  </a:cubicBezTo>
                  <a:cubicBezTo>
                    <a:pt x="1923" y="6817"/>
                    <a:pt x="2044" y="6774"/>
                    <a:pt x="2133" y="6661"/>
                  </a:cubicBezTo>
                  <a:cubicBezTo>
                    <a:pt x="2208" y="6567"/>
                    <a:pt x="2221" y="6439"/>
                    <a:pt x="2231" y="6319"/>
                  </a:cubicBezTo>
                  <a:cubicBezTo>
                    <a:pt x="2300" y="5526"/>
                    <a:pt x="2322" y="4727"/>
                    <a:pt x="2440" y="3938"/>
                  </a:cubicBezTo>
                  <a:cubicBezTo>
                    <a:pt x="2574" y="3052"/>
                    <a:pt x="2683" y="2195"/>
                    <a:pt x="3308" y="1247"/>
                  </a:cubicBezTo>
                  <a:lnTo>
                    <a:pt x="1919" y="1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23"/>
            <p:cNvSpPr/>
            <p:nvPr/>
          </p:nvSpPr>
          <p:spPr>
            <a:xfrm>
              <a:off x="1769575" y="4778450"/>
              <a:ext cx="154375" cy="103925"/>
            </a:xfrm>
            <a:custGeom>
              <a:rect b="b" l="l" r="r" t="t"/>
              <a:pathLst>
                <a:path extrusionOk="0" h="4157" w="6175">
                  <a:moveTo>
                    <a:pt x="2021" y="1"/>
                  </a:moveTo>
                  <a:cubicBezTo>
                    <a:pt x="1704" y="1"/>
                    <a:pt x="1401" y="131"/>
                    <a:pt x="1115" y="276"/>
                  </a:cubicBezTo>
                  <a:cubicBezTo>
                    <a:pt x="928" y="370"/>
                    <a:pt x="742" y="472"/>
                    <a:pt x="548" y="550"/>
                  </a:cubicBezTo>
                  <a:cubicBezTo>
                    <a:pt x="355" y="627"/>
                    <a:pt x="151" y="721"/>
                    <a:pt x="0" y="765"/>
                  </a:cubicBezTo>
                  <a:lnTo>
                    <a:pt x="426" y="2581"/>
                  </a:lnTo>
                  <a:cubicBezTo>
                    <a:pt x="563" y="2570"/>
                    <a:pt x="696" y="2565"/>
                    <a:pt x="824" y="2565"/>
                  </a:cubicBezTo>
                  <a:cubicBezTo>
                    <a:pt x="1754" y="2565"/>
                    <a:pt x="2463" y="2841"/>
                    <a:pt x="3204" y="3113"/>
                  </a:cubicBezTo>
                  <a:cubicBezTo>
                    <a:pt x="3953" y="3387"/>
                    <a:pt x="4663" y="3752"/>
                    <a:pt x="5392" y="4074"/>
                  </a:cubicBezTo>
                  <a:cubicBezTo>
                    <a:pt x="5486" y="4114"/>
                    <a:pt x="5585" y="4156"/>
                    <a:pt x="5686" y="4156"/>
                  </a:cubicBezTo>
                  <a:cubicBezTo>
                    <a:pt x="5704" y="4156"/>
                    <a:pt x="5722" y="4155"/>
                    <a:pt x="5740" y="4152"/>
                  </a:cubicBezTo>
                  <a:cubicBezTo>
                    <a:pt x="6113" y="4088"/>
                    <a:pt x="6174" y="3593"/>
                    <a:pt x="6106" y="3297"/>
                  </a:cubicBezTo>
                  <a:cubicBezTo>
                    <a:pt x="6041" y="3017"/>
                    <a:pt x="5975" y="2735"/>
                    <a:pt x="5867" y="2469"/>
                  </a:cubicBezTo>
                  <a:cubicBezTo>
                    <a:pt x="5662" y="1964"/>
                    <a:pt x="5331" y="1496"/>
                    <a:pt x="4816" y="1298"/>
                  </a:cubicBezTo>
                  <a:cubicBezTo>
                    <a:pt x="4236" y="1076"/>
                    <a:pt x="3606" y="947"/>
                    <a:pt x="3109" y="578"/>
                  </a:cubicBezTo>
                  <a:cubicBezTo>
                    <a:pt x="2847" y="383"/>
                    <a:pt x="2618" y="120"/>
                    <a:pt x="2302" y="37"/>
                  </a:cubicBezTo>
                  <a:cubicBezTo>
                    <a:pt x="2207" y="12"/>
                    <a:pt x="2114" y="1"/>
                    <a:pt x="2021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Google Shape;3727;p23"/>
            <p:cNvSpPr/>
            <p:nvPr/>
          </p:nvSpPr>
          <p:spPr>
            <a:xfrm>
              <a:off x="1410175" y="4797275"/>
              <a:ext cx="377375" cy="109375"/>
            </a:xfrm>
            <a:custGeom>
              <a:rect b="b" l="l" r="r" t="t"/>
              <a:pathLst>
                <a:path extrusionOk="0" h="4375" w="15095">
                  <a:moveTo>
                    <a:pt x="14396" y="1"/>
                  </a:moveTo>
                  <a:cubicBezTo>
                    <a:pt x="14396" y="1"/>
                    <a:pt x="10106" y="513"/>
                    <a:pt x="6932" y="535"/>
                  </a:cubicBezTo>
                  <a:cubicBezTo>
                    <a:pt x="3787" y="556"/>
                    <a:pt x="2895" y="1200"/>
                    <a:pt x="2223" y="1373"/>
                  </a:cubicBezTo>
                  <a:cubicBezTo>
                    <a:pt x="1" y="1949"/>
                    <a:pt x="467" y="3267"/>
                    <a:pt x="1834" y="3881"/>
                  </a:cubicBezTo>
                  <a:cubicBezTo>
                    <a:pt x="2626" y="4236"/>
                    <a:pt x="3333" y="4374"/>
                    <a:pt x="4347" y="4374"/>
                  </a:cubicBezTo>
                  <a:cubicBezTo>
                    <a:pt x="5086" y="4374"/>
                    <a:pt x="5988" y="4301"/>
                    <a:pt x="7206" y="4186"/>
                  </a:cubicBezTo>
                  <a:cubicBezTo>
                    <a:pt x="9028" y="4013"/>
                    <a:pt x="14803" y="1828"/>
                    <a:pt x="14803" y="1828"/>
                  </a:cubicBezTo>
                  <a:cubicBezTo>
                    <a:pt x="14803" y="1828"/>
                    <a:pt x="15094" y="736"/>
                    <a:pt x="14396" y="1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23"/>
            <p:cNvSpPr/>
            <p:nvPr/>
          </p:nvSpPr>
          <p:spPr>
            <a:xfrm>
              <a:off x="1535950" y="4311275"/>
              <a:ext cx="149850" cy="157450"/>
            </a:xfrm>
            <a:custGeom>
              <a:rect b="b" l="l" r="r" t="t"/>
              <a:pathLst>
                <a:path extrusionOk="0" h="6298" w="5994">
                  <a:moveTo>
                    <a:pt x="1377" y="1"/>
                  </a:moveTo>
                  <a:cubicBezTo>
                    <a:pt x="1377" y="1"/>
                    <a:pt x="1512" y="2431"/>
                    <a:pt x="1468" y="2609"/>
                  </a:cubicBezTo>
                  <a:cubicBezTo>
                    <a:pt x="1424" y="2787"/>
                    <a:pt x="512" y="2957"/>
                    <a:pt x="257" y="3169"/>
                  </a:cubicBezTo>
                  <a:cubicBezTo>
                    <a:pt x="1" y="3381"/>
                    <a:pt x="1569" y="5849"/>
                    <a:pt x="2370" y="6216"/>
                  </a:cubicBezTo>
                  <a:cubicBezTo>
                    <a:pt x="2491" y="6272"/>
                    <a:pt x="2650" y="6298"/>
                    <a:pt x="2834" y="6298"/>
                  </a:cubicBezTo>
                  <a:cubicBezTo>
                    <a:pt x="3868" y="6298"/>
                    <a:pt x="5681" y="5473"/>
                    <a:pt x="5831" y="4425"/>
                  </a:cubicBezTo>
                  <a:cubicBezTo>
                    <a:pt x="5994" y="3289"/>
                    <a:pt x="5015" y="2424"/>
                    <a:pt x="4681" y="2115"/>
                  </a:cubicBezTo>
                  <a:cubicBezTo>
                    <a:pt x="4550" y="2082"/>
                    <a:pt x="4431" y="2076"/>
                    <a:pt x="4332" y="2076"/>
                  </a:cubicBezTo>
                  <a:cubicBezTo>
                    <a:pt x="4272" y="2076"/>
                    <a:pt x="4220" y="2078"/>
                    <a:pt x="4177" y="2078"/>
                  </a:cubicBezTo>
                  <a:cubicBezTo>
                    <a:pt x="4151" y="2078"/>
                    <a:pt x="4128" y="2077"/>
                    <a:pt x="4109" y="2074"/>
                  </a:cubicBezTo>
                  <a:lnTo>
                    <a:pt x="4039" y="897"/>
                  </a:lnTo>
                  <a:cubicBezTo>
                    <a:pt x="2954" y="548"/>
                    <a:pt x="1377" y="1"/>
                    <a:pt x="1377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p23"/>
            <p:cNvSpPr/>
            <p:nvPr/>
          </p:nvSpPr>
          <p:spPr>
            <a:xfrm>
              <a:off x="1642300" y="4474225"/>
              <a:ext cx="102350" cy="203750"/>
            </a:xfrm>
            <a:custGeom>
              <a:rect b="b" l="l" r="r" t="t"/>
              <a:pathLst>
                <a:path extrusionOk="0" h="8150" w="4094">
                  <a:moveTo>
                    <a:pt x="3058" y="0"/>
                  </a:moveTo>
                  <a:cubicBezTo>
                    <a:pt x="3058" y="0"/>
                    <a:pt x="529" y="1056"/>
                    <a:pt x="264" y="3058"/>
                  </a:cubicBezTo>
                  <a:cubicBezTo>
                    <a:pt x="0" y="5061"/>
                    <a:pt x="352" y="7723"/>
                    <a:pt x="1850" y="8075"/>
                  </a:cubicBezTo>
                  <a:cubicBezTo>
                    <a:pt x="2070" y="8127"/>
                    <a:pt x="2274" y="8149"/>
                    <a:pt x="2462" y="8149"/>
                  </a:cubicBezTo>
                  <a:cubicBezTo>
                    <a:pt x="3550" y="8149"/>
                    <a:pt x="4093" y="7407"/>
                    <a:pt x="4093" y="7407"/>
                  </a:cubicBezTo>
                  <a:cubicBezTo>
                    <a:pt x="3874" y="6899"/>
                    <a:pt x="3157" y="5720"/>
                    <a:pt x="2897" y="3777"/>
                  </a:cubicBezTo>
                  <a:cubicBezTo>
                    <a:pt x="2716" y="2416"/>
                    <a:pt x="3212" y="1540"/>
                    <a:pt x="3058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23"/>
            <p:cNvSpPr/>
            <p:nvPr/>
          </p:nvSpPr>
          <p:spPr>
            <a:xfrm>
              <a:off x="1513175" y="4362475"/>
              <a:ext cx="238675" cy="229875"/>
            </a:xfrm>
            <a:custGeom>
              <a:rect b="b" l="l" r="r" t="t"/>
              <a:pathLst>
                <a:path extrusionOk="0" h="9195" w="9547">
                  <a:moveTo>
                    <a:pt x="5523" y="0"/>
                  </a:moveTo>
                  <a:cubicBezTo>
                    <a:pt x="5413" y="0"/>
                    <a:pt x="5308" y="4"/>
                    <a:pt x="5229" y="9"/>
                  </a:cubicBezTo>
                  <a:cubicBezTo>
                    <a:pt x="5229" y="9"/>
                    <a:pt x="5909" y="615"/>
                    <a:pt x="6245" y="1385"/>
                  </a:cubicBezTo>
                  <a:cubicBezTo>
                    <a:pt x="6555" y="2091"/>
                    <a:pt x="6320" y="2830"/>
                    <a:pt x="5725" y="3092"/>
                  </a:cubicBezTo>
                  <a:cubicBezTo>
                    <a:pt x="5453" y="3212"/>
                    <a:pt x="5203" y="3272"/>
                    <a:pt x="4966" y="3272"/>
                  </a:cubicBezTo>
                  <a:cubicBezTo>
                    <a:pt x="4452" y="3272"/>
                    <a:pt x="3999" y="2993"/>
                    <a:pt x="3499" y="2453"/>
                  </a:cubicBezTo>
                  <a:cubicBezTo>
                    <a:pt x="3002" y="1917"/>
                    <a:pt x="2766" y="1224"/>
                    <a:pt x="1976" y="779"/>
                  </a:cubicBezTo>
                  <a:cubicBezTo>
                    <a:pt x="1294" y="881"/>
                    <a:pt x="512" y="1243"/>
                    <a:pt x="404" y="1616"/>
                  </a:cubicBezTo>
                  <a:cubicBezTo>
                    <a:pt x="277" y="2052"/>
                    <a:pt x="1" y="4107"/>
                    <a:pt x="588" y="5673"/>
                  </a:cubicBezTo>
                  <a:cubicBezTo>
                    <a:pt x="1174" y="7237"/>
                    <a:pt x="1769" y="8298"/>
                    <a:pt x="2107" y="8973"/>
                  </a:cubicBezTo>
                  <a:cubicBezTo>
                    <a:pt x="2107" y="8973"/>
                    <a:pt x="2840" y="9194"/>
                    <a:pt x="3882" y="9194"/>
                  </a:cubicBezTo>
                  <a:cubicBezTo>
                    <a:pt x="4829" y="9194"/>
                    <a:pt x="6031" y="9011"/>
                    <a:pt x="7168" y="8311"/>
                  </a:cubicBezTo>
                  <a:cubicBezTo>
                    <a:pt x="7168" y="8311"/>
                    <a:pt x="7410" y="7039"/>
                    <a:pt x="7423" y="6143"/>
                  </a:cubicBezTo>
                  <a:cubicBezTo>
                    <a:pt x="9547" y="4302"/>
                    <a:pt x="7886" y="2034"/>
                    <a:pt x="6100" y="222"/>
                  </a:cubicBezTo>
                  <a:cubicBezTo>
                    <a:pt x="5960" y="81"/>
                    <a:pt x="5771" y="2"/>
                    <a:pt x="5572" y="1"/>
                  </a:cubicBezTo>
                  <a:cubicBezTo>
                    <a:pt x="5556" y="0"/>
                    <a:pt x="5540" y="0"/>
                    <a:pt x="5523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23"/>
            <p:cNvSpPr/>
            <p:nvPr/>
          </p:nvSpPr>
          <p:spPr>
            <a:xfrm>
              <a:off x="1521275" y="4561175"/>
              <a:ext cx="193275" cy="156650"/>
            </a:xfrm>
            <a:custGeom>
              <a:rect b="b" l="l" r="r" t="t"/>
              <a:pathLst>
                <a:path extrusionOk="0" h="6266" w="7731">
                  <a:moveTo>
                    <a:pt x="5856" y="0"/>
                  </a:moveTo>
                  <a:cubicBezTo>
                    <a:pt x="4339" y="0"/>
                    <a:pt x="1615" y="710"/>
                    <a:pt x="1615" y="710"/>
                  </a:cubicBezTo>
                  <a:cubicBezTo>
                    <a:pt x="1782" y="1025"/>
                    <a:pt x="1699" y="1454"/>
                    <a:pt x="1345" y="2175"/>
                  </a:cubicBezTo>
                  <a:cubicBezTo>
                    <a:pt x="913" y="3052"/>
                    <a:pt x="423" y="3951"/>
                    <a:pt x="1" y="5363"/>
                  </a:cubicBezTo>
                  <a:cubicBezTo>
                    <a:pt x="47" y="5557"/>
                    <a:pt x="517" y="6011"/>
                    <a:pt x="2451" y="6234"/>
                  </a:cubicBezTo>
                  <a:cubicBezTo>
                    <a:pt x="2637" y="6255"/>
                    <a:pt x="2827" y="6266"/>
                    <a:pt x="3018" y="6266"/>
                  </a:cubicBezTo>
                  <a:cubicBezTo>
                    <a:pt x="5255" y="6266"/>
                    <a:pt x="7731" y="4852"/>
                    <a:pt x="7491" y="3130"/>
                  </a:cubicBezTo>
                  <a:cubicBezTo>
                    <a:pt x="7333" y="2132"/>
                    <a:pt x="6960" y="1348"/>
                    <a:pt x="6844" y="363"/>
                  </a:cubicBezTo>
                  <a:cubicBezTo>
                    <a:pt x="6812" y="97"/>
                    <a:pt x="6417" y="0"/>
                    <a:pt x="5856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23"/>
            <p:cNvSpPr/>
            <p:nvPr/>
          </p:nvSpPr>
          <p:spPr>
            <a:xfrm>
              <a:off x="1507675" y="4376050"/>
              <a:ext cx="103575" cy="370025"/>
            </a:xfrm>
            <a:custGeom>
              <a:rect b="b" l="l" r="r" t="t"/>
              <a:pathLst>
                <a:path extrusionOk="0" h="14801" w="4143">
                  <a:moveTo>
                    <a:pt x="2629" y="1"/>
                  </a:moveTo>
                  <a:cubicBezTo>
                    <a:pt x="2629" y="1"/>
                    <a:pt x="1321" y="223"/>
                    <a:pt x="793" y="644"/>
                  </a:cubicBezTo>
                  <a:cubicBezTo>
                    <a:pt x="265" y="1066"/>
                    <a:pt x="0" y="3259"/>
                    <a:pt x="546" y="5075"/>
                  </a:cubicBezTo>
                  <a:cubicBezTo>
                    <a:pt x="1092" y="6890"/>
                    <a:pt x="1882" y="8606"/>
                    <a:pt x="1240" y="10107"/>
                  </a:cubicBezTo>
                  <a:cubicBezTo>
                    <a:pt x="599" y="11607"/>
                    <a:pt x="132" y="13198"/>
                    <a:pt x="132" y="13198"/>
                  </a:cubicBezTo>
                  <a:cubicBezTo>
                    <a:pt x="132" y="13198"/>
                    <a:pt x="365" y="14217"/>
                    <a:pt x="1391" y="14604"/>
                  </a:cubicBezTo>
                  <a:cubicBezTo>
                    <a:pt x="1791" y="14754"/>
                    <a:pt x="2176" y="14800"/>
                    <a:pt x="2497" y="14800"/>
                  </a:cubicBezTo>
                  <a:cubicBezTo>
                    <a:pt x="3002" y="14800"/>
                    <a:pt x="3348" y="14687"/>
                    <a:pt x="3348" y="14687"/>
                  </a:cubicBezTo>
                  <a:cubicBezTo>
                    <a:pt x="3232" y="13935"/>
                    <a:pt x="3664" y="11049"/>
                    <a:pt x="3898" y="9234"/>
                  </a:cubicBezTo>
                  <a:cubicBezTo>
                    <a:pt x="4133" y="7418"/>
                    <a:pt x="4142" y="4645"/>
                    <a:pt x="3898" y="3234"/>
                  </a:cubicBezTo>
                  <a:cubicBezTo>
                    <a:pt x="3662" y="1867"/>
                    <a:pt x="2617" y="540"/>
                    <a:pt x="2629" y="1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p23"/>
            <p:cNvSpPr/>
            <p:nvPr/>
          </p:nvSpPr>
          <p:spPr>
            <a:xfrm>
              <a:off x="1460700" y="4389550"/>
              <a:ext cx="141025" cy="471125"/>
            </a:xfrm>
            <a:custGeom>
              <a:rect b="b" l="l" r="r" t="t"/>
              <a:pathLst>
                <a:path extrusionOk="0" h="18845" w="5641">
                  <a:moveTo>
                    <a:pt x="3127" y="1"/>
                  </a:moveTo>
                  <a:cubicBezTo>
                    <a:pt x="2807" y="1"/>
                    <a:pt x="2471" y="321"/>
                    <a:pt x="2108" y="1163"/>
                  </a:cubicBezTo>
                  <a:cubicBezTo>
                    <a:pt x="1527" y="2513"/>
                    <a:pt x="597" y="5063"/>
                    <a:pt x="301" y="7044"/>
                  </a:cubicBezTo>
                  <a:cubicBezTo>
                    <a:pt x="158" y="8004"/>
                    <a:pt x="0" y="9515"/>
                    <a:pt x="363" y="11469"/>
                  </a:cubicBezTo>
                  <a:cubicBezTo>
                    <a:pt x="615" y="12836"/>
                    <a:pt x="989" y="13912"/>
                    <a:pt x="1541" y="15187"/>
                  </a:cubicBezTo>
                  <a:cubicBezTo>
                    <a:pt x="1691" y="15534"/>
                    <a:pt x="1717" y="15829"/>
                    <a:pt x="1925" y="16525"/>
                  </a:cubicBezTo>
                  <a:cubicBezTo>
                    <a:pt x="2133" y="17222"/>
                    <a:pt x="2541" y="17976"/>
                    <a:pt x="2986" y="18389"/>
                  </a:cubicBezTo>
                  <a:cubicBezTo>
                    <a:pt x="3352" y="18730"/>
                    <a:pt x="3571" y="18845"/>
                    <a:pt x="3705" y="18845"/>
                  </a:cubicBezTo>
                  <a:cubicBezTo>
                    <a:pt x="3734" y="18845"/>
                    <a:pt x="3759" y="18839"/>
                    <a:pt x="3780" y="18830"/>
                  </a:cubicBezTo>
                  <a:cubicBezTo>
                    <a:pt x="3936" y="18762"/>
                    <a:pt x="3926" y="18603"/>
                    <a:pt x="3745" y="18391"/>
                  </a:cubicBezTo>
                  <a:cubicBezTo>
                    <a:pt x="3564" y="18179"/>
                    <a:pt x="3227" y="17856"/>
                    <a:pt x="2996" y="17301"/>
                  </a:cubicBezTo>
                  <a:lnTo>
                    <a:pt x="2996" y="17301"/>
                  </a:lnTo>
                  <a:cubicBezTo>
                    <a:pt x="2996" y="17301"/>
                    <a:pt x="3371" y="17785"/>
                    <a:pt x="3620" y="18055"/>
                  </a:cubicBezTo>
                  <a:cubicBezTo>
                    <a:pt x="3870" y="18326"/>
                    <a:pt x="4152" y="18550"/>
                    <a:pt x="4371" y="18680"/>
                  </a:cubicBezTo>
                  <a:cubicBezTo>
                    <a:pt x="4442" y="18723"/>
                    <a:pt x="4524" y="18741"/>
                    <a:pt x="4603" y="18741"/>
                  </a:cubicBezTo>
                  <a:cubicBezTo>
                    <a:pt x="4825" y="18741"/>
                    <a:pt x="5024" y="18595"/>
                    <a:pt x="4892" y="18433"/>
                  </a:cubicBezTo>
                  <a:cubicBezTo>
                    <a:pt x="4715" y="18214"/>
                    <a:pt x="4518" y="18093"/>
                    <a:pt x="4155" y="17687"/>
                  </a:cubicBezTo>
                  <a:cubicBezTo>
                    <a:pt x="3823" y="17319"/>
                    <a:pt x="3654" y="16984"/>
                    <a:pt x="3654" y="16984"/>
                  </a:cubicBezTo>
                  <a:lnTo>
                    <a:pt x="3654" y="16984"/>
                  </a:lnTo>
                  <a:cubicBezTo>
                    <a:pt x="3654" y="16984"/>
                    <a:pt x="4073" y="17403"/>
                    <a:pt x="4489" y="17687"/>
                  </a:cubicBezTo>
                  <a:cubicBezTo>
                    <a:pt x="4904" y="17972"/>
                    <a:pt x="5134" y="18004"/>
                    <a:pt x="5286" y="18016"/>
                  </a:cubicBezTo>
                  <a:cubicBezTo>
                    <a:pt x="5291" y="18017"/>
                    <a:pt x="5297" y="18017"/>
                    <a:pt x="5302" y="18017"/>
                  </a:cubicBezTo>
                  <a:cubicBezTo>
                    <a:pt x="5453" y="18017"/>
                    <a:pt x="5641" y="17834"/>
                    <a:pt x="5393" y="17600"/>
                  </a:cubicBezTo>
                  <a:cubicBezTo>
                    <a:pt x="5163" y="17383"/>
                    <a:pt x="4777" y="17206"/>
                    <a:pt x="4403" y="16723"/>
                  </a:cubicBezTo>
                  <a:cubicBezTo>
                    <a:pt x="4132" y="16375"/>
                    <a:pt x="3988" y="16092"/>
                    <a:pt x="4073" y="16092"/>
                  </a:cubicBezTo>
                  <a:cubicBezTo>
                    <a:pt x="4074" y="16092"/>
                    <a:pt x="4074" y="16092"/>
                    <a:pt x="4075" y="16092"/>
                  </a:cubicBezTo>
                  <a:cubicBezTo>
                    <a:pt x="4163" y="16097"/>
                    <a:pt x="4310" y="16315"/>
                    <a:pt x="4661" y="16477"/>
                  </a:cubicBezTo>
                  <a:cubicBezTo>
                    <a:pt x="4797" y="16540"/>
                    <a:pt x="4948" y="16570"/>
                    <a:pt x="5083" y="16570"/>
                  </a:cubicBezTo>
                  <a:cubicBezTo>
                    <a:pt x="5282" y="16570"/>
                    <a:pt x="5449" y="16506"/>
                    <a:pt x="5492" y="16391"/>
                  </a:cubicBezTo>
                  <a:cubicBezTo>
                    <a:pt x="5564" y="16196"/>
                    <a:pt x="5454" y="16262"/>
                    <a:pt x="5133" y="16049"/>
                  </a:cubicBezTo>
                  <a:cubicBezTo>
                    <a:pt x="4812" y="15835"/>
                    <a:pt x="4615" y="15529"/>
                    <a:pt x="4139" y="15265"/>
                  </a:cubicBezTo>
                  <a:cubicBezTo>
                    <a:pt x="3720" y="15031"/>
                    <a:pt x="3455" y="14865"/>
                    <a:pt x="3139" y="14551"/>
                  </a:cubicBezTo>
                  <a:cubicBezTo>
                    <a:pt x="2823" y="14235"/>
                    <a:pt x="2358" y="12914"/>
                    <a:pt x="2114" y="11626"/>
                  </a:cubicBezTo>
                  <a:cubicBezTo>
                    <a:pt x="1828" y="10105"/>
                    <a:pt x="1998" y="8129"/>
                    <a:pt x="2188" y="7283"/>
                  </a:cubicBezTo>
                  <a:cubicBezTo>
                    <a:pt x="2599" y="5461"/>
                    <a:pt x="3528" y="3091"/>
                    <a:pt x="3909" y="2288"/>
                  </a:cubicBezTo>
                  <a:cubicBezTo>
                    <a:pt x="4365" y="1322"/>
                    <a:pt x="4108" y="733"/>
                    <a:pt x="3691" y="306"/>
                  </a:cubicBezTo>
                  <a:cubicBezTo>
                    <a:pt x="3507" y="117"/>
                    <a:pt x="3320" y="1"/>
                    <a:pt x="3127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p23"/>
            <p:cNvSpPr/>
            <p:nvPr/>
          </p:nvSpPr>
          <p:spPr>
            <a:xfrm>
              <a:off x="1463575" y="4387175"/>
              <a:ext cx="103775" cy="192875"/>
            </a:xfrm>
            <a:custGeom>
              <a:rect b="b" l="l" r="r" t="t"/>
              <a:pathLst>
                <a:path extrusionOk="0" h="7715" w="4151">
                  <a:moveTo>
                    <a:pt x="2916" y="0"/>
                  </a:moveTo>
                  <a:cubicBezTo>
                    <a:pt x="2456" y="0"/>
                    <a:pt x="2124" y="471"/>
                    <a:pt x="1413" y="1935"/>
                  </a:cubicBezTo>
                  <a:cubicBezTo>
                    <a:pt x="507" y="3802"/>
                    <a:pt x="0" y="6810"/>
                    <a:pt x="25" y="6890"/>
                  </a:cubicBezTo>
                  <a:cubicBezTo>
                    <a:pt x="490" y="7592"/>
                    <a:pt x="1274" y="7715"/>
                    <a:pt x="1766" y="7715"/>
                  </a:cubicBezTo>
                  <a:cubicBezTo>
                    <a:pt x="2030" y="7715"/>
                    <a:pt x="2210" y="7679"/>
                    <a:pt x="2210" y="7679"/>
                  </a:cubicBezTo>
                  <a:cubicBezTo>
                    <a:pt x="2210" y="7679"/>
                    <a:pt x="2283" y="7498"/>
                    <a:pt x="2392" y="6799"/>
                  </a:cubicBezTo>
                  <a:cubicBezTo>
                    <a:pt x="2501" y="6099"/>
                    <a:pt x="4151" y="2496"/>
                    <a:pt x="4151" y="1646"/>
                  </a:cubicBezTo>
                  <a:cubicBezTo>
                    <a:pt x="4151" y="796"/>
                    <a:pt x="3757" y="259"/>
                    <a:pt x="3335" y="96"/>
                  </a:cubicBezTo>
                  <a:cubicBezTo>
                    <a:pt x="3178" y="36"/>
                    <a:pt x="3042" y="0"/>
                    <a:pt x="2916" y="0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23"/>
            <p:cNvSpPr/>
            <p:nvPr/>
          </p:nvSpPr>
          <p:spPr>
            <a:xfrm>
              <a:off x="1570375" y="4311275"/>
              <a:ext cx="67975" cy="58125"/>
            </a:xfrm>
            <a:custGeom>
              <a:rect b="b" l="l" r="r" t="t"/>
              <a:pathLst>
                <a:path extrusionOk="0" h="2325" w="2719">
                  <a:moveTo>
                    <a:pt x="0" y="1"/>
                  </a:moveTo>
                  <a:cubicBezTo>
                    <a:pt x="0" y="1"/>
                    <a:pt x="21" y="440"/>
                    <a:pt x="36" y="763"/>
                  </a:cubicBezTo>
                  <a:cubicBezTo>
                    <a:pt x="36" y="763"/>
                    <a:pt x="111" y="1595"/>
                    <a:pt x="1484" y="2242"/>
                  </a:cubicBezTo>
                  <a:cubicBezTo>
                    <a:pt x="1576" y="2285"/>
                    <a:pt x="1764" y="2325"/>
                    <a:pt x="1967" y="2325"/>
                  </a:cubicBezTo>
                  <a:cubicBezTo>
                    <a:pt x="2299" y="2325"/>
                    <a:pt x="2670" y="2219"/>
                    <a:pt x="2718" y="1850"/>
                  </a:cubicBezTo>
                  <a:lnTo>
                    <a:pt x="2662" y="896"/>
                  </a:lnTo>
                  <a:lnTo>
                    <a:pt x="1889" y="6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12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23"/>
            <p:cNvSpPr/>
            <p:nvPr/>
          </p:nvSpPr>
          <p:spPr>
            <a:xfrm>
              <a:off x="1636900" y="4333700"/>
              <a:ext cx="63825" cy="98825"/>
            </a:xfrm>
            <a:custGeom>
              <a:rect b="b" l="l" r="r" t="t"/>
              <a:pathLst>
                <a:path extrusionOk="0" h="3953" w="2553">
                  <a:moveTo>
                    <a:pt x="1" y="0"/>
                  </a:moveTo>
                  <a:lnTo>
                    <a:pt x="71" y="1178"/>
                  </a:lnTo>
                  <a:cubicBezTo>
                    <a:pt x="1141" y="2190"/>
                    <a:pt x="1531" y="3932"/>
                    <a:pt x="1531" y="3932"/>
                  </a:cubicBezTo>
                  <a:cubicBezTo>
                    <a:pt x="1621" y="3946"/>
                    <a:pt x="1705" y="3953"/>
                    <a:pt x="1783" y="3953"/>
                  </a:cubicBezTo>
                  <a:cubicBezTo>
                    <a:pt x="2294" y="3953"/>
                    <a:pt x="2553" y="3685"/>
                    <a:pt x="2553" y="3685"/>
                  </a:cubicBezTo>
                  <a:cubicBezTo>
                    <a:pt x="2553" y="3685"/>
                    <a:pt x="2324" y="2699"/>
                    <a:pt x="1836" y="1920"/>
                  </a:cubicBezTo>
                  <a:cubicBezTo>
                    <a:pt x="1339" y="1128"/>
                    <a:pt x="1075" y="800"/>
                    <a:pt x="1105" y="26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23"/>
            <p:cNvSpPr/>
            <p:nvPr/>
          </p:nvSpPr>
          <p:spPr>
            <a:xfrm>
              <a:off x="1534125" y="4169900"/>
              <a:ext cx="153225" cy="185975"/>
            </a:xfrm>
            <a:custGeom>
              <a:rect b="b" l="l" r="r" t="t"/>
              <a:pathLst>
                <a:path extrusionOk="0" h="7439" w="6129">
                  <a:moveTo>
                    <a:pt x="3193" y="1"/>
                  </a:moveTo>
                  <a:cubicBezTo>
                    <a:pt x="3137" y="1"/>
                    <a:pt x="3080" y="2"/>
                    <a:pt x="3023" y="6"/>
                  </a:cubicBezTo>
                  <a:cubicBezTo>
                    <a:pt x="1311" y="101"/>
                    <a:pt x="0" y="1565"/>
                    <a:pt x="96" y="3278"/>
                  </a:cubicBezTo>
                  <a:cubicBezTo>
                    <a:pt x="151" y="4280"/>
                    <a:pt x="682" y="5130"/>
                    <a:pt x="1450" y="5656"/>
                  </a:cubicBezTo>
                  <a:cubicBezTo>
                    <a:pt x="1450" y="5656"/>
                    <a:pt x="1730" y="6343"/>
                    <a:pt x="1823" y="6469"/>
                  </a:cubicBezTo>
                  <a:cubicBezTo>
                    <a:pt x="2409" y="7252"/>
                    <a:pt x="3778" y="7431"/>
                    <a:pt x="4278" y="7438"/>
                  </a:cubicBezTo>
                  <a:cubicBezTo>
                    <a:pt x="4282" y="7438"/>
                    <a:pt x="4285" y="7438"/>
                    <a:pt x="4289" y="7438"/>
                  </a:cubicBezTo>
                  <a:cubicBezTo>
                    <a:pt x="4717" y="7438"/>
                    <a:pt x="5162" y="7076"/>
                    <a:pt x="5490" y="6373"/>
                  </a:cubicBezTo>
                  <a:cubicBezTo>
                    <a:pt x="6120" y="5025"/>
                    <a:pt x="6129" y="3432"/>
                    <a:pt x="5998" y="2660"/>
                  </a:cubicBezTo>
                  <a:cubicBezTo>
                    <a:pt x="5766" y="1155"/>
                    <a:pt x="4713" y="1"/>
                    <a:pt x="3193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23"/>
            <p:cNvSpPr/>
            <p:nvPr/>
          </p:nvSpPr>
          <p:spPr>
            <a:xfrm>
              <a:off x="1532900" y="4160975"/>
              <a:ext cx="153000" cy="150325"/>
            </a:xfrm>
            <a:custGeom>
              <a:rect b="b" l="l" r="r" t="t"/>
              <a:pathLst>
                <a:path extrusionOk="0" h="6013" w="6120">
                  <a:moveTo>
                    <a:pt x="3050" y="0"/>
                  </a:moveTo>
                  <a:cubicBezTo>
                    <a:pt x="2987" y="0"/>
                    <a:pt x="2922" y="1"/>
                    <a:pt x="2858" y="3"/>
                  </a:cubicBezTo>
                  <a:cubicBezTo>
                    <a:pt x="2212" y="19"/>
                    <a:pt x="1216" y="358"/>
                    <a:pt x="936" y="1291"/>
                  </a:cubicBezTo>
                  <a:cubicBezTo>
                    <a:pt x="475" y="1811"/>
                    <a:pt x="173" y="2489"/>
                    <a:pt x="111" y="3179"/>
                  </a:cubicBezTo>
                  <a:cubicBezTo>
                    <a:pt x="1" y="4379"/>
                    <a:pt x="616" y="5407"/>
                    <a:pt x="1499" y="6013"/>
                  </a:cubicBezTo>
                  <a:cubicBezTo>
                    <a:pt x="1465" y="5908"/>
                    <a:pt x="650" y="4695"/>
                    <a:pt x="1486" y="4426"/>
                  </a:cubicBezTo>
                  <a:lnTo>
                    <a:pt x="1486" y="4426"/>
                  </a:lnTo>
                  <a:cubicBezTo>
                    <a:pt x="1619" y="4580"/>
                    <a:pt x="1654" y="4816"/>
                    <a:pt x="1659" y="5062"/>
                  </a:cubicBezTo>
                  <a:cubicBezTo>
                    <a:pt x="1659" y="5062"/>
                    <a:pt x="2074" y="5024"/>
                    <a:pt x="1981" y="4538"/>
                  </a:cubicBezTo>
                  <a:cubicBezTo>
                    <a:pt x="1955" y="4403"/>
                    <a:pt x="1931" y="4278"/>
                    <a:pt x="1909" y="4167"/>
                  </a:cubicBezTo>
                  <a:cubicBezTo>
                    <a:pt x="1834" y="3790"/>
                    <a:pt x="1936" y="3412"/>
                    <a:pt x="2146" y="3090"/>
                  </a:cubicBezTo>
                  <a:cubicBezTo>
                    <a:pt x="2611" y="2381"/>
                    <a:pt x="3634" y="2727"/>
                    <a:pt x="4217" y="1651"/>
                  </a:cubicBezTo>
                  <a:cubicBezTo>
                    <a:pt x="4793" y="2310"/>
                    <a:pt x="5383" y="2361"/>
                    <a:pt x="5971" y="2415"/>
                  </a:cubicBezTo>
                  <a:cubicBezTo>
                    <a:pt x="6120" y="559"/>
                    <a:pt x="4688" y="0"/>
                    <a:pt x="3050" y="0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p23"/>
            <p:cNvSpPr/>
            <p:nvPr/>
          </p:nvSpPr>
          <p:spPr>
            <a:xfrm>
              <a:off x="1518075" y="4193250"/>
              <a:ext cx="97975" cy="250500"/>
            </a:xfrm>
            <a:custGeom>
              <a:rect b="b" l="l" r="r" t="t"/>
              <a:pathLst>
                <a:path extrusionOk="0" h="10020" w="3919">
                  <a:moveTo>
                    <a:pt x="1531" y="0"/>
                  </a:moveTo>
                  <a:cubicBezTo>
                    <a:pt x="0" y="443"/>
                    <a:pt x="159" y="2143"/>
                    <a:pt x="217" y="4595"/>
                  </a:cubicBezTo>
                  <a:cubicBezTo>
                    <a:pt x="274" y="7046"/>
                    <a:pt x="328" y="8133"/>
                    <a:pt x="328" y="8133"/>
                  </a:cubicBezTo>
                  <a:cubicBezTo>
                    <a:pt x="443" y="7992"/>
                    <a:pt x="815" y="7866"/>
                    <a:pt x="815" y="7866"/>
                  </a:cubicBezTo>
                  <a:lnTo>
                    <a:pt x="1324" y="7661"/>
                  </a:lnTo>
                  <a:cubicBezTo>
                    <a:pt x="2320" y="7791"/>
                    <a:pt x="2784" y="9998"/>
                    <a:pt x="2784" y="9998"/>
                  </a:cubicBezTo>
                  <a:cubicBezTo>
                    <a:pt x="2916" y="10013"/>
                    <a:pt x="3036" y="10019"/>
                    <a:pt x="3145" y="10019"/>
                  </a:cubicBezTo>
                  <a:cubicBezTo>
                    <a:pt x="3656" y="10019"/>
                    <a:pt x="3918" y="9880"/>
                    <a:pt x="3918" y="9880"/>
                  </a:cubicBezTo>
                  <a:cubicBezTo>
                    <a:pt x="3592" y="8519"/>
                    <a:pt x="2825" y="7369"/>
                    <a:pt x="2554" y="6782"/>
                  </a:cubicBezTo>
                  <a:cubicBezTo>
                    <a:pt x="2115" y="5825"/>
                    <a:pt x="2092" y="4722"/>
                    <a:pt x="2092" y="4722"/>
                  </a:cubicBezTo>
                  <a:lnTo>
                    <a:pt x="1531" y="0"/>
                  </a:ln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p23"/>
            <p:cNvSpPr/>
            <p:nvPr/>
          </p:nvSpPr>
          <p:spPr>
            <a:xfrm>
              <a:off x="1530425" y="4265200"/>
              <a:ext cx="39975" cy="50375"/>
            </a:xfrm>
            <a:custGeom>
              <a:rect b="b" l="l" r="r" t="t"/>
              <a:pathLst>
                <a:path extrusionOk="0" h="2015" w="1599">
                  <a:moveTo>
                    <a:pt x="985" y="0"/>
                  </a:moveTo>
                  <a:cubicBezTo>
                    <a:pt x="782" y="0"/>
                    <a:pt x="579" y="78"/>
                    <a:pt x="449" y="280"/>
                  </a:cubicBezTo>
                  <a:cubicBezTo>
                    <a:pt x="0" y="983"/>
                    <a:pt x="639" y="2014"/>
                    <a:pt x="1198" y="2014"/>
                  </a:cubicBezTo>
                  <a:cubicBezTo>
                    <a:pt x="1205" y="2014"/>
                    <a:pt x="1213" y="2014"/>
                    <a:pt x="1220" y="2014"/>
                  </a:cubicBezTo>
                  <a:cubicBezTo>
                    <a:pt x="1522" y="1999"/>
                    <a:pt x="1598" y="1844"/>
                    <a:pt x="1598" y="1844"/>
                  </a:cubicBezTo>
                  <a:lnTo>
                    <a:pt x="1585" y="257"/>
                  </a:lnTo>
                  <a:cubicBezTo>
                    <a:pt x="1471" y="112"/>
                    <a:pt x="1229" y="0"/>
                    <a:pt x="985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23"/>
            <p:cNvSpPr/>
            <p:nvPr/>
          </p:nvSpPr>
          <p:spPr>
            <a:xfrm>
              <a:off x="1657450" y="4866925"/>
              <a:ext cx="56300" cy="27425"/>
            </a:xfrm>
            <a:custGeom>
              <a:rect b="b" l="l" r="r" t="t"/>
              <a:pathLst>
                <a:path extrusionOk="0" h="1097" w="2252">
                  <a:moveTo>
                    <a:pt x="2252" y="0"/>
                  </a:moveTo>
                  <a:lnTo>
                    <a:pt x="1" y="740"/>
                  </a:lnTo>
                  <a:cubicBezTo>
                    <a:pt x="1" y="740"/>
                    <a:pt x="93" y="861"/>
                    <a:pt x="401" y="1001"/>
                  </a:cubicBezTo>
                  <a:cubicBezTo>
                    <a:pt x="589" y="1086"/>
                    <a:pt x="748" y="1096"/>
                    <a:pt x="815" y="1096"/>
                  </a:cubicBezTo>
                  <a:cubicBezTo>
                    <a:pt x="837" y="1096"/>
                    <a:pt x="849" y="1095"/>
                    <a:pt x="849" y="1095"/>
                  </a:cubicBezTo>
                  <a:lnTo>
                    <a:pt x="2252" y="0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23"/>
            <p:cNvSpPr/>
            <p:nvPr/>
          </p:nvSpPr>
          <p:spPr>
            <a:xfrm>
              <a:off x="1572525" y="4598800"/>
              <a:ext cx="335075" cy="192425"/>
            </a:xfrm>
            <a:custGeom>
              <a:rect b="b" l="l" r="r" t="t"/>
              <a:pathLst>
                <a:path extrusionOk="0" h="7697" w="13403">
                  <a:moveTo>
                    <a:pt x="8499" y="1"/>
                  </a:moveTo>
                  <a:cubicBezTo>
                    <a:pt x="8451" y="1"/>
                    <a:pt x="8404" y="13"/>
                    <a:pt x="8362" y="38"/>
                  </a:cubicBezTo>
                  <a:lnTo>
                    <a:pt x="1" y="4866"/>
                  </a:lnTo>
                  <a:lnTo>
                    <a:pt x="4904" y="7696"/>
                  </a:lnTo>
                  <a:lnTo>
                    <a:pt x="13403" y="2790"/>
                  </a:lnTo>
                  <a:lnTo>
                    <a:pt x="8636" y="38"/>
                  </a:lnTo>
                  <a:cubicBezTo>
                    <a:pt x="8594" y="13"/>
                    <a:pt x="8546" y="1"/>
                    <a:pt x="8499" y="1"/>
                  </a:cubicBezTo>
                  <a:close/>
                </a:path>
              </a:pathLst>
            </a:custGeom>
            <a:solidFill>
              <a:srgbClr val="EFF6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23"/>
            <p:cNvSpPr/>
            <p:nvPr/>
          </p:nvSpPr>
          <p:spPr>
            <a:xfrm>
              <a:off x="1629725" y="4635500"/>
              <a:ext cx="252600" cy="145600"/>
            </a:xfrm>
            <a:custGeom>
              <a:rect b="b" l="l" r="r" t="t"/>
              <a:pathLst>
                <a:path extrusionOk="0" h="5824" w="10104">
                  <a:moveTo>
                    <a:pt x="7518" y="1"/>
                  </a:moveTo>
                  <a:lnTo>
                    <a:pt x="0" y="4341"/>
                  </a:lnTo>
                  <a:lnTo>
                    <a:pt x="2572" y="5823"/>
                  </a:lnTo>
                  <a:lnTo>
                    <a:pt x="10103" y="1476"/>
                  </a:lnTo>
                  <a:lnTo>
                    <a:pt x="7518" y="1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23"/>
            <p:cNvSpPr/>
            <p:nvPr/>
          </p:nvSpPr>
          <p:spPr>
            <a:xfrm>
              <a:off x="1662425" y="4644950"/>
              <a:ext cx="89900" cy="51900"/>
            </a:xfrm>
            <a:custGeom>
              <a:rect b="b" l="l" r="r" t="t"/>
              <a:pathLst>
                <a:path extrusionOk="0" h="2076" w="3596">
                  <a:moveTo>
                    <a:pt x="2288" y="1"/>
                  </a:moveTo>
                  <a:lnTo>
                    <a:pt x="0" y="1321"/>
                  </a:lnTo>
                  <a:lnTo>
                    <a:pt x="48" y="1348"/>
                  </a:lnTo>
                  <a:lnTo>
                    <a:pt x="1308" y="2075"/>
                  </a:lnTo>
                  <a:lnTo>
                    <a:pt x="3549" y="781"/>
                  </a:lnTo>
                  <a:lnTo>
                    <a:pt x="3595" y="756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rgbClr val="AEB5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23"/>
            <p:cNvSpPr/>
            <p:nvPr/>
          </p:nvSpPr>
          <p:spPr>
            <a:xfrm>
              <a:off x="1663600" y="4646300"/>
              <a:ext cx="87550" cy="50550"/>
            </a:xfrm>
            <a:custGeom>
              <a:rect b="b" l="l" r="r" t="t"/>
              <a:pathLst>
                <a:path extrusionOk="0" h="2022" w="3502">
                  <a:moveTo>
                    <a:pt x="2241" y="1"/>
                  </a:moveTo>
                  <a:lnTo>
                    <a:pt x="1" y="1294"/>
                  </a:lnTo>
                  <a:lnTo>
                    <a:pt x="1261" y="2021"/>
                  </a:lnTo>
                  <a:lnTo>
                    <a:pt x="3502" y="7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Google Shape;3746;p23"/>
            <p:cNvSpPr/>
            <p:nvPr/>
          </p:nvSpPr>
          <p:spPr>
            <a:xfrm>
              <a:off x="1572525" y="4668500"/>
              <a:ext cx="335075" cy="130350"/>
            </a:xfrm>
            <a:custGeom>
              <a:rect b="b" l="l" r="r" t="t"/>
              <a:pathLst>
                <a:path extrusionOk="0" h="5214" w="13403">
                  <a:moveTo>
                    <a:pt x="13403" y="1"/>
                  </a:moveTo>
                  <a:lnTo>
                    <a:pt x="4904" y="4908"/>
                  </a:lnTo>
                  <a:lnTo>
                    <a:pt x="1" y="2078"/>
                  </a:lnTo>
                  <a:lnTo>
                    <a:pt x="1" y="2189"/>
                  </a:lnTo>
                  <a:cubicBezTo>
                    <a:pt x="1" y="2353"/>
                    <a:pt x="88" y="2505"/>
                    <a:pt x="230" y="2587"/>
                  </a:cubicBezTo>
                  <a:lnTo>
                    <a:pt x="4674" y="5152"/>
                  </a:lnTo>
                  <a:cubicBezTo>
                    <a:pt x="4745" y="5193"/>
                    <a:pt x="4824" y="5213"/>
                    <a:pt x="4903" y="5213"/>
                  </a:cubicBezTo>
                  <a:cubicBezTo>
                    <a:pt x="4983" y="5213"/>
                    <a:pt x="5062" y="5193"/>
                    <a:pt x="5134" y="5152"/>
                  </a:cubicBezTo>
                  <a:lnTo>
                    <a:pt x="13173" y="511"/>
                  </a:lnTo>
                  <a:cubicBezTo>
                    <a:pt x="13315" y="429"/>
                    <a:pt x="13403" y="277"/>
                    <a:pt x="13403" y="112"/>
                  </a:cubicBezTo>
                  <a:lnTo>
                    <a:pt x="13403" y="1"/>
                  </a:ln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Google Shape;3747;p23"/>
            <p:cNvSpPr/>
            <p:nvPr/>
          </p:nvSpPr>
          <p:spPr>
            <a:xfrm>
              <a:off x="1695100" y="4668525"/>
              <a:ext cx="212500" cy="130350"/>
            </a:xfrm>
            <a:custGeom>
              <a:rect b="b" l="l" r="r" t="t"/>
              <a:pathLst>
                <a:path extrusionOk="0" h="5214" w="8500">
                  <a:moveTo>
                    <a:pt x="8500" y="1"/>
                  </a:moveTo>
                  <a:lnTo>
                    <a:pt x="1" y="4907"/>
                  </a:lnTo>
                  <a:lnTo>
                    <a:pt x="1" y="5213"/>
                  </a:lnTo>
                  <a:cubicBezTo>
                    <a:pt x="81" y="5213"/>
                    <a:pt x="160" y="5192"/>
                    <a:pt x="231" y="5152"/>
                  </a:cubicBezTo>
                  <a:lnTo>
                    <a:pt x="8270" y="511"/>
                  </a:lnTo>
                  <a:cubicBezTo>
                    <a:pt x="8412" y="429"/>
                    <a:pt x="8500" y="276"/>
                    <a:pt x="8500" y="112"/>
                  </a:cubicBezTo>
                  <a:lnTo>
                    <a:pt x="8500" y="1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23"/>
            <p:cNvSpPr/>
            <p:nvPr/>
          </p:nvSpPr>
          <p:spPr>
            <a:xfrm>
              <a:off x="1698350" y="4524375"/>
              <a:ext cx="240575" cy="269450"/>
            </a:xfrm>
            <a:custGeom>
              <a:rect b="b" l="l" r="r" t="t"/>
              <a:pathLst>
                <a:path extrusionOk="0" h="10778" w="9623">
                  <a:moveTo>
                    <a:pt x="9461" y="0"/>
                  </a:moveTo>
                  <a:lnTo>
                    <a:pt x="1143" y="4804"/>
                  </a:lnTo>
                  <a:cubicBezTo>
                    <a:pt x="1039" y="4864"/>
                    <a:pt x="968" y="4968"/>
                    <a:pt x="947" y="5086"/>
                  </a:cubicBezTo>
                  <a:lnTo>
                    <a:pt x="0" y="10742"/>
                  </a:lnTo>
                  <a:cubicBezTo>
                    <a:pt x="64" y="10766"/>
                    <a:pt x="130" y="10778"/>
                    <a:pt x="196" y="10778"/>
                  </a:cubicBezTo>
                  <a:cubicBezTo>
                    <a:pt x="291" y="10778"/>
                    <a:pt x="386" y="10753"/>
                    <a:pt x="470" y="10705"/>
                  </a:cubicBezTo>
                  <a:lnTo>
                    <a:pt x="8474" y="6084"/>
                  </a:lnTo>
                  <a:cubicBezTo>
                    <a:pt x="8615" y="6003"/>
                    <a:pt x="8711" y="5864"/>
                    <a:pt x="8739" y="5703"/>
                  </a:cubicBezTo>
                  <a:lnTo>
                    <a:pt x="9615" y="478"/>
                  </a:lnTo>
                  <a:cubicBezTo>
                    <a:pt x="9620" y="448"/>
                    <a:pt x="9622" y="418"/>
                    <a:pt x="9622" y="388"/>
                  </a:cubicBezTo>
                  <a:cubicBezTo>
                    <a:pt x="9622" y="243"/>
                    <a:pt x="9565" y="103"/>
                    <a:pt x="9461" y="0"/>
                  </a:cubicBezTo>
                  <a:close/>
                </a:path>
              </a:pathLst>
            </a:custGeom>
            <a:solidFill>
              <a:srgbClr val="EFF6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p23"/>
            <p:cNvSpPr/>
            <p:nvPr/>
          </p:nvSpPr>
          <p:spPr>
            <a:xfrm>
              <a:off x="1695100" y="4522275"/>
              <a:ext cx="239775" cy="270650"/>
            </a:xfrm>
            <a:custGeom>
              <a:rect b="b" l="l" r="r" t="t"/>
              <a:pathLst>
                <a:path extrusionOk="0" h="10826" w="9591">
                  <a:moveTo>
                    <a:pt x="9480" y="0"/>
                  </a:moveTo>
                  <a:lnTo>
                    <a:pt x="1146" y="4814"/>
                  </a:lnTo>
                  <a:cubicBezTo>
                    <a:pt x="1042" y="4874"/>
                    <a:pt x="970" y="4976"/>
                    <a:pt x="950" y="5095"/>
                  </a:cubicBezTo>
                  <a:lnTo>
                    <a:pt x="1" y="10757"/>
                  </a:lnTo>
                  <a:lnTo>
                    <a:pt x="56" y="10789"/>
                  </a:lnTo>
                  <a:cubicBezTo>
                    <a:pt x="79" y="10803"/>
                    <a:pt x="105" y="10815"/>
                    <a:pt x="130" y="10826"/>
                  </a:cubicBezTo>
                  <a:lnTo>
                    <a:pt x="1077" y="5170"/>
                  </a:lnTo>
                  <a:cubicBezTo>
                    <a:pt x="1098" y="5052"/>
                    <a:pt x="1169" y="4948"/>
                    <a:pt x="1273" y="4888"/>
                  </a:cubicBezTo>
                  <a:lnTo>
                    <a:pt x="9591" y="84"/>
                  </a:lnTo>
                  <a:cubicBezTo>
                    <a:pt x="9558" y="51"/>
                    <a:pt x="9520" y="23"/>
                    <a:pt x="9480" y="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23"/>
            <p:cNvSpPr/>
            <p:nvPr/>
          </p:nvSpPr>
          <p:spPr>
            <a:xfrm>
              <a:off x="1810100" y="4643400"/>
              <a:ext cx="36950" cy="37600"/>
            </a:xfrm>
            <a:custGeom>
              <a:rect b="b" l="l" r="r" t="t"/>
              <a:pathLst>
                <a:path extrusionOk="0" h="1504" w="1478">
                  <a:moveTo>
                    <a:pt x="1205" y="0"/>
                  </a:moveTo>
                  <a:cubicBezTo>
                    <a:pt x="1106" y="0"/>
                    <a:pt x="984" y="38"/>
                    <a:pt x="845" y="118"/>
                  </a:cubicBezTo>
                  <a:cubicBezTo>
                    <a:pt x="459" y="342"/>
                    <a:pt x="97" y="806"/>
                    <a:pt x="38" y="1156"/>
                  </a:cubicBezTo>
                  <a:cubicBezTo>
                    <a:pt x="0" y="1381"/>
                    <a:pt x="97" y="1504"/>
                    <a:pt x="273" y="1504"/>
                  </a:cubicBezTo>
                  <a:cubicBezTo>
                    <a:pt x="371" y="1504"/>
                    <a:pt x="494" y="1465"/>
                    <a:pt x="633" y="1385"/>
                  </a:cubicBezTo>
                  <a:cubicBezTo>
                    <a:pt x="1020" y="1162"/>
                    <a:pt x="1381" y="698"/>
                    <a:pt x="1440" y="348"/>
                  </a:cubicBezTo>
                  <a:cubicBezTo>
                    <a:pt x="1478" y="123"/>
                    <a:pt x="1381" y="0"/>
                    <a:pt x="1205" y="0"/>
                  </a:cubicBez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51" name="Google Shape;375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  <p:sp>
        <p:nvSpPr>
          <p:cNvPr id="3752" name="Google Shape;3752;p23"/>
          <p:cNvSpPr/>
          <p:nvPr/>
        </p:nvSpPr>
        <p:spPr>
          <a:xfrm>
            <a:off x="5709761" y="915747"/>
            <a:ext cx="264687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rgbClr val="629CDD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GESTIONE RICHIESTA DI TIROCINIO</a:t>
            </a:r>
            <a:endParaRPr b="0" i="0" sz="1400" u="none" cap="none" strike="noStrike">
              <a:solidFill>
                <a:srgbClr val="629CDD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6" name="Shape 3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7" name="Google Shape;3757;p24"/>
          <p:cNvSpPr/>
          <p:nvPr/>
        </p:nvSpPr>
        <p:spPr>
          <a:xfrm>
            <a:off x="-167792" y="2425446"/>
            <a:ext cx="9479580" cy="433092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8" name="Google Shape;3758;p24"/>
          <p:cNvSpPr txBox="1"/>
          <p:nvPr>
            <p:ph type="title"/>
          </p:nvPr>
        </p:nvSpPr>
        <p:spPr>
          <a:xfrm>
            <a:off x="-167792" y="9144"/>
            <a:ext cx="9143999" cy="777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3200"/>
              <a:t>CLASS DIAGRAM </a:t>
            </a:r>
            <a:endParaRPr sz="3200"/>
          </a:p>
        </p:txBody>
      </p:sp>
      <p:pic>
        <p:nvPicPr>
          <p:cNvPr id="3759" name="Google Shape;375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421" y="777240"/>
            <a:ext cx="7425155" cy="426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0" name="Google Shape;376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  <p:sp>
        <p:nvSpPr>
          <p:cNvPr id="3761" name="Google Shape;3761;p24"/>
          <p:cNvSpPr/>
          <p:nvPr/>
        </p:nvSpPr>
        <p:spPr>
          <a:xfrm>
            <a:off x="3255495" y="509385"/>
            <a:ext cx="22974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200" u="none" cap="none" strike="noStrike">
                <a:solidFill>
                  <a:srgbClr val="629CDD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GESTIONE RICHIESTA DI TIROCINIO</a:t>
            </a:r>
            <a:endParaRPr b="0" i="0" sz="1200" u="none" cap="none" strike="noStrike">
              <a:solidFill>
                <a:srgbClr val="629CDD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</p:spTree>
  </p:cSld>
  <p:clrMapOvr>
    <a:masterClrMapping/>
  </p:clrMapOvr>
  <p:transition spd="med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5" name="Shape 3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6" name="Google Shape;3766;p25"/>
          <p:cNvSpPr/>
          <p:nvPr/>
        </p:nvSpPr>
        <p:spPr>
          <a:xfrm>
            <a:off x="-167790" y="2571750"/>
            <a:ext cx="9479580" cy="433092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7" name="Google Shape;3767;p25"/>
          <p:cNvSpPr txBox="1"/>
          <p:nvPr>
            <p:ph type="title"/>
          </p:nvPr>
        </p:nvSpPr>
        <p:spPr>
          <a:xfrm>
            <a:off x="0" y="0"/>
            <a:ext cx="9144000" cy="6787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OBJECT DIAGRAM </a:t>
            </a:r>
            <a:endParaRPr/>
          </a:p>
        </p:txBody>
      </p:sp>
      <p:pic>
        <p:nvPicPr>
          <p:cNvPr id="3768" name="Google Shape;37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879" y="798261"/>
            <a:ext cx="5191125" cy="4164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9" name="Google Shape;376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  <p:sp>
        <p:nvSpPr>
          <p:cNvPr id="3770" name="Google Shape;3770;p25"/>
          <p:cNvSpPr/>
          <p:nvPr/>
        </p:nvSpPr>
        <p:spPr>
          <a:xfrm>
            <a:off x="3248561" y="524821"/>
            <a:ext cx="264687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rgbClr val="629CDD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GESTIONE RICHIESTA DI TIROCINIO</a:t>
            </a:r>
            <a:endParaRPr b="0" i="0" sz="1400" u="none" cap="none" strike="noStrike">
              <a:solidFill>
                <a:srgbClr val="629CDD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</p:spTree>
  </p:cSld>
  <p:clrMapOvr>
    <a:masterClrMapping/>
  </p:clrMapOvr>
  <p:transition spd="med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4" name="Shape 3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5" name="Google Shape;3775;p26"/>
          <p:cNvSpPr/>
          <p:nvPr/>
        </p:nvSpPr>
        <p:spPr>
          <a:xfrm>
            <a:off x="-167790" y="2571750"/>
            <a:ext cx="9479580" cy="433092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6" name="Google Shape;3776;p26"/>
          <p:cNvSpPr txBox="1"/>
          <p:nvPr>
            <p:ph type="title"/>
          </p:nvPr>
        </p:nvSpPr>
        <p:spPr>
          <a:xfrm>
            <a:off x="0" y="0"/>
            <a:ext cx="91440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3200"/>
              <a:t>STATECHART DIAGRAM </a:t>
            </a:r>
            <a:endParaRPr/>
          </a:p>
        </p:txBody>
      </p:sp>
      <p:pic>
        <p:nvPicPr>
          <p:cNvPr id="3777" name="Google Shape;377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8085" y="849000"/>
            <a:ext cx="6115050" cy="3990975"/>
          </a:xfrm>
          <a:prstGeom prst="rect">
            <a:avLst/>
          </a:prstGeom>
          <a:noFill/>
          <a:ln cap="flat" cmpd="sng" w="9525">
            <a:solidFill>
              <a:srgbClr val="BCBCB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78" name="Google Shape;377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  <p:sp>
        <p:nvSpPr>
          <p:cNvPr id="3779" name="Google Shape;3779;p26"/>
          <p:cNvSpPr/>
          <p:nvPr/>
        </p:nvSpPr>
        <p:spPr>
          <a:xfrm>
            <a:off x="3255495" y="509385"/>
            <a:ext cx="22974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200" u="none" cap="none" strike="noStrike">
                <a:solidFill>
                  <a:srgbClr val="629CDD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GESTIONE RICHIESTA DI TIROCINIO</a:t>
            </a:r>
            <a:endParaRPr b="0" i="0" sz="1200" u="none" cap="none" strike="noStrike">
              <a:solidFill>
                <a:srgbClr val="629CDD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</p:spTree>
  </p:cSld>
  <p:clrMapOvr>
    <a:masterClrMapping/>
  </p:clrMapOvr>
  <p:transition spd="med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3" name="Shape 3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4" name="Google Shape;3784;p27"/>
          <p:cNvSpPr/>
          <p:nvPr/>
        </p:nvSpPr>
        <p:spPr>
          <a:xfrm rot="-5400000">
            <a:off x="7413400" y="-452843"/>
            <a:ext cx="1251710" cy="2868814"/>
          </a:xfrm>
          <a:prstGeom prst="round2SameRect">
            <a:avLst>
              <a:gd fmla="val 30998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5" name="Google Shape;3785;p27"/>
          <p:cNvSpPr txBox="1"/>
          <p:nvPr>
            <p:ph type="title"/>
          </p:nvPr>
        </p:nvSpPr>
        <p:spPr>
          <a:xfrm>
            <a:off x="6455822" y="165281"/>
            <a:ext cx="3017837" cy="14421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it-IT" sz="2000">
                <a:solidFill>
                  <a:srgbClr val="90C4FE"/>
                </a:solidFill>
              </a:rPr>
            </a:br>
            <a:r>
              <a:rPr lang="it-IT" sz="2000">
                <a:solidFill>
                  <a:srgbClr val="90C4FE"/>
                </a:solidFill>
              </a:rPr>
              <a:t>SEQUENCE DIAGRAM </a:t>
            </a:r>
            <a:br>
              <a:rPr lang="it-IT" sz="2000">
                <a:solidFill>
                  <a:srgbClr val="90C4FE"/>
                </a:solidFill>
              </a:rPr>
            </a:br>
            <a:r>
              <a:rPr lang="it-IT" sz="1800">
                <a:solidFill>
                  <a:srgbClr val="90C4FE"/>
                </a:solidFill>
              </a:rPr>
              <a:t>GR_1.1</a:t>
            </a:r>
            <a:br>
              <a:rPr lang="it-IT"/>
            </a:br>
            <a:r>
              <a:rPr lang="it-IT" sz="1400">
                <a:solidFill>
                  <a:srgbClr val="629CDD"/>
                </a:solidFill>
              </a:rPr>
              <a:t>CREARE RICHIESTA TIROCINIO</a:t>
            </a:r>
            <a:endParaRPr>
              <a:solidFill>
                <a:srgbClr val="629CDD"/>
              </a:solidFill>
            </a:endParaRPr>
          </a:p>
        </p:txBody>
      </p:sp>
      <p:pic>
        <p:nvPicPr>
          <p:cNvPr id="3786" name="Google Shape;378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650548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7" name="Google Shape;3787;p27"/>
          <p:cNvGrpSpPr/>
          <p:nvPr/>
        </p:nvGrpSpPr>
        <p:grpSpPr>
          <a:xfrm>
            <a:off x="6643870" y="2671086"/>
            <a:ext cx="1447594" cy="2215869"/>
            <a:chOff x="4101050" y="306400"/>
            <a:chExt cx="586300" cy="994100"/>
          </a:xfrm>
        </p:grpSpPr>
        <p:sp>
          <p:nvSpPr>
            <p:cNvPr id="3788" name="Google Shape;3788;p27"/>
            <p:cNvSpPr/>
            <p:nvPr/>
          </p:nvSpPr>
          <p:spPr>
            <a:xfrm>
              <a:off x="4101050" y="992075"/>
              <a:ext cx="586300" cy="308425"/>
            </a:xfrm>
            <a:custGeom>
              <a:rect b="b" l="l" r="r" t="t"/>
              <a:pathLst>
                <a:path extrusionOk="0" h="12337" w="23452">
                  <a:moveTo>
                    <a:pt x="11726" y="0"/>
                  </a:moveTo>
                  <a:cubicBezTo>
                    <a:pt x="8992" y="0"/>
                    <a:pt x="6258" y="602"/>
                    <a:pt x="4173" y="1807"/>
                  </a:cubicBezTo>
                  <a:cubicBezTo>
                    <a:pt x="0" y="4216"/>
                    <a:pt x="0" y="8121"/>
                    <a:pt x="4173" y="10529"/>
                  </a:cubicBezTo>
                  <a:cubicBezTo>
                    <a:pt x="6258" y="11734"/>
                    <a:pt x="8992" y="12336"/>
                    <a:pt x="11726" y="12336"/>
                  </a:cubicBezTo>
                  <a:cubicBezTo>
                    <a:pt x="14460" y="12336"/>
                    <a:pt x="17194" y="11734"/>
                    <a:pt x="19281" y="10529"/>
                  </a:cubicBezTo>
                  <a:cubicBezTo>
                    <a:pt x="23452" y="8121"/>
                    <a:pt x="23452" y="4216"/>
                    <a:pt x="19281" y="1807"/>
                  </a:cubicBezTo>
                  <a:cubicBezTo>
                    <a:pt x="17194" y="602"/>
                    <a:pt x="14460" y="0"/>
                    <a:pt x="11726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p27"/>
            <p:cNvSpPr/>
            <p:nvPr/>
          </p:nvSpPr>
          <p:spPr>
            <a:xfrm>
              <a:off x="4197850" y="1014325"/>
              <a:ext cx="392775" cy="206625"/>
            </a:xfrm>
            <a:custGeom>
              <a:rect b="b" l="l" r="r" t="t"/>
              <a:pathLst>
                <a:path extrusionOk="0" h="8265" w="15711">
                  <a:moveTo>
                    <a:pt x="7855" y="0"/>
                  </a:moveTo>
                  <a:cubicBezTo>
                    <a:pt x="6023" y="0"/>
                    <a:pt x="4192" y="404"/>
                    <a:pt x="2795" y="1211"/>
                  </a:cubicBezTo>
                  <a:cubicBezTo>
                    <a:pt x="0" y="2824"/>
                    <a:pt x="0" y="5440"/>
                    <a:pt x="2795" y="7053"/>
                  </a:cubicBezTo>
                  <a:cubicBezTo>
                    <a:pt x="4192" y="7861"/>
                    <a:pt x="6023" y="8264"/>
                    <a:pt x="7855" y="8264"/>
                  </a:cubicBezTo>
                  <a:cubicBezTo>
                    <a:pt x="9686" y="8264"/>
                    <a:pt x="11517" y="7861"/>
                    <a:pt x="12915" y="7053"/>
                  </a:cubicBezTo>
                  <a:cubicBezTo>
                    <a:pt x="15710" y="5440"/>
                    <a:pt x="15709" y="2824"/>
                    <a:pt x="12915" y="1211"/>
                  </a:cubicBezTo>
                  <a:cubicBezTo>
                    <a:pt x="11517" y="404"/>
                    <a:pt x="9686" y="0"/>
                    <a:pt x="7855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p27"/>
            <p:cNvSpPr/>
            <p:nvPr/>
          </p:nvSpPr>
          <p:spPr>
            <a:xfrm>
              <a:off x="4118450" y="380100"/>
              <a:ext cx="551525" cy="818525"/>
            </a:xfrm>
            <a:custGeom>
              <a:rect b="b" l="l" r="r" t="t"/>
              <a:pathLst>
                <a:path extrusionOk="0" h="32741" w="22061">
                  <a:moveTo>
                    <a:pt x="7364" y="1"/>
                  </a:moveTo>
                  <a:lnTo>
                    <a:pt x="7364" y="11305"/>
                  </a:lnTo>
                  <a:cubicBezTo>
                    <a:pt x="3075" y="12817"/>
                    <a:pt x="0" y="16904"/>
                    <a:pt x="0" y="21710"/>
                  </a:cubicBezTo>
                  <a:cubicBezTo>
                    <a:pt x="0" y="27802"/>
                    <a:pt x="4939" y="32741"/>
                    <a:pt x="11031" y="32741"/>
                  </a:cubicBezTo>
                  <a:cubicBezTo>
                    <a:pt x="17123" y="32741"/>
                    <a:pt x="22061" y="27802"/>
                    <a:pt x="22061" y="21710"/>
                  </a:cubicBezTo>
                  <a:cubicBezTo>
                    <a:pt x="22061" y="16904"/>
                    <a:pt x="18986" y="12817"/>
                    <a:pt x="14697" y="11305"/>
                  </a:cubicBezTo>
                  <a:lnTo>
                    <a:pt x="14698" y="11305"/>
                  </a:lnTo>
                  <a:lnTo>
                    <a:pt x="14698" y="1"/>
                  </a:ln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Google Shape;3791;p27"/>
            <p:cNvSpPr/>
            <p:nvPr/>
          </p:nvSpPr>
          <p:spPr>
            <a:xfrm>
              <a:off x="4150850" y="725175"/>
              <a:ext cx="486725" cy="441000"/>
            </a:xfrm>
            <a:custGeom>
              <a:rect b="b" l="l" r="r" t="t"/>
              <a:pathLst>
                <a:path extrusionOk="0" h="17640" w="19469">
                  <a:moveTo>
                    <a:pt x="9735" y="1"/>
                  </a:moveTo>
                  <a:cubicBezTo>
                    <a:pt x="7381" y="1"/>
                    <a:pt x="5027" y="519"/>
                    <a:pt x="3232" y="1555"/>
                  </a:cubicBezTo>
                  <a:cubicBezTo>
                    <a:pt x="1997" y="2267"/>
                    <a:pt x="1185" y="3134"/>
                    <a:pt x="800" y="4047"/>
                  </a:cubicBezTo>
                  <a:cubicBezTo>
                    <a:pt x="272" y="5266"/>
                    <a:pt x="0" y="6580"/>
                    <a:pt x="4" y="7908"/>
                  </a:cubicBezTo>
                  <a:cubicBezTo>
                    <a:pt x="4" y="13281"/>
                    <a:pt x="4361" y="17640"/>
                    <a:pt x="9734" y="17640"/>
                  </a:cubicBezTo>
                  <a:cubicBezTo>
                    <a:pt x="15111" y="17640"/>
                    <a:pt x="19468" y="13281"/>
                    <a:pt x="19468" y="7908"/>
                  </a:cubicBezTo>
                  <a:cubicBezTo>
                    <a:pt x="19469" y="6580"/>
                    <a:pt x="19197" y="5266"/>
                    <a:pt x="18670" y="4047"/>
                  </a:cubicBezTo>
                  <a:cubicBezTo>
                    <a:pt x="18283" y="3134"/>
                    <a:pt x="17474" y="2267"/>
                    <a:pt x="16240" y="1555"/>
                  </a:cubicBezTo>
                  <a:cubicBezTo>
                    <a:pt x="14443" y="519"/>
                    <a:pt x="12089" y="1"/>
                    <a:pt x="9735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Google Shape;3792;p27"/>
            <p:cNvSpPr/>
            <p:nvPr/>
          </p:nvSpPr>
          <p:spPr>
            <a:xfrm>
              <a:off x="4637525" y="922075"/>
              <a:ext cx="25" cy="825"/>
            </a:xfrm>
            <a:custGeom>
              <a:rect b="b" l="l" r="r" t="t"/>
              <a:pathLst>
                <a:path extrusionOk="0" h="33" w="1">
                  <a:moveTo>
                    <a:pt x="1" y="25"/>
                  </a:moveTo>
                  <a:lnTo>
                    <a:pt x="1" y="32"/>
                  </a:lnTo>
                  <a:lnTo>
                    <a:pt x="1" y="32"/>
                  </a:lnTo>
                  <a:lnTo>
                    <a:pt x="1" y="25"/>
                  </a:lnTo>
                  <a:close/>
                  <a:moveTo>
                    <a:pt x="1" y="17"/>
                  </a:moveTo>
                  <a:lnTo>
                    <a:pt x="1" y="17"/>
                  </a:lnTo>
                  <a:close/>
                  <a:moveTo>
                    <a:pt x="1" y="8"/>
                  </a:moveTo>
                  <a:lnTo>
                    <a:pt x="1" y="8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D4C0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Google Shape;3793;p27"/>
            <p:cNvSpPr/>
            <p:nvPr/>
          </p:nvSpPr>
          <p:spPr>
            <a:xfrm>
              <a:off x="4394225" y="828050"/>
              <a:ext cx="243325" cy="338125"/>
            </a:xfrm>
            <a:custGeom>
              <a:rect b="b" l="l" r="r" t="t"/>
              <a:pathLst>
                <a:path extrusionOk="0" h="13525" w="9733">
                  <a:moveTo>
                    <a:pt x="8964" y="1"/>
                  </a:moveTo>
                  <a:lnTo>
                    <a:pt x="8964" y="1"/>
                  </a:lnTo>
                  <a:cubicBezTo>
                    <a:pt x="9650" y="1724"/>
                    <a:pt x="8829" y="3606"/>
                    <a:pt x="6505" y="4950"/>
                  </a:cubicBezTo>
                  <a:cubicBezTo>
                    <a:pt x="6316" y="5060"/>
                    <a:pt x="6120" y="5164"/>
                    <a:pt x="5919" y="5262"/>
                  </a:cubicBezTo>
                  <a:cubicBezTo>
                    <a:pt x="5919" y="8802"/>
                    <a:pt x="3369" y="13525"/>
                    <a:pt x="0" y="13525"/>
                  </a:cubicBezTo>
                  <a:cubicBezTo>
                    <a:pt x="5376" y="13525"/>
                    <a:pt x="9733" y="9166"/>
                    <a:pt x="9733" y="3793"/>
                  </a:cubicBezTo>
                  <a:lnTo>
                    <a:pt x="9733" y="3762"/>
                  </a:lnTo>
                  <a:cubicBezTo>
                    <a:pt x="9730" y="2470"/>
                    <a:pt x="9469" y="1191"/>
                    <a:pt x="8964" y="1"/>
                  </a:cubicBezTo>
                  <a:close/>
                </a:path>
              </a:pathLst>
            </a:custGeom>
            <a:solidFill>
              <a:srgbClr val="FEC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Google Shape;3794;p27"/>
            <p:cNvSpPr/>
            <p:nvPr/>
          </p:nvSpPr>
          <p:spPr>
            <a:xfrm>
              <a:off x="4152375" y="725150"/>
              <a:ext cx="483650" cy="265575"/>
            </a:xfrm>
            <a:custGeom>
              <a:rect b="b" l="l" r="r" t="t"/>
              <a:pathLst>
                <a:path extrusionOk="0" h="10623" w="19346">
                  <a:moveTo>
                    <a:pt x="9674" y="1"/>
                  </a:moveTo>
                  <a:cubicBezTo>
                    <a:pt x="7320" y="1"/>
                    <a:pt x="4966" y="519"/>
                    <a:pt x="3171" y="1556"/>
                  </a:cubicBezTo>
                  <a:cubicBezTo>
                    <a:pt x="1936" y="2268"/>
                    <a:pt x="1124" y="3135"/>
                    <a:pt x="739" y="4048"/>
                  </a:cubicBezTo>
                  <a:cubicBezTo>
                    <a:pt x="1" y="5789"/>
                    <a:pt x="812" y="7704"/>
                    <a:pt x="3171" y="9066"/>
                  </a:cubicBezTo>
                  <a:cubicBezTo>
                    <a:pt x="4966" y="10104"/>
                    <a:pt x="7320" y="10622"/>
                    <a:pt x="9674" y="10622"/>
                  </a:cubicBezTo>
                  <a:cubicBezTo>
                    <a:pt x="12028" y="10622"/>
                    <a:pt x="14382" y="10104"/>
                    <a:pt x="16179" y="9066"/>
                  </a:cubicBezTo>
                  <a:cubicBezTo>
                    <a:pt x="18534" y="7704"/>
                    <a:pt x="19345" y="5789"/>
                    <a:pt x="18609" y="4048"/>
                  </a:cubicBezTo>
                  <a:cubicBezTo>
                    <a:pt x="18222" y="3135"/>
                    <a:pt x="17413" y="2267"/>
                    <a:pt x="16179" y="1556"/>
                  </a:cubicBezTo>
                  <a:cubicBezTo>
                    <a:pt x="14382" y="519"/>
                    <a:pt x="12028" y="1"/>
                    <a:pt x="9674" y="1"/>
                  </a:cubicBezTo>
                  <a:close/>
                </a:path>
              </a:pathLst>
            </a:custGeom>
            <a:solidFill>
              <a:srgbClr val="FFE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27"/>
            <p:cNvSpPr/>
            <p:nvPr/>
          </p:nvSpPr>
          <p:spPr>
            <a:xfrm>
              <a:off x="4394550" y="119860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lnTo>
                    <a:pt x="0" y="1"/>
                  </a:lnTo>
                  <a:close/>
                  <a:moveTo>
                    <a:pt x="11" y="1"/>
                  </a:moveTo>
                  <a:lnTo>
                    <a:pt x="11" y="1"/>
                  </a:lnTo>
                  <a:close/>
                </a:path>
              </a:pathLst>
            </a:custGeom>
            <a:solidFill>
              <a:srgbClr val="A6C2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27"/>
            <p:cNvSpPr/>
            <p:nvPr/>
          </p:nvSpPr>
          <p:spPr>
            <a:xfrm>
              <a:off x="4118450" y="380100"/>
              <a:ext cx="349850" cy="818525"/>
            </a:xfrm>
            <a:custGeom>
              <a:rect b="b" l="l" r="r" t="t"/>
              <a:pathLst>
                <a:path extrusionOk="0" h="32741" w="13994">
                  <a:moveTo>
                    <a:pt x="7364" y="1"/>
                  </a:moveTo>
                  <a:lnTo>
                    <a:pt x="7364" y="11305"/>
                  </a:lnTo>
                  <a:cubicBezTo>
                    <a:pt x="3075" y="12817"/>
                    <a:pt x="0" y="16904"/>
                    <a:pt x="0" y="21710"/>
                  </a:cubicBezTo>
                  <a:cubicBezTo>
                    <a:pt x="0" y="27802"/>
                    <a:pt x="4939" y="32741"/>
                    <a:pt x="11031" y="32741"/>
                  </a:cubicBezTo>
                  <a:lnTo>
                    <a:pt x="11055" y="32741"/>
                  </a:lnTo>
                  <a:cubicBezTo>
                    <a:pt x="12048" y="32739"/>
                    <a:pt x="13037" y="32602"/>
                    <a:pt x="13993" y="32336"/>
                  </a:cubicBezTo>
                  <a:lnTo>
                    <a:pt x="13993" y="32336"/>
                  </a:lnTo>
                  <a:cubicBezTo>
                    <a:pt x="13330" y="32486"/>
                    <a:pt x="12650" y="32562"/>
                    <a:pt x="11970" y="32562"/>
                  </a:cubicBezTo>
                  <a:cubicBezTo>
                    <a:pt x="9350" y="32562"/>
                    <a:pt x="6751" y="31438"/>
                    <a:pt x="4921" y="29285"/>
                  </a:cubicBezTo>
                  <a:cubicBezTo>
                    <a:pt x="2713" y="27502"/>
                    <a:pt x="1300" y="24771"/>
                    <a:pt x="1300" y="21711"/>
                  </a:cubicBezTo>
                  <a:cubicBezTo>
                    <a:pt x="1296" y="20383"/>
                    <a:pt x="1568" y="19069"/>
                    <a:pt x="2096" y="17850"/>
                  </a:cubicBezTo>
                  <a:cubicBezTo>
                    <a:pt x="2481" y="16937"/>
                    <a:pt x="3293" y="16070"/>
                    <a:pt x="4528" y="15358"/>
                  </a:cubicBezTo>
                  <a:cubicBezTo>
                    <a:pt x="4867" y="15163"/>
                    <a:pt x="5218" y="14989"/>
                    <a:pt x="5578" y="14836"/>
                  </a:cubicBezTo>
                  <a:cubicBezTo>
                    <a:pt x="7391" y="13112"/>
                    <a:pt x="9300" y="12272"/>
                    <a:pt x="9300" y="12272"/>
                  </a:cubicBezTo>
                  <a:lnTo>
                    <a:pt x="9300" y="1"/>
                  </a:lnTo>
                  <a:close/>
                </a:path>
              </a:pathLst>
            </a:custGeom>
            <a:solidFill>
              <a:srgbClr val="C4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27"/>
            <p:cNvSpPr/>
            <p:nvPr/>
          </p:nvSpPr>
          <p:spPr>
            <a:xfrm>
              <a:off x="4150850" y="826300"/>
              <a:ext cx="90625" cy="285950"/>
            </a:xfrm>
            <a:custGeom>
              <a:rect b="b" l="l" r="r" t="t"/>
              <a:pathLst>
                <a:path extrusionOk="0" h="11438" w="3625">
                  <a:moveTo>
                    <a:pt x="800" y="1"/>
                  </a:moveTo>
                  <a:cubicBezTo>
                    <a:pt x="795" y="14"/>
                    <a:pt x="789" y="27"/>
                    <a:pt x="784" y="40"/>
                  </a:cubicBezTo>
                  <a:lnTo>
                    <a:pt x="784" y="40"/>
                  </a:lnTo>
                  <a:cubicBezTo>
                    <a:pt x="789" y="27"/>
                    <a:pt x="795" y="15"/>
                    <a:pt x="800" y="2"/>
                  </a:cubicBezTo>
                  <a:lnTo>
                    <a:pt x="800" y="1"/>
                  </a:lnTo>
                  <a:close/>
                  <a:moveTo>
                    <a:pt x="784" y="40"/>
                  </a:moveTo>
                  <a:lnTo>
                    <a:pt x="784" y="40"/>
                  </a:lnTo>
                  <a:cubicBezTo>
                    <a:pt x="266" y="1247"/>
                    <a:pt x="0" y="2548"/>
                    <a:pt x="4" y="3863"/>
                  </a:cubicBezTo>
                  <a:cubicBezTo>
                    <a:pt x="4" y="6923"/>
                    <a:pt x="1417" y="9653"/>
                    <a:pt x="3625" y="11437"/>
                  </a:cubicBezTo>
                  <a:cubicBezTo>
                    <a:pt x="2082" y="9622"/>
                    <a:pt x="1086" y="7078"/>
                    <a:pt x="1086" y="3862"/>
                  </a:cubicBezTo>
                  <a:cubicBezTo>
                    <a:pt x="1086" y="3611"/>
                    <a:pt x="1096" y="3365"/>
                    <a:pt x="1116" y="3125"/>
                  </a:cubicBezTo>
                  <a:cubicBezTo>
                    <a:pt x="476" y="2136"/>
                    <a:pt x="365" y="1059"/>
                    <a:pt x="784" y="40"/>
                  </a:cubicBezTo>
                  <a:close/>
                </a:path>
              </a:pathLst>
            </a:custGeom>
            <a:solidFill>
              <a:srgbClr val="FFE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27"/>
            <p:cNvSpPr/>
            <p:nvPr/>
          </p:nvSpPr>
          <p:spPr>
            <a:xfrm>
              <a:off x="4159925" y="750950"/>
              <a:ext cx="98025" cy="153525"/>
            </a:xfrm>
            <a:custGeom>
              <a:rect b="b" l="l" r="r" t="t"/>
              <a:pathLst>
                <a:path extrusionOk="0" h="6141" w="3921">
                  <a:moveTo>
                    <a:pt x="3921" y="1"/>
                  </a:moveTo>
                  <a:cubicBezTo>
                    <a:pt x="3920" y="1"/>
                    <a:pt x="3920" y="2"/>
                    <a:pt x="3919" y="2"/>
                  </a:cubicBezTo>
                  <a:lnTo>
                    <a:pt x="3919" y="2"/>
                  </a:lnTo>
                  <a:cubicBezTo>
                    <a:pt x="3919" y="2"/>
                    <a:pt x="3919" y="2"/>
                    <a:pt x="3919" y="2"/>
                  </a:cubicBezTo>
                  <a:lnTo>
                    <a:pt x="3921" y="1"/>
                  </a:lnTo>
                  <a:close/>
                  <a:moveTo>
                    <a:pt x="3919" y="2"/>
                  </a:moveTo>
                  <a:cubicBezTo>
                    <a:pt x="3559" y="154"/>
                    <a:pt x="3208" y="329"/>
                    <a:pt x="2869" y="524"/>
                  </a:cubicBezTo>
                  <a:cubicBezTo>
                    <a:pt x="1634" y="1235"/>
                    <a:pt x="822" y="2103"/>
                    <a:pt x="437" y="3016"/>
                  </a:cubicBezTo>
                  <a:cubicBezTo>
                    <a:pt x="0" y="4047"/>
                    <a:pt x="105" y="5137"/>
                    <a:pt x="755" y="6140"/>
                  </a:cubicBezTo>
                  <a:cubicBezTo>
                    <a:pt x="980" y="3469"/>
                    <a:pt x="2416" y="1432"/>
                    <a:pt x="3919" y="2"/>
                  </a:cubicBezTo>
                  <a:close/>
                </a:path>
              </a:pathLst>
            </a:custGeom>
            <a:solidFill>
              <a:srgbClr val="FFEC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p27"/>
            <p:cNvSpPr/>
            <p:nvPr/>
          </p:nvSpPr>
          <p:spPr>
            <a:xfrm>
              <a:off x="4281750" y="329750"/>
              <a:ext cx="224900" cy="147400"/>
            </a:xfrm>
            <a:custGeom>
              <a:rect b="b" l="l" r="r" t="t"/>
              <a:pathLst>
                <a:path extrusionOk="0" h="5896" w="8996">
                  <a:moveTo>
                    <a:pt x="4498" y="1"/>
                  </a:moveTo>
                  <a:cubicBezTo>
                    <a:pt x="3376" y="1"/>
                    <a:pt x="2308" y="260"/>
                    <a:pt x="1491" y="732"/>
                  </a:cubicBezTo>
                  <a:cubicBezTo>
                    <a:pt x="928" y="1058"/>
                    <a:pt x="511" y="1476"/>
                    <a:pt x="264" y="1942"/>
                  </a:cubicBezTo>
                  <a:lnTo>
                    <a:pt x="1" y="1942"/>
                  </a:lnTo>
                  <a:lnTo>
                    <a:pt x="1" y="2948"/>
                  </a:lnTo>
                  <a:lnTo>
                    <a:pt x="2" y="2948"/>
                  </a:lnTo>
                  <a:cubicBezTo>
                    <a:pt x="2" y="3810"/>
                    <a:pt x="545" y="4617"/>
                    <a:pt x="1491" y="5164"/>
                  </a:cubicBezTo>
                  <a:cubicBezTo>
                    <a:pt x="2308" y="5636"/>
                    <a:pt x="3377" y="5895"/>
                    <a:pt x="4499" y="5895"/>
                  </a:cubicBezTo>
                  <a:cubicBezTo>
                    <a:pt x="5621" y="5895"/>
                    <a:pt x="6689" y="5636"/>
                    <a:pt x="7506" y="5164"/>
                  </a:cubicBezTo>
                  <a:cubicBezTo>
                    <a:pt x="8452" y="4618"/>
                    <a:pt x="8995" y="3810"/>
                    <a:pt x="8995" y="2948"/>
                  </a:cubicBezTo>
                  <a:lnTo>
                    <a:pt x="8995" y="1942"/>
                  </a:lnTo>
                  <a:lnTo>
                    <a:pt x="8733" y="1942"/>
                  </a:lnTo>
                  <a:cubicBezTo>
                    <a:pt x="8486" y="1476"/>
                    <a:pt x="8070" y="1058"/>
                    <a:pt x="7506" y="732"/>
                  </a:cubicBezTo>
                  <a:cubicBezTo>
                    <a:pt x="6689" y="260"/>
                    <a:pt x="5621" y="1"/>
                    <a:pt x="4498" y="1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0" name="Google Shape;3800;p27"/>
            <p:cNvSpPr/>
            <p:nvPr/>
          </p:nvSpPr>
          <p:spPr>
            <a:xfrm>
              <a:off x="4281800" y="306400"/>
              <a:ext cx="224850" cy="147400"/>
            </a:xfrm>
            <a:custGeom>
              <a:rect b="b" l="l" r="r" t="t"/>
              <a:pathLst>
                <a:path extrusionOk="0" h="5896" w="8994">
                  <a:moveTo>
                    <a:pt x="4496" y="1"/>
                  </a:moveTo>
                  <a:cubicBezTo>
                    <a:pt x="3374" y="1"/>
                    <a:pt x="2306" y="260"/>
                    <a:pt x="1489" y="732"/>
                  </a:cubicBezTo>
                  <a:cubicBezTo>
                    <a:pt x="543" y="1279"/>
                    <a:pt x="0" y="2086"/>
                    <a:pt x="0" y="2949"/>
                  </a:cubicBezTo>
                  <a:cubicBezTo>
                    <a:pt x="0" y="3810"/>
                    <a:pt x="543" y="4617"/>
                    <a:pt x="1489" y="5164"/>
                  </a:cubicBezTo>
                  <a:cubicBezTo>
                    <a:pt x="2306" y="5636"/>
                    <a:pt x="3374" y="5895"/>
                    <a:pt x="4497" y="5895"/>
                  </a:cubicBezTo>
                  <a:cubicBezTo>
                    <a:pt x="5619" y="5895"/>
                    <a:pt x="6687" y="5636"/>
                    <a:pt x="7504" y="5164"/>
                  </a:cubicBezTo>
                  <a:cubicBezTo>
                    <a:pt x="8450" y="4617"/>
                    <a:pt x="8993" y="3810"/>
                    <a:pt x="8993" y="2949"/>
                  </a:cubicBezTo>
                  <a:cubicBezTo>
                    <a:pt x="8993" y="2086"/>
                    <a:pt x="8450" y="1277"/>
                    <a:pt x="7504" y="732"/>
                  </a:cubicBezTo>
                  <a:cubicBezTo>
                    <a:pt x="6687" y="260"/>
                    <a:pt x="5619" y="1"/>
                    <a:pt x="4496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Google Shape;3801;p27"/>
            <p:cNvSpPr/>
            <p:nvPr/>
          </p:nvSpPr>
          <p:spPr>
            <a:xfrm>
              <a:off x="4293625" y="327175"/>
              <a:ext cx="201225" cy="105850"/>
            </a:xfrm>
            <a:custGeom>
              <a:rect b="b" l="l" r="r" t="t"/>
              <a:pathLst>
                <a:path extrusionOk="0" h="4234" w="8049">
                  <a:moveTo>
                    <a:pt x="4024" y="0"/>
                  </a:moveTo>
                  <a:cubicBezTo>
                    <a:pt x="3086" y="0"/>
                    <a:pt x="2147" y="207"/>
                    <a:pt x="1431" y="620"/>
                  </a:cubicBezTo>
                  <a:cubicBezTo>
                    <a:pt x="0" y="1447"/>
                    <a:pt x="0" y="2787"/>
                    <a:pt x="1431" y="3614"/>
                  </a:cubicBezTo>
                  <a:cubicBezTo>
                    <a:pt x="2147" y="4027"/>
                    <a:pt x="3085" y="4234"/>
                    <a:pt x="4024" y="4234"/>
                  </a:cubicBezTo>
                  <a:cubicBezTo>
                    <a:pt x="4962" y="4234"/>
                    <a:pt x="5900" y="4027"/>
                    <a:pt x="6616" y="3614"/>
                  </a:cubicBezTo>
                  <a:cubicBezTo>
                    <a:pt x="8048" y="2787"/>
                    <a:pt x="8048" y="1447"/>
                    <a:pt x="6616" y="620"/>
                  </a:cubicBezTo>
                  <a:cubicBezTo>
                    <a:pt x="5900" y="207"/>
                    <a:pt x="4962" y="0"/>
                    <a:pt x="4024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02" name="Google Shape;380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6" name="Shape 3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7" name="Google Shape;3807;p28"/>
          <p:cNvSpPr txBox="1"/>
          <p:nvPr>
            <p:ph type="title"/>
          </p:nvPr>
        </p:nvSpPr>
        <p:spPr>
          <a:xfrm>
            <a:off x="252248" y="226483"/>
            <a:ext cx="3777130" cy="11491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NAVIGATION PATH</a:t>
            </a:r>
            <a:br>
              <a:rPr lang="it-IT"/>
            </a:br>
            <a:r>
              <a:rPr lang="it-IT" sz="2000"/>
              <a:t>(TUTOR ACCADEMICO)</a:t>
            </a:r>
            <a:endParaRPr/>
          </a:p>
        </p:txBody>
      </p:sp>
      <p:pic>
        <p:nvPicPr>
          <p:cNvPr id="3808" name="Google Shape;380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4289" y="354964"/>
            <a:ext cx="3562350" cy="3895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09" name="Google Shape;3809;p28"/>
          <p:cNvGrpSpPr/>
          <p:nvPr/>
        </p:nvGrpSpPr>
        <p:grpSpPr>
          <a:xfrm>
            <a:off x="320227" y="2267917"/>
            <a:ext cx="3709151" cy="2875583"/>
            <a:chOff x="3946225" y="3956525"/>
            <a:chExt cx="1960750" cy="1520025"/>
          </a:xfrm>
        </p:grpSpPr>
        <p:sp>
          <p:nvSpPr>
            <p:cNvPr id="3810" name="Google Shape;3810;p28"/>
            <p:cNvSpPr/>
            <p:nvPr/>
          </p:nvSpPr>
          <p:spPr>
            <a:xfrm>
              <a:off x="4555175" y="4254675"/>
              <a:ext cx="201450" cy="502625"/>
            </a:xfrm>
            <a:custGeom>
              <a:rect b="b" l="l" r="r" t="t"/>
              <a:pathLst>
                <a:path extrusionOk="0" h="20105" w="8058">
                  <a:moveTo>
                    <a:pt x="8057" y="1"/>
                  </a:moveTo>
                  <a:lnTo>
                    <a:pt x="1" y="4684"/>
                  </a:lnTo>
                  <a:lnTo>
                    <a:pt x="1" y="20104"/>
                  </a:lnTo>
                  <a:lnTo>
                    <a:pt x="8057" y="15422"/>
                  </a:lnTo>
                  <a:lnTo>
                    <a:pt x="8057" y="1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28"/>
            <p:cNvSpPr/>
            <p:nvPr/>
          </p:nvSpPr>
          <p:spPr>
            <a:xfrm>
              <a:off x="4561625" y="4265600"/>
              <a:ext cx="239550" cy="136600"/>
            </a:xfrm>
            <a:custGeom>
              <a:rect b="b" l="l" r="r" t="t"/>
              <a:pathLst>
                <a:path extrusionOk="0" h="5464" w="9582">
                  <a:moveTo>
                    <a:pt x="7799" y="0"/>
                  </a:moveTo>
                  <a:lnTo>
                    <a:pt x="1" y="4502"/>
                  </a:lnTo>
                  <a:cubicBezTo>
                    <a:pt x="1351" y="5346"/>
                    <a:pt x="1851" y="5464"/>
                    <a:pt x="1851" y="5464"/>
                  </a:cubicBezTo>
                  <a:lnTo>
                    <a:pt x="9581" y="980"/>
                  </a:lnTo>
                  <a:cubicBezTo>
                    <a:pt x="8795" y="794"/>
                    <a:pt x="8201" y="467"/>
                    <a:pt x="77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Google Shape;3812;p28"/>
            <p:cNvSpPr/>
            <p:nvPr/>
          </p:nvSpPr>
          <p:spPr>
            <a:xfrm>
              <a:off x="4545975" y="4250000"/>
              <a:ext cx="272825" cy="156025"/>
            </a:xfrm>
            <a:custGeom>
              <a:rect b="b" l="l" r="r" t="t"/>
              <a:pathLst>
                <a:path extrusionOk="0" h="6241" w="10913">
                  <a:moveTo>
                    <a:pt x="8100" y="1"/>
                  </a:moveTo>
                  <a:lnTo>
                    <a:pt x="415" y="4437"/>
                  </a:lnTo>
                  <a:cubicBezTo>
                    <a:pt x="1" y="4676"/>
                    <a:pt x="1" y="5064"/>
                    <a:pt x="415" y="5302"/>
                  </a:cubicBezTo>
                  <a:lnTo>
                    <a:pt x="1727" y="6061"/>
                  </a:lnTo>
                  <a:cubicBezTo>
                    <a:pt x="1934" y="6181"/>
                    <a:pt x="2205" y="6241"/>
                    <a:pt x="2477" y="6241"/>
                  </a:cubicBezTo>
                  <a:cubicBezTo>
                    <a:pt x="2748" y="6241"/>
                    <a:pt x="3019" y="6181"/>
                    <a:pt x="3226" y="6061"/>
                  </a:cubicBezTo>
                  <a:lnTo>
                    <a:pt x="10912" y="1625"/>
                  </a:lnTo>
                  <a:lnTo>
                    <a:pt x="10543" y="1411"/>
                  </a:lnTo>
                  <a:lnTo>
                    <a:pt x="2987" y="5795"/>
                  </a:lnTo>
                  <a:cubicBezTo>
                    <a:pt x="2863" y="5866"/>
                    <a:pt x="2700" y="5902"/>
                    <a:pt x="2537" y="5902"/>
                  </a:cubicBezTo>
                  <a:cubicBezTo>
                    <a:pt x="2374" y="5902"/>
                    <a:pt x="2211" y="5866"/>
                    <a:pt x="2087" y="5795"/>
                  </a:cubicBezTo>
                  <a:lnTo>
                    <a:pt x="867" y="5099"/>
                  </a:lnTo>
                  <a:cubicBezTo>
                    <a:pt x="618" y="4955"/>
                    <a:pt x="618" y="4722"/>
                    <a:pt x="867" y="4580"/>
                  </a:cubicBezTo>
                  <a:lnTo>
                    <a:pt x="8425" y="188"/>
                  </a:lnTo>
                  <a:lnTo>
                    <a:pt x="8100" y="1"/>
                  </a:ln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Google Shape;3813;p28"/>
            <p:cNvSpPr/>
            <p:nvPr/>
          </p:nvSpPr>
          <p:spPr>
            <a:xfrm>
              <a:off x="4548575" y="4290575"/>
              <a:ext cx="270150" cy="500900"/>
            </a:xfrm>
            <a:custGeom>
              <a:rect b="b" l="l" r="r" t="t"/>
              <a:pathLst>
                <a:path extrusionOk="0" h="20036" w="10806">
                  <a:moveTo>
                    <a:pt x="10806" y="0"/>
                  </a:moveTo>
                  <a:lnTo>
                    <a:pt x="3122" y="4438"/>
                  </a:lnTo>
                  <a:cubicBezTo>
                    <a:pt x="2915" y="4558"/>
                    <a:pt x="2644" y="4618"/>
                    <a:pt x="2373" y="4618"/>
                  </a:cubicBezTo>
                  <a:cubicBezTo>
                    <a:pt x="2101" y="4618"/>
                    <a:pt x="1830" y="4558"/>
                    <a:pt x="1623" y="4438"/>
                  </a:cubicBezTo>
                  <a:lnTo>
                    <a:pt x="311" y="3679"/>
                  </a:lnTo>
                  <a:cubicBezTo>
                    <a:pt x="104" y="3560"/>
                    <a:pt x="0" y="3404"/>
                    <a:pt x="0" y="3246"/>
                  </a:cubicBezTo>
                  <a:lnTo>
                    <a:pt x="0" y="18667"/>
                  </a:lnTo>
                  <a:cubicBezTo>
                    <a:pt x="0" y="18824"/>
                    <a:pt x="104" y="18979"/>
                    <a:pt x="311" y="19099"/>
                  </a:cubicBezTo>
                  <a:lnTo>
                    <a:pt x="1623" y="19857"/>
                  </a:lnTo>
                  <a:cubicBezTo>
                    <a:pt x="1830" y="19976"/>
                    <a:pt x="2101" y="20036"/>
                    <a:pt x="2373" y="20036"/>
                  </a:cubicBezTo>
                  <a:cubicBezTo>
                    <a:pt x="2644" y="20036"/>
                    <a:pt x="2915" y="19976"/>
                    <a:pt x="3122" y="19857"/>
                  </a:cubicBezTo>
                  <a:lnTo>
                    <a:pt x="10806" y="15421"/>
                  </a:lnTo>
                  <a:lnTo>
                    <a:pt x="10806" y="0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28"/>
            <p:cNvSpPr/>
            <p:nvPr/>
          </p:nvSpPr>
          <p:spPr>
            <a:xfrm>
              <a:off x="4548575" y="4371725"/>
              <a:ext cx="59325" cy="419775"/>
            </a:xfrm>
            <a:custGeom>
              <a:rect b="b" l="l" r="r" t="t"/>
              <a:pathLst>
                <a:path extrusionOk="0" h="16791" w="2373">
                  <a:moveTo>
                    <a:pt x="0" y="0"/>
                  </a:moveTo>
                  <a:lnTo>
                    <a:pt x="0" y="15421"/>
                  </a:lnTo>
                  <a:cubicBezTo>
                    <a:pt x="0" y="15579"/>
                    <a:pt x="104" y="15735"/>
                    <a:pt x="311" y="15854"/>
                  </a:cubicBezTo>
                  <a:lnTo>
                    <a:pt x="1623" y="16612"/>
                  </a:lnTo>
                  <a:cubicBezTo>
                    <a:pt x="1830" y="16731"/>
                    <a:pt x="2101" y="16790"/>
                    <a:pt x="2373" y="16790"/>
                  </a:cubicBezTo>
                  <a:lnTo>
                    <a:pt x="2373" y="1372"/>
                  </a:lnTo>
                  <a:cubicBezTo>
                    <a:pt x="2101" y="1372"/>
                    <a:pt x="1830" y="1312"/>
                    <a:pt x="1623" y="1192"/>
                  </a:cubicBezTo>
                  <a:lnTo>
                    <a:pt x="311" y="433"/>
                  </a:lnTo>
                  <a:cubicBezTo>
                    <a:pt x="104" y="314"/>
                    <a:pt x="0" y="158"/>
                    <a:pt x="0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p28"/>
            <p:cNvSpPr/>
            <p:nvPr/>
          </p:nvSpPr>
          <p:spPr>
            <a:xfrm>
              <a:off x="4637525" y="4302425"/>
              <a:ext cx="201475" cy="502625"/>
            </a:xfrm>
            <a:custGeom>
              <a:rect b="b" l="l" r="r" t="t"/>
              <a:pathLst>
                <a:path extrusionOk="0" h="20105" w="8059">
                  <a:moveTo>
                    <a:pt x="8059" y="1"/>
                  </a:moveTo>
                  <a:lnTo>
                    <a:pt x="1" y="4684"/>
                  </a:lnTo>
                  <a:lnTo>
                    <a:pt x="1" y="20104"/>
                  </a:lnTo>
                  <a:lnTo>
                    <a:pt x="8059" y="15422"/>
                  </a:lnTo>
                  <a:lnTo>
                    <a:pt x="8059" y="1"/>
                  </a:ln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p28"/>
            <p:cNvSpPr/>
            <p:nvPr/>
          </p:nvSpPr>
          <p:spPr>
            <a:xfrm>
              <a:off x="4644025" y="4313350"/>
              <a:ext cx="239525" cy="136625"/>
            </a:xfrm>
            <a:custGeom>
              <a:rect b="b" l="l" r="r" t="t"/>
              <a:pathLst>
                <a:path extrusionOk="0" h="5465" w="9581">
                  <a:moveTo>
                    <a:pt x="7799" y="0"/>
                  </a:moveTo>
                  <a:lnTo>
                    <a:pt x="0" y="4502"/>
                  </a:lnTo>
                  <a:cubicBezTo>
                    <a:pt x="1350" y="5346"/>
                    <a:pt x="1850" y="5464"/>
                    <a:pt x="1850" y="5464"/>
                  </a:cubicBezTo>
                  <a:lnTo>
                    <a:pt x="9581" y="980"/>
                  </a:lnTo>
                  <a:cubicBezTo>
                    <a:pt x="8795" y="794"/>
                    <a:pt x="8200" y="467"/>
                    <a:pt x="77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Google Shape;3817;p28"/>
            <p:cNvSpPr/>
            <p:nvPr/>
          </p:nvSpPr>
          <p:spPr>
            <a:xfrm>
              <a:off x="4628350" y="4297750"/>
              <a:ext cx="272800" cy="156025"/>
            </a:xfrm>
            <a:custGeom>
              <a:rect b="b" l="l" r="r" t="t"/>
              <a:pathLst>
                <a:path extrusionOk="0" h="6241" w="10912">
                  <a:moveTo>
                    <a:pt x="8100" y="1"/>
                  </a:moveTo>
                  <a:lnTo>
                    <a:pt x="415" y="4437"/>
                  </a:lnTo>
                  <a:cubicBezTo>
                    <a:pt x="1" y="4676"/>
                    <a:pt x="1" y="5064"/>
                    <a:pt x="415" y="5303"/>
                  </a:cubicBezTo>
                  <a:lnTo>
                    <a:pt x="1728" y="6062"/>
                  </a:lnTo>
                  <a:cubicBezTo>
                    <a:pt x="1935" y="6181"/>
                    <a:pt x="2206" y="6241"/>
                    <a:pt x="2477" y="6241"/>
                  </a:cubicBezTo>
                  <a:cubicBezTo>
                    <a:pt x="2748" y="6241"/>
                    <a:pt x="3019" y="6181"/>
                    <a:pt x="3226" y="6062"/>
                  </a:cubicBezTo>
                  <a:lnTo>
                    <a:pt x="10911" y="1625"/>
                  </a:lnTo>
                  <a:lnTo>
                    <a:pt x="10543" y="1411"/>
                  </a:lnTo>
                  <a:lnTo>
                    <a:pt x="2986" y="5795"/>
                  </a:lnTo>
                  <a:cubicBezTo>
                    <a:pt x="2862" y="5866"/>
                    <a:pt x="2700" y="5902"/>
                    <a:pt x="2537" y="5902"/>
                  </a:cubicBezTo>
                  <a:cubicBezTo>
                    <a:pt x="2374" y="5902"/>
                    <a:pt x="2211" y="5866"/>
                    <a:pt x="2087" y="5795"/>
                  </a:cubicBezTo>
                  <a:lnTo>
                    <a:pt x="867" y="5099"/>
                  </a:lnTo>
                  <a:cubicBezTo>
                    <a:pt x="619" y="4955"/>
                    <a:pt x="619" y="4722"/>
                    <a:pt x="867" y="4580"/>
                  </a:cubicBezTo>
                  <a:lnTo>
                    <a:pt x="8426" y="188"/>
                  </a:lnTo>
                  <a:lnTo>
                    <a:pt x="8100" y="1"/>
                  </a:lnTo>
                  <a:close/>
                </a:path>
              </a:pathLst>
            </a:custGeom>
            <a:solidFill>
              <a:srgbClr val="898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28"/>
            <p:cNvSpPr/>
            <p:nvPr/>
          </p:nvSpPr>
          <p:spPr>
            <a:xfrm>
              <a:off x="4630950" y="4338325"/>
              <a:ext cx="270150" cy="500950"/>
            </a:xfrm>
            <a:custGeom>
              <a:rect b="b" l="l" r="r" t="t"/>
              <a:pathLst>
                <a:path extrusionOk="0" h="20038" w="10806">
                  <a:moveTo>
                    <a:pt x="10806" y="1"/>
                  </a:moveTo>
                  <a:lnTo>
                    <a:pt x="3122" y="4439"/>
                  </a:lnTo>
                  <a:cubicBezTo>
                    <a:pt x="2915" y="4558"/>
                    <a:pt x="2644" y="4618"/>
                    <a:pt x="2373" y="4618"/>
                  </a:cubicBezTo>
                  <a:cubicBezTo>
                    <a:pt x="2102" y="4618"/>
                    <a:pt x="1831" y="4558"/>
                    <a:pt x="1624" y="4439"/>
                  </a:cubicBezTo>
                  <a:lnTo>
                    <a:pt x="311" y="3680"/>
                  </a:lnTo>
                  <a:cubicBezTo>
                    <a:pt x="104" y="3560"/>
                    <a:pt x="1" y="3404"/>
                    <a:pt x="1" y="3246"/>
                  </a:cubicBezTo>
                  <a:lnTo>
                    <a:pt x="1" y="18667"/>
                  </a:lnTo>
                  <a:cubicBezTo>
                    <a:pt x="1" y="18825"/>
                    <a:pt x="104" y="18981"/>
                    <a:pt x="311" y="19100"/>
                  </a:cubicBezTo>
                  <a:lnTo>
                    <a:pt x="1624" y="19858"/>
                  </a:lnTo>
                  <a:cubicBezTo>
                    <a:pt x="1831" y="19977"/>
                    <a:pt x="2102" y="20037"/>
                    <a:pt x="2373" y="20037"/>
                  </a:cubicBezTo>
                  <a:cubicBezTo>
                    <a:pt x="2644" y="20037"/>
                    <a:pt x="2915" y="19977"/>
                    <a:pt x="3122" y="19858"/>
                  </a:cubicBezTo>
                  <a:lnTo>
                    <a:pt x="10806" y="15421"/>
                  </a:lnTo>
                  <a:lnTo>
                    <a:pt x="10806" y="1"/>
                  </a:ln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28"/>
            <p:cNvSpPr/>
            <p:nvPr/>
          </p:nvSpPr>
          <p:spPr>
            <a:xfrm>
              <a:off x="4630950" y="4419475"/>
              <a:ext cx="59325" cy="419775"/>
            </a:xfrm>
            <a:custGeom>
              <a:rect b="b" l="l" r="r" t="t"/>
              <a:pathLst>
                <a:path extrusionOk="0" h="16791" w="2373">
                  <a:moveTo>
                    <a:pt x="1" y="0"/>
                  </a:moveTo>
                  <a:lnTo>
                    <a:pt x="1" y="15421"/>
                  </a:lnTo>
                  <a:cubicBezTo>
                    <a:pt x="1" y="15579"/>
                    <a:pt x="104" y="15735"/>
                    <a:pt x="310" y="15854"/>
                  </a:cubicBezTo>
                  <a:lnTo>
                    <a:pt x="1624" y="16612"/>
                  </a:lnTo>
                  <a:cubicBezTo>
                    <a:pt x="1830" y="16731"/>
                    <a:pt x="2101" y="16790"/>
                    <a:pt x="2373" y="16790"/>
                  </a:cubicBezTo>
                  <a:lnTo>
                    <a:pt x="2373" y="1372"/>
                  </a:lnTo>
                  <a:cubicBezTo>
                    <a:pt x="2101" y="1372"/>
                    <a:pt x="1830" y="1312"/>
                    <a:pt x="1624" y="1193"/>
                  </a:cubicBezTo>
                  <a:lnTo>
                    <a:pt x="310" y="434"/>
                  </a:lnTo>
                  <a:cubicBezTo>
                    <a:pt x="104" y="314"/>
                    <a:pt x="1" y="158"/>
                    <a:pt x="1" y="0"/>
                  </a:cubicBezTo>
                  <a:close/>
                </a:path>
              </a:pathLst>
            </a:custGeom>
            <a:solidFill>
              <a:srgbClr val="706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28"/>
            <p:cNvSpPr/>
            <p:nvPr/>
          </p:nvSpPr>
          <p:spPr>
            <a:xfrm>
              <a:off x="3946225" y="5058500"/>
              <a:ext cx="1060350" cy="418050"/>
            </a:xfrm>
            <a:custGeom>
              <a:rect b="b" l="l" r="r" t="t"/>
              <a:pathLst>
                <a:path extrusionOk="0" h="16722" w="42414">
                  <a:moveTo>
                    <a:pt x="29060" y="0"/>
                  </a:moveTo>
                  <a:lnTo>
                    <a:pt x="1" y="16722"/>
                  </a:lnTo>
                  <a:lnTo>
                    <a:pt x="26792" y="16722"/>
                  </a:lnTo>
                  <a:lnTo>
                    <a:pt x="42413" y="7711"/>
                  </a:lnTo>
                  <a:lnTo>
                    <a:pt x="29060" y="0"/>
                  </a:lnTo>
                  <a:close/>
                </a:path>
              </a:pathLst>
            </a:custGeom>
            <a:solidFill>
              <a:srgbClr val="E2E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28"/>
            <p:cNvSpPr/>
            <p:nvPr/>
          </p:nvSpPr>
          <p:spPr>
            <a:xfrm>
              <a:off x="5111975" y="4470100"/>
              <a:ext cx="386600" cy="223200"/>
            </a:xfrm>
            <a:custGeom>
              <a:rect b="b" l="l" r="r" t="t"/>
              <a:pathLst>
                <a:path extrusionOk="0" h="8928" w="15464">
                  <a:moveTo>
                    <a:pt x="7732" y="0"/>
                  </a:moveTo>
                  <a:lnTo>
                    <a:pt x="0" y="4465"/>
                  </a:lnTo>
                  <a:lnTo>
                    <a:pt x="7732" y="8928"/>
                  </a:lnTo>
                  <a:lnTo>
                    <a:pt x="15463" y="4465"/>
                  </a:lnTo>
                  <a:lnTo>
                    <a:pt x="7732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28"/>
            <p:cNvSpPr/>
            <p:nvPr/>
          </p:nvSpPr>
          <p:spPr>
            <a:xfrm>
              <a:off x="4725400" y="4246900"/>
              <a:ext cx="386600" cy="223225"/>
            </a:xfrm>
            <a:custGeom>
              <a:rect b="b" l="l" r="r" t="t"/>
              <a:pathLst>
                <a:path extrusionOk="0" h="8929" w="15464">
                  <a:moveTo>
                    <a:pt x="7733" y="0"/>
                  </a:moveTo>
                  <a:lnTo>
                    <a:pt x="1" y="4465"/>
                  </a:lnTo>
                  <a:lnTo>
                    <a:pt x="7733" y="8928"/>
                  </a:lnTo>
                  <a:lnTo>
                    <a:pt x="15463" y="4465"/>
                  </a:lnTo>
                  <a:lnTo>
                    <a:pt x="7733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p28"/>
            <p:cNvSpPr/>
            <p:nvPr/>
          </p:nvSpPr>
          <p:spPr>
            <a:xfrm>
              <a:off x="4725400" y="4307775"/>
              <a:ext cx="579900" cy="892800"/>
            </a:xfrm>
            <a:custGeom>
              <a:rect b="b" l="l" r="r" t="t"/>
              <a:pathLst>
                <a:path extrusionOk="0" h="35712" w="23196">
                  <a:moveTo>
                    <a:pt x="7733" y="0"/>
                  </a:moveTo>
                  <a:lnTo>
                    <a:pt x="7733" y="6493"/>
                  </a:lnTo>
                  <a:lnTo>
                    <a:pt x="1" y="2030"/>
                  </a:lnTo>
                  <a:lnTo>
                    <a:pt x="1" y="22319"/>
                  </a:lnTo>
                  <a:lnTo>
                    <a:pt x="23195" y="35711"/>
                  </a:lnTo>
                  <a:lnTo>
                    <a:pt x="23195" y="15421"/>
                  </a:lnTo>
                  <a:lnTo>
                    <a:pt x="15463" y="10958"/>
                  </a:lnTo>
                  <a:lnTo>
                    <a:pt x="15463" y="4465"/>
                  </a:lnTo>
                  <a:lnTo>
                    <a:pt x="7733" y="0"/>
                  </a:ln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28"/>
            <p:cNvSpPr/>
            <p:nvPr/>
          </p:nvSpPr>
          <p:spPr>
            <a:xfrm>
              <a:off x="4918700" y="4794675"/>
              <a:ext cx="193300" cy="274025"/>
            </a:xfrm>
            <a:custGeom>
              <a:rect b="b" l="l" r="r" t="t"/>
              <a:pathLst>
                <a:path extrusionOk="0" h="10961" w="7732">
                  <a:moveTo>
                    <a:pt x="1" y="0"/>
                  </a:moveTo>
                  <a:lnTo>
                    <a:pt x="1" y="6496"/>
                  </a:lnTo>
                  <a:lnTo>
                    <a:pt x="7731" y="10960"/>
                  </a:lnTo>
                  <a:lnTo>
                    <a:pt x="7731" y="44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33D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28"/>
            <p:cNvSpPr/>
            <p:nvPr/>
          </p:nvSpPr>
          <p:spPr>
            <a:xfrm>
              <a:off x="5305275" y="4581700"/>
              <a:ext cx="193300" cy="618875"/>
            </a:xfrm>
            <a:custGeom>
              <a:rect b="b" l="l" r="r" t="t"/>
              <a:pathLst>
                <a:path extrusionOk="0" h="24755" w="7732">
                  <a:moveTo>
                    <a:pt x="7731" y="1"/>
                  </a:moveTo>
                  <a:lnTo>
                    <a:pt x="0" y="4464"/>
                  </a:lnTo>
                  <a:lnTo>
                    <a:pt x="0" y="24754"/>
                  </a:lnTo>
                  <a:lnTo>
                    <a:pt x="7731" y="20290"/>
                  </a:lnTo>
                  <a:lnTo>
                    <a:pt x="7731" y="1"/>
                  </a:lnTo>
                  <a:close/>
                </a:path>
              </a:pathLst>
            </a:custGeom>
            <a:solidFill>
              <a:srgbClr val="E8E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Google Shape;3826;p28"/>
            <p:cNvSpPr/>
            <p:nvPr/>
          </p:nvSpPr>
          <p:spPr>
            <a:xfrm>
              <a:off x="4918700" y="4196175"/>
              <a:ext cx="386600" cy="223225"/>
            </a:xfrm>
            <a:custGeom>
              <a:rect b="b" l="l" r="r" t="t"/>
              <a:pathLst>
                <a:path extrusionOk="0" h="8929" w="15464">
                  <a:moveTo>
                    <a:pt x="7731" y="1"/>
                  </a:moveTo>
                  <a:lnTo>
                    <a:pt x="1" y="4464"/>
                  </a:lnTo>
                  <a:lnTo>
                    <a:pt x="7731" y="8929"/>
                  </a:lnTo>
                  <a:lnTo>
                    <a:pt x="15463" y="4464"/>
                  </a:lnTo>
                  <a:lnTo>
                    <a:pt x="7731" y="1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Google Shape;3827;p28"/>
            <p:cNvSpPr/>
            <p:nvPr/>
          </p:nvSpPr>
          <p:spPr>
            <a:xfrm>
              <a:off x="5111975" y="4307775"/>
              <a:ext cx="193325" cy="273950"/>
            </a:xfrm>
            <a:custGeom>
              <a:rect b="b" l="l" r="r" t="t"/>
              <a:pathLst>
                <a:path extrusionOk="0" h="10958" w="7733">
                  <a:moveTo>
                    <a:pt x="7732" y="0"/>
                  </a:moveTo>
                  <a:lnTo>
                    <a:pt x="0" y="4465"/>
                  </a:lnTo>
                  <a:lnTo>
                    <a:pt x="0" y="10958"/>
                  </a:lnTo>
                  <a:lnTo>
                    <a:pt x="7732" y="6493"/>
                  </a:lnTo>
                  <a:lnTo>
                    <a:pt x="7732" y="0"/>
                  </a:lnTo>
                  <a:close/>
                </a:path>
              </a:pathLst>
            </a:custGeom>
            <a:solidFill>
              <a:srgbClr val="E8E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Google Shape;3828;p28"/>
            <p:cNvSpPr/>
            <p:nvPr/>
          </p:nvSpPr>
          <p:spPr>
            <a:xfrm>
              <a:off x="4967875" y="4401650"/>
              <a:ext cx="94925" cy="122550"/>
            </a:xfrm>
            <a:custGeom>
              <a:rect b="b" l="l" r="r" t="t"/>
              <a:pathLst>
                <a:path extrusionOk="0" h="4902" w="3797">
                  <a:moveTo>
                    <a:pt x="1051" y="0"/>
                  </a:moveTo>
                  <a:cubicBezTo>
                    <a:pt x="428" y="0"/>
                    <a:pt x="0" y="497"/>
                    <a:pt x="0" y="1355"/>
                  </a:cubicBezTo>
                  <a:cubicBezTo>
                    <a:pt x="0" y="2566"/>
                    <a:pt x="851" y="4036"/>
                    <a:pt x="1898" y="4642"/>
                  </a:cubicBezTo>
                  <a:cubicBezTo>
                    <a:pt x="2203" y="4818"/>
                    <a:pt x="2491" y="4901"/>
                    <a:pt x="2746" y="4901"/>
                  </a:cubicBezTo>
                  <a:cubicBezTo>
                    <a:pt x="3369" y="4901"/>
                    <a:pt x="3796" y="4405"/>
                    <a:pt x="3796" y="3547"/>
                  </a:cubicBezTo>
                  <a:cubicBezTo>
                    <a:pt x="3796" y="2336"/>
                    <a:pt x="2947" y="864"/>
                    <a:pt x="1898" y="260"/>
                  </a:cubicBezTo>
                  <a:cubicBezTo>
                    <a:pt x="1594" y="84"/>
                    <a:pt x="1306" y="0"/>
                    <a:pt x="1051" y="0"/>
                  </a:cubicBezTo>
                  <a:close/>
                </a:path>
              </a:pathLst>
            </a:custGeom>
            <a:solidFill>
              <a:srgbClr val="A33D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9" name="Google Shape;3829;p28"/>
            <p:cNvSpPr/>
            <p:nvPr/>
          </p:nvSpPr>
          <p:spPr>
            <a:xfrm>
              <a:off x="5235000" y="4731050"/>
              <a:ext cx="35150" cy="121775"/>
            </a:xfrm>
            <a:custGeom>
              <a:rect b="b" l="l" r="r" t="t"/>
              <a:pathLst>
                <a:path extrusionOk="0" h="4871" w="1406">
                  <a:moveTo>
                    <a:pt x="0" y="1"/>
                  </a:moveTo>
                  <a:lnTo>
                    <a:pt x="0" y="4058"/>
                  </a:lnTo>
                  <a:lnTo>
                    <a:pt x="1406" y="4870"/>
                  </a:lnTo>
                  <a:lnTo>
                    <a:pt x="1406" y="8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33D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0" name="Google Shape;3830;p28"/>
            <p:cNvSpPr/>
            <p:nvPr/>
          </p:nvSpPr>
          <p:spPr>
            <a:xfrm>
              <a:off x="5164700" y="4690475"/>
              <a:ext cx="35175" cy="121750"/>
            </a:xfrm>
            <a:custGeom>
              <a:rect b="b" l="l" r="r" t="t"/>
              <a:pathLst>
                <a:path extrusionOk="0" h="4870" w="1407">
                  <a:moveTo>
                    <a:pt x="1" y="1"/>
                  </a:moveTo>
                  <a:lnTo>
                    <a:pt x="1" y="4059"/>
                  </a:lnTo>
                  <a:lnTo>
                    <a:pt x="1406" y="4869"/>
                  </a:lnTo>
                  <a:lnTo>
                    <a:pt x="1406" y="8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33D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1" name="Google Shape;3831;p28"/>
            <p:cNvSpPr/>
            <p:nvPr/>
          </p:nvSpPr>
          <p:spPr>
            <a:xfrm>
              <a:off x="4830825" y="4497725"/>
              <a:ext cx="35175" cy="121775"/>
            </a:xfrm>
            <a:custGeom>
              <a:rect b="b" l="l" r="r" t="t"/>
              <a:pathLst>
                <a:path extrusionOk="0" h="4871" w="1407">
                  <a:moveTo>
                    <a:pt x="1" y="0"/>
                  </a:moveTo>
                  <a:lnTo>
                    <a:pt x="1" y="4058"/>
                  </a:lnTo>
                  <a:lnTo>
                    <a:pt x="1406" y="4870"/>
                  </a:lnTo>
                  <a:lnTo>
                    <a:pt x="1406" y="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33D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2" name="Google Shape;3832;p28"/>
            <p:cNvSpPr/>
            <p:nvPr/>
          </p:nvSpPr>
          <p:spPr>
            <a:xfrm>
              <a:off x="4760550" y="4457150"/>
              <a:ext cx="35175" cy="121750"/>
            </a:xfrm>
            <a:custGeom>
              <a:rect b="b" l="l" r="r" t="t"/>
              <a:pathLst>
                <a:path extrusionOk="0" h="4870" w="1407">
                  <a:moveTo>
                    <a:pt x="0" y="0"/>
                  </a:moveTo>
                  <a:lnTo>
                    <a:pt x="0" y="4058"/>
                  </a:lnTo>
                  <a:lnTo>
                    <a:pt x="1406" y="4869"/>
                  </a:lnTo>
                  <a:lnTo>
                    <a:pt x="1406" y="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3D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3" name="Google Shape;3833;p28"/>
            <p:cNvSpPr/>
            <p:nvPr/>
          </p:nvSpPr>
          <p:spPr>
            <a:xfrm>
              <a:off x="5235000" y="4967750"/>
              <a:ext cx="35150" cy="121775"/>
            </a:xfrm>
            <a:custGeom>
              <a:rect b="b" l="l" r="r" t="t"/>
              <a:pathLst>
                <a:path extrusionOk="0" h="4871" w="1406">
                  <a:moveTo>
                    <a:pt x="0" y="1"/>
                  </a:moveTo>
                  <a:lnTo>
                    <a:pt x="0" y="4059"/>
                  </a:lnTo>
                  <a:lnTo>
                    <a:pt x="1406" y="4871"/>
                  </a:lnTo>
                  <a:lnTo>
                    <a:pt x="1406" y="8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33D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4" name="Google Shape;3834;p28"/>
            <p:cNvSpPr/>
            <p:nvPr/>
          </p:nvSpPr>
          <p:spPr>
            <a:xfrm>
              <a:off x="5164700" y="4927175"/>
              <a:ext cx="35175" cy="121775"/>
            </a:xfrm>
            <a:custGeom>
              <a:rect b="b" l="l" r="r" t="t"/>
              <a:pathLst>
                <a:path extrusionOk="0" h="4871" w="1407">
                  <a:moveTo>
                    <a:pt x="1" y="1"/>
                  </a:moveTo>
                  <a:lnTo>
                    <a:pt x="1" y="4059"/>
                  </a:lnTo>
                  <a:lnTo>
                    <a:pt x="1406" y="4871"/>
                  </a:lnTo>
                  <a:lnTo>
                    <a:pt x="1406" y="8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33D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5" name="Google Shape;3835;p28"/>
            <p:cNvSpPr/>
            <p:nvPr/>
          </p:nvSpPr>
          <p:spPr>
            <a:xfrm>
              <a:off x="4830825" y="4734425"/>
              <a:ext cx="35175" cy="121775"/>
            </a:xfrm>
            <a:custGeom>
              <a:rect b="b" l="l" r="r" t="t"/>
              <a:pathLst>
                <a:path extrusionOk="0" h="4871" w="1407">
                  <a:moveTo>
                    <a:pt x="1" y="1"/>
                  </a:moveTo>
                  <a:lnTo>
                    <a:pt x="1" y="4059"/>
                  </a:lnTo>
                  <a:lnTo>
                    <a:pt x="1406" y="4871"/>
                  </a:lnTo>
                  <a:lnTo>
                    <a:pt x="1406" y="8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33D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6" name="Google Shape;3836;p28"/>
            <p:cNvSpPr/>
            <p:nvPr/>
          </p:nvSpPr>
          <p:spPr>
            <a:xfrm>
              <a:off x="4760550" y="4693850"/>
              <a:ext cx="35175" cy="121775"/>
            </a:xfrm>
            <a:custGeom>
              <a:rect b="b" l="l" r="r" t="t"/>
              <a:pathLst>
                <a:path extrusionOk="0" h="4871" w="1407">
                  <a:moveTo>
                    <a:pt x="0" y="1"/>
                  </a:moveTo>
                  <a:lnTo>
                    <a:pt x="0" y="4059"/>
                  </a:lnTo>
                  <a:lnTo>
                    <a:pt x="1406" y="4871"/>
                  </a:lnTo>
                  <a:lnTo>
                    <a:pt x="1406" y="8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33D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7" name="Google Shape;3837;p28"/>
            <p:cNvSpPr/>
            <p:nvPr/>
          </p:nvSpPr>
          <p:spPr>
            <a:xfrm>
              <a:off x="5006550" y="5099100"/>
              <a:ext cx="158175" cy="111600"/>
            </a:xfrm>
            <a:custGeom>
              <a:rect b="b" l="l" r="r" t="t"/>
              <a:pathLst>
                <a:path extrusionOk="0" h="4464" w="6327">
                  <a:moveTo>
                    <a:pt x="6327" y="1"/>
                  </a:moveTo>
                  <a:lnTo>
                    <a:pt x="0" y="3652"/>
                  </a:lnTo>
                  <a:lnTo>
                    <a:pt x="0" y="4464"/>
                  </a:lnTo>
                  <a:lnTo>
                    <a:pt x="6327" y="811"/>
                  </a:lnTo>
                  <a:lnTo>
                    <a:pt x="6327" y="1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8" name="Google Shape;3838;p28"/>
            <p:cNvSpPr/>
            <p:nvPr/>
          </p:nvSpPr>
          <p:spPr>
            <a:xfrm>
              <a:off x="4707850" y="4926625"/>
              <a:ext cx="456875" cy="263775"/>
            </a:xfrm>
            <a:custGeom>
              <a:rect b="b" l="l" r="r" t="t"/>
              <a:pathLst>
                <a:path extrusionOk="0" h="10551" w="18275">
                  <a:moveTo>
                    <a:pt x="6325" y="0"/>
                  </a:moveTo>
                  <a:lnTo>
                    <a:pt x="0" y="3652"/>
                  </a:lnTo>
                  <a:lnTo>
                    <a:pt x="11948" y="10551"/>
                  </a:lnTo>
                  <a:lnTo>
                    <a:pt x="18275" y="6900"/>
                  </a:lnTo>
                  <a:lnTo>
                    <a:pt x="6325" y="0"/>
                  </a:ln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9" name="Google Shape;3839;p28"/>
            <p:cNvSpPr/>
            <p:nvPr/>
          </p:nvSpPr>
          <p:spPr>
            <a:xfrm>
              <a:off x="4707850" y="5017925"/>
              <a:ext cx="298725" cy="192775"/>
            </a:xfrm>
            <a:custGeom>
              <a:rect b="b" l="l" r="r" t="t"/>
              <a:pathLst>
                <a:path extrusionOk="0" h="7711" w="11949">
                  <a:moveTo>
                    <a:pt x="0" y="0"/>
                  </a:moveTo>
                  <a:lnTo>
                    <a:pt x="0" y="813"/>
                  </a:lnTo>
                  <a:lnTo>
                    <a:pt x="11948" y="7711"/>
                  </a:lnTo>
                  <a:lnTo>
                    <a:pt x="11948" y="6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0" name="Google Shape;3840;p28"/>
            <p:cNvSpPr/>
            <p:nvPr/>
          </p:nvSpPr>
          <p:spPr>
            <a:xfrm>
              <a:off x="4672700" y="5017925"/>
              <a:ext cx="509575" cy="213075"/>
            </a:xfrm>
            <a:custGeom>
              <a:rect b="b" l="l" r="r" t="t"/>
              <a:pathLst>
                <a:path extrusionOk="0" h="8523" w="20383">
                  <a:moveTo>
                    <a:pt x="1406" y="0"/>
                  </a:moveTo>
                  <a:lnTo>
                    <a:pt x="1" y="813"/>
                  </a:lnTo>
                  <a:lnTo>
                    <a:pt x="13354" y="8523"/>
                  </a:lnTo>
                  <a:lnTo>
                    <a:pt x="20383" y="4465"/>
                  </a:lnTo>
                  <a:lnTo>
                    <a:pt x="19681" y="4058"/>
                  </a:lnTo>
                  <a:lnTo>
                    <a:pt x="13354" y="7711"/>
                  </a:lnTo>
                  <a:lnTo>
                    <a:pt x="1406" y="813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1" name="Google Shape;3841;p28"/>
            <p:cNvSpPr/>
            <p:nvPr/>
          </p:nvSpPr>
          <p:spPr>
            <a:xfrm>
              <a:off x="5006550" y="5129525"/>
              <a:ext cx="175725" cy="121750"/>
            </a:xfrm>
            <a:custGeom>
              <a:rect b="b" l="l" r="r" t="t"/>
              <a:pathLst>
                <a:path extrusionOk="0" h="4870" w="7029">
                  <a:moveTo>
                    <a:pt x="7029" y="1"/>
                  </a:moveTo>
                  <a:lnTo>
                    <a:pt x="0" y="4059"/>
                  </a:lnTo>
                  <a:lnTo>
                    <a:pt x="0" y="4870"/>
                  </a:lnTo>
                  <a:lnTo>
                    <a:pt x="7029" y="812"/>
                  </a:lnTo>
                  <a:lnTo>
                    <a:pt x="7029" y="1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2" name="Google Shape;3842;p28"/>
            <p:cNvSpPr/>
            <p:nvPr/>
          </p:nvSpPr>
          <p:spPr>
            <a:xfrm>
              <a:off x="4672700" y="5038225"/>
              <a:ext cx="333875" cy="213050"/>
            </a:xfrm>
            <a:custGeom>
              <a:rect b="b" l="l" r="r" t="t"/>
              <a:pathLst>
                <a:path extrusionOk="0" h="8522" w="13355">
                  <a:moveTo>
                    <a:pt x="1" y="1"/>
                  </a:moveTo>
                  <a:lnTo>
                    <a:pt x="1" y="811"/>
                  </a:lnTo>
                  <a:lnTo>
                    <a:pt x="13354" y="8522"/>
                  </a:lnTo>
                  <a:lnTo>
                    <a:pt x="13354" y="77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p28"/>
            <p:cNvSpPr/>
            <p:nvPr/>
          </p:nvSpPr>
          <p:spPr>
            <a:xfrm>
              <a:off x="4994125" y="4967225"/>
              <a:ext cx="24875" cy="199950"/>
            </a:xfrm>
            <a:custGeom>
              <a:rect b="b" l="l" r="r" t="t"/>
              <a:pathLst>
                <a:path extrusionOk="0" h="7998" w="995">
                  <a:moveTo>
                    <a:pt x="0" y="0"/>
                  </a:moveTo>
                  <a:lnTo>
                    <a:pt x="0" y="7710"/>
                  </a:lnTo>
                  <a:cubicBezTo>
                    <a:pt x="0" y="7783"/>
                    <a:pt x="48" y="7856"/>
                    <a:pt x="146" y="7913"/>
                  </a:cubicBezTo>
                  <a:cubicBezTo>
                    <a:pt x="243" y="7969"/>
                    <a:pt x="371" y="7997"/>
                    <a:pt x="498" y="7997"/>
                  </a:cubicBezTo>
                  <a:cubicBezTo>
                    <a:pt x="625" y="7997"/>
                    <a:pt x="752" y="7969"/>
                    <a:pt x="848" y="7913"/>
                  </a:cubicBezTo>
                  <a:cubicBezTo>
                    <a:pt x="946" y="7856"/>
                    <a:pt x="994" y="7783"/>
                    <a:pt x="994" y="7709"/>
                  </a:cubicBezTo>
                  <a:lnTo>
                    <a:pt x="994" y="0"/>
                  </a:lnTo>
                  <a:close/>
                </a:path>
              </a:pathLst>
            </a:custGeom>
            <a:solidFill>
              <a:srgbClr val="F0F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4" name="Google Shape;3844;p28"/>
            <p:cNvSpPr/>
            <p:nvPr/>
          </p:nvSpPr>
          <p:spPr>
            <a:xfrm>
              <a:off x="4941425" y="4936750"/>
              <a:ext cx="24875" cy="199950"/>
            </a:xfrm>
            <a:custGeom>
              <a:rect b="b" l="l" r="r" t="t"/>
              <a:pathLst>
                <a:path extrusionOk="0" h="7998" w="995">
                  <a:moveTo>
                    <a:pt x="0" y="0"/>
                  </a:moveTo>
                  <a:lnTo>
                    <a:pt x="0" y="7711"/>
                  </a:lnTo>
                  <a:cubicBezTo>
                    <a:pt x="0" y="7783"/>
                    <a:pt x="49" y="7857"/>
                    <a:pt x="145" y="7913"/>
                  </a:cubicBezTo>
                  <a:cubicBezTo>
                    <a:pt x="242" y="7970"/>
                    <a:pt x="369" y="7998"/>
                    <a:pt x="497" y="7998"/>
                  </a:cubicBezTo>
                  <a:cubicBezTo>
                    <a:pt x="624" y="7998"/>
                    <a:pt x="751" y="7970"/>
                    <a:pt x="848" y="7913"/>
                  </a:cubicBezTo>
                  <a:cubicBezTo>
                    <a:pt x="945" y="7857"/>
                    <a:pt x="994" y="7783"/>
                    <a:pt x="994" y="7711"/>
                  </a:cubicBezTo>
                  <a:lnTo>
                    <a:pt x="994" y="0"/>
                  </a:lnTo>
                  <a:close/>
                </a:path>
              </a:pathLst>
            </a:custGeom>
            <a:solidFill>
              <a:srgbClr val="F0F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5" name="Google Shape;3845;p28"/>
            <p:cNvSpPr/>
            <p:nvPr/>
          </p:nvSpPr>
          <p:spPr>
            <a:xfrm>
              <a:off x="5046850" y="4936750"/>
              <a:ext cx="24875" cy="199950"/>
            </a:xfrm>
            <a:custGeom>
              <a:rect b="b" l="l" r="r" t="t"/>
              <a:pathLst>
                <a:path extrusionOk="0" h="7998" w="995">
                  <a:moveTo>
                    <a:pt x="0" y="0"/>
                  </a:moveTo>
                  <a:lnTo>
                    <a:pt x="0" y="7711"/>
                  </a:lnTo>
                  <a:cubicBezTo>
                    <a:pt x="0" y="7783"/>
                    <a:pt x="49" y="7857"/>
                    <a:pt x="145" y="7913"/>
                  </a:cubicBezTo>
                  <a:cubicBezTo>
                    <a:pt x="242" y="7970"/>
                    <a:pt x="370" y="7998"/>
                    <a:pt x="497" y="7998"/>
                  </a:cubicBezTo>
                  <a:cubicBezTo>
                    <a:pt x="624" y="7998"/>
                    <a:pt x="751" y="7970"/>
                    <a:pt x="849" y="7913"/>
                  </a:cubicBezTo>
                  <a:cubicBezTo>
                    <a:pt x="945" y="7857"/>
                    <a:pt x="995" y="7783"/>
                    <a:pt x="995" y="7711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rgbClr val="F0F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6" name="Google Shape;3846;p28"/>
            <p:cNvSpPr/>
            <p:nvPr/>
          </p:nvSpPr>
          <p:spPr>
            <a:xfrm>
              <a:off x="5099550" y="4906275"/>
              <a:ext cx="24875" cy="199950"/>
            </a:xfrm>
            <a:custGeom>
              <a:rect b="b" l="l" r="r" t="t"/>
              <a:pathLst>
                <a:path extrusionOk="0" h="7998" w="995">
                  <a:moveTo>
                    <a:pt x="0" y="1"/>
                  </a:moveTo>
                  <a:lnTo>
                    <a:pt x="0" y="7711"/>
                  </a:lnTo>
                  <a:cubicBezTo>
                    <a:pt x="0" y="7785"/>
                    <a:pt x="49" y="7857"/>
                    <a:pt x="146" y="7914"/>
                  </a:cubicBezTo>
                  <a:cubicBezTo>
                    <a:pt x="243" y="7970"/>
                    <a:pt x="370" y="7998"/>
                    <a:pt x="497" y="7998"/>
                  </a:cubicBezTo>
                  <a:cubicBezTo>
                    <a:pt x="624" y="7998"/>
                    <a:pt x="751" y="7970"/>
                    <a:pt x="849" y="7914"/>
                  </a:cubicBezTo>
                  <a:cubicBezTo>
                    <a:pt x="946" y="7857"/>
                    <a:pt x="995" y="7785"/>
                    <a:pt x="995" y="7711"/>
                  </a:cubicBezTo>
                  <a:lnTo>
                    <a:pt x="995" y="1"/>
                  </a:lnTo>
                  <a:close/>
                </a:path>
              </a:pathLst>
            </a:custGeom>
            <a:solidFill>
              <a:srgbClr val="F0F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p28"/>
            <p:cNvSpPr/>
            <p:nvPr/>
          </p:nvSpPr>
          <p:spPr>
            <a:xfrm>
              <a:off x="4748125" y="4825125"/>
              <a:ext cx="24875" cy="199975"/>
            </a:xfrm>
            <a:custGeom>
              <a:rect b="b" l="l" r="r" t="t"/>
              <a:pathLst>
                <a:path extrusionOk="0" h="7999" w="995">
                  <a:moveTo>
                    <a:pt x="0" y="1"/>
                  </a:moveTo>
                  <a:lnTo>
                    <a:pt x="0" y="7711"/>
                  </a:lnTo>
                  <a:cubicBezTo>
                    <a:pt x="0" y="7785"/>
                    <a:pt x="48" y="7858"/>
                    <a:pt x="146" y="7914"/>
                  </a:cubicBezTo>
                  <a:cubicBezTo>
                    <a:pt x="243" y="7970"/>
                    <a:pt x="370" y="7998"/>
                    <a:pt x="497" y="7998"/>
                  </a:cubicBezTo>
                  <a:cubicBezTo>
                    <a:pt x="624" y="7998"/>
                    <a:pt x="751" y="7970"/>
                    <a:pt x="848" y="7914"/>
                  </a:cubicBezTo>
                  <a:cubicBezTo>
                    <a:pt x="946" y="7858"/>
                    <a:pt x="994" y="7785"/>
                    <a:pt x="994" y="7711"/>
                  </a:cubicBezTo>
                  <a:lnTo>
                    <a:pt x="994" y="1"/>
                  </a:lnTo>
                  <a:close/>
                </a:path>
              </a:pathLst>
            </a:custGeom>
            <a:solidFill>
              <a:srgbClr val="F0F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8" name="Google Shape;3848;p28"/>
            <p:cNvSpPr/>
            <p:nvPr/>
          </p:nvSpPr>
          <p:spPr>
            <a:xfrm>
              <a:off x="4800850" y="4857075"/>
              <a:ext cx="24875" cy="199950"/>
            </a:xfrm>
            <a:custGeom>
              <a:rect b="b" l="l" r="r" t="t"/>
              <a:pathLst>
                <a:path extrusionOk="0" h="7998" w="995">
                  <a:moveTo>
                    <a:pt x="0" y="1"/>
                  </a:moveTo>
                  <a:lnTo>
                    <a:pt x="0" y="7711"/>
                  </a:lnTo>
                  <a:cubicBezTo>
                    <a:pt x="0" y="7785"/>
                    <a:pt x="49" y="7858"/>
                    <a:pt x="145" y="7914"/>
                  </a:cubicBezTo>
                  <a:cubicBezTo>
                    <a:pt x="242" y="7970"/>
                    <a:pt x="370" y="7998"/>
                    <a:pt x="497" y="7998"/>
                  </a:cubicBezTo>
                  <a:cubicBezTo>
                    <a:pt x="624" y="7998"/>
                    <a:pt x="752" y="7970"/>
                    <a:pt x="849" y="7914"/>
                  </a:cubicBezTo>
                  <a:cubicBezTo>
                    <a:pt x="946" y="7858"/>
                    <a:pt x="995" y="7785"/>
                    <a:pt x="995" y="7711"/>
                  </a:cubicBezTo>
                  <a:lnTo>
                    <a:pt x="995" y="1"/>
                  </a:lnTo>
                  <a:close/>
                </a:path>
              </a:pathLst>
            </a:custGeom>
            <a:solidFill>
              <a:srgbClr val="F0F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9" name="Google Shape;3849;p28"/>
            <p:cNvSpPr/>
            <p:nvPr/>
          </p:nvSpPr>
          <p:spPr>
            <a:xfrm>
              <a:off x="4853550" y="4764200"/>
              <a:ext cx="24875" cy="199975"/>
            </a:xfrm>
            <a:custGeom>
              <a:rect b="b" l="l" r="r" t="t"/>
              <a:pathLst>
                <a:path extrusionOk="0" h="7999" w="995">
                  <a:moveTo>
                    <a:pt x="0" y="1"/>
                  </a:moveTo>
                  <a:lnTo>
                    <a:pt x="0" y="7711"/>
                  </a:lnTo>
                  <a:cubicBezTo>
                    <a:pt x="0" y="7785"/>
                    <a:pt x="49" y="7858"/>
                    <a:pt x="146" y="7915"/>
                  </a:cubicBezTo>
                  <a:cubicBezTo>
                    <a:pt x="243" y="7970"/>
                    <a:pt x="371" y="7998"/>
                    <a:pt x="498" y="7998"/>
                  </a:cubicBezTo>
                  <a:cubicBezTo>
                    <a:pt x="625" y="7998"/>
                    <a:pt x="752" y="7970"/>
                    <a:pt x="849" y="7915"/>
                  </a:cubicBezTo>
                  <a:cubicBezTo>
                    <a:pt x="946" y="7858"/>
                    <a:pt x="995" y="7785"/>
                    <a:pt x="995" y="7711"/>
                  </a:cubicBezTo>
                  <a:lnTo>
                    <a:pt x="995" y="1"/>
                  </a:lnTo>
                  <a:close/>
                </a:path>
              </a:pathLst>
            </a:custGeom>
            <a:solidFill>
              <a:srgbClr val="F0F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0" name="Google Shape;3850;p28"/>
            <p:cNvSpPr/>
            <p:nvPr/>
          </p:nvSpPr>
          <p:spPr>
            <a:xfrm>
              <a:off x="5015325" y="4120025"/>
              <a:ext cx="193325" cy="239275"/>
            </a:xfrm>
            <a:custGeom>
              <a:rect b="b" l="l" r="r" t="t"/>
              <a:pathLst>
                <a:path extrusionOk="0" h="9571" w="7733">
                  <a:moveTo>
                    <a:pt x="0" y="0"/>
                  </a:moveTo>
                  <a:lnTo>
                    <a:pt x="0" y="7338"/>
                  </a:lnTo>
                  <a:cubicBezTo>
                    <a:pt x="0" y="7910"/>
                    <a:pt x="378" y="8480"/>
                    <a:pt x="1133" y="8916"/>
                  </a:cubicBezTo>
                  <a:cubicBezTo>
                    <a:pt x="1888" y="9352"/>
                    <a:pt x="2877" y="9570"/>
                    <a:pt x="3867" y="9570"/>
                  </a:cubicBezTo>
                  <a:cubicBezTo>
                    <a:pt x="4856" y="9570"/>
                    <a:pt x="5845" y="9352"/>
                    <a:pt x="6601" y="8916"/>
                  </a:cubicBezTo>
                  <a:cubicBezTo>
                    <a:pt x="7355" y="8480"/>
                    <a:pt x="7732" y="7910"/>
                    <a:pt x="7732" y="7338"/>
                  </a:cubicBezTo>
                  <a:lnTo>
                    <a:pt x="7732" y="0"/>
                  </a:ln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1" name="Google Shape;3851;p28"/>
            <p:cNvSpPr/>
            <p:nvPr/>
          </p:nvSpPr>
          <p:spPr>
            <a:xfrm>
              <a:off x="5015325" y="4023375"/>
              <a:ext cx="193325" cy="129825"/>
            </a:xfrm>
            <a:custGeom>
              <a:rect b="b" l="l" r="r" t="t"/>
              <a:pathLst>
                <a:path extrusionOk="0" h="5193" w="7733">
                  <a:moveTo>
                    <a:pt x="3866" y="0"/>
                  </a:moveTo>
                  <a:cubicBezTo>
                    <a:pt x="1732" y="0"/>
                    <a:pt x="0" y="1732"/>
                    <a:pt x="0" y="3866"/>
                  </a:cubicBezTo>
                  <a:cubicBezTo>
                    <a:pt x="0" y="3866"/>
                    <a:pt x="834" y="5192"/>
                    <a:pt x="3866" y="5192"/>
                  </a:cubicBezTo>
                  <a:cubicBezTo>
                    <a:pt x="6900" y="5192"/>
                    <a:pt x="7732" y="3866"/>
                    <a:pt x="7732" y="3866"/>
                  </a:cubicBezTo>
                  <a:cubicBezTo>
                    <a:pt x="7732" y="1732"/>
                    <a:pt x="6002" y="0"/>
                    <a:pt x="3866" y="0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2" name="Google Shape;3852;p28"/>
            <p:cNvSpPr/>
            <p:nvPr/>
          </p:nvSpPr>
          <p:spPr>
            <a:xfrm>
              <a:off x="5087950" y="3980525"/>
              <a:ext cx="48050" cy="67250"/>
            </a:xfrm>
            <a:custGeom>
              <a:rect b="b" l="l" r="r" t="t"/>
              <a:pathLst>
                <a:path extrusionOk="0" h="2690" w="1922">
                  <a:moveTo>
                    <a:pt x="1" y="1"/>
                  </a:moveTo>
                  <a:lnTo>
                    <a:pt x="1" y="2134"/>
                  </a:lnTo>
                  <a:cubicBezTo>
                    <a:pt x="1" y="2277"/>
                    <a:pt x="95" y="2418"/>
                    <a:pt x="282" y="2526"/>
                  </a:cubicBezTo>
                  <a:cubicBezTo>
                    <a:pt x="470" y="2635"/>
                    <a:pt x="716" y="2689"/>
                    <a:pt x="961" y="2689"/>
                  </a:cubicBezTo>
                  <a:cubicBezTo>
                    <a:pt x="1207" y="2689"/>
                    <a:pt x="1453" y="2635"/>
                    <a:pt x="1641" y="2526"/>
                  </a:cubicBezTo>
                  <a:cubicBezTo>
                    <a:pt x="1829" y="2418"/>
                    <a:pt x="1922" y="2277"/>
                    <a:pt x="1922" y="2134"/>
                  </a:cubicBezTo>
                  <a:lnTo>
                    <a:pt x="1922" y="1"/>
                  </a:lnTo>
                  <a:close/>
                </a:path>
              </a:pathLst>
            </a:custGeom>
            <a:solidFill>
              <a:srgbClr val="A33D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3" name="Google Shape;3853;p28"/>
            <p:cNvSpPr/>
            <p:nvPr/>
          </p:nvSpPr>
          <p:spPr>
            <a:xfrm>
              <a:off x="5087950" y="3956525"/>
              <a:ext cx="48050" cy="30650"/>
            </a:xfrm>
            <a:custGeom>
              <a:rect b="b" l="l" r="r" t="t"/>
              <a:pathLst>
                <a:path extrusionOk="0" h="1226" w="1922">
                  <a:moveTo>
                    <a:pt x="961" y="0"/>
                  </a:moveTo>
                  <a:cubicBezTo>
                    <a:pt x="431" y="0"/>
                    <a:pt x="1" y="430"/>
                    <a:pt x="1" y="961"/>
                  </a:cubicBezTo>
                  <a:cubicBezTo>
                    <a:pt x="1" y="961"/>
                    <a:pt x="207" y="1225"/>
                    <a:pt x="961" y="1225"/>
                  </a:cubicBezTo>
                  <a:cubicBezTo>
                    <a:pt x="1716" y="1225"/>
                    <a:pt x="1922" y="961"/>
                    <a:pt x="1922" y="961"/>
                  </a:cubicBezTo>
                  <a:cubicBezTo>
                    <a:pt x="1922" y="430"/>
                    <a:pt x="1492" y="0"/>
                    <a:pt x="961" y="0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4" name="Google Shape;3854;p28"/>
            <p:cNvSpPr/>
            <p:nvPr/>
          </p:nvSpPr>
          <p:spPr>
            <a:xfrm>
              <a:off x="5103200" y="4190100"/>
              <a:ext cx="17575" cy="126725"/>
            </a:xfrm>
            <a:custGeom>
              <a:rect b="b" l="l" r="r" t="t"/>
              <a:pathLst>
                <a:path extrusionOk="0" h="5069" w="703">
                  <a:moveTo>
                    <a:pt x="0" y="0"/>
                  </a:moveTo>
                  <a:lnTo>
                    <a:pt x="0" y="5057"/>
                  </a:lnTo>
                  <a:cubicBezTo>
                    <a:pt x="117" y="5064"/>
                    <a:pt x="234" y="5068"/>
                    <a:pt x="351" y="5068"/>
                  </a:cubicBezTo>
                  <a:cubicBezTo>
                    <a:pt x="469" y="5068"/>
                    <a:pt x="586" y="5064"/>
                    <a:pt x="703" y="5057"/>
                  </a:cubicBezTo>
                  <a:lnTo>
                    <a:pt x="703" y="0"/>
                  </a:lnTo>
                  <a:cubicBezTo>
                    <a:pt x="590" y="4"/>
                    <a:pt x="472" y="6"/>
                    <a:pt x="351" y="6"/>
                  </a:cubicBezTo>
                  <a:cubicBezTo>
                    <a:pt x="231" y="6"/>
                    <a:pt x="114" y="4"/>
                    <a:pt x="0" y="0"/>
                  </a:cubicBezTo>
                  <a:close/>
                </a:path>
              </a:pathLst>
            </a:custGeom>
            <a:solidFill>
              <a:srgbClr val="A33D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5" name="Google Shape;3855;p28"/>
            <p:cNvSpPr/>
            <p:nvPr/>
          </p:nvSpPr>
          <p:spPr>
            <a:xfrm>
              <a:off x="5140700" y="4186375"/>
              <a:ext cx="17575" cy="128200"/>
            </a:xfrm>
            <a:custGeom>
              <a:rect b="b" l="l" r="r" t="t"/>
              <a:pathLst>
                <a:path extrusionOk="0" h="5128" w="703">
                  <a:moveTo>
                    <a:pt x="702" y="1"/>
                  </a:moveTo>
                  <a:cubicBezTo>
                    <a:pt x="491" y="41"/>
                    <a:pt x="258" y="72"/>
                    <a:pt x="0" y="96"/>
                  </a:cubicBezTo>
                  <a:lnTo>
                    <a:pt x="0" y="5128"/>
                  </a:lnTo>
                  <a:cubicBezTo>
                    <a:pt x="238" y="5092"/>
                    <a:pt x="472" y="5038"/>
                    <a:pt x="702" y="4970"/>
                  </a:cubicBezTo>
                  <a:lnTo>
                    <a:pt x="702" y="1"/>
                  </a:lnTo>
                  <a:close/>
                </a:path>
              </a:pathLst>
            </a:custGeom>
            <a:solidFill>
              <a:srgbClr val="A33D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6" name="Google Shape;3856;p28"/>
            <p:cNvSpPr/>
            <p:nvPr/>
          </p:nvSpPr>
          <p:spPr>
            <a:xfrm>
              <a:off x="5065725" y="4186375"/>
              <a:ext cx="17550" cy="128200"/>
            </a:xfrm>
            <a:custGeom>
              <a:rect b="b" l="l" r="r" t="t"/>
              <a:pathLst>
                <a:path extrusionOk="0" h="5128" w="702">
                  <a:moveTo>
                    <a:pt x="1" y="1"/>
                  </a:moveTo>
                  <a:lnTo>
                    <a:pt x="1" y="4968"/>
                  </a:lnTo>
                  <a:cubicBezTo>
                    <a:pt x="230" y="5038"/>
                    <a:pt x="464" y="5092"/>
                    <a:pt x="702" y="5128"/>
                  </a:cubicBezTo>
                  <a:lnTo>
                    <a:pt x="702" y="96"/>
                  </a:lnTo>
                  <a:cubicBezTo>
                    <a:pt x="444" y="72"/>
                    <a:pt x="211" y="41"/>
                    <a:pt x="1" y="1"/>
                  </a:cubicBezTo>
                  <a:close/>
                </a:path>
              </a:pathLst>
            </a:custGeom>
            <a:solidFill>
              <a:srgbClr val="A33D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7" name="Google Shape;3857;p28"/>
            <p:cNvSpPr/>
            <p:nvPr/>
          </p:nvSpPr>
          <p:spPr>
            <a:xfrm>
              <a:off x="5032525" y="4174350"/>
              <a:ext cx="17600" cy="129200"/>
            </a:xfrm>
            <a:custGeom>
              <a:rect b="b" l="l" r="r" t="t"/>
              <a:pathLst>
                <a:path extrusionOk="0" h="5168" w="704">
                  <a:moveTo>
                    <a:pt x="0" y="0"/>
                  </a:moveTo>
                  <a:lnTo>
                    <a:pt x="0" y="4722"/>
                  </a:lnTo>
                  <a:cubicBezTo>
                    <a:pt x="133" y="4838"/>
                    <a:pt x="277" y="4939"/>
                    <a:pt x="430" y="5026"/>
                  </a:cubicBezTo>
                  <a:cubicBezTo>
                    <a:pt x="518" y="5077"/>
                    <a:pt x="610" y="5124"/>
                    <a:pt x="704" y="5167"/>
                  </a:cubicBezTo>
                  <a:lnTo>
                    <a:pt x="704" y="273"/>
                  </a:lnTo>
                  <a:cubicBezTo>
                    <a:pt x="410" y="189"/>
                    <a:pt x="179" y="93"/>
                    <a:pt x="0" y="0"/>
                  </a:cubicBezTo>
                  <a:close/>
                </a:path>
              </a:pathLst>
            </a:custGeom>
            <a:solidFill>
              <a:srgbClr val="A33D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8" name="Google Shape;3858;p28"/>
            <p:cNvSpPr/>
            <p:nvPr/>
          </p:nvSpPr>
          <p:spPr>
            <a:xfrm>
              <a:off x="5173850" y="4174375"/>
              <a:ext cx="17600" cy="129175"/>
            </a:xfrm>
            <a:custGeom>
              <a:rect b="b" l="l" r="r" t="t"/>
              <a:pathLst>
                <a:path extrusionOk="0" h="5167" w="704">
                  <a:moveTo>
                    <a:pt x="704" y="1"/>
                  </a:moveTo>
                  <a:cubicBezTo>
                    <a:pt x="478" y="114"/>
                    <a:pt x="243" y="205"/>
                    <a:pt x="0" y="272"/>
                  </a:cubicBezTo>
                  <a:lnTo>
                    <a:pt x="0" y="5166"/>
                  </a:lnTo>
                  <a:cubicBezTo>
                    <a:pt x="96" y="5123"/>
                    <a:pt x="187" y="5076"/>
                    <a:pt x="274" y="5025"/>
                  </a:cubicBezTo>
                  <a:cubicBezTo>
                    <a:pt x="427" y="4938"/>
                    <a:pt x="571" y="4837"/>
                    <a:pt x="704" y="4721"/>
                  </a:cubicBezTo>
                  <a:lnTo>
                    <a:pt x="704" y="1"/>
                  </a:lnTo>
                  <a:close/>
                </a:path>
              </a:pathLst>
            </a:custGeom>
            <a:solidFill>
              <a:srgbClr val="A33D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9" name="Google Shape;3859;p28"/>
            <p:cNvSpPr/>
            <p:nvPr/>
          </p:nvSpPr>
          <p:spPr>
            <a:xfrm>
              <a:off x="4707850" y="4718250"/>
              <a:ext cx="298725" cy="228700"/>
            </a:xfrm>
            <a:custGeom>
              <a:rect b="b" l="l" r="r" t="t"/>
              <a:pathLst>
                <a:path extrusionOk="0" h="9148" w="11949">
                  <a:moveTo>
                    <a:pt x="5623" y="1"/>
                  </a:moveTo>
                  <a:lnTo>
                    <a:pt x="0" y="2249"/>
                  </a:lnTo>
                  <a:lnTo>
                    <a:pt x="11948" y="9147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0" name="Google Shape;3860;p28"/>
            <p:cNvSpPr/>
            <p:nvPr/>
          </p:nvSpPr>
          <p:spPr>
            <a:xfrm>
              <a:off x="5006550" y="4855600"/>
              <a:ext cx="158175" cy="131925"/>
            </a:xfrm>
            <a:custGeom>
              <a:rect b="b" l="l" r="r" t="t"/>
              <a:pathLst>
                <a:path extrusionOk="0" h="5277" w="6327">
                  <a:moveTo>
                    <a:pt x="6327" y="1"/>
                  </a:moveTo>
                  <a:lnTo>
                    <a:pt x="0" y="3653"/>
                  </a:lnTo>
                  <a:lnTo>
                    <a:pt x="0" y="5276"/>
                  </a:lnTo>
                  <a:lnTo>
                    <a:pt x="6327" y="1624"/>
                  </a:lnTo>
                  <a:lnTo>
                    <a:pt x="6327" y="1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1" name="Google Shape;3861;p28"/>
            <p:cNvSpPr/>
            <p:nvPr/>
          </p:nvSpPr>
          <p:spPr>
            <a:xfrm>
              <a:off x="5006550" y="4871550"/>
              <a:ext cx="165375" cy="115975"/>
            </a:xfrm>
            <a:custGeom>
              <a:rect b="b" l="l" r="r" t="t"/>
              <a:pathLst>
                <a:path extrusionOk="0" h="4639" w="6615">
                  <a:moveTo>
                    <a:pt x="6615" y="1"/>
                  </a:moveTo>
                  <a:lnTo>
                    <a:pt x="0" y="3827"/>
                  </a:lnTo>
                  <a:lnTo>
                    <a:pt x="0" y="4638"/>
                  </a:lnTo>
                  <a:lnTo>
                    <a:pt x="6615" y="813"/>
                  </a:lnTo>
                  <a:lnTo>
                    <a:pt x="6615" y="1"/>
                  </a:ln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2" name="Google Shape;3862;p28"/>
            <p:cNvSpPr/>
            <p:nvPr/>
          </p:nvSpPr>
          <p:spPr>
            <a:xfrm>
              <a:off x="4700800" y="4790625"/>
              <a:ext cx="305775" cy="196900"/>
            </a:xfrm>
            <a:custGeom>
              <a:rect b="b" l="l" r="r" t="t"/>
              <a:pathLst>
                <a:path extrusionOk="0" h="7876" w="12231">
                  <a:moveTo>
                    <a:pt x="0" y="1"/>
                  </a:moveTo>
                  <a:lnTo>
                    <a:pt x="0" y="813"/>
                  </a:lnTo>
                  <a:lnTo>
                    <a:pt x="12230" y="7875"/>
                  </a:lnTo>
                  <a:lnTo>
                    <a:pt x="12230" y="70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3" name="Google Shape;3863;p28"/>
            <p:cNvSpPr/>
            <p:nvPr/>
          </p:nvSpPr>
          <p:spPr>
            <a:xfrm>
              <a:off x="4707850" y="4774450"/>
              <a:ext cx="298725" cy="192800"/>
            </a:xfrm>
            <a:custGeom>
              <a:rect b="b" l="l" r="r" t="t"/>
              <a:pathLst>
                <a:path extrusionOk="0" h="7712" w="11949">
                  <a:moveTo>
                    <a:pt x="0" y="1"/>
                  </a:moveTo>
                  <a:lnTo>
                    <a:pt x="0" y="812"/>
                  </a:lnTo>
                  <a:lnTo>
                    <a:pt x="11948" y="7711"/>
                  </a:lnTo>
                  <a:lnTo>
                    <a:pt x="11948" y="68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4" name="Google Shape;3864;p28"/>
            <p:cNvSpPr/>
            <p:nvPr/>
          </p:nvSpPr>
          <p:spPr>
            <a:xfrm>
              <a:off x="4707850" y="4629775"/>
              <a:ext cx="456875" cy="317175"/>
            </a:xfrm>
            <a:custGeom>
              <a:rect b="b" l="l" r="r" t="t"/>
              <a:pathLst>
                <a:path extrusionOk="0" h="12687" w="18275">
                  <a:moveTo>
                    <a:pt x="11948" y="1"/>
                  </a:moveTo>
                  <a:lnTo>
                    <a:pt x="0" y="5788"/>
                  </a:lnTo>
                  <a:lnTo>
                    <a:pt x="5623" y="3540"/>
                  </a:lnTo>
                  <a:lnTo>
                    <a:pt x="11948" y="12686"/>
                  </a:lnTo>
                  <a:lnTo>
                    <a:pt x="18275" y="9034"/>
                  </a:lnTo>
                  <a:lnTo>
                    <a:pt x="11948" y="1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5" name="Google Shape;3865;p28"/>
            <p:cNvSpPr/>
            <p:nvPr/>
          </p:nvSpPr>
          <p:spPr>
            <a:xfrm>
              <a:off x="5111975" y="4581700"/>
              <a:ext cx="193325" cy="123200"/>
            </a:xfrm>
            <a:custGeom>
              <a:rect b="b" l="l" r="r" t="t"/>
              <a:pathLst>
                <a:path extrusionOk="0" h="4928" w="7733">
                  <a:moveTo>
                    <a:pt x="0" y="1"/>
                  </a:moveTo>
                  <a:lnTo>
                    <a:pt x="0" y="454"/>
                  </a:lnTo>
                  <a:lnTo>
                    <a:pt x="7732" y="4927"/>
                  </a:lnTo>
                  <a:lnTo>
                    <a:pt x="7732" y="44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63A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6" name="Google Shape;3866;p28"/>
            <p:cNvSpPr/>
            <p:nvPr/>
          </p:nvSpPr>
          <p:spPr>
            <a:xfrm>
              <a:off x="4918675" y="4307775"/>
              <a:ext cx="193325" cy="123225"/>
            </a:xfrm>
            <a:custGeom>
              <a:rect b="b" l="l" r="r" t="t"/>
              <a:pathLst>
                <a:path extrusionOk="0" h="4929" w="7733">
                  <a:moveTo>
                    <a:pt x="0" y="0"/>
                  </a:moveTo>
                  <a:lnTo>
                    <a:pt x="0" y="454"/>
                  </a:lnTo>
                  <a:lnTo>
                    <a:pt x="7732" y="4928"/>
                  </a:lnTo>
                  <a:lnTo>
                    <a:pt x="7732" y="4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7" name="Google Shape;3867;p28"/>
            <p:cNvSpPr/>
            <p:nvPr/>
          </p:nvSpPr>
          <p:spPr>
            <a:xfrm>
              <a:off x="4725400" y="4358500"/>
              <a:ext cx="193325" cy="123200"/>
            </a:xfrm>
            <a:custGeom>
              <a:rect b="b" l="l" r="r" t="t"/>
              <a:pathLst>
                <a:path extrusionOk="0" h="4928" w="7733">
                  <a:moveTo>
                    <a:pt x="1" y="1"/>
                  </a:moveTo>
                  <a:lnTo>
                    <a:pt x="1" y="454"/>
                  </a:lnTo>
                  <a:lnTo>
                    <a:pt x="7731" y="4927"/>
                  </a:lnTo>
                  <a:lnTo>
                    <a:pt x="7733" y="4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63A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8" name="Google Shape;3868;p28"/>
            <p:cNvSpPr/>
            <p:nvPr/>
          </p:nvSpPr>
          <p:spPr>
            <a:xfrm>
              <a:off x="5305275" y="4581700"/>
              <a:ext cx="193325" cy="123200"/>
            </a:xfrm>
            <a:custGeom>
              <a:rect b="b" l="l" r="r" t="t"/>
              <a:pathLst>
                <a:path extrusionOk="0" h="4928" w="7733">
                  <a:moveTo>
                    <a:pt x="7732" y="1"/>
                  </a:moveTo>
                  <a:lnTo>
                    <a:pt x="0" y="4464"/>
                  </a:lnTo>
                  <a:lnTo>
                    <a:pt x="0" y="4927"/>
                  </a:lnTo>
                  <a:lnTo>
                    <a:pt x="7732" y="454"/>
                  </a:lnTo>
                  <a:lnTo>
                    <a:pt x="7732" y="1"/>
                  </a:ln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9" name="Google Shape;3869;p28"/>
            <p:cNvSpPr/>
            <p:nvPr/>
          </p:nvSpPr>
          <p:spPr>
            <a:xfrm>
              <a:off x="5111975" y="4307775"/>
              <a:ext cx="193325" cy="123225"/>
            </a:xfrm>
            <a:custGeom>
              <a:rect b="b" l="l" r="r" t="t"/>
              <a:pathLst>
                <a:path extrusionOk="0" h="4929" w="7733">
                  <a:moveTo>
                    <a:pt x="7732" y="0"/>
                  </a:moveTo>
                  <a:lnTo>
                    <a:pt x="0" y="4465"/>
                  </a:lnTo>
                  <a:lnTo>
                    <a:pt x="0" y="4928"/>
                  </a:lnTo>
                  <a:lnTo>
                    <a:pt x="7732" y="454"/>
                  </a:lnTo>
                  <a:lnTo>
                    <a:pt x="7732" y="0"/>
                  </a:lnTo>
                  <a:close/>
                </a:path>
              </a:pathLst>
            </a:custGeom>
            <a:solidFill>
              <a:srgbClr val="D63A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0" name="Google Shape;3870;p28"/>
            <p:cNvSpPr/>
            <p:nvPr/>
          </p:nvSpPr>
          <p:spPr>
            <a:xfrm>
              <a:off x="4700800" y="4786200"/>
              <a:ext cx="305775" cy="181050"/>
            </a:xfrm>
            <a:custGeom>
              <a:rect b="b" l="l" r="r" t="t"/>
              <a:pathLst>
                <a:path extrusionOk="0" h="7242" w="12231">
                  <a:moveTo>
                    <a:pt x="282" y="0"/>
                  </a:moveTo>
                  <a:lnTo>
                    <a:pt x="0" y="178"/>
                  </a:lnTo>
                  <a:lnTo>
                    <a:pt x="12230" y="7241"/>
                  </a:lnTo>
                  <a:lnTo>
                    <a:pt x="12230" y="6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FF88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1" name="Google Shape;3871;p28"/>
            <p:cNvSpPr/>
            <p:nvPr/>
          </p:nvSpPr>
          <p:spPr>
            <a:xfrm>
              <a:off x="5006550" y="4867100"/>
              <a:ext cx="165375" cy="100150"/>
            </a:xfrm>
            <a:custGeom>
              <a:rect b="b" l="l" r="r" t="t"/>
              <a:pathLst>
                <a:path extrusionOk="0" h="4006" w="6615">
                  <a:moveTo>
                    <a:pt x="6327" y="0"/>
                  </a:moveTo>
                  <a:lnTo>
                    <a:pt x="0" y="3629"/>
                  </a:lnTo>
                  <a:lnTo>
                    <a:pt x="0" y="4005"/>
                  </a:lnTo>
                  <a:lnTo>
                    <a:pt x="6615" y="179"/>
                  </a:lnTo>
                  <a:lnTo>
                    <a:pt x="6327" y="0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2" name="Google Shape;3872;p28"/>
            <p:cNvSpPr/>
            <p:nvPr/>
          </p:nvSpPr>
          <p:spPr>
            <a:xfrm>
              <a:off x="5357975" y="4718250"/>
              <a:ext cx="201475" cy="502600"/>
            </a:xfrm>
            <a:custGeom>
              <a:rect b="b" l="l" r="r" t="t"/>
              <a:pathLst>
                <a:path extrusionOk="0" h="20104" w="8059">
                  <a:moveTo>
                    <a:pt x="8058" y="1"/>
                  </a:moveTo>
                  <a:lnTo>
                    <a:pt x="0" y="4683"/>
                  </a:lnTo>
                  <a:lnTo>
                    <a:pt x="0" y="20103"/>
                  </a:lnTo>
                  <a:lnTo>
                    <a:pt x="8058" y="15422"/>
                  </a:lnTo>
                  <a:lnTo>
                    <a:pt x="8058" y="1"/>
                  </a:ln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3" name="Google Shape;3873;p28"/>
            <p:cNvSpPr/>
            <p:nvPr/>
          </p:nvSpPr>
          <p:spPr>
            <a:xfrm>
              <a:off x="5364450" y="4729175"/>
              <a:ext cx="239550" cy="136600"/>
            </a:xfrm>
            <a:custGeom>
              <a:rect b="b" l="l" r="r" t="t"/>
              <a:pathLst>
                <a:path extrusionOk="0" h="5464" w="9582">
                  <a:moveTo>
                    <a:pt x="7798" y="1"/>
                  </a:moveTo>
                  <a:lnTo>
                    <a:pt x="1" y="4503"/>
                  </a:lnTo>
                  <a:cubicBezTo>
                    <a:pt x="1351" y="5346"/>
                    <a:pt x="1849" y="5463"/>
                    <a:pt x="1849" y="5463"/>
                  </a:cubicBezTo>
                  <a:lnTo>
                    <a:pt x="9581" y="981"/>
                  </a:lnTo>
                  <a:cubicBezTo>
                    <a:pt x="8795" y="795"/>
                    <a:pt x="8200" y="468"/>
                    <a:pt x="7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4" name="Google Shape;3874;p28"/>
            <p:cNvSpPr/>
            <p:nvPr/>
          </p:nvSpPr>
          <p:spPr>
            <a:xfrm>
              <a:off x="5348800" y="4713575"/>
              <a:ext cx="272825" cy="156000"/>
            </a:xfrm>
            <a:custGeom>
              <a:rect b="b" l="l" r="r" t="t"/>
              <a:pathLst>
                <a:path extrusionOk="0" h="6240" w="10913">
                  <a:moveTo>
                    <a:pt x="8099" y="1"/>
                  </a:moveTo>
                  <a:lnTo>
                    <a:pt x="414" y="4438"/>
                  </a:lnTo>
                  <a:cubicBezTo>
                    <a:pt x="1" y="4677"/>
                    <a:pt x="1" y="5064"/>
                    <a:pt x="414" y="5303"/>
                  </a:cubicBezTo>
                  <a:lnTo>
                    <a:pt x="1727" y="6061"/>
                  </a:lnTo>
                  <a:cubicBezTo>
                    <a:pt x="1934" y="6180"/>
                    <a:pt x="2205" y="6240"/>
                    <a:pt x="2477" y="6240"/>
                  </a:cubicBezTo>
                  <a:cubicBezTo>
                    <a:pt x="2748" y="6240"/>
                    <a:pt x="3019" y="6180"/>
                    <a:pt x="3226" y="6061"/>
                  </a:cubicBezTo>
                  <a:lnTo>
                    <a:pt x="10912" y="1624"/>
                  </a:lnTo>
                  <a:lnTo>
                    <a:pt x="10543" y="1411"/>
                  </a:lnTo>
                  <a:lnTo>
                    <a:pt x="2987" y="5794"/>
                  </a:lnTo>
                  <a:cubicBezTo>
                    <a:pt x="2863" y="5866"/>
                    <a:pt x="2700" y="5902"/>
                    <a:pt x="2538" y="5902"/>
                  </a:cubicBezTo>
                  <a:cubicBezTo>
                    <a:pt x="2375" y="5902"/>
                    <a:pt x="2212" y="5866"/>
                    <a:pt x="2088" y="5794"/>
                  </a:cubicBezTo>
                  <a:lnTo>
                    <a:pt x="867" y="5098"/>
                  </a:lnTo>
                  <a:cubicBezTo>
                    <a:pt x="620" y="4955"/>
                    <a:pt x="618" y="4722"/>
                    <a:pt x="867" y="4579"/>
                  </a:cubicBezTo>
                  <a:lnTo>
                    <a:pt x="8425" y="188"/>
                  </a:lnTo>
                  <a:lnTo>
                    <a:pt x="8099" y="1"/>
                  </a:lnTo>
                  <a:close/>
                </a:path>
              </a:pathLst>
            </a:custGeom>
            <a:solidFill>
              <a:srgbClr val="898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5" name="Google Shape;3875;p28"/>
            <p:cNvSpPr/>
            <p:nvPr/>
          </p:nvSpPr>
          <p:spPr>
            <a:xfrm>
              <a:off x="5351400" y="4754150"/>
              <a:ext cx="270150" cy="500925"/>
            </a:xfrm>
            <a:custGeom>
              <a:rect b="b" l="l" r="r" t="t"/>
              <a:pathLst>
                <a:path extrusionOk="0" h="20037" w="10806">
                  <a:moveTo>
                    <a:pt x="10806" y="1"/>
                  </a:moveTo>
                  <a:lnTo>
                    <a:pt x="3122" y="4439"/>
                  </a:lnTo>
                  <a:cubicBezTo>
                    <a:pt x="2915" y="4558"/>
                    <a:pt x="2644" y="4618"/>
                    <a:pt x="2373" y="4618"/>
                  </a:cubicBezTo>
                  <a:cubicBezTo>
                    <a:pt x="2101" y="4618"/>
                    <a:pt x="1830" y="4558"/>
                    <a:pt x="1623" y="4439"/>
                  </a:cubicBezTo>
                  <a:lnTo>
                    <a:pt x="309" y="3679"/>
                  </a:lnTo>
                  <a:cubicBezTo>
                    <a:pt x="104" y="3559"/>
                    <a:pt x="0" y="3403"/>
                    <a:pt x="0" y="3247"/>
                  </a:cubicBezTo>
                  <a:lnTo>
                    <a:pt x="0" y="18667"/>
                  </a:lnTo>
                  <a:cubicBezTo>
                    <a:pt x="0" y="18824"/>
                    <a:pt x="104" y="18980"/>
                    <a:pt x="309" y="19099"/>
                  </a:cubicBezTo>
                  <a:lnTo>
                    <a:pt x="1623" y="19858"/>
                  </a:lnTo>
                  <a:cubicBezTo>
                    <a:pt x="1830" y="19977"/>
                    <a:pt x="2101" y="20036"/>
                    <a:pt x="2373" y="20036"/>
                  </a:cubicBezTo>
                  <a:cubicBezTo>
                    <a:pt x="2644" y="20036"/>
                    <a:pt x="2915" y="19977"/>
                    <a:pt x="3122" y="19858"/>
                  </a:cubicBezTo>
                  <a:lnTo>
                    <a:pt x="10806" y="15421"/>
                  </a:lnTo>
                  <a:lnTo>
                    <a:pt x="10806" y="1"/>
                  </a:ln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6" name="Google Shape;3876;p28"/>
            <p:cNvSpPr/>
            <p:nvPr/>
          </p:nvSpPr>
          <p:spPr>
            <a:xfrm>
              <a:off x="5351400" y="4835300"/>
              <a:ext cx="59325" cy="419775"/>
            </a:xfrm>
            <a:custGeom>
              <a:rect b="b" l="l" r="r" t="t"/>
              <a:pathLst>
                <a:path extrusionOk="0" h="16791" w="2373">
                  <a:moveTo>
                    <a:pt x="0" y="1"/>
                  </a:moveTo>
                  <a:lnTo>
                    <a:pt x="0" y="15421"/>
                  </a:lnTo>
                  <a:cubicBezTo>
                    <a:pt x="0" y="15578"/>
                    <a:pt x="104" y="15734"/>
                    <a:pt x="309" y="15853"/>
                  </a:cubicBezTo>
                  <a:lnTo>
                    <a:pt x="1623" y="16611"/>
                  </a:lnTo>
                  <a:cubicBezTo>
                    <a:pt x="1830" y="16730"/>
                    <a:pt x="2101" y="16791"/>
                    <a:pt x="2373" y="16791"/>
                  </a:cubicBezTo>
                  <a:lnTo>
                    <a:pt x="2373" y="1371"/>
                  </a:lnTo>
                  <a:cubicBezTo>
                    <a:pt x="2101" y="1371"/>
                    <a:pt x="1830" y="1311"/>
                    <a:pt x="1623" y="1193"/>
                  </a:cubicBezTo>
                  <a:lnTo>
                    <a:pt x="309" y="433"/>
                  </a:lnTo>
                  <a:cubicBezTo>
                    <a:pt x="104" y="313"/>
                    <a:pt x="0" y="157"/>
                    <a:pt x="0" y="1"/>
                  </a:cubicBezTo>
                  <a:close/>
                </a:path>
              </a:pathLst>
            </a:custGeom>
            <a:solidFill>
              <a:srgbClr val="706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7" name="Google Shape;3877;p28"/>
            <p:cNvSpPr/>
            <p:nvPr/>
          </p:nvSpPr>
          <p:spPr>
            <a:xfrm>
              <a:off x="5440350" y="4765825"/>
              <a:ext cx="201475" cy="502600"/>
            </a:xfrm>
            <a:custGeom>
              <a:rect b="b" l="l" r="r" t="t"/>
              <a:pathLst>
                <a:path extrusionOk="0" h="20104" w="8059">
                  <a:moveTo>
                    <a:pt x="8059" y="1"/>
                  </a:moveTo>
                  <a:lnTo>
                    <a:pt x="1" y="4684"/>
                  </a:lnTo>
                  <a:lnTo>
                    <a:pt x="1" y="20103"/>
                  </a:lnTo>
                  <a:lnTo>
                    <a:pt x="8059" y="15423"/>
                  </a:lnTo>
                  <a:lnTo>
                    <a:pt x="8059" y="1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8" name="Google Shape;3878;p28"/>
            <p:cNvSpPr/>
            <p:nvPr/>
          </p:nvSpPr>
          <p:spPr>
            <a:xfrm>
              <a:off x="5446850" y="4776750"/>
              <a:ext cx="239525" cy="136575"/>
            </a:xfrm>
            <a:custGeom>
              <a:rect b="b" l="l" r="r" t="t"/>
              <a:pathLst>
                <a:path extrusionOk="0" h="5463" w="9581">
                  <a:moveTo>
                    <a:pt x="7797" y="1"/>
                  </a:moveTo>
                  <a:lnTo>
                    <a:pt x="0" y="4502"/>
                  </a:lnTo>
                  <a:cubicBezTo>
                    <a:pt x="1350" y="5346"/>
                    <a:pt x="1849" y="5463"/>
                    <a:pt x="1849" y="5463"/>
                  </a:cubicBezTo>
                  <a:lnTo>
                    <a:pt x="9581" y="980"/>
                  </a:lnTo>
                  <a:cubicBezTo>
                    <a:pt x="8794" y="795"/>
                    <a:pt x="8199" y="468"/>
                    <a:pt x="77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9" name="Google Shape;3879;p28"/>
            <p:cNvSpPr/>
            <p:nvPr/>
          </p:nvSpPr>
          <p:spPr>
            <a:xfrm>
              <a:off x="5431175" y="4761150"/>
              <a:ext cx="272800" cy="156000"/>
            </a:xfrm>
            <a:custGeom>
              <a:rect b="b" l="l" r="r" t="t"/>
              <a:pathLst>
                <a:path extrusionOk="0" h="6240" w="10912">
                  <a:moveTo>
                    <a:pt x="8100" y="1"/>
                  </a:moveTo>
                  <a:lnTo>
                    <a:pt x="414" y="4437"/>
                  </a:lnTo>
                  <a:cubicBezTo>
                    <a:pt x="1" y="4676"/>
                    <a:pt x="1" y="5064"/>
                    <a:pt x="414" y="5303"/>
                  </a:cubicBezTo>
                  <a:lnTo>
                    <a:pt x="1728" y="6060"/>
                  </a:lnTo>
                  <a:cubicBezTo>
                    <a:pt x="1934" y="6180"/>
                    <a:pt x="2206" y="6240"/>
                    <a:pt x="2477" y="6240"/>
                  </a:cubicBezTo>
                  <a:cubicBezTo>
                    <a:pt x="2748" y="6240"/>
                    <a:pt x="3019" y="6180"/>
                    <a:pt x="3226" y="6060"/>
                  </a:cubicBezTo>
                  <a:lnTo>
                    <a:pt x="10911" y="1624"/>
                  </a:lnTo>
                  <a:lnTo>
                    <a:pt x="10543" y="1411"/>
                  </a:lnTo>
                  <a:lnTo>
                    <a:pt x="2986" y="5794"/>
                  </a:lnTo>
                  <a:cubicBezTo>
                    <a:pt x="2862" y="5865"/>
                    <a:pt x="2699" y="5901"/>
                    <a:pt x="2536" y="5901"/>
                  </a:cubicBezTo>
                  <a:cubicBezTo>
                    <a:pt x="2373" y="5901"/>
                    <a:pt x="2211" y="5865"/>
                    <a:pt x="2087" y="5794"/>
                  </a:cubicBezTo>
                  <a:lnTo>
                    <a:pt x="866" y="5098"/>
                  </a:lnTo>
                  <a:cubicBezTo>
                    <a:pt x="619" y="4954"/>
                    <a:pt x="619" y="4722"/>
                    <a:pt x="866" y="4579"/>
                  </a:cubicBezTo>
                  <a:lnTo>
                    <a:pt x="8426" y="188"/>
                  </a:lnTo>
                  <a:lnTo>
                    <a:pt x="8100" y="1"/>
                  </a:ln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0" name="Google Shape;3880;p28"/>
            <p:cNvSpPr/>
            <p:nvPr/>
          </p:nvSpPr>
          <p:spPr>
            <a:xfrm>
              <a:off x="5433775" y="4801725"/>
              <a:ext cx="270150" cy="500950"/>
            </a:xfrm>
            <a:custGeom>
              <a:rect b="b" l="l" r="r" t="t"/>
              <a:pathLst>
                <a:path extrusionOk="0" h="20038" w="10806">
                  <a:moveTo>
                    <a:pt x="10806" y="1"/>
                  </a:moveTo>
                  <a:lnTo>
                    <a:pt x="3122" y="4439"/>
                  </a:lnTo>
                  <a:cubicBezTo>
                    <a:pt x="2915" y="4558"/>
                    <a:pt x="2644" y="4618"/>
                    <a:pt x="2372" y="4618"/>
                  </a:cubicBezTo>
                  <a:cubicBezTo>
                    <a:pt x="2101" y="4618"/>
                    <a:pt x="1830" y="4558"/>
                    <a:pt x="1624" y="4439"/>
                  </a:cubicBezTo>
                  <a:lnTo>
                    <a:pt x="310" y="3678"/>
                  </a:lnTo>
                  <a:cubicBezTo>
                    <a:pt x="104" y="3560"/>
                    <a:pt x="1" y="3403"/>
                    <a:pt x="1" y="3246"/>
                  </a:cubicBezTo>
                  <a:lnTo>
                    <a:pt x="1" y="18667"/>
                  </a:lnTo>
                  <a:cubicBezTo>
                    <a:pt x="1" y="18825"/>
                    <a:pt x="104" y="18981"/>
                    <a:pt x="310" y="19100"/>
                  </a:cubicBezTo>
                  <a:lnTo>
                    <a:pt x="1624" y="19858"/>
                  </a:lnTo>
                  <a:cubicBezTo>
                    <a:pt x="1830" y="19977"/>
                    <a:pt x="2101" y="20037"/>
                    <a:pt x="2372" y="20037"/>
                  </a:cubicBezTo>
                  <a:cubicBezTo>
                    <a:pt x="2644" y="20037"/>
                    <a:pt x="2915" y="19977"/>
                    <a:pt x="3122" y="19858"/>
                  </a:cubicBezTo>
                  <a:lnTo>
                    <a:pt x="10806" y="15421"/>
                  </a:lnTo>
                  <a:lnTo>
                    <a:pt x="10806" y="1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1" name="Google Shape;3881;p28"/>
            <p:cNvSpPr/>
            <p:nvPr/>
          </p:nvSpPr>
          <p:spPr>
            <a:xfrm>
              <a:off x="5433775" y="4882875"/>
              <a:ext cx="59325" cy="419775"/>
            </a:xfrm>
            <a:custGeom>
              <a:rect b="b" l="l" r="r" t="t"/>
              <a:pathLst>
                <a:path extrusionOk="0" h="16791" w="2373">
                  <a:moveTo>
                    <a:pt x="1" y="0"/>
                  </a:moveTo>
                  <a:lnTo>
                    <a:pt x="1" y="15421"/>
                  </a:lnTo>
                  <a:cubicBezTo>
                    <a:pt x="1" y="15579"/>
                    <a:pt x="104" y="15735"/>
                    <a:pt x="310" y="15854"/>
                  </a:cubicBezTo>
                  <a:lnTo>
                    <a:pt x="1624" y="16612"/>
                  </a:lnTo>
                  <a:cubicBezTo>
                    <a:pt x="1830" y="16731"/>
                    <a:pt x="2101" y="16791"/>
                    <a:pt x="2373" y="16791"/>
                  </a:cubicBezTo>
                  <a:lnTo>
                    <a:pt x="2373" y="1371"/>
                  </a:lnTo>
                  <a:cubicBezTo>
                    <a:pt x="2101" y="1371"/>
                    <a:pt x="1830" y="1311"/>
                    <a:pt x="1624" y="1193"/>
                  </a:cubicBezTo>
                  <a:lnTo>
                    <a:pt x="310" y="432"/>
                  </a:lnTo>
                  <a:cubicBezTo>
                    <a:pt x="104" y="314"/>
                    <a:pt x="1" y="157"/>
                    <a:pt x="1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2" name="Google Shape;3882;p28"/>
            <p:cNvSpPr/>
            <p:nvPr/>
          </p:nvSpPr>
          <p:spPr>
            <a:xfrm>
              <a:off x="5763475" y="5094275"/>
              <a:ext cx="24900" cy="179650"/>
            </a:xfrm>
            <a:custGeom>
              <a:rect b="b" l="l" r="r" t="t"/>
              <a:pathLst>
                <a:path extrusionOk="0" h="7186" w="996">
                  <a:moveTo>
                    <a:pt x="1" y="0"/>
                  </a:moveTo>
                  <a:lnTo>
                    <a:pt x="1" y="6899"/>
                  </a:lnTo>
                  <a:cubicBezTo>
                    <a:pt x="1" y="6972"/>
                    <a:pt x="49" y="7046"/>
                    <a:pt x="147" y="7101"/>
                  </a:cubicBezTo>
                  <a:cubicBezTo>
                    <a:pt x="244" y="7158"/>
                    <a:pt x="371" y="7186"/>
                    <a:pt x="499" y="7186"/>
                  </a:cubicBezTo>
                  <a:cubicBezTo>
                    <a:pt x="626" y="7186"/>
                    <a:pt x="753" y="7158"/>
                    <a:pt x="849" y="7101"/>
                  </a:cubicBezTo>
                  <a:cubicBezTo>
                    <a:pt x="947" y="7045"/>
                    <a:pt x="995" y="6972"/>
                    <a:pt x="995" y="6899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3" name="Google Shape;3883;p28"/>
            <p:cNvSpPr/>
            <p:nvPr/>
          </p:nvSpPr>
          <p:spPr>
            <a:xfrm>
              <a:off x="5734525" y="5009775"/>
              <a:ext cx="82800" cy="213100"/>
            </a:xfrm>
            <a:custGeom>
              <a:rect b="b" l="l" r="r" t="t"/>
              <a:pathLst>
                <a:path extrusionOk="0" h="8524" w="3312">
                  <a:moveTo>
                    <a:pt x="1656" y="1"/>
                  </a:moveTo>
                  <a:cubicBezTo>
                    <a:pt x="1118" y="1"/>
                    <a:pt x="1" y="5427"/>
                    <a:pt x="1" y="6527"/>
                  </a:cubicBezTo>
                  <a:cubicBezTo>
                    <a:pt x="1" y="7629"/>
                    <a:pt x="743" y="8523"/>
                    <a:pt x="1656" y="8523"/>
                  </a:cubicBezTo>
                  <a:cubicBezTo>
                    <a:pt x="2571" y="8523"/>
                    <a:pt x="3312" y="7629"/>
                    <a:pt x="3312" y="6527"/>
                  </a:cubicBezTo>
                  <a:cubicBezTo>
                    <a:pt x="3312" y="5426"/>
                    <a:pt x="2194" y="1"/>
                    <a:pt x="1656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4" name="Google Shape;3884;p28"/>
            <p:cNvSpPr/>
            <p:nvPr/>
          </p:nvSpPr>
          <p:spPr>
            <a:xfrm>
              <a:off x="5853150" y="5171125"/>
              <a:ext cx="24875" cy="179675"/>
            </a:xfrm>
            <a:custGeom>
              <a:rect b="b" l="l" r="r" t="t"/>
              <a:pathLst>
                <a:path extrusionOk="0" h="7187" w="995">
                  <a:moveTo>
                    <a:pt x="0" y="1"/>
                  </a:moveTo>
                  <a:lnTo>
                    <a:pt x="0" y="6899"/>
                  </a:lnTo>
                  <a:cubicBezTo>
                    <a:pt x="0" y="6973"/>
                    <a:pt x="48" y="7046"/>
                    <a:pt x="145" y="7102"/>
                  </a:cubicBezTo>
                  <a:cubicBezTo>
                    <a:pt x="242" y="7158"/>
                    <a:pt x="369" y="7186"/>
                    <a:pt x="497" y="7186"/>
                  </a:cubicBezTo>
                  <a:cubicBezTo>
                    <a:pt x="624" y="7186"/>
                    <a:pt x="751" y="7158"/>
                    <a:pt x="848" y="7102"/>
                  </a:cubicBezTo>
                  <a:cubicBezTo>
                    <a:pt x="945" y="7046"/>
                    <a:pt x="994" y="6973"/>
                    <a:pt x="993" y="6899"/>
                  </a:cubicBezTo>
                  <a:lnTo>
                    <a:pt x="993" y="1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5" name="Google Shape;3885;p28"/>
            <p:cNvSpPr/>
            <p:nvPr/>
          </p:nvSpPr>
          <p:spPr>
            <a:xfrm>
              <a:off x="5824175" y="5086650"/>
              <a:ext cx="82800" cy="213050"/>
            </a:xfrm>
            <a:custGeom>
              <a:rect b="b" l="l" r="r" t="t"/>
              <a:pathLst>
                <a:path extrusionOk="0" h="8522" w="3312">
                  <a:moveTo>
                    <a:pt x="1656" y="0"/>
                  </a:moveTo>
                  <a:cubicBezTo>
                    <a:pt x="1118" y="0"/>
                    <a:pt x="1" y="5425"/>
                    <a:pt x="1" y="6527"/>
                  </a:cubicBezTo>
                  <a:cubicBezTo>
                    <a:pt x="1" y="7628"/>
                    <a:pt x="742" y="8521"/>
                    <a:pt x="1656" y="8521"/>
                  </a:cubicBezTo>
                  <a:cubicBezTo>
                    <a:pt x="2570" y="8521"/>
                    <a:pt x="3312" y="7628"/>
                    <a:pt x="3312" y="6527"/>
                  </a:cubicBezTo>
                  <a:cubicBezTo>
                    <a:pt x="3312" y="5425"/>
                    <a:pt x="2194" y="0"/>
                    <a:pt x="165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6" name="Google Shape;3886;p28"/>
            <p:cNvSpPr/>
            <p:nvPr/>
          </p:nvSpPr>
          <p:spPr>
            <a:xfrm>
              <a:off x="4484525" y="4569375"/>
              <a:ext cx="24900" cy="179650"/>
            </a:xfrm>
            <a:custGeom>
              <a:rect b="b" l="l" r="r" t="t"/>
              <a:pathLst>
                <a:path extrusionOk="0" h="7186" w="996">
                  <a:moveTo>
                    <a:pt x="1" y="0"/>
                  </a:moveTo>
                  <a:lnTo>
                    <a:pt x="1" y="6898"/>
                  </a:lnTo>
                  <a:cubicBezTo>
                    <a:pt x="1" y="6972"/>
                    <a:pt x="49" y="7046"/>
                    <a:pt x="147" y="7101"/>
                  </a:cubicBezTo>
                  <a:cubicBezTo>
                    <a:pt x="244" y="7157"/>
                    <a:pt x="371" y="7185"/>
                    <a:pt x="498" y="7185"/>
                  </a:cubicBezTo>
                  <a:cubicBezTo>
                    <a:pt x="626" y="7185"/>
                    <a:pt x="753" y="7157"/>
                    <a:pt x="849" y="7101"/>
                  </a:cubicBezTo>
                  <a:cubicBezTo>
                    <a:pt x="947" y="7046"/>
                    <a:pt x="995" y="6972"/>
                    <a:pt x="995" y="6898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7" name="Google Shape;3887;p28"/>
            <p:cNvSpPr/>
            <p:nvPr/>
          </p:nvSpPr>
          <p:spPr>
            <a:xfrm>
              <a:off x="4455575" y="4484875"/>
              <a:ext cx="82800" cy="213075"/>
            </a:xfrm>
            <a:custGeom>
              <a:rect b="b" l="l" r="r" t="t"/>
              <a:pathLst>
                <a:path extrusionOk="0" h="8523" w="3312">
                  <a:moveTo>
                    <a:pt x="1656" y="0"/>
                  </a:moveTo>
                  <a:cubicBezTo>
                    <a:pt x="1118" y="0"/>
                    <a:pt x="0" y="5425"/>
                    <a:pt x="0" y="6527"/>
                  </a:cubicBezTo>
                  <a:cubicBezTo>
                    <a:pt x="0" y="7629"/>
                    <a:pt x="741" y="8523"/>
                    <a:pt x="1656" y="8523"/>
                  </a:cubicBezTo>
                  <a:cubicBezTo>
                    <a:pt x="2571" y="8523"/>
                    <a:pt x="3311" y="7629"/>
                    <a:pt x="3311" y="6527"/>
                  </a:cubicBezTo>
                  <a:cubicBezTo>
                    <a:pt x="3311" y="5425"/>
                    <a:pt x="2194" y="0"/>
                    <a:pt x="165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8" name="Google Shape;3888;p28"/>
            <p:cNvSpPr/>
            <p:nvPr/>
          </p:nvSpPr>
          <p:spPr>
            <a:xfrm>
              <a:off x="4444225" y="5282575"/>
              <a:ext cx="86750" cy="50050"/>
            </a:xfrm>
            <a:custGeom>
              <a:rect b="b" l="l" r="r" t="t"/>
              <a:pathLst>
                <a:path extrusionOk="0" h="2002" w="3470">
                  <a:moveTo>
                    <a:pt x="1735" y="0"/>
                  </a:moveTo>
                  <a:cubicBezTo>
                    <a:pt x="777" y="0"/>
                    <a:pt x="1" y="448"/>
                    <a:pt x="1" y="1000"/>
                  </a:cubicBezTo>
                  <a:cubicBezTo>
                    <a:pt x="1" y="1553"/>
                    <a:pt x="777" y="2002"/>
                    <a:pt x="1735" y="2002"/>
                  </a:cubicBezTo>
                  <a:cubicBezTo>
                    <a:pt x="2693" y="2002"/>
                    <a:pt x="3470" y="1553"/>
                    <a:pt x="3470" y="1000"/>
                  </a:cubicBezTo>
                  <a:cubicBezTo>
                    <a:pt x="3470" y="448"/>
                    <a:pt x="2693" y="0"/>
                    <a:pt x="1735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9" name="Google Shape;3889;p28"/>
            <p:cNvSpPr/>
            <p:nvPr/>
          </p:nvSpPr>
          <p:spPr>
            <a:xfrm>
              <a:off x="4495625" y="5285675"/>
              <a:ext cx="16775" cy="30200"/>
            </a:xfrm>
            <a:custGeom>
              <a:rect b="b" l="l" r="r" t="t"/>
              <a:pathLst>
                <a:path extrusionOk="0" h="1208" w="671">
                  <a:moveTo>
                    <a:pt x="374" y="0"/>
                  </a:moveTo>
                  <a:lnTo>
                    <a:pt x="135" y="214"/>
                  </a:lnTo>
                  <a:cubicBezTo>
                    <a:pt x="183" y="379"/>
                    <a:pt x="131" y="560"/>
                    <a:pt x="66" y="843"/>
                  </a:cubicBezTo>
                  <a:cubicBezTo>
                    <a:pt x="1" y="1126"/>
                    <a:pt x="6" y="1189"/>
                    <a:pt x="58" y="1205"/>
                  </a:cubicBezTo>
                  <a:cubicBezTo>
                    <a:pt x="63" y="1207"/>
                    <a:pt x="69" y="1207"/>
                    <a:pt x="76" y="1207"/>
                  </a:cubicBezTo>
                  <a:cubicBezTo>
                    <a:pt x="132" y="1207"/>
                    <a:pt x="231" y="1149"/>
                    <a:pt x="313" y="1092"/>
                  </a:cubicBezTo>
                  <a:cubicBezTo>
                    <a:pt x="406" y="1027"/>
                    <a:pt x="496" y="866"/>
                    <a:pt x="490" y="761"/>
                  </a:cubicBezTo>
                  <a:cubicBezTo>
                    <a:pt x="485" y="687"/>
                    <a:pt x="522" y="540"/>
                    <a:pt x="575" y="478"/>
                  </a:cubicBezTo>
                  <a:cubicBezTo>
                    <a:pt x="628" y="417"/>
                    <a:pt x="671" y="283"/>
                    <a:pt x="645" y="237"/>
                  </a:cubicBezTo>
                  <a:cubicBezTo>
                    <a:pt x="620" y="191"/>
                    <a:pt x="540" y="122"/>
                    <a:pt x="486" y="87"/>
                  </a:cubicBezTo>
                  <a:cubicBezTo>
                    <a:pt x="447" y="61"/>
                    <a:pt x="410" y="31"/>
                    <a:pt x="374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0" name="Google Shape;3890;p28"/>
            <p:cNvSpPr/>
            <p:nvPr/>
          </p:nvSpPr>
          <p:spPr>
            <a:xfrm>
              <a:off x="4465675" y="5193550"/>
              <a:ext cx="39300" cy="97500"/>
            </a:xfrm>
            <a:custGeom>
              <a:rect b="b" l="l" r="r" t="t"/>
              <a:pathLst>
                <a:path extrusionOk="0" h="3900" w="1572">
                  <a:moveTo>
                    <a:pt x="60" y="0"/>
                  </a:moveTo>
                  <a:cubicBezTo>
                    <a:pt x="60" y="0"/>
                    <a:pt x="1" y="2092"/>
                    <a:pt x="60" y="2238"/>
                  </a:cubicBezTo>
                  <a:cubicBezTo>
                    <a:pt x="91" y="2315"/>
                    <a:pt x="439" y="2766"/>
                    <a:pt x="763" y="3179"/>
                  </a:cubicBezTo>
                  <a:cubicBezTo>
                    <a:pt x="1058" y="3555"/>
                    <a:pt x="1333" y="3898"/>
                    <a:pt x="1333" y="3898"/>
                  </a:cubicBezTo>
                  <a:cubicBezTo>
                    <a:pt x="1341" y="3899"/>
                    <a:pt x="1350" y="3900"/>
                    <a:pt x="1358" y="3900"/>
                  </a:cubicBezTo>
                  <a:cubicBezTo>
                    <a:pt x="1516" y="3900"/>
                    <a:pt x="1572" y="3684"/>
                    <a:pt x="1572" y="3684"/>
                  </a:cubicBezTo>
                  <a:cubicBezTo>
                    <a:pt x="1572" y="3684"/>
                    <a:pt x="1054" y="2615"/>
                    <a:pt x="924" y="2415"/>
                  </a:cubicBezTo>
                  <a:cubicBezTo>
                    <a:pt x="783" y="2199"/>
                    <a:pt x="614" y="2096"/>
                    <a:pt x="614" y="2096"/>
                  </a:cubicBezTo>
                  <a:lnTo>
                    <a:pt x="769" y="860"/>
                  </a:lnTo>
                  <a:lnTo>
                    <a:pt x="790" y="8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1" name="Google Shape;3891;p28"/>
            <p:cNvSpPr/>
            <p:nvPr/>
          </p:nvSpPr>
          <p:spPr>
            <a:xfrm>
              <a:off x="4473950" y="5207825"/>
              <a:ext cx="11475" cy="36225"/>
            </a:xfrm>
            <a:custGeom>
              <a:rect b="b" l="l" r="r" t="t"/>
              <a:pathLst>
                <a:path extrusionOk="0" h="1449" w="459">
                  <a:moveTo>
                    <a:pt x="0" y="0"/>
                  </a:moveTo>
                  <a:cubicBezTo>
                    <a:pt x="0" y="0"/>
                    <a:pt x="193" y="232"/>
                    <a:pt x="260" y="316"/>
                  </a:cubicBezTo>
                  <a:cubicBezTo>
                    <a:pt x="359" y="439"/>
                    <a:pt x="292" y="1448"/>
                    <a:pt x="292" y="1448"/>
                  </a:cubicBezTo>
                  <a:lnTo>
                    <a:pt x="459" y="290"/>
                  </a:lnTo>
                  <a:cubicBezTo>
                    <a:pt x="293" y="214"/>
                    <a:pt x="139" y="117"/>
                    <a:pt x="0" y="0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2" name="Google Shape;3892;p28"/>
            <p:cNvSpPr/>
            <p:nvPr/>
          </p:nvSpPr>
          <p:spPr>
            <a:xfrm>
              <a:off x="4484750" y="5253900"/>
              <a:ext cx="20225" cy="37175"/>
            </a:xfrm>
            <a:custGeom>
              <a:rect b="b" l="l" r="r" t="t"/>
              <a:pathLst>
                <a:path extrusionOk="0" h="1487" w="809">
                  <a:moveTo>
                    <a:pt x="161" y="1"/>
                  </a:moveTo>
                  <a:lnTo>
                    <a:pt x="0" y="766"/>
                  </a:lnTo>
                  <a:cubicBezTo>
                    <a:pt x="295" y="1141"/>
                    <a:pt x="570" y="1485"/>
                    <a:pt x="570" y="1485"/>
                  </a:cubicBezTo>
                  <a:cubicBezTo>
                    <a:pt x="578" y="1486"/>
                    <a:pt x="587" y="1487"/>
                    <a:pt x="595" y="1487"/>
                  </a:cubicBezTo>
                  <a:cubicBezTo>
                    <a:pt x="753" y="1487"/>
                    <a:pt x="809" y="1271"/>
                    <a:pt x="809" y="1271"/>
                  </a:cubicBezTo>
                  <a:cubicBezTo>
                    <a:pt x="809" y="1271"/>
                    <a:pt x="291" y="202"/>
                    <a:pt x="161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3" name="Google Shape;3893;p28"/>
            <p:cNvSpPr/>
            <p:nvPr/>
          </p:nvSpPr>
          <p:spPr>
            <a:xfrm>
              <a:off x="4436075" y="5126975"/>
              <a:ext cx="43275" cy="80850"/>
            </a:xfrm>
            <a:custGeom>
              <a:rect b="b" l="l" r="r" t="t"/>
              <a:pathLst>
                <a:path extrusionOk="0" h="3234" w="1731">
                  <a:moveTo>
                    <a:pt x="1576" y="1"/>
                  </a:moveTo>
                  <a:cubicBezTo>
                    <a:pt x="1549" y="1"/>
                    <a:pt x="1519" y="10"/>
                    <a:pt x="1488" y="25"/>
                  </a:cubicBezTo>
                  <a:cubicBezTo>
                    <a:pt x="1387" y="70"/>
                    <a:pt x="1311" y="130"/>
                    <a:pt x="1297" y="317"/>
                  </a:cubicBezTo>
                  <a:cubicBezTo>
                    <a:pt x="1282" y="504"/>
                    <a:pt x="1294" y="1048"/>
                    <a:pt x="1278" y="1318"/>
                  </a:cubicBezTo>
                  <a:cubicBezTo>
                    <a:pt x="1268" y="1479"/>
                    <a:pt x="1167" y="1809"/>
                    <a:pt x="1018" y="2054"/>
                  </a:cubicBezTo>
                  <a:cubicBezTo>
                    <a:pt x="891" y="2260"/>
                    <a:pt x="726" y="2491"/>
                    <a:pt x="651" y="2525"/>
                  </a:cubicBezTo>
                  <a:cubicBezTo>
                    <a:pt x="575" y="2558"/>
                    <a:pt x="519" y="2569"/>
                    <a:pt x="432" y="2583"/>
                  </a:cubicBezTo>
                  <a:cubicBezTo>
                    <a:pt x="332" y="2597"/>
                    <a:pt x="277" y="2637"/>
                    <a:pt x="209" y="2653"/>
                  </a:cubicBezTo>
                  <a:cubicBezTo>
                    <a:pt x="139" y="2668"/>
                    <a:pt x="124" y="2649"/>
                    <a:pt x="124" y="2689"/>
                  </a:cubicBezTo>
                  <a:cubicBezTo>
                    <a:pt x="124" y="2725"/>
                    <a:pt x="186" y="2758"/>
                    <a:pt x="249" y="2758"/>
                  </a:cubicBezTo>
                  <a:cubicBezTo>
                    <a:pt x="253" y="2758"/>
                    <a:pt x="257" y="2758"/>
                    <a:pt x="262" y="2758"/>
                  </a:cubicBezTo>
                  <a:cubicBezTo>
                    <a:pt x="327" y="2753"/>
                    <a:pt x="366" y="2729"/>
                    <a:pt x="384" y="2729"/>
                  </a:cubicBezTo>
                  <a:cubicBezTo>
                    <a:pt x="386" y="2729"/>
                    <a:pt x="387" y="2729"/>
                    <a:pt x="388" y="2730"/>
                  </a:cubicBezTo>
                  <a:cubicBezTo>
                    <a:pt x="404" y="2735"/>
                    <a:pt x="361" y="2774"/>
                    <a:pt x="291" y="2818"/>
                  </a:cubicBezTo>
                  <a:cubicBezTo>
                    <a:pt x="194" y="2877"/>
                    <a:pt x="116" y="2882"/>
                    <a:pt x="61" y="2905"/>
                  </a:cubicBezTo>
                  <a:cubicBezTo>
                    <a:pt x="1" y="2929"/>
                    <a:pt x="26" y="2975"/>
                    <a:pt x="53" y="2983"/>
                  </a:cubicBezTo>
                  <a:cubicBezTo>
                    <a:pt x="68" y="2987"/>
                    <a:pt x="87" y="2992"/>
                    <a:pt x="115" y="2992"/>
                  </a:cubicBezTo>
                  <a:cubicBezTo>
                    <a:pt x="139" y="2992"/>
                    <a:pt x="170" y="2988"/>
                    <a:pt x="212" y="2978"/>
                  </a:cubicBezTo>
                  <a:cubicBezTo>
                    <a:pt x="277" y="2961"/>
                    <a:pt x="341" y="2939"/>
                    <a:pt x="403" y="2912"/>
                  </a:cubicBezTo>
                  <a:lnTo>
                    <a:pt x="403" y="2912"/>
                  </a:lnTo>
                  <a:cubicBezTo>
                    <a:pt x="362" y="2946"/>
                    <a:pt x="317" y="2976"/>
                    <a:pt x="270" y="3000"/>
                  </a:cubicBezTo>
                  <a:cubicBezTo>
                    <a:pt x="181" y="3047"/>
                    <a:pt x="139" y="3054"/>
                    <a:pt x="94" y="3081"/>
                  </a:cubicBezTo>
                  <a:cubicBezTo>
                    <a:pt x="53" y="3105"/>
                    <a:pt x="101" y="3159"/>
                    <a:pt x="154" y="3159"/>
                  </a:cubicBezTo>
                  <a:cubicBezTo>
                    <a:pt x="158" y="3159"/>
                    <a:pt x="163" y="3159"/>
                    <a:pt x="167" y="3158"/>
                  </a:cubicBezTo>
                  <a:cubicBezTo>
                    <a:pt x="227" y="3146"/>
                    <a:pt x="285" y="3127"/>
                    <a:pt x="339" y="3100"/>
                  </a:cubicBezTo>
                  <a:cubicBezTo>
                    <a:pt x="399" y="3069"/>
                    <a:pt x="496" y="3010"/>
                    <a:pt x="496" y="3010"/>
                  </a:cubicBezTo>
                  <a:lnTo>
                    <a:pt x="496" y="3010"/>
                  </a:lnTo>
                  <a:cubicBezTo>
                    <a:pt x="420" y="3091"/>
                    <a:pt x="340" y="3124"/>
                    <a:pt x="295" y="3150"/>
                  </a:cubicBezTo>
                  <a:cubicBezTo>
                    <a:pt x="250" y="3174"/>
                    <a:pt x="237" y="3202"/>
                    <a:pt x="260" y="3222"/>
                  </a:cubicBezTo>
                  <a:cubicBezTo>
                    <a:pt x="267" y="3229"/>
                    <a:pt x="278" y="3234"/>
                    <a:pt x="295" y="3234"/>
                  </a:cubicBezTo>
                  <a:cubicBezTo>
                    <a:pt x="322" y="3234"/>
                    <a:pt x="363" y="3223"/>
                    <a:pt x="426" y="3198"/>
                  </a:cubicBezTo>
                  <a:cubicBezTo>
                    <a:pt x="529" y="3157"/>
                    <a:pt x="650" y="3052"/>
                    <a:pt x="731" y="2946"/>
                  </a:cubicBezTo>
                  <a:cubicBezTo>
                    <a:pt x="813" y="2838"/>
                    <a:pt x="837" y="2789"/>
                    <a:pt x="885" y="2739"/>
                  </a:cubicBezTo>
                  <a:cubicBezTo>
                    <a:pt x="1065" y="2555"/>
                    <a:pt x="1205" y="2406"/>
                    <a:pt x="1338" y="2187"/>
                  </a:cubicBezTo>
                  <a:cubicBezTo>
                    <a:pt x="1529" y="1873"/>
                    <a:pt x="1613" y="1598"/>
                    <a:pt x="1652" y="1422"/>
                  </a:cubicBezTo>
                  <a:cubicBezTo>
                    <a:pt x="1730" y="1060"/>
                    <a:pt x="1724" y="537"/>
                    <a:pt x="1712" y="266"/>
                  </a:cubicBezTo>
                  <a:cubicBezTo>
                    <a:pt x="1702" y="67"/>
                    <a:pt x="1649" y="1"/>
                    <a:pt x="157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4" name="Google Shape;3894;p28"/>
            <p:cNvSpPr/>
            <p:nvPr/>
          </p:nvSpPr>
          <p:spPr>
            <a:xfrm>
              <a:off x="4467275" y="5126750"/>
              <a:ext cx="13475" cy="28425"/>
            </a:xfrm>
            <a:custGeom>
              <a:rect b="b" l="l" r="r" t="t"/>
              <a:pathLst>
                <a:path extrusionOk="0" h="1137" w="539">
                  <a:moveTo>
                    <a:pt x="321" y="0"/>
                  </a:moveTo>
                  <a:cubicBezTo>
                    <a:pt x="306" y="0"/>
                    <a:pt x="292" y="2"/>
                    <a:pt x="281" y="6"/>
                  </a:cubicBezTo>
                  <a:cubicBezTo>
                    <a:pt x="214" y="26"/>
                    <a:pt x="67" y="64"/>
                    <a:pt x="33" y="289"/>
                  </a:cubicBezTo>
                  <a:cubicBezTo>
                    <a:pt x="1" y="515"/>
                    <a:pt x="8" y="1052"/>
                    <a:pt x="8" y="1052"/>
                  </a:cubicBezTo>
                  <a:cubicBezTo>
                    <a:pt x="8" y="1052"/>
                    <a:pt x="103" y="1137"/>
                    <a:pt x="264" y="1137"/>
                  </a:cubicBezTo>
                  <a:cubicBezTo>
                    <a:pt x="334" y="1137"/>
                    <a:pt x="416" y="1121"/>
                    <a:pt x="509" y="1075"/>
                  </a:cubicBezTo>
                  <a:cubicBezTo>
                    <a:pt x="524" y="1041"/>
                    <a:pt x="539" y="398"/>
                    <a:pt x="512" y="217"/>
                  </a:cubicBezTo>
                  <a:cubicBezTo>
                    <a:pt x="487" y="46"/>
                    <a:pt x="390" y="0"/>
                    <a:pt x="321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5" name="Google Shape;3895;p28"/>
            <p:cNvSpPr/>
            <p:nvPr/>
          </p:nvSpPr>
          <p:spPr>
            <a:xfrm>
              <a:off x="4464625" y="5292225"/>
              <a:ext cx="24175" cy="24000"/>
            </a:xfrm>
            <a:custGeom>
              <a:rect b="b" l="l" r="r" t="t"/>
              <a:pathLst>
                <a:path extrusionOk="0" h="960" w="967">
                  <a:moveTo>
                    <a:pt x="114" y="0"/>
                  </a:moveTo>
                  <a:cubicBezTo>
                    <a:pt x="87" y="0"/>
                    <a:pt x="64" y="13"/>
                    <a:pt x="44" y="49"/>
                  </a:cubicBezTo>
                  <a:cubicBezTo>
                    <a:pt x="33" y="69"/>
                    <a:pt x="26" y="91"/>
                    <a:pt x="23" y="114"/>
                  </a:cubicBezTo>
                  <a:cubicBezTo>
                    <a:pt x="0" y="246"/>
                    <a:pt x="23" y="384"/>
                    <a:pt x="117" y="479"/>
                  </a:cubicBezTo>
                  <a:cubicBezTo>
                    <a:pt x="158" y="522"/>
                    <a:pt x="218" y="560"/>
                    <a:pt x="261" y="599"/>
                  </a:cubicBezTo>
                  <a:cubicBezTo>
                    <a:pt x="319" y="648"/>
                    <a:pt x="413" y="700"/>
                    <a:pt x="459" y="762"/>
                  </a:cubicBezTo>
                  <a:cubicBezTo>
                    <a:pt x="535" y="861"/>
                    <a:pt x="606" y="959"/>
                    <a:pt x="732" y="959"/>
                  </a:cubicBezTo>
                  <a:cubicBezTo>
                    <a:pt x="747" y="959"/>
                    <a:pt x="763" y="958"/>
                    <a:pt x="780" y="955"/>
                  </a:cubicBezTo>
                  <a:cubicBezTo>
                    <a:pt x="849" y="943"/>
                    <a:pt x="898" y="921"/>
                    <a:pt x="930" y="861"/>
                  </a:cubicBezTo>
                  <a:cubicBezTo>
                    <a:pt x="967" y="788"/>
                    <a:pt x="923" y="627"/>
                    <a:pt x="949" y="553"/>
                  </a:cubicBezTo>
                  <a:cubicBezTo>
                    <a:pt x="952" y="541"/>
                    <a:pt x="790" y="345"/>
                    <a:pt x="739" y="313"/>
                  </a:cubicBezTo>
                  <a:cubicBezTo>
                    <a:pt x="717" y="298"/>
                    <a:pt x="631" y="287"/>
                    <a:pt x="607" y="279"/>
                  </a:cubicBezTo>
                  <a:cubicBezTo>
                    <a:pt x="576" y="268"/>
                    <a:pt x="519" y="259"/>
                    <a:pt x="490" y="240"/>
                  </a:cubicBezTo>
                  <a:cubicBezTo>
                    <a:pt x="417" y="195"/>
                    <a:pt x="347" y="143"/>
                    <a:pt x="282" y="85"/>
                  </a:cubicBezTo>
                  <a:cubicBezTo>
                    <a:pt x="254" y="59"/>
                    <a:pt x="222" y="38"/>
                    <a:pt x="189" y="21"/>
                  </a:cubicBezTo>
                  <a:cubicBezTo>
                    <a:pt x="162" y="9"/>
                    <a:pt x="137" y="0"/>
                    <a:pt x="114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6" name="Google Shape;3896;p28"/>
            <p:cNvSpPr/>
            <p:nvPr/>
          </p:nvSpPr>
          <p:spPr>
            <a:xfrm>
              <a:off x="4467100" y="5193550"/>
              <a:ext cx="40325" cy="114075"/>
            </a:xfrm>
            <a:custGeom>
              <a:rect b="b" l="l" r="r" t="t"/>
              <a:pathLst>
                <a:path extrusionOk="0" h="4563" w="1613">
                  <a:moveTo>
                    <a:pt x="3" y="0"/>
                  </a:moveTo>
                  <a:lnTo>
                    <a:pt x="0" y="132"/>
                  </a:lnTo>
                  <a:cubicBezTo>
                    <a:pt x="96" y="543"/>
                    <a:pt x="713" y="861"/>
                    <a:pt x="713" y="861"/>
                  </a:cubicBezTo>
                  <a:lnTo>
                    <a:pt x="733" y="861"/>
                  </a:lnTo>
                  <a:cubicBezTo>
                    <a:pt x="733" y="861"/>
                    <a:pt x="680" y="2065"/>
                    <a:pt x="660" y="2434"/>
                  </a:cubicBezTo>
                  <a:cubicBezTo>
                    <a:pt x="648" y="2666"/>
                    <a:pt x="630" y="2965"/>
                    <a:pt x="596" y="3355"/>
                  </a:cubicBezTo>
                  <a:cubicBezTo>
                    <a:pt x="564" y="3731"/>
                    <a:pt x="508" y="4226"/>
                    <a:pt x="508" y="4226"/>
                  </a:cubicBezTo>
                  <a:cubicBezTo>
                    <a:pt x="779" y="4358"/>
                    <a:pt x="841" y="4563"/>
                    <a:pt x="841" y="4563"/>
                  </a:cubicBezTo>
                  <a:cubicBezTo>
                    <a:pt x="841" y="4563"/>
                    <a:pt x="1054" y="3576"/>
                    <a:pt x="1167" y="3204"/>
                  </a:cubicBezTo>
                  <a:cubicBezTo>
                    <a:pt x="1264" y="2882"/>
                    <a:pt x="1158" y="2571"/>
                    <a:pt x="1158" y="2571"/>
                  </a:cubicBezTo>
                  <a:cubicBezTo>
                    <a:pt x="1158" y="2571"/>
                    <a:pt x="1322" y="2044"/>
                    <a:pt x="1443" y="1514"/>
                  </a:cubicBezTo>
                  <a:cubicBezTo>
                    <a:pt x="1556" y="1027"/>
                    <a:pt x="1612" y="407"/>
                    <a:pt x="1570" y="14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7" name="Google Shape;3897;p28"/>
            <p:cNvSpPr/>
            <p:nvPr/>
          </p:nvSpPr>
          <p:spPr>
            <a:xfrm>
              <a:off x="4475150" y="5123675"/>
              <a:ext cx="26200" cy="24375"/>
            </a:xfrm>
            <a:custGeom>
              <a:rect b="b" l="l" r="r" t="t"/>
              <a:pathLst>
                <a:path extrusionOk="0" h="975" w="1048">
                  <a:moveTo>
                    <a:pt x="802" y="1"/>
                  </a:moveTo>
                  <a:cubicBezTo>
                    <a:pt x="802" y="1"/>
                    <a:pt x="225" y="201"/>
                    <a:pt x="155" y="211"/>
                  </a:cubicBezTo>
                  <a:cubicBezTo>
                    <a:pt x="85" y="221"/>
                    <a:pt x="1" y="408"/>
                    <a:pt x="8" y="630"/>
                  </a:cubicBezTo>
                  <a:cubicBezTo>
                    <a:pt x="14" y="820"/>
                    <a:pt x="346" y="974"/>
                    <a:pt x="532" y="974"/>
                  </a:cubicBezTo>
                  <a:cubicBezTo>
                    <a:pt x="563" y="974"/>
                    <a:pt x="590" y="970"/>
                    <a:pt x="611" y="960"/>
                  </a:cubicBezTo>
                  <a:cubicBezTo>
                    <a:pt x="755" y="894"/>
                    <a:pt x="1048" y="604"/>
                    <a:pt x="1002" y="567"/>
                  </a:cubicBezTo>
                  <a:cubicBezTo>
                    <a:pt x="956" y="528"/>
                    <a:pt x="799" y="423"/>
                    <a:pt x="792" y="392"/>
                  </a:cubicBezTo>
                  <a:cubicBezTo>
                    <a:pt x="784" y="360"/>
                    <a:pt x="802" y="1"/>
                    <a:pt x="80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8" name="Google Shape;3898;p28"/>
            <p:cNvSpPr/>
            <p:nvPr/>
          </p:nvSpPr>
          <p:spPr>
            <a:xfrm>
              <a:off x="4479250" y="5123675"/>
              <a:ext cx="15950" cy="11525"/>
            </a:xfrm>
            <a:custGeom>
              <a:rect b="b" l="l" r="r" t="t"/>
              <a:pathLst>
                <a:path extrusionOk="0" h="461" w="638">
                  <a:moveTo>
                    <a:pt x="638" y="1"/>
                  </a:moveTo>
                  <a:lnTo>
                    <a:pt x="638" y="1"/>
                  </a:lnTo>
                  <a:cubicBezTo>
                    <a:pt x="638" y="1"/>
                    <a:pt x="237" y="164"/>
                    <a:pt x="89" y="210"/>
                  </a:cubicBezTo>
                  <a:cubicBezTo>
                    <a:pt x="56" y="275"/>
                    <a:pt x="1" y="369"/>
                    <a:pt x="49" y="411"/>
                  </a:cubicBezTo>
                  <a:cubicBezTo>
                    <a:pt x="90" y="448"/>
                    <a:pt x="137" y="461"/>
                    <a:pt x="184" y="461"/>
                  </a:cubicBezTo>
                  <a:cubicBezTo>
                    <a:pt x="263" y="461"/>
                    <a:pt x="339" y="426"/>
                    <a:pt x="376" y="411"/>
                  </a:cubicBezTo>
                  <a:cubicBezTo>
                    <a:pt x="434" y="388"/>
                    <a:pt x="487" y="357"/>
                    <a:pt x="536" y="318"/>
                  </a:cubicBezTo>
                  <a:cubicBezTo>
                    <a:pt x="589" y="277"/>
                    <a:pt x="632" y="208"/>
                    <a:pt x="632" y="141"/>
                  </a:cubicBezTo>
                  <a:cubicBezTo>
                    <a:pt x="634" y="84"/>
                    <a:pt x="638" y="1"/>
                    <a:pt x="638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9" name="Google Shape;3899;p28"/>
            <p:cNvSpPr/>
            <p:nvPr/>
          </p:nvSpPr>
          <p:spPr>
            <a:xfrm>
              <a:off x="4466325" y="5126875"/>
              <a:ext cx="41350" cy="78550"/>
            </a:xfrm>
            <a:custGeom>
              <a:rect b="b" l="l" r="r" t="t"/>
              <a:pathLst>
                <a:path extrusionOk="0" h="3142" w="1654">
                  <a:moveTo>
                    <a:pt x="388" y="0"/>
                  </a:moveTo>
                  <a:cubicBezTo>
                    <a:pt x="379" y="0"/>
                    <a:pt x="370" y="1"/>
                    <a:pt x="361" y="3"/>
                  </a:cubicBezTo>
                  <a:cubicBezTo>
                    <a:pt x="253" y="68"/>
                    <a:pt x="174" y="171"/>
                    <a:pt x="136" y="290"/>
                  </a:cubicBezTo>
                  <a:cubicBezTo>
                    <a:pt x="43" y="557"/>
                    <a:pt x="0" y="839"/>
                    <a:pt x="7" y="1122"/>
                  </a:cubicBezTo>
                  <a:cubicBezTo>
                    <a:pt x="13" y="1502"/>
                    <a:pt x="18" y="2667"/>
                    <a:pt x="18" y="2667"/>
                  </a:cubicBezTo>
                  <a:cubicBezTo>
                    <a:pt x="18" y="2667"/>
                    <a:pt x="24" y="2875"/>
                    <a:pt x="384" y="3033"/>
                  </a:cubicBezTo>
                  <a:cubicBezTo>
                    <a:pt x="568" y="3114"/>
                    <a:pt x="742" y="3142"/>
                    <a:pt x="893" y="3142"/>
                  </a:cubicBezTo>
                  <a:cubicBezTo>
                    <a:pt x="1024" y="3142"/>
                    <a:pt x="1137" y="3120"/>
                    <a:pt x="1225" y="3095"/>
                  </a:cubicBezTo>
                  <a:cubicBezTo>
                    <a:pt x="1406" y="3040"/>
                    <a:pt x="1563" y="2882"/>
                    <a:pt x="1602" y="2807"/>
                  </a:cubicBezTo>
                  <a:cubicBezTo>
                    <a:pt x="1585" y="2541"/>
                    <a:pt x="1447" y="2039"/>
                    <a:pt x="1491" y="1703"/>
                  </a:cubicBezTo>
                  <a:cubicBezTo>
                    <a:pt x="1536" y="1368"/>
                    <a:pt x="1607" y="1117"/>
                    <a:pt x="1625" y="845"/>
                  </a:cubicBezTo>
                  <a:cubicBezTo>
                    <a:pt x="1643" y="574"/>
                    <a:pt x="1653" y="568"/>
                    <a:pt x="1509" y="483"/>
                  </a:cubicBezTo>
                  <a:cubicBezTo>
                    <a:pt x="1301" y="359"/>
                    <a:pt x="1196" y="317"/>
                    <a:pt x="1196" y="317"/>
                  </a:cubicBezTo>
                  <a:cubicBezTo>
                    <a:pt x="1196" y="317"/>
                    <a:pt x="1004" y="652"/>
                    <a:pt x="759" y="652"/>
                  </a:cubicBezTo>
                  <a:cubicBezTo>
                    <a:pt x="719" y="652"/>
                    <a:pt x="678" y="644"/>
                    <a:pt x="636" y="623"/>
                  </a:cubicBezTo>
                  <a:cubicBezTo>
                    <a:pt x="345" y="481"/>
                    <a:pt x="446" y="226"/>
                    <a:pt x="606" y="99"/>
                  </a:cubicBezTo>
                  <a:cubicBezTo>
                    <a:pt x="606" y="99"/>
                    <a:pt x="484" y="0"/>
                    <a:pt x="388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0" name="Google Shape;3900;p28"/>
            <p:cNvSpPr/>
            <p:nvPr/>
          </p:nvSpPr>
          <p:spPr>
            <a:xfrm>
              <a:off x="4476300" y="5128825"/>
              <a:ext cx="21225" cy="15075"/>
            </a:xfrm>
            <a:custGeom>
              <a:rect b="b" l="l" r="r" t="t"/>
              <a:pathLst>
                <a:path extrusionOk="0" h="603" w="849">
                  <a:moveTo>
                    <a:pt x="164" y="0"/>
                  </a:moveTo>
                  <a:cubicBezTo>
                    <a:pt x="164" y="0"/>
                    <a:pt x="62" y="107"/>
                    <a:pt x="32" y="210"/>
                  </a:cubicBezTo>
                  <a:cubicBezTo>
                    <a:pt x="0" y="311"/>
                    <a:pt x="12" y="449"/>
                    <a:pt x="148" y="537"/>
                  </a:cubicBezTo>
                  <a:cubicBezTo>
                    <a:pt x="213" y="580"/>
                    <a:pt x="286" y="602"/>
                    <a:pt x="361" y="602"/>
                  </a:cubicBezTo>
                  <a:cubicBezTo>
                    <a:pt x="441" y="602"/>
                    <a:pt x="523" y="577"/>
                    <a:pt x="600" y="524"/>
                  </a:cubicBezTo>
                  <a:cubicBezTo>
                    <a:pt x="751" y="420"/>
                    <a:pt x="849" y="263"/>
                    <a:pt x="849" y="263"/>
                  </a:cubicBezTo>
                  <a:lnTo>
                    <a:pt x="782" y="227"/>
                  </a:lnTo>
                  <a:cubicBezTo>
                    <a:pt x="782" y="227"/>
                    <a:pt x="688" y="387"/>
                    <a:pt x="565" y="462"/>
                  </a:cubicBezTo>
                  <a:cubicBezTo>
                    <a:pt x="497" y="504"/>
                    <a:pt x="421" y="529"/>
                    <a:pt x="348" y="529"/>
                  </a:cubicBezTo>
                  <a:cubicBezTo>
                    <a:pt x="289" y="529"/>
                    <a:pt x="233" y="513"/>
                    <a:pt x="184" y="479"/>
                  </a:cubicBezTo>
                  <a:cubicBezTo>
                    <a:pt x="74" y="402"/>
                    <a:pt x="4" y="234"/>
                    <a:pt x="220" y="25"/>
                  </a:cubicBezTo>
                  <a:lnTo>
                    <a:pt x="164" y="0"/>
                  </a:ln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1" name="Google Shape;3901;p28"/>
            <p:cNvSpPr/>
            <p:nvPr/>
          </p:nvSpPr>
          <p:spPr>
            <a:xfrm>
              <a:off x="4473550" y="5098450"/>
              <a:ext cx="28800" cy="32825"/>
            </a:xfrm>
            <a:custGeom>
              <a:rect b="b" l="l" r="r" t="t"/>
              <a:pathLst>
                <a:path extrusionOk="0" h="1313" w="1152">
                  <a:moveTo>
                    <a:pt x="553" y="0"/>
                  </a:moveTo>
                  <a:cubicBezTo>
                    <a:pt x="283" y="0"/>
                    <a:pt x="95" y="206"/>
                    <a:pt x="54" y="474"/>
                  </a:cubicBezTo>
                  <a:cubicBezTo>
                    <a:pt x="31" y="613"/>
                    <a:pt x="1" y="905"/>
                    <a:pt x="95" y="1123"/>
                  </a:cubicBezTo>
                  <a:cubicBezTo>
                    <a:pt x="149" y="1248"/>
                    <a:pt x="211" y="1295"/>
                    <a:pt x="324" y="1312"/>
                  </a:cubicBezTo>
                  <a:cubicBezTo>
                    <a:pt x="330" y="1312"/>
                    <a:pt x="338" y="1313"/>
                    <a:pt x="346" y="1313"/>
                  </a:cubicBezTo>
                  <a:cubicBezTo>
                    <a:pt x="456" y="1313"/>
                    <a:pt x="727" y="1242"/>
                    <a:pt x="822" y="1132"/>
                  </a:cubicBezTo>
                  <a:cubicBezTo>
                    <a:pt x="840" y="1110"/>
                    <a:pt x="867" y="1010"/>
                    <a:pt x="867" y="1010"/>
                  </a:cubicBezTo>
                  <a:cubicBezTo>
                    <a:pt x="1062" y="876"/>
                    <a:pt x="1152" y="632"/>
                    <a:pt x="1088" y="404"/>
                  </a:cubicBezTo>
                  <a:cubicBezTo>
                    <a:pt x="1025" y="175"/>
                    <a:pt x="822" y="13"/>
                    <a:pt x="585" y="1"/>
                  </a:cubicBezTo>
                  <a:cubicBezTo>
                    <a:pt x="574" y="1"/>
                    <a:pt x="563" y="0"/>
                    <a:pt x="55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2" name="Google Shape;3902;p28"/>
            <p:cNvSpPr/>
            <p:nvPr/>
          </p:nvSpPr>
          <p:spPr>
            <a:xfrm>
              <a:off x="4475925" y="5098425"/>
              <a:ext cx="25775" cy="25275"/>
            </a:xfrm>
            <a:custGeom>
              <a:rect b="b" l="l" r="r" t="t"/>
              <a:pathLst>
                <a:path extrusionOk="0" h="1011" w="1031">
                  <a:moveTo>
                    <a:pt x="460" y="1"/>
                  </a:moveTo>
                  <a:cubicBezTo>
                    <a:pt x="277" y="1"/>
                    <a:pt x="103" y="93"/>
                    <a:pt x="1" y="251"/>
                  </a:cubicBezTo>
                  <a:cubicBezTo>
                    <a:pt x="29" y="282"/>
                    <a:pt x="96" y="320"/>
                    <a:pt x="195" y="340"/>
                  </a:cubicBezTo>
                  <a:cubicBezTo>
                    <a:pt x="247" y="351"/>
                    <a:pt x="300" y="357"/>
                    <a:pt x="352" y="357"/>
                  </a:cubicBezTo>
                  <a:cubicBezTo>
                    <a:pt x="442" y="357"/>
                    <a:pt x="532" y="340"/>
                    <a:pt x="616" y="307"/>
                  </a:cubicBezTo>
                  <a:lnTo>
                    <a:pt x="616" y="307"/>
                  </a:lnTo>
                  <a:cubicBezTo>
                    <a:pt x="598" y="379"/>
                    <a:pt x="625" y="444"/>
                    <a:pt x="655" y="488"/>
                  </a:cubicBezTo>
                  <a:cubicBezTo>
                    <a:pt x="695" y="544"/>
                    <a:pt x="709" y="614"/>
                    <a:pt x="697" y="681"/>
                  </a:cubicBezTo>
                  <a:cubicBezTo>
                    <a:pt x="694" y="701"/>
                    <a:pt x="690" y="723"/>
                    <a:pt x="685" y="748"/>
                  </a:cubicBezTo>
                  <a:cubicBezTo>
                    <a:pt x="668" y="834"/>
                    <a:pt x="742" y="841"/>
                    <a:pt x="742" y="841"/>
                  </a:cubicBezTo>
                  <a:cubicBezTo>
                    <a:pt x="743" y="797"/>
                    <a:pt x="749" y="755"/>
                    <a:pt x="773" y="727"/>
                  </a:cubicBezTo>
                  <a:lnTo>
                    <a:pt x="773" y="727"/>
                  </a:lnTo>
                  <a:cubicBezTo>
                    <a:pt x="923" y="776"/>
                    <a:pt x="778" y="992"/>
                    <a:pt x="772" y="1011"/>
                  </a:cubicBezTo>
                  <a:cubicBezTo>
                    <a:pt x="938" y="897"/>
                    <a:pt x="1030" y="703"/>
                    <a:pt x="1011" y="503"/>
                  </a:cubicBezTo>
                  <a:cubicBezTo>
                    <a:pt x="987" y="262"/>
                    <a:pt x="811" y="64"/>
                    <a:pt x="575" y="13"/>
                  </a:cubicBezTo>
                  <a:cubicBezTo>
                    <a:pt x="537" y="5"/>
                    <a:pt x="498" y="1"/>
                    <a:pt x="460" y="1"/>
                  </a:cubicBezTo>
                  <a:close/>
                </a:path>
              </a:pathLst>
            </a:custGeom>
            <a:solidFill>
              <a:srgbClr val="5433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3" name="Google Shape;3903;p28"/>
            <p:cNvSpPr/>
            <p:nvPr/>
          </p:nvSpPr>
          <p:spPr>
            <a:xfrm>
              <a:off x="4472750" y="5096525"/>
              <a:ext cx="26175" cy="15725"/>
            </a:xfrm>
            <a:custGeom>
              <a:rect b="b" l="l" r="r" t="t"/>
              <a:pathLst>
                <a:path extrusionOk="0" h="629" w="1047">
                  <a:moveTo>
                    <a:pt x="600" y="1"/>
                  </a:moveTo>
                  <a:cubicBezTo>
                    <a:pt x="531" y="1"/>
                    <a:pt x="454" y="14"/>
                    <a:pt x="370" y="44"/>
                  </a:cubicBezTo>
                  <a:cubicBezTo>
                    <a:pt x="25" y="170"/>
                    <a:pt x="0" y="607"/>
                    <a:pt x="0" y="607"/>
                  </a:cubicBezTo>
                  <a:cubicBezTo>
                    <a:pt x="0" y="607"/>
                    <a:pt x="56" y="629"/>
                    <a:pt x="163" y="629"/>
                  </a:cubicBezTo>
                  <a:cubicBezTo>
                    <a:pt x="229" y="629"/>
                    <a:pt x="315" y="620"/>
                    <a:pt x="419" y="593"/>
                  </a:cubicBezTo>
                  <a:cubicBezTo>
                    <a:pt x="691" y="522"/>
                    <a:pt x="743" y="383"/>
                    <a:pt x="743" y="383"/>
                  </a:cubicBezTo>
                  <a:lnTo>
                    <a:pt x="1046" y="322"/>
                  </a:lnTo>
                  <a:cubicBezTo>
                    <a:pt x="1013" y="184"/>
                    <a:pt x="859" y="1"/>
                    <a:pt x="600" y="1"/>
                  </a:cubicBezTo>
                  <a:close/>
                </a:path>
              </a:pathLst>
            </a:custGeom>
            <a:solidFill>
              <a:srgbClr val="5433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4" name="Google Shape;3904;p28"/>
            <p:cNvSpPr/>
            <p:nvPr/>
          </p:nvSpPr>
          <p:spPr>
            <a:xfrm>
              <a:off x="4499100" y="5141125"/>
              <a:ext cx="23625" cy="87000"/>
            </a:xfrm>
            <a:custGeom>
              <a:rect b="b" l="l" r="r" t="t"/>
              <a:pathLst>
                <a:path extrusionOk="0" h="3480" w="945">
                  <a:moveTo>
                    <a:pt x="233" y="1"/>
                  </a:moveTo>
                  <a:cubicBezTo>
                    <a:pt x="187" y="1"/>
                    <a:pt x="147" y="23"/>
                    <a:pt x="115" y="62"/>
                  </a:cubicBezTo>
                  <a:cubicBezTo>
                    <a:pt x="44" y="148"/>
                    <a:pt x="1" y="232"/>
                    <a:pt x="68" y="408"/>
                  </a:cubicBezTo>
                  <a:cubicBezTo>
                    <a:pt x="136" y="584"/>
                    <a:pt x="343" y="1003"/>
                    <a:pt x="441" y="1313"/>
                  </a:cubicBezTo>
                  <a:cubicBezTo>
                    <a:pt x="489" y="1466"/>
                    <a:pt x="552" y="1831"/>
                    <a:pt x="522" y="2116"/>
                  </a:cubicBezTo>
                  <a:cubicBezTo>
                    <a:pt x="497" y="2357"/>
                    <a:pt x="443" y="2610"/>
                    <a:pt x="394" y="2685"/>
                  </a:cubicBezTo>
                  <a:cubicBezTo>
                    <a:pt x="348" y="2754"/>
                    <a:pt x="318" y="2776"/>
                    <a:pt x="244" y="2824"/>
                  </a:cubicBezTo>
                  <a:cubicBezTo>
                    <a:pt x="161" y="2881"/>
                    <a:pt x="125" y="2937"/>
                    <a:pt x="69" y="2981"/>
                  </a:cubicBezTo>
                  <a:cubicBezTo>
                    <a:pt x="13" y="3025"/>
                    <a:pt x="9" y="3019"/>
                    <a:pt x="25" y="3054"/>
                  </a:cubicBezTo>
                  <a:cubicBezTo>
                    <a:pt x="34" y="3073"/>
                    <a:pt x="59" y="3082"/>
                    <a:pt x="90" y="3082"/>
                  </a:cubicBezTo>
                  <a:cubicBezTo>
                    <a:pt x="118" y="3082"/>
                    <a:pt x="151" y="3074"/>
                    <a:pt x="179" y="3058"/>
                  </a:cubicBezTo>
                  <a:cubicBezTo>
                    <a:pt x="242" y="3023"/>
                    <a:pt x="266" y="2981"/>
                    <a:pt x="282" y="2978"/>
                  </a:cubicBezTo>
                  <a:cubicBezTo>
                    <a:pt x="282" y="2978"/>
                    <a:pt x="283" y="2978"/>
                    <a:pt x="283" y="2978"/>
                  </a:cubicBezTo>
                  <a:cubicBezTo>
                    <a:pt x="297" y="2978"/>
                    <a:pt x="274" y="3032"/>
                    <a:pt x="231" y="3099"/>
                  </a:cubicBezTo>
                  <a:cubicBezTo>
                    <a:pt x="170" y="3193"/>
                    <a:pt x="101" y="3232"/>
                    <a:pt x="62" y="3275"/>
                  </a:cubicBezTo>
                  <a:cubicBezTo>
                    <a:pt x="21" y="3321"/>
                    <a:pt x="56" y="3351"/>
                    <a:pt x="83" y="3351"/>
                  </a:cubicBezTo>
                  <a:cubicBezTo>
                    <a:pt x="85" y="3351"/>
                    <a:pt x="86" y="3351"/>
                    <a:pt x="87" y="3351"/>
                  </a:cubicBezTo>
                  <a:cubicBezTo>
                    <a:pt x="115" y="3346"/>
                    <a:pt x="157" y="3337"/>
                    <a:pt x="230" y="3278"/>
                  </a:cubicBezTo>
                  <a:cubicBezTo>
                    <a:pt x="281" y="3234"/>
                    <a:pt x="329" y="3187"/>
                    <a:pt x="372" y="3135"/>
                  </a:cubicBezTo>
                  <a:lnTo>
                    <a:pt x="372" y="3135"/>
                  </a:lnTo>
                  <a:cubicBezTo>
                    <a:pt x="351" y="3185"/>
                    <a:pt x="324" y="3230"/>
                    <a:pt x="291" y="3273"/>
                  </a:cubicBezTo>
                  <a:cubicBezTo>
                    <a:pt x="230" y="3354"/>
                    <a:pt x="196" y="3379"/>
                    <a:pt x="166" y="3421"/>
                  </a:cubicBezTo>
                  <a:cubicBezTo>
                    <a:pt x="146" y="3451"/>
                    <a:pt x="179" y="3474"/>
                    <a:pt x="217" y="3474"/>
                  </a:cubicBezTo>
                  <a:cubicBezTo>
                    <a:pt x="234" y="3474"/>
                    <a:pt x="252" y="3470"/>
                    <a:pt x="266" y="3460"/>
                  </a:cubicBezTo>
                  <a:cubicBezTo>
                    <a:pt x="314" y="3424"/>
                    <a:pt x="358" y="3380"/>
                    <a:pt x="395" y="3333"/>
                  </a:cubicBezTo>
                  <a:cubicBezTo>
                    <a:pt x="437" y="3279"/>
                    <a:pt x="499" y="3185"/>
                    <a:pt x="499" y="3185"/>
                  </a:cubicBezTo>
                  <a:lnTo>
                    <a:pt x="499" y="3185"/>
                  </a:lnTo>
                  <a:cubicBezTo>
                    <a:pt x="465" y="3291"/>
                    <a:pt x="407" y="3355"/>
                    <a:pt x="377" y="3397"/>
                  </a:cubicBezTo>
                  <a:cubicBezTo>
                    <a:pt x="347" y="3438"/>
                    <a:pt x="347" y="3468"/>
                    <a:pt x="377" y="3478"/>
                  </a:cubicBezTo>
                  <a:cubicBezTo>
                    <a:pt x="381" y="3479"/>
                    <a:pt x="384" y="3480"/>
                    <a:pt x="389" y="3480"/>
                  </a:cubicBezTo>
                  <a:cubicBezTo>
                    <a:pt x="413" y="3480"/>
                    <a:pt x="452" y="3456"/>
                    <a:pt x="517" y="3385"/>
                  </a:cubicBezTo>
                  <a:cubicBezTo>
                    <a:pt x="593" y="3302"/>
                    <a:pt x="657" y="3157"/>
                    <a:pt x="685" y="3025"/>
                  </a:cubicBezTo>
                  <a:cubicBezTo>
                    <a:pt x="713" y="2893"/>
                    <a:pt x="713" y="2838"/>
                    <a:pt x="735" y="2772"/>
                  </a:cubicBezTo>
                  <a:cubicBezTo>
                    <a:pt x="817" y="2529"/>
                    <a:pt x="881" y="2335"/>
                    <a:pt x="907" y="2081"/>
                  </a:cubicBezTo>
                  <a:cubicBezTo>
                    <a:pt x="944" y="1714"/>
                    <a:pt x="903" y="1429"/>
                    <a:pt x="862" y="1255"/>
                  </a:cubicBezTo>
                  <a:cubicBezTo>
                    <a:pt x="778" y="894"/>
                    <a:pt x="598" y="448"/>
                    <a:pt x="470" y="208"/>
                  </a:cubicBezTo>
                  <a:cubicBezTo>
                    <a:pt x="391" y="60"/>
                    <a:pt x="306" y="1"/>
                    <a:pt x="23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5" name="Google Shape;3905;p28"/>
            <p:cNvSpPr/>
            <p:nvPr/>
          </p:nvSpPr>
          <p:spPr>
            <a:xfrm>
              <a:off x="4497425" y="5140375"/>
              <a:ext cx="21125" cy="28525"/>
            </a:xfrm>
            <a:custGeom>
              <a:rect b="b" l="l" r="r" t="t"/>
              <a:pathLst>
                <a:path extrusionOk="0" h="1141" w="845">
                  <a:moveTo>
                    <a:pt x="288" y="1"/>
                  </a:moveTo>
                  <a:cubicBezTo>
                    <a:pt x="240" y="1"/>
                    <a:pt x="194" y="20"/>
                    <a:pt x="153" y="52"/>
                  </a:cubicBezTo>
                  <a:cubicBezTo>
                    <a:pt x="0" y="174"/>
                    <a:pt x="63" y="436"/>
                    <a:pt x="144" y="602"/>
                  </a:cubicBezTo>
                  <a:cubicBezTo>
                    <a:pt x="223" y="768"/>
                    <a:pt x="385" y="1140"/>
                    <a:pt x="385" y="1140"/>
                  </a:cubicBezTo>
                  <a:cubicBezTo>
                    <a:pt x="388" y="1140"/>
                    <a:pt x="391" y="1140"/>
                    <a:pt x="395" y="1140"/>
                  </a:cubicBezTo>
                  <a:cubicBezTo>
                    <a:pt x="759" y="1140"/>
                    <a:pt x="845" y="869"/>
                    <a:pt x="845" y="869"/>
                  </a:cubicBezTo>
                  <a:cubicBezTo>
                    <a:pt x="845" y="869"/>
                    <a:pt x="664" y="401"/>
                    <a:pt x="537" y="187"/>
                  </a:cubicBezTo>
                  <a:cubicBezTo>
                    <a:pt x="458" y="54"/>
                    <a:pt x="370" y="1"/>
                    <a:pt x="288" y="1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6" name="Google Shape;3906;p28"/>
            <p:cNvSpPr/>
            <p:nvPr/>
          </p:nvSpPr>
          <p:spPr>
            <a:xfrm>
              <a:off x="4495175" y="5115450"/>
              <a:ext cx="7150" cy="9025"/>
            </a:xfrm>
            <a:custGeom>
              <a:rect b="b" l="l" r="r" t="t"/>
              <a:pathLst>
                <a:path extrusionOk="0" h="361" w="286">
                  <a:moveTo>
                    <a:pt x="110" y="1"/>
                  </a:moveTo>
                  <a:cubicBezTo>
                    <a:pt x="67" y="1"/>
                    <a:pt x="23" y="21"/>
                    <a:pt x="3" y="46"/>
                  </a:cubicBezTo>
                  <a:lnTo>
                    <a:pt x="1" y="327"/>
                  </a:lnTo>
                  <a:cubicBezTo>
                    <a:pt x="1" y="327"/>
                    <a:pt x="14" y="358"/>
                    <a:pt x="68" y="360"/>
                  </a:cubicBezTo>
                  <a:cubicBezTo>
                    <a:pt x="70" y="360"/>
                    <a:pt x="71" y="360"/>
                    <a:pt x="72" y="360"/>
                  </a:cubicBezTo>
                  <a:cubicBezTo>
                    <a:pt x="173" y="360"/>
                    <a:pt x="286" y="176"/>
                    <a:pt x="206" y="50"/>
                  </a:cubicBezTo>
                  <a:cubicBezTo>
                    <a:pt x="183" y="14"/>
                    <a:pt x="147" y="1"/>
                    <a:pt x="11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7" name="Google Shape;3907;p28"/>
            <p:cNvSpPr/>
            <p:nvPr/>
          </p:nvSpPr>
          <p:spPr>
            <a:xfrm>
              <a:off x="3989875" y="5147100"/>
              <a:ext cx="114950" cy="66325"/>
            </a:xfrm>
            <a:custGeom>
              <a:rect b="b" l="l" r="r" t="t"/>
              <a:pathLst>
                <a:path extrusionOk="0" h="2653" w="4598">
                  <a:moveTo>
                    <a:pt x="2299" y="0"/>
                  </a:moveTo>
                  <a:cubicBezTo>
                    <a:pt x="1030" y="0"/>
                    <a:pt x="1" y="594"/>
                    <a:pt x="1" y="1326"/>
                  </a:cubicBezTo>
                  <a:cubicBezTo>
                    <a:pt x="1" y="2059"/>
                    <a:pt x="1030" y="2652"/>
                    <a:pt x="2299" y="2652"/>
                  </a:cubicBezTo>
                  <a:cubicBezTo>
                    <a:pt x="3569" y="2652"/>
                    <a:pt x="4598" y="2059"/>
                    <a:pt x="4598" y="1326"/>
                  </a:cubicBezTo>
                  <a:cubicBezTo>
                    <a:pt x="4598" y="594"/>
                    <a:pt x="3569" y="0"/>
                    <a:pt x="2299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8" name="Google Shape;3908;p28"/>
            <p:cNvSpPr/>
            <p:nvPr/>
          </p:nvSpPr>
          <p:spPr>
            <a:xfrm>
              <a:off x="4017350" y="5064825"/>
              <a:ext cx="16450" cy="42250"/>
            </a:xfrm>
            <a:custGeom>
              <a:rect b="b" l="l" r="r" t="t"/>
              <a:pathLst>
                <a:path extrusionOk="0" h="1690" w="658">
                  <a:moveTo>
                    <a:pt x="370" y="1"/>
                  </a:moveTo>
                  <a:cubicBezTo>
                    <a:pt x="356" y="1"/>
                    <a:pt x="341" y="1"/>
                    <a:pt x="325" y="3"/>
                  </a:cubicBezTo>
                  <a:cubicBezTo>
                    <a:pt x="91" y="30"/>
                    <a:pt x="40" y="241"/>
                    <a:pt x="50" y="687"/>
                  </a:cubicBezTo>
                  <a:cubicBezTo>
                    <a:pt x="60" y="1134"/>
                    <a:pt x="43" y="1343"/>
                    <a:pt x="20" y="1435"/>
                  </a:cubicBezTo>
                  <a:cubicBezTo>
                    <a:pt x="0" y="1514"/>
                    <a:pt x="143" y="1690"/>
                    <a:pt x="321" y="1690"/>
                  </a:cubicBezTo>
                  <a:cubicBezTo>
                    <a:pt x="357" y="1690"/>
                    <a:pt x="394" y="1683"/>
                    <a:pt x="432" y="1666"/>
                  </a:cubicBezTo>
                  <a:cubicBezTo>
                    <a:pt x="657" y="1567"/>
                    <a:pt x="555" y="66"/>
                    <a:pt x="555" y="66"/>
                  </a:cubicBezTo>
                  <a:cubicBezTo>
                    <a:pt x="555" y="66"/>
                    <a:pt x="494" y="1"/>
                    <a:pt x="370" y="1"/>
                  </a:cubicBezTo>
                  <a:close/>
                </a:path>
              </a:pathLst>
            </a:custGeom>
            <a:solidFill>
              <a:srgbClr val="482A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9" name="Google Shape;3909;p28"/>
            <p:cNvSpPr/>
            <p:nvPr/>
          </p:nvSpPr>
          <p:spPr>
            <a:xfrm>
              <a:off x="4034825" y="5066025"/>
              <a:ext cx="19050" cy="18500"/>
            </a:xfrm>
            <a:custGeom>
              <a:rect b="b" l="l" r="r" t="t"/>
              <a:pathLst>
                <a:path extrusionOk="0" h="740" w="762">
                  <a:moveTo>
                    <a:pt x="246" y="1"/>
                  </a:moveTo>
                  <a:cubicBezTo>
                    <a:pt x="193" y="1"/>
                    <a:pt x="160" y="13"/>
                    <a:pt x="160" y="13"/>
                  </a:cubicBezTo>
                  <a:cubicBezTo>
                    <a:pt x="1" y="222"/>
                    <a:pt x="232" y="740"/>
                    <a:pt x="440" y="740"/>
                  </a:cubicBezTo>
                  <a:cubicBezTo>
                    <a:pt x="476" y="740"/>
                    <a:pt x="510" y="725"/>
                    <a:pt x="542" y="691"/>
                  </a:cubicBezTo>
                  <a:cubicBezTo>
                    <a:pt x="762" y="457"/>
                    <a:pt x="597" y="151"/>
                    <a:pt x="442" y="58"/>
                  </a:cubicBezTo>
                  <a:cubicBezTo>
                    <a:pt x="366" y="12"/>
                    <a:pt x="297" y="1"/>
                    <a:pt x="246" y="1"/>
                  </a:cubicBezTo>
                  <a:close/>
                </a:path>
              </a:pathLst>
            </a:custGeom>
            <a:solidFill>
              <a:srgbClr val="5433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0" name="Google Shape;3910;p28"/>
            <p:cNvSpPr/>
            <p:nvPr/>
          </p:nvSpPr>
          <p:spPr>
            <a:xfrm>
              <a:off x="4037850" y="5100675"/>
              <a:ext cx="69075" cy="44350"/>
            </a:xfrm>
            <a:custGeom>
              <a:rect b="b" l="l" r="r" t="t"/>
              <a:pathLst>
                <a:path extrusionOk="0" h="1774" w="2763">
                  <a:moveTo>
                    <a:pt x="232" y="1"/>
                  </a:moveTo>
                  <a:cubicBezTo>
                    <a:pt x="212" y="1"/>
                    <a:pt x="192" y="3"/>
                    <a:pt x="173" y="6"/>
                  </a:cubicBezTo>
                  <a:cubicBezTo>
                    <a:pt x="50" y="29"/>
                    <a:pt x="0" y="106"/>
                    <a:pt x="143" y="327"/>
                  </a:cubicBezTo>
                  <a:cubicBezTo>
                    <a:pt x="284" y="547"/>
                    <a:pt x="569" y="939"/>
                    <a:pt x="833" y="1182"/>
                  </a:cubicBezTo>
                  <a:cubicBezTo>
                    <a:pt x="961" y="1299"/>
                    <a:pt x="1317" y="1579"/>
                    <a:pt x="1868" y="1681"/>
                  </a:cubicBezTo>
                  <a:cubicBezTo>
                    <a:pt x="1934" y="1693"/>
                    <a:pt x="2010" y="1694"/>
                    <a:pt x="2133" y="1733"/>
                  </a:cubicBezTo>
                  <a:cubicBezTo>
                    <a:pt x="2216" y="1759"/>
                    <a:pt x="2312" y="1774"/>
                    <a:pt x="2397" y="1774"/>
                  </a:cubicBezTo>
                  <a:cubicBezTo>
                    <a:pt x="2440" y="1774"/>
                    <a:pt x="2481" y="1770"/>
                    <a:pt x="2516" y="1762"/>
                  </a:cubicBezTo>
                  <a:cubicBezTo>
                    <a:pt x="2622" y="1737"/>
                    <a:pt x="2656" y="1711"/>
                    <a:pt x="2661" y="1688"/>
                  </a:cubicBezTo>
                  <a:cubicBezTo>
                    <a:pt x="2665" y="1663"/>
                    <a:pt x="2648" y="1648"/>
                    <a:pt x="2613" y="1648"/>
                  </a:cubicBezTo>
                  <a:cubicBezTo>
                    <a:pt x="2606" y="1648"/>
                    <a:pt x="2599" y="1649"/>
                    <a:pt x="2592" y="1650"/>
                  </a:cubicBezTo>
                  <a:cubicBezTo>
                    <a:pt x="2560" y="1654"/>
                    <a:pt x="2515" y="1662"/>
                    <a:pt x="2459" y="1662"/>
                  </a:cubicBezTo>
                  <a:cubicBezTo>
                    <a:pt x="2428" y="1662"/>
                    <a:pt x="2393" y="1659"/>
                    <a:pt x="2356" y="1652"/>
                  </a:cubicBezTo>
                  <a:cubicBezTo>
                    <a:pt x="2356" y="1652"/>
                    <a:pt x="2465" y="1645"/>
                    <a:pt x="2529" y="1635"/>
                  </a:cubicBezTo>
                  <a:cubicBezTo>
                    <a:pt x="2587" y="1626"/>
                    <a:pt x="2644" y="1610"/>
                    <a:pt x="2697" y="1586"/>
                  </a:cubicBezTo>
                  <a:cubicBezTo>
                    <a:pt x="2748" y="1562"/>
                    <a:pt x="2763" y="1484"/>
                    <a:pt x="2716" y="1484"/>
                  </a:cubicBezTo>
                  <a:cubicBezTo>
                    <a:pt x="2715" y="1484"/>
                    <a:pt x="2714" y="1484"/>
                    <a:pt x="2713" y="1484"/>
                  </a:cubicBezTo>
                  <a:cubicBezTo>
                    <a:pt x="2662" y="1488"/>
                    <a:pt x="2625" y="1505"/>
                    <a:pt x="2528" y="1518"/>
                  </a:cubicBezTo>
                  <a:cubicBezTo>
                    <a:pt x="2499" y="1523"/>
                    <a:pt x="2469" y="1526"/>
                    <a:pt x="2439" y="1526"/>
                  </a:cubicBezTo>
                  <a:cubicBezTo>
                    <a:pt x="2417" y="1526"/>
                    <a:pt x="2396" y="1524"/>
                    <a:pt x="2375" y="1522"/>
                  </a:cubicBezTo>
                  <a:cubicBezTo>
                    <a:pt x="2438" y="1510"/>
                    <a:pt x="2500" y="1492"/>
                    <a:pt x="2562" y="1469"/>
                  </a:cubicBezTo>
                  <a:cubicBezTo>
                    <a:pt x="2645" y="1436"/>
                    <a:pt x="2673" y="1405"/>
                    <a:pt x="2690" y="1384"/>
                  </a:cubicBezTo>
                  <a:cubicBezTo>
                    <a:pt x="2705" y="1365"/>
                    <a:pt x="2702" y="1324"/>
                    <a:pt x="2658" y="1324"/>
                  </a:cubicBezTo>
                  <a:cubicBezTo>
                    <a:pt x="2653" y="1324"/>
                    <a:pt x="2646" y="1325"/>
                    <a:pt x="2639" y="1326"/>
                  </a:cubicBezTo>
                  <a:cubicBezTo>
                    <a:pt x="2584" y="1338"/>
                    <a:pt x="2520" y="1378"/>
                    <a:pt x="2410" y="1385"/>
                  </a:cubicBezTo>
                  <a:cubicBezTo>
                    <a:pt x="2391" y="1387"/>
                    <a:pt x="2373" y="1388"/>
                    <a:pt x="2357" y="1388"/>
                  </a:cubicBezTo>
                  <a:cubicBezTo>
                    <a:pt x="2308" y="1388"/>
                    <a:pt x="2277" y="1381"/>
                    <a:pt x="2284" y="1371"/>
                  </a:cubicBezTo>
                  <a:cubicBezTo>
                    <a:pt x="2294" y="1358"/>
                    <a:pt x="2341" y="1358"/>
                    <a:pt x="2400" y="1323"/>
                  </a:cubicBezTo>
                  <a:cubicBezTo>
                    <a:pt x="2457" y="1288"/>
                    <a:pt x="2492" y="1221"/>
                    <a:pt x="2470" y="1190"/>
                  </a:cubicBezTo>
                  <a:cubicBezTo>
                    <a:pt x="2463" y="1180"/>
                    <a:pt x="2458" y="1176"/>
                    <a:pt x="2453" y="1176"/>
                  </a:cubicBezTo>
                  <a:cubicBezTo>
                    <a:pt x="2441" y="1176"/>
                    <a:pt x="2427" y="1194"/>
                    <a:pt x="2383" y="1212"/>
                  </a:cubicBezTo>
                  <a:cubicBezTo>
                    <a:pt x="2321" y="1237"/>
                    <a:pt x="2255" y="1236"/>
                    <a:pt x="2168" y="1280"/>
                  </a:cubicBezTo>
                  <a:cubicBezTo>
                    <a:pt x="2099" y="1316"/>
                    <a:pt x="2050" y="1358"/>
                    <a:pt x="1982" y="1358"/>
                  </a:cubicBezTo>
                  <a:cubicBezTo>
                    <a:pt x="1976" y="1358"/>
                    <a:pt x="1970" y="1357"/>
                    <a:pt x="1963" y="1356"/>
                  </a:cubicBezTo>
                  <a:cubicBezTo>
                    <a:pt x="1489" y="1312"/>
                    <a:pt x="1162" y="1040"/>
                    <a:pt x="1056" y="927"/>
                  </a:cubicBezTo>
                  <a:cubicBezTo>
                    <a:pt x="827" y="684"/>
                    <a:pt x="570" y="310"/>
                    <a:pt x="489" y="173"/>
                  </a:cubicBezTo>
                  <a:cubicBezTo>
                    <a:pt x="409" y="39"/>
                    <a:pt x="320" y="1"/>
                    <a:pt x="23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1" name="Google Shape;3911;p28"/>
            <p:cNvSpPr/>
            <p:nvPr/>
          </p:nvSpPr>
          <p:spPr>
            <a:xfrm>
              <a:off x="4038600" y="5100325"/>
              <a:ext cx="18925" cy="19125"/>
            </a:xfrm>
            <a:custGeom>
              <a:rect b="b" l="l" r="r" t="t"/>
              <a:pathLst>
                <a:path extrusionOk="0" h="765" w="757">
                  <a:moveTo>
                    <a:pt x="192" y="0"/>
                  </a:moveTo>
                  <a:cubicBezTo>
                    <a:pt x="102" y="0"/>
                    <a:pt x="40" y="44"/>
                    <a:pt x="20" y="89"/>
                  </a:cubicBezTo>
                  <a:cubicBezTo>
                    <a:pt x="0" y="133"/>
                    <a:pt x="4" y="154"/>
                    <a:pt x="47" y="265"/>
                  </a:cubicBezTo>
                  <a:cubicBezTo>
                    <a:pt x="90" y="376"/>
                    <a:pt x="354" y="762"/>
                    <a:pt x="354" y="762"/>
                  </a:cubicBezTo>
                  <a:cubicBezTo>
                    <a:pt x="367" y="764"/>
                    <a:pt x="380" y="765"/>
                    <a:pt x="393" y="765"/>
                  </a:cubicBezTo>
                  <a:cubicBezTo>
                    <a:pt x="613" y="765"/>
                    <a:pt x="757" y="545"/>
                    <a:pt x="757" y="545"/>
                  </a:cubicBezTo>
                  <a:cubicBezTo>
                    <a:pt x="757" y="545"/>
                    <a:pt x="519" y="216"/>
                    <a:pt x="472" y="160"/>
                  </a:cubicBezTo>
                  <a:cubicBezTo>
                    <a:pt x="417" y="94"/>
                    <a:pt x="361" y="26"/>
                    <a:pt x="243" y="5"/>
                  </a:cubicBezTo>
                  <a:cubicBezTo>
                    <a:pt x="225" y="1"/>
                    <a:pt x="208" y="0"/>
                    <a:pt x="192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2" name="Google Shape;3912;p28"/>
            <p:cNvSpPr/>
            <p:nvPr/>
          </p:nvSpPr>
          <p:spPr>
            <a:xfrm>
              <a:off x="3999675" y="5147200"/>
              <a:ext cx="93950" cy="46475"/>
            </a:xfrm>
            <a:custGeom>
              <a:rect b="b" l="l" r="r" t="t"/>
              <a:pathLst>
                <a:path extrusionOk="0" h="1859" w="3758">
                  <a:moveTo>
                    <a:pt x="2129" y="1"/>
                  </a:moveTo>
                  <a:cubicBezTo>
                    <a:pt x="2095" y="1"/>
                    <a:pt x="2075" y="1"/>
                    <a:pt x="2075" y="1"/>
                  </a:cubicBezTo>
                  <a:lnTo>
                    <a:pt x="740" y="353"/>
                  </a:lnTo>
                  <a:cubicBezTo>
                    <a:pt x="740" y="353"/>
                    <a:pt x="410" y="799"/>
                    <a:pt x="220" y="1200"/>
                  </a:cubicBezTo>
                  <a:cubicBezTo>
                    <a:pt x="79" y="1496"/>
                    <a:pt x="1" y="1741"/>
                    <a:pt x="193" y="1858"/>
                  </a:cubicBezTo>
                  <a:lnTo>
                    <a:pt x="672" y="1751"/>
                  </a:lnTo>
                  <a:lnTo>
                    <a:pt x="1590" y="963"/>
                  </a:lnTo>
                  <a:lnTo>
                    <a:pt x="1917" y="858"/>
                  </a:lnTo>
                  <a:lnTo>
                    <a:pt x="2909" y="759"/>
                  </a:lnTo>
                  <a:cubicBezTo>
                    <a:pt x="3054" y="746"/>
                    <a:pt x="3757" y="505"/>
                    <a:pt x="3644" y="273"/>
                  </a:cubicBezTo>
                  <a:cubicBezTo>
                    <a:pt x="3518" y="16"/>
                    <a:pt x="2392" y="1"/>
                    <a:pt x="2129" y="1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3" name="Google Shape;3913;p28"/>
            <p:cNvSpPr/>
            <p:nvPr/>
          </p:nvSpPr>
          <p:spPr>
            <a:xfrm>
              <a:off x="4032575" y="5189050"/>
              <a:ext cx="14800" cy="30450"/>
            </a:xfrm>
            <a:custGeom>
              <a:rect b="b" l="l" r="r" t="t"/>
              <a:pathLst>
                <a:path extrusionOk="0" h="1218" w="592">
                  <a:moveTo>
                    <a:pt x="344" y="1"/>
                  </a:moveTo>
                  <a:cubicBezTo>
                    <a:pt x="323" y="21"/>
                    <a:pt x="292" y="44"/>
                    <a:pt x="263" y="68"/>
                  </a:cubicBezTo>
                  <a:cubicBezTo>
                    <a:pt x="234" y="91"/>
                    <a:pt x="203" y="112"/>
                    <a:pt x="171" y="133"/>
                  </a:cubicBezTo>
                  <a:cubicBezTo>
                    <a:pt x="111" y="176"/>
                    <a:pt x="51" y="224"/>
                    <a:pt x="33" y="299"/>
                  </a:cubicBezTo>
                  <a:cubicBezTo>
                    <a:pt x="18" y="355"/>
                    <a:pt x="40" y="413"/>
                    <a:pt x="47" y="471"/>
                  </a:cubicBezTo>
                  <a:cubicBezTo>
                    <a:pt x="63" y="581"/>
                    <a:pt x="28" y="691"/>
                    <a:pt x="13" y="801"/>
                  </a:cubicBezTo>
                  <a:cubicBezTo>
                    <a:pt x="0" y="898"/>
                    <a:pt x="45" y="990"/>
                    <a:pt x="106" y="1066"/>
                  </a:cubicBezTo>
                  <a:cubicBezTo>
                    <a:pt x="140" y="1105"/>
                    <a:pt x="176" y="1141"/>
                    <a:pt x="216" y="1175"/>
                  </a:cubicBezTo>
                  <a:cubicBezTo>
                    <a:pt x="241" y="1196"/>
                    <a:pt x="282" y="1218"/>
                    <a:pt x="320" y="1218"/>
                  </a:cubicBezTo>
                  <a:cubicBezTo>
                    <a:pt x="343" y="1218"/>
                    <a:pt x="365" y="1210"/>
                    <a:pt x="381" y="1189"/>
                  </a:cubicBezTo>
                  <a:cubicBezTo>
                    <a:pt x="393" y="1171"/>
                    <a:pt x="399" y="1151"/>
                    <a:pt x="399" y="1129"/>
                  </a:cubicBezTo>
                  <a:cubicBezTo>
                    <a:pt x="411" y="988"/>
                    <a:pt x="415" y="844"/>
                    <a:pt x="437" y="704"/>
                  </a:cubicBezTo>
                  <a:cubicBezTo>
                    <a:pt x="461" y="545"/>
                    <a:pt x="480" y="393"/>
                    <a:pt x="591" y="224"/>
                  </a:cubicBezTo>
                  <a:lnTo>
                    <a:pt x="344" y="1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4" name="Google Shape;3914;p28"/>
            <p:cNvSpPr/>
            <p:nvPr/>
          </p:nvSpPr>
          <p:spPr>
            <a:xfrm>
              <a:off x="4040825" y="5152025"/>
              <a:ext cx="53700" cy="43200"/>
            </a:xfrm>
            <a:custGeom>
              <a:rect b="b" l="l" r="r" t="t"/>
              <a:pathLst>
                <a:path extrusionOk="0" h="1728" w="2148">
                  <a:moveTo>
                    <a:pt x="1750" y="0"/>
                  </a:moveTo>
                  <a:cubicBezTo>
                    <a:pt x="1490" y="0"/>
                    <a:pt x="1202" y="132"/>
                    <a:pt x="1096" y="227"/>
                  </a:cubicBezTo>
                  <a:cubicBezTo>
                    <a:pt x="1096" y="227"/>
                    <a:pt x="886" y="404"/>
                    <a:pt x="755" y="557"/>
                  </a:cubicBezTo>
                  <a:cubicBezTo>
                    <a:pt x="466" y="894"/>
                    <a:pt x="1" y="1507"/>
                    <a:pt x="1" y="1507"/>
                  </a:cubicBezTo>
                  <a:cubicBezTo>
                    <a:pt x="1" y="1507"/>
                    <a:pt x="47" y="1719"/>
                    <a:pt x="241" y="1728"/>
                  </a:cubicBezTo>
                  <a:cubicBezTo>
                    <a:pt x="241" y="1728"/>
                    <a:pt x="1689" y="601"/>
                    <a:pt x="1807" y="495"/>
                  </a:cubicBezTo>
                  <a:cubicBezTo>
                    <a:pt x="1988" y="335"/>
                    <a:pt x="2147" y="59"/>
                    <a:pt x="1864" y="10"/>
                  </a:cubicBezTo>
                  <a:cubicBezTo>
                    <a:pt x="1827" y="3"/>
                    <a:pt x="1789" y="0"/>
                    <a:pt x="1750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5" name="Google Shape;3915;p28"/>
            <p:cNvSpPr/>
            <p:nvPr/>
          </p:nvSpPr>
          <p:spPr>
            <a:xfrm>
              <a:off x="4063100" y="5174500"/>
              <a:ext cx="27550" cy="18575"/>
            </a:xfrm>
            <a:custGeom>
              <a:rect b="b" l="l" r="r" t="t"/>
              <a:pathLst>
                <a:path extrusionOk="0" h="743" w="1102">
                  <a:moveTo>
                    <a:pt x="361" y="1"/>
                  </a:moveTo>
                  <a:cubicBezTo>
                    <a:pt x="304" y="1"/>
                    <a:pt x="250" y="24"/>
                    <a:pt x="198" y="49"/>
                  </a:cubicBezTo>
                  <a:cubicBezTo>
                    <a:pt x="165" y="66"/>
                    <a:pt x="132" y="86"/>
                    <a:pt x="98" y="99"/>
                  </a:cubicBezTo>
                  <a:cubicBezTo>
                    <a:pt x="63" y="112"/>
                    <a:pt x="27" y="129"/>
                    <a:pt x="0" y="137"/>
                  </a:cubicBezTo>
                  <a:lnTo>
                    <a:pt x="76" y="462"/>
                  </a:lnTo>
                  <a:cubicBezTo>
                    <a:pt x="101" y="460"/>
                    <a:pt x="125" y="459"/>
                    <a:pt x="148" y="459"/>
                  </a:cubicBezTo>
                  <a:cubicBezTo>
                    <a:pt x="313" y="459"/>
                    <a:pt x="440" y="508"/>
                    <a:pt x="572" y="556"/>
                  </a:cubicBezTo>
                  <a:cubicBezTo>
                    <a:pt x="706" y="606"/>
                    <a:pt x="833" y="671"/>
                    <a:pt x="962" y="729"/>
                  </a:cubicBezTo>
                  <a:cubicBezTo>
                    <a:pt x="979" y="737"/>
                    <a:pt x="998" y="742"/>
                    <a:pt x="1018" y="742"/>
                  </a:cubicBezTo>
                  <a:cubicBezTo>
                    <a:pt x="1020" y="742"/>
                    <a:pt x="1022" y="742"/>
                    <a:pt x="1025" y="742"/>
                  </a:cubicBezTo>
                  <a:cubicBezTo>
                    <a:pt x="1091" y="731"/>
                    <a:pt x="1102" y="642"/>
                    <a:pt x="1090" y="590"/>
                  </a:cubicBezTo>
                  <a:cubicBezTo>
                    <a:pt x="1080" y="539"/>
                    <a:pt x="1066" y="490"/>
                    <a:pt x="1047" y="441"/>
                  </a:cubicBezTo>
                  <a:cubicBezTo>
                    <a:pt x="1010" y="351"/>
                    <a:pt x="952" y="268"/>
                    <a:pt x="859" y="233"/>
                  </a:cubicBezTo>
                  <a:cubicBezTo>
                    <a:pt x="757" y="193"/>
                    <a:pt x="643" y="170"/>
                    <a:pt x="554" y="104"/>
                  </a:cubicBezTo>
                  <a:cubicBezTo>
                    <a:pt x="508" y="69"/>
                    <a:pt x="467" y="23"/>
                    <a:pt x="410" y="7"/>
                  </a:cubicBezTo>
                  <a:cubicBezTo>
                    <a:pt x="394" y="3"/>
                    <a:pt x="377" y="1"/>
                    <a:pt x="361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6" name="Google Shape;3916;p28"/>
            <p:cNvSpPr/>
            <p:nvPr/>
          </p:nvSpPr>
          <p:spPr>
            <a:xfrm>
              <a:off x="3998900" y="5177850"/>
              <a:ext cx="67425" cy="19575"/>
            </a:xfrm>
            <a:custGeom>
              <a:rect b="b" l="l" r="r" t="t"/>
              <a:pathLst>
                <a:path extrusionOk="0" h="783" w="2697">
                  <a:moveTo>
                    <a:pt x="2572" y="1"/>
                  </a:moveTo>
                  <a:cubicBezTo>
                    <a:pt x="2572" y="1"/>
                    <a:pt x="1804" y="93"/>
                    <a:pt x="1238" y="96"/>
                  </a:cubicBezTo>
                  <a:cubicBezTo>
                    <a:pt x="676" y="100"/>
                    <a:pt x="517" y="216"/>
                    <a:pt x="397" y="246"/>
                  </a:cubicBezTo>
                  <a:cubicBezTo>
                    <a:pt x="0" y="350"/>
                    <a:pt x="84" y="585"/>
                    <a:pt x="327" y="694"/>
                  </a:cubicBezTo>
                  <a:cubicBezTo>
                    <a:pt x="469" y="757"/>
                    <a:pt x="596" y="782"/>
                    <a:pt x="778" y="782"/>
                  </a:cubicBezTo>
                  <a:cubicBezTo>
                    <a:pt x="910" y="782"/>
                    <a:pt x="1070" y="769"/>
                    <a:pt x="1287" y="749"/>
                  </a:cubicBezTo>
                  <a:cubicBezTo>
                    <a:pt x="1612" y="718"/>
                    <a:pt x="2644" y="328"/>
                    <a:pt x="2644" y="328"/>
                  </a:cubicBezTo>
                  <a:cubicBezTo>
                    <a:pt x="2644" y="328"/>
                    <a:pt x="2696" y="133"/>
                    <a:pt x="2572" y="1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7" name="Google Shape;3917;p28"/>
            <p:cNvSpPr/>
            <p:nvPr/>
          </p:nvSpPr>
          <p:spPr>
            <a:xfrm>
              <a:off x="4021375" y="5091075"/>
              <a:ext cx="26775" cy="28150"/>
            </a:xfrm>
            <a:custGeom>
              <a:rect b="b" l="l" r="r" t="t"/>
              <a:pathLst>
                <a:path extrusionOk="0" h="1126" w="1071">
                  <a:moveTo>
                    <a:pt x="245" y="1"/>
                  </a:moveTo>
                  <a:lnTo>
                    <a:pt x="245" y="1"/>
                  </a:lnTo>
                  <a:cubicBezTo>
                    <a:pt x="245" y="1"/>
                    <a:pt x="269" y="435"/>
                    <a:pt x="262" y="466"/>
                  </a:cubicBezTo>
                  <a:cubicBezTo>
                    <a:pt x="254" y="499"/>
                    <a:pt x="91" y="529"/>
                    <a:pt x="45" y="566"/>
                  </a:cubicBezTo>
                  <a:cubicBezTo>
                    <a:pt x="0" y="604"/>
                    <a:pt x="280" y="1045"/>
                    <a:pt x="423" y="1111"/>
                  </a:cubicBezTo>
                  <a:cubicBezTo>
                    <a:pt x="444" y="1121"/>
                    <a:pt x="473" y="1125"/>
                    <a:pt x="506" y="1125"/>
                  </a:cubicBezTo>
                  <a:cubicBezTo>
                    <a:pt x="691" y="1125"/>
                    <a:pt x="1014" y="978"/>
                    <a:pt x="1040" y="791"/>
                  </a:cubicBezTo>
                  <a:cubicBezTo>
                    <a:pt x="1071" y="588"/>
                    <a:pt x="896" y="434"/>
                    <a:pt x="835" y="378"/>
                  </a:cubicBezTo>
                  <a:cubicBezTo>
                    <a:pt x="812" y="372"/>
                    <a:pt x="792" y="371"/>
                    <a:pt x="774" y="371"/>
                  </a:cubicBezTo>
                  <a:cubicBezTo>
                    <a:pt x="763" y="371"/>
                    <a:pt x="753" y="372"/>
                    <a:pt x="745" y="372"/>
                  </a:cubicBezTo>
                  <a:cubicBezTo>
                    <a:pt x="741" y="372"/>
                    <a:pt x="737" y="371"/>
                    <a:pt x="734" y="371"/>
                  </a:cubicBezTo>
                  <a:lnTo>
                    <a:pt x="721" y="160"/>
                  </a:lnTo>
                  <a:cubicBezTo>
                    <a:pt x="528" y="98"/>
                    <a:pt x="245" y="1"/>
                    <a:pt x="245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8" name="Google Shape;3918;p28"/>
            <p:cNvSpPr/>
            <p:nvPr/>
          </p:nvSpPr>
          <p:spPr>
            <a:xfrm>
              <a:off x="4017150" y="5100300"/>
              <a:ext cx="42375" cy="40950"/>
            </a:xfrm>
            <a:custGeom>
              <a:rect b="b" l="l" r="r" t="t"/>
              <a:pathLst>
                <a:path extrusionOk="0" h="1638" w="1695">
                  <a:moveTo>
                    <a:pt x="960" y="1"/>
                  </a:moveTo>
                  <a:cubicBezTo>
                    <a:pt x="959" y="1"/>
                    <a:pt x="958" y="1"/>
                    <a:pt x="956" y="1"/>
                  </a:cubicBezTo>
                  <a:lnTo>
                    <a:pt x="934" y="2"/>
                  </a:lnTo>
                  <a:cubicBezTo>
                    <a:pt x="934" y="2"/>
                    <a:pt x="1041" y="131"/>
                    <a:pt x="1101" y="267"/>
                  </a:cubicBezTo>
                  <a:cubicBezTo>
                    <a:pt x="1156" y="394"/>
                    <a:pt x="1149" y="544"/>
                    <a:pt x="1038" y="579"/>
                  </a:cubicBezTo>
                  <a:cubicBezTo>
                    <a:pt x="999" y="591"/>
                    <a:pt x="964" y="597"/>
                    <a:pt x="932" y="597"/>
                  </a:cubicBezTo>
                  <a:cubicBezTo>
                    <a:pt x="811" y="597"/>
                    <a:pt x="724" y="518"/>
                    <a:pt x="622" y="407"/>
                  </a:cubicBezTo>
                  <a:cubicBezTo>
                    <a:pt x="534" y="312"/>
                    <a:pt x="495" y="219"/>
                    <a:pt x="354" y="140"/>
                  </a:cubicBezTo>
                  <a:cubicBezTo>
                    <a:pt x="232" y="158"/>
                    <a:pt x="92" y="223"/>
                    <a:pt x="73" y="289"/>
                  </a:cubicBezTo>
                  <a:cubicBezTo>
                    <a:pt x="50" y="368"/>
                    <a:pt x="0" y="734"/>
                    <a:pt x="105" y="1013"/>
                  </a:cubicBezTo>
                  <a:cubicBezTo>
                    <a:pt x="210" y="1293"/>
                    <a:pt x="312" y="1379"/>
                    <a:pt x="323" y="1592"/>
                  </a:cubicBezTo>
                  <a:cubicBezTo>
                    <a:pt x="323" y="1592"/>
                    <a:pt x="478" y="1638"/>
                    <a:pt x="689" y="1638"/>
                  </a:cubicBezTo>
                  <a:cubicBezTo>
                    <a:pt x="868" y="1638"/>
                    <a:pt x="1085" y="1605"/>
                    <a:pt x="1281" y="1485"/>
                  </a:cubicBezTo>
                  <a:cubicBezTo>
                    <a:pt x="1281" y="1485"/>
                    <a:pt x="1324" y="1258"/>
                    <a:pt x="1327" y="1098"/>
                  </a:cubicBezTo>
                  <a:cubicBezTo>
                    <a:pt x="1695" y="778"/>
                    <a:pt x="1424" y="386"/>
                    <a:pt x="1117" y="67"/>
                  </a:cubicBezTo>
                  <a:cubicBezTo>
                    <a:pt x="1075" y="25"/>
                    <a:pt x="1019" y="1"/>
                    <a:pt x="960" y="1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9" name="Google Shape;3919;p28"/>
            <p:cNvSpPr/>
            <p:nvPr/>
          </p:nvSpPr>
          <p:spPr>
            <a:xfrm>
              <a:off x="4027500" y="5091075"/>
              <a:ext cx="12175" cy="10425"/>
            </a:xfrm>
            <a:custGeom>
              <a:rect b="b" l="l" r="r" t="t"/>
              <a:pathLst>
                <a:path extrusionOk="0" h="417" w="487">
                  <a:moveTo>
                    <a:pt x="0" y="1"/>
                  </a:moveTo>
                  <a:cubicBezTo>
                    <a:pt x="0" y="1"/>
                    <a:pt x="5" y="79"/>
                    <a:pt x="8" y="137"/>
                  </a:cubicBezTo>
                  <a:cubicBezTo>
                    <a:pt x="8" y="137"/>
                    <a:pt x="21" y="285"/>
                    <a:pt x="266" y="401"/>
                  </a:cubicBezTo>
                  <a:cubicBezTo>
                    <a:pt x="282" y="409"/>
                    <a:pt x="316" y="416"/>
                    <a:pt x="352" y="416"/>
                  </a:cubicBezTo>
                  <a:cubicBezTo>
                    <a:pt x="411" y="416"/>
                    <a:pt x="478" y="397"/>
                    <a:pt x="487" y="331"/>
                  </a:cubicBezTo>
                  <a:lnTo>
                    <a:pt x="476" y="161"/>
                  </a:lnTo>
                  <a:lnTo>
                    <a:pt x="338" y="1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0" name="Google Shape;3920;p28"/>
            <p:cNvSpPr/>
            <p:nvPr/>
          </p:nvSpPr>
          <p:spPr>
            <a:xfrm>
              <a:off x="4020350" y="5065825"/>
              <a:ext cx="28075" cy="33250"/>
            </a:xfrm>
            <a:custGeom>
              <a:rect b="b" l="l" r="r" t="t"/>
              <a:pathLst>
                <a:path extrusionOk="0" h="1330" w="1123">
                  <a:moveTo>
                    <a:pt x="597" y="1"/>
                  </a:moveTo>
                  <a:cubicBezTo>
                    <a:pt x="587" y="1"/>
                    <a:pt x="578" y="1"/>
                    <a:pt x="567" y="2"/>
                  </a:cubicBezTo>
                  <a:cubicBezTo>
                    <a:pt x="331" y="14"/>
                    <a:pt x="128" y="177"/>
                    <a:pt x="64" y="405"/>
                  </a:cubicBezTo>
                  <a:cubicBezTo>
                    <a:pt x="0" y="634"/>
                    <a:pt x="90" y="878"/>
                    <a:pt x="286" y="1011"/>
                  </a:cubicBezTo>
                  <a:cubicBezTo>
                    <a:pt x="286" y="1011"/>
                    <a:pt x="337" y="1134"/>
                    <a:pt x="354" y="1157"/>
                  </a:cubicBezTo>
                  <a:cubicBezTo>
                    <a:pt x="458" y="1297"/>
                    <a:pt x="703" y="1328"/>
                    <a:pt x="792" y="1329"/>
                  </a:cubicBezTo>
                  <a:cubicBezTo>
                    <a:pt x="793" y="1329"/>
                    <a:pt x="793" y="1329"/>
                    <a:pt x="794" y="1329"/>
                  </a:cubicBezTo>
                  <a:cubicBezTo>
                    <a:pt x="871" y="1329"/>
                    <a:pt x="949" y="1265"/>
                    <a:pt x="1008" y="1138"/>
                  </a:cubicBezTo>
                  <a:cubicBezTo>
                    <a:pt x="1121" y="898"/>
                    <a:pt x="1123" y="614"/>
                    <a:pt x="1098" y="476"/>
                  </a:cubicBezTo>
                  <a:cubicBezTo>
                    <a:pt x="1058" y="207"/>
                    <a:pt x="869" y="1"/>
                    <a:pt x="597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1" name="Google Shape;3921;p28"/>
            <p:cNvSpPr/>
            <p:nvPr/>
          </p:nvSpPr>
          <p:spPr>
            <a:xfrm>
              <a:off x="4020825" y="5065575"/>
              <a:ext cx="26675" cy="25525"/>
            </a:xfrm>
            <a:custGeom>
              <a:rect b="b" l="l" r="r" t="t"/>
              <a:pathLst>
                <a:path extrusionOk="0" h="1021" w="1067">
                  <a:moveTo>
                    <a:pt x="584" y="1"/>
                  </a:moveTo>
                  <a:cubicBezTo>
                    <a:pt x="544" y="1"/>
                    <a:pt x="502" y="4"/>
                    <a:pt x="459" y="11"/>
                  </a:cubicBezTo>
                  <a:cubicBezTo>
                    <a:pt x="223" y="47"/>
                    <a:pt x="42" y="277"/>
                    <a:pt x="20" y="515"/>
                  </a:cubicBezTo>
                  <a:cubicBezTo>
                    <a:pt x="1" y="729"/>
                    <a:pt x="110" y="913"/>
                    <a:pt x="267" y="1021"/>
                  </a:cubicBezTo>
                  <a:cubicBezTo>
                    <a:pt x="261" y="1002"/>
                    <a:pt x="117" y="785"/>
                    <a:pt x="265" y="737"/>
                  </a:cubicBezTo>
                  <a:lnTo>
                    <a:pt x="265" y="737"/>
                  </a:lnTo>
                  <a:cubicBezTo>
                    <a:pt x="289" y="765"/>
                    <a:pt x="295" y="807"/>
                    <a:pt x="296" y="852"/>
                  </a:cubicBezTo>
                  <a:cubicBezTo>
                    <a:pt x="296" y="852"/>
                    <a:pt x="370" y="844"/>
                    <a:pt x="354" y="758"/>
                  </a:cubicBezTo>
                  <a:cubicBezTo>
                    <a:pt x="349" y="733"/>
                    <a:pt x="345" y="712"/>
                    <a:pt x="341" y="691"/>
                  </a:cubicBezTo>
                  <a:cubicBezTo>
                    <a:pt x="329" y="624"/>
                    <a:pt x="345" y="555"/>
                    <a:pt x="383" y="499"/>
                  </a:cubicBezTo>
                  <a:cubicBezTo>
                    <a:pt x="466" y="373"/>
                    <a:pt x="649" y="434"/>
                    <a:pt x="754" y="242"/>
                  </a:cubicBezTo>
                  <a:cubicBezTo>
                    <a:pt x="856" y="359"/>
                    <a:pt x="961" y="369"/>
                    <a:pt x="1066" y="379"/>
                  </a:cubicBezTo>
                  <a:cubicBezTo>
                    <a:pt x="964" y="96"/>
                    <a:pt x="792" y="1"/>
                    <a:pt x="584" y="1"/>
                  </a:cubicBezTo>
                  <a:close/>
                </a:path>
              </a:pathLst>
            </a:custGeom>
            <a:solidFill>
              <a:srgbClr val="5433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2" name="Google Shape;3922;p28"/>
            <p:cNvSpPr/>
            <p:nvPr/>
          </p:nvSpPr>
          <p:spPr>
            <a:xfrm>
              <a:off x="4001825" y="5105750"/>
              <a:ext cx="24575" cy="76250"/>
            </a:xfrm>
            <a:custGeom>
              <a:rect b="b" l="l" r="r" t="t"/>
              <a:pathLst>
                <a:path extrusionOk="0" h="3050" w="983">
                  <a:moveTo>
                    <a:pt x="782" y="0"/>
                  </a:moveTo>
                  <a:cubicBezTo>
                    <a:pt x="728" y="0"/>
                    <a:pt x="665" y="52"/>
                    <a:pt x="587" y="185"/>
                  </a:cubicBezTo>
                  <a:cubicBezTo>
                    <a:pt x="453" y="410"/>
                    <a:pt x="233" y="842"/>
                    <a:pt x="137" y="1186"/>
                  </a:cubicBezTo>
                  <a:cubicBezTo>
                    <a:pt x="90" y="1354"/>
                    <a:pt x="0" y="1798"/>
                    <a:pt x="159" y="2336"/>
                  </a:cubicBezTo>
                  <a:cubicBezTo>
                    <a:pt x="178" y="2401"/>
                    <a:pt x="212" y="2469"/>
                    <a:pt x="233" y="2597"/>
                  </a:cubicBezTo>
                  <a:cubicBezTo>
                    <a:pt x="254" y="2725"/>
                    <a:pt x="311" y="2867"/>
                    <a:pt x="379" y="2950"/>
                  </a:cubicBezTo>
                  <a:cubicBezTo>
                    <a:pt x="442" y="3024"/>
                    <a:pt x="479" y="3048"/>
                    <a:pt x="503" y="3048"/>
                  </a:cubicBezTo>
                  <a:cubicBezTo>
                    <a:pt x="506" y="3048"/>
                    <a:pt x="508" y="3047"/>
                    <a:pt x="511" y="3047"/>
                  </a:cubicBezTo>
                  <a:cubicBezTo>
                    <a:pt x="540" y="3038"/>
                    <a:pt x="541" y="3009"/>
                    <a:pt x="515" y="2967"/>
                  </a:cubicBezTo>
                  <a:cubicBezTo>
                    <a:pt x="487" y="2926"/>
                    <a:pt x="434" y="2862"/>
                    <a:pt x="406" y="2758"/>
                  </a:cubicBezTo>
                  <a:lnTo>
                    <a:pt x="406" y="2758"/>
                  </a:lnTo>
                  <a:cubicBezTo>
                    <a:pt x="406" y="2758"/>
                    <a:pt x="461" y="2852"/>
                    <a:pt x="499" y="2906"/>
                  </a:cubicBezTo>
                  <a:cubicBezTo>
                    <a:pt x="533" y="2953"/>
                    <a:pt x="574" y="2996"/>
                    <a:pt x="618" y="3033"/>
                  </a:cubicBezTo>
                  <a:cubicBezTo>
                    <a:pt x="633" y="3045"/>
                    <a:pt x="651" y="3049"/>
                    <a:pt x="669" y="3049"/>
                  </a:cubicBezTo>
                  <a:cubicBezTo>
                    <a:pt x="704" y="3049"/>
                    <a:pt x="734" y="3029"/>
                    <a:pt x="716" y="3001"/>
                  </a:cubicBezTo>
                  <a:cubicBezTo>
                    <a:pt x="689" y="2957"/>
                    <a:pt x="658" y="2932"/>
                    <a:pt x="603" y="2852"/>
                  </a:cubicBezTo>
                  <a:cubicBezTo>
                    <a:pt x="572" y="2810"/>
                    <a:pt x="548" y="2764"/>
                    <a:pt x="529" y="2716"/>
                  </a:cubicBezTo>
                  <a:lnTo>
                    <a:pt x="529" y="2716"/>
                  </a:lnTo>
                  <a:cubicBezTo>
                    <a:pt x="569" y="2767"/>
                    <a:pt x="613" y="2815"/>
                    <a:pt x="662" y="2860"/>
                  </a:cubicBezTo>
                  <a:cubicBezTo>
                    <a:pt x="729" y="2920"/>
                    <a:pt x="769" y="2930"/>
                    <a:pt x="796" y="2934"/>
                  </a:cubicBezTo>
                  <a:cubicBezTo>
                    <a:pt x="798" y="2935"/>
                    <a:pt x="800" y="2935"/>
                    <a:pt x="802" y="2935"/>
                  </a:cubicBezTo>
                  <a:cubicBezTo>
                    <a:pt x="828" y="2935"/>
                    <a:pt x="860" y="2908"/>
                    <a:pt x="823" y="2863"/>
                  </a:cubicBezTo>
                  <a:cubicBezTo>
                    <a:pt x="787" y="2820"/>
                    <a:pt x="723" y="2780"/>
                    <a:pt x="668" y="2686"/>
                  </a:cubicBezTo>
                  <a:cubicBezTo>
                    <a:pt x="628" y="2620"/>
                    <a:pt x="608" y="2566"/>
                    <a:pt x="622" y="2566"/>
                  </a:cubicBezTo>
                  <a:cubicBezTo>
                    <a:pt x="622" y="2566"/>
                    <a:pt x="623" y="2566"/>
                    <a:pt x="623" y="2566"/>
                  </a:cubicBezTo>
                  <a:cubicBezTo>
                    <a:pt x="639" y="2570"/>
                    <a:pt x="661" y="2612"/>
                    <a:pt x="718" y="2648"/>
                  </a:cubicBezTo>
                  <a:cubicBezTo>
                    <a:pt x="747" y="2666"/>
                    <a:pt x="781" y="2675"/>
                    <a:pt x="810" y="2675"/>
                  </a:cubicBezTo>
                  <a:cubicBezTo>
                    <a:pt x="837" y="2675"/>
                    <a:pt x="860" y="2667"/>
                    <a:pt x="868" y="2651"/>
                  </a:cubicBezTo>
                  <a:cubicBezTo>
                    <a:pt x="885" y="2618"/>
                    <a:pt x="864" y="2628"/>
                    <a:pt x="811" y="2583"/>
                  </a:cubicBezTo>
                  <a:cubicBezTo>
                    <a:pt x="759" y="2537"/>
                    <a:pt x="732" y="2480"/>
                    <a:pt x="653" y="2423"/>
                  </a:cubicBezTo>
                  <a:cubicBezTo>
                    <a:pt x="584" y="2372"/>
                    <a:pt x="521" y="2348"/>
                    <a:pt x="492" y="2273"/>
                  </a:cubicBezTo>
                  <a:cubicBezTo>
                    <a:pt x="318" y="1830"/>
                    <a:pt x="413" y="1417"/>
                    <a:pt x="465" y="1271"/>
                  </a:cubicBezTo>
                  <a:cubicBezTo>
                    <a:pt x="578" y="957"/>
                    <a:pt x="796" y="557"/>
                    <a:pt x="881" y="423"/>
                  </a:cubicBezTo>
                  <a:cubicBezTo>
                    <a:pt x="983" y="263"/>
                    <a:pt x="950" y="152"/>
                    <a:pt x="886" y="68"/>
                  </a:cubicBezTo>
                  <a:cubicBezTo>
                    <a:pt x="855" y="26"/>
                    <a:pt x="821" y="0"/>
                    <a:pt x="78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3" name="Google Shape;3923;p28"/>
            <p:cNvSpPr/>
            <p:nvPr/>
          </p:nvSpPr>
          <p:spPr>
            <a:xfrm>
              <a:off x="4020375" y="5082850"/>
              <a:ext cx="7150" cy="9000"/>
            </a:xfrm>
            <a:custGeom>
              <a:rect b="b" l="l" r="r" t="t"/>
              <a:pathLst>
                <a:path extrusionOk="0" h="360" w="286">
                  <a:moveTo>
                    <a:pt x="177" y="1"/>
                  </a:moveTo>
                  <a:cubicBezTo>
                    <a:pt x="140" y="1"/>
                    <a:pt x="104" y="14"/>
                    <a:pt x="81" y="51"/>
                  </a:cubicBezTo>
                  <a:cubicBezTo>
                    <a:pt x="1" y="176"/>
                    <a:pt x="114" y="360"/>
                    <a:pt x="214" y="360"/>
                  </a:cubicBezTo>
                  <a:cubicBezTo>
                    <a:pt x="216" y="360"/>
                    <a:pt x="217" y="360"/>
                    <a:pt x="219" y="360"/>
                  </a:cubicBezTo>
                  <a:cubicBezTo>
                    <a:pt x="272" y="357"/>
                    <a:pt x="285" y="330"/>
                    <a:pt x="285" y="330"/>
                  </a:cubicBezTo>
                  <a:lnTo>
                    <a:pt x="283" y="46"/>
                  </a:lnTo>
                  <a:cubicBezTo>
                    <a:pt x="263" y="20"/>
                    <a:pt x="220" y="1"/>
                    <a:pt x="177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4" name="Google Shape;3924;p28"/>
            <p:cNvSpPr/>
            <p:nvPr/>
          </p:nvSpPr>
          <p:spPr>
            <a:xfrm>
              <a:off x="4018175" y="5135550"/>
              <a:ext cx="34950" cy="28250"/>
            </a:xfrm>
            <a:custGeom>
              <a:rect b="b" l="l" r="r" t="t"/>
              <a:pathLst>
                <a:path extrusionOk="0" h="1130" w="1398">
                  <a:moveTo>
                    <a:pt x="1001" y="0"/>
                  </a:moveTo>
                  <a:cubicBezTo>
                    <a:pt x="714" y="0"/>
                    <a:pt x="270" y="89"/>
                    <a:pt x="270" y="89"/>
                  </a:cubicBezTo>
                  <a:cubicBezTo>
                    <a:pt x="283" y="164"/>
                    <a:pt x="262" y="253"/>
                    <a:pt x="210" y="374"/>
                  </a:cubicBezTo>
                  <a:cubicBezTo>
                    <a:pt x="171" y="467"/>
                    <a:pt x="107" y="576"/>
                    <a:pt x="0" y="819"/>
                  </a:cubicBezTo>
                  <a:cubicBezTo>
                    <a:pt x="9" y="854"/>
                    <a:pt x="110" y="1084"/>
                    <a:pt x="455" y="1123"/>
                  </a:cubicBezTo>
                  <a:cubicBezTo>
                    <a:pt x="488" y="1127"/>
                    <a:pt x="522" y="1129"/>
                    <a:pt x="556" y="1129"/>
                  </a:cubicBezTo>
                  <a:cubicBezTo>
                    <a:pt x="955" y="1129"/>
                    <a:pt x="1398" y="876"/>
                    <a:pt x="1356" y="568"/>
                  </a:cubicBezTo>
                  <a:cubicBezTo>
                    <a:pt x="1327" y="391"/>
                    <a:pt x="1260" y="251"/>
                    <a:pt x="1240" y="75"/>
                  </a:cubicBezTo>
                  <a:cubicBezTo>
                    <a:pt x="1233" y="19"/>
                    <a:pt x="1134" y="0"/>
                    <a:pt x="1001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5" name="Google Shape;3925;p28"/>
            <p:cNvSpPr/>
            <p:nvPr/>
          </p:nvSpPr>
          <p:spPr>
            <a:xfrm>
              <a:off x="4054775" y="5154250"/>
              <a:ext cx="19500" cy="13725"/>
            </a:xfrm>
            <a:custGeom>
              <a:rect b="b" l="l" r="r" t="t"/>
              <a:pathLst>
                <a:path extrusionOk="0" h="549" w="780">
                  <a:moveTo>
                    <a:pt x="780" y="0"/>
                  </a:moveTo>
                  <a:lnTo>
                    <a:pt x="780" y="0"/>
                  </a:lnTo>
                  <a:cubicBezTo>
                    <a:pt x="642" y="29"/>
                    <a:pt x="511" y="85"/>
                    <a:pt x="392" y="162"/>
                  </a:cubicBezTo>
                  <a:cubicBezTo>
                    <a:pt x="187" y="293"/>
                    <a:pt x="0" y="548"/>
                    <a:pt x="0" y="548"/>
                  </a:cubicBezTo>
                  <a:lnTo>
                    <a:pt x="141" y="534"/>
                  </a:lnTo>
                  <a:cubicBezTo>
                    <a:pt x="141" y="534"/>
                    <a:pt x="501" y="104"/>
                    <a:pt x="780" y="0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6" name="Google Shape;3926;p28"/>
            <p:cNvSpPr/>
            <p:nvPr/>
          </p:nvSpPr>
          <p:spPr>
            <a:xfrm>
              <a:off x="4043050" y="5190325"/>
              <a:ext cx="10075" cy="4900"/>
            </a:xfrm>
            <a:custGeom>
              <a:rect b="b" l="l" r="r" t="t"/>
              <a:pathLst>
                <a:path extrusionOk="0" h="196" w="403">
                  <a:moveTo>
                    <a:pt x="403" y="0"/>
                  </a:moveTo>
                  <a:lnTo>
                    <a:pt x="1" y="132"/>
                  </a:lnTo>
                  <a:cubicBezTo>
                    <a:pt x="1" y="132"/>
                    <a:pt x="18" y="154"/>
                    <a:pt x="72" y="179"/>
                  </a:cubicBezTo>
                  <a:cubicBezTo>
                    <a:pt x="95" y="190"/>
                    <a:pt x="120" y="196"/>
                    <a:pt x="145" y="196"/>
                  </a:cubicBezTo>
                  <a:cubicBezTo>
                    <a:pt x="147" y="196"/>
                    <a:pt x="149" y="196"/>
                    <a:pt x="152" y="196"/>
                  </a:cubicBezTo>
                  <a:lnTo>
                    <a:pt x="403" y="0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7" name="Google Shape;3927;p28"/>
            <p:cNvSpPr/>
            <p:nvPr/>
          </p:nvSpPr>
          <p:spPr>
            <a:xfrm>
              <a:off x="4009825" y="5105425"/>
              <a:ext cx="16550" cy="21625"/>
            </a:xfrm>
            <a:custGeom>
              <a:rect b="b" l="l" r="r" t="t"/>
              <a:pathLst>
                <a:path extrusionOk="0" h="865" w="662">
                  <a:moveTo>
                    <a:pt x="454" y="1"/>
                  </a:moveTo>
                  <a:cubicBezTo>
                    <a:pt x="453" y="1"/>
                    <a:pt x="452" y="1"/>
                    <a:pt x="450" y="1"/>
                  </a:cubicBezTo>
                  <a:cubicBezTo>
                    <a:pt x="403" y="3"/>
                    <a:pt x="385" y="17"/>
                    <a:pt x="306" y="105"/>
                  </a:cubicBezTo>
                  <a:cubicBezTo>
                    <a:pt x="226" y="193"/>
                    <a:pt x="0" y="604"/>
                    <a:pt x="0" y="604"/>
                  </a:cubicBezTo>
                  <a:cubicBezTo>
                    <a:pt x="85" y="831"/>
                    <a:pt x="377" y="865"/>
                    <a:pt x="377" y="865"/>
                  </a:cubicBezTo>
                  <a:cubicBezTo>
                    <a:pt x="377" y="865"/>
                    <a:pt x="564" y="503"/>
                    <a:pt x="591" y="436"/>
                  </a:cubicBezTo>
                  <a:cubicBezTo>
                    <a:pt x="625" y="356"/>
                    <a:pt x="661" y="277"/>
                    <a:pt x="626" y="163"/>
                  </a:cubicBezTo>
                  <a:cubicBezTo>
                    <a:pt x="592" y="49"/>
                    <a:pt x="512" y="1"/>
                    <a:pt x="454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8" name="Google Shape;3928;p28"/>
            <p:cNvSpPr/>
            <p:nvPr/>
          </p:nvSpPr>
          <p:spPr>
            <a:xfrm>
              <a:off x="4025500" y="5065550"/>
              <a:ext cx="6300" cy="3950"/>
            </a:xfrm>
            <a:custGeom>
              <a:rect b="b" l="l" r="r" t="t"/>
              <a:pathLst>
                <a:path extrusionOk="0" h="158" w="252">
                  <a:moveTo>
                    <a:pt x="192" y="1"/>
                  </a:moveTo>
                  <a:cubicBezTo>
                    <a:pt x="174" y="1"/>
                    <a:pt x="152" y="3"/>
                    <a:pt x="126" y="12"/>
                  </a:cubicBezTo>
                  <a:cubicBezTo>
                    <a:pt x="22" y="45"/>
                    <a:pt x="1" y="158"/>
                    <a:pt x="1" y="158"/>
                  </a:cubicBezTo>
                  <a:cubicBezTo>
                    <a:pt x="96" y="45"/>
                    <a:pt x="252" y="15"/>
                    <a:pt x="252" y="15"/>
                  </a:cubicBezTo>
                  <a:cubicBezTo>
                    <a:pt x="252" y="15"/>
                    <a:pt x="232" y="1"/>
                    <a:pt x="192" y="1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9" name="Google Shape;3929;p28"/>
            <p:cNvSpPr/>
            <p:nvPr/>
          </p:nvSpPr>
          <p:spPr>
            <a:xfrm>
              <a:off x="4324575" y="5036225"/>
              <a:ext cx="86750" cy="50075"/>
            </a:xfrm>
            <a:custGeom>
              <a:rect b="b" l="l" r="r" t="t"/>
              <a:pathLst>
                <a:path extrusionOk="0" h="2003" w="3470">
                  <a:moveTo>
                    <a:pt x="1734" y="1"/>
                  </a:moveTo>
                  <a:cubicBezTo>
                    <a:pt x="776" y="1"/>
                    <a:pt x="0" y="449"/>
                    <a:pt x="0" y="1001"/>
                  </a:cubicBezTo>
                  <a:cubicBezTo>
                    <a:pt x="0" y="1554"/>
                    <a:pt x="776" y="2003"/>
                    <a:pt x="1734" y="2003"/>
                  </a:cubicBezTo>
                  <a:cubicBezTo>
                    <a:pt x="2692" y="2003"/>
                    <a:pt x="3469" y="1554"/>
                    <a:pt x="3469" y="1001"/>
                  </a:cubicBezTo>
                  <a:cubicBezTo>
                    <a:pt x="3469" y="449"/>
                    <a:pt x="2692" y="1"/>
                    <a:pt x="1734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0" name="Google Shape;3930;p28"/>
            <p:cNvSpPr/>
            <p:nvPr/>
          </p:nvSpPr>
          <p:spPr>
            <a:xfrm>
              <a:off x="4328000" y="4909450"/>
              <a:ext cx="17800" cy="36775"/>
            </a:xfrm>
            <a:custGeom>
              <a:rect b="b" l="l" r="r" t="t"/>
              <a:pathLst>
                <a:path extrusionOk="0" h="1471" w="712">
                  <a:moveTo>
                    <a:pt x="185" y="0"/>
                  </a:moveTo>
                  <a:cubicBezTo>
                    <a:pt x="170" y="137"/>
                    <a:pt x="1" y="702"/>
                    <a:pt x="36" y="905"/>
                  </a:cubicBezTo>
                  <a:cubicBezTo>
                    <a:pt x="71" y="1108"/>
                    <a:pt x="634" y="1470"/>
                    <a:pt x="634" y="1470"/>
                  </a:cubicBezTo>
                  <a:lnTo>
                    <a:pt x="711" y="1125"/>
                  </a:lnTo>
                  <a:lnTo>
                    <a:pt x="472" y="891"/>
                  </a:lnTo>
                  <a:cubicBezTo>
                    <a:pt x="428" y="848"/>
                    <a:pt x="407" y="785"/>
                    <a:pt x="416" y="723"/>
                  </a:cubicBezTo>
                  <a:lnTo>
                    <a:pt x="486" y="249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1" name="Google Shape;3931;p28"/>
            <p:cNvSpPr/>
            <p:nvPr/>
          </p:nvSpPr>
          <p:spPr>
            <a:xfrm>
              <a:off x="4329200" y="4892850"/>
              <a:ext cx="17050" cy="34450"/>
            </a:xfrm>
            <a:custGeom>
              <a:rect b="b" l="l" r="r" t="t"/>
              <a:pathLst>
                <a:path extrusionOk="0" h="1378" w="682">
                  <a:moveTo>
                    <a:pt x="449" y="1"/>
                  </a:moveTo>
                  <a:cubicBezTo>
                    <a:pt x="370" y="1"/>
                    <a:pt x="291" y="39"/>
                    <a:pt x="258" y="95"/>
                  </a:cubicBezTo>
                  <a:cubicBezTo>
                    <a:pt x="176" y="230"/>
                    <a:pt x="8" y="1121"/>
                    <a:pt x="1" y="1200"/>
                  </a:cubicBezTo>
                  <a:cubicBezTo>
                    <a:pt x="1" y="1200"/>
                    <a:pt x="124" y="1377"/>
                    <a:pt x="312" y="1377"/>
                  </a:cubicBezTo>
                  <a:cubicBezTo>
                    <a:pt x="350" y="1377"/>
                    <a:pt x="390" y="1370"/>
                    <a:pt x="432" y="1353"/>
                  </a:cubicBezTo>
                  <a:lnTo>
                    <a:pt x="663" y="312"/>
                  </a:lnTo>
                  <a:cubicBezTo>
                    <a:pt x="681" y="83"/>
                    <a:pt x="564" y="1"/>
                    <a:pt x="449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2" name="Google Shape;3932;p28"/>
            <p:cNvSpPr/>
            <p:nvPr/>
          </p:nvSpPr>
          <p:spPr>
            <a:xfrm>
              <a:off x="4340400" y="5039725"/>
              <a:ext cx="15725" cy="17625"/>
            </a:xfrm>
            <a:custGeom>
              <a:rect b="b" l="l" r="r" t="t"/>
              <a:pathLst>
                <a:path extrusionOk="0" h="705" w="629">
                  <a:moveTo>
                    <a:pt x="526" y="1"/>
                  </a:moveTo>
                  <a:cubicBezTo>
                    <a:pt x="443" y="1"/>
                    <a:pt x="326" y="64"/>
                    <a:pt x="264" y="109"/>
                  </a:cubicBezTo>
                  <a:cubicBezTo>
                    <a:pt x="214" y="146"/>
                    <a:pt x="43" y="399"/>
                    <a:pt x="43" y="399"/>
                  </a:cubicBezTo>
                  <a:cubicBezTo>
                    <a:pt x="38" y="445"/>
                    <a:pt x="30" y="490"/>
                    <a:pt x="19" y="535"/>
                  </a:cubicBezTo>
                  <a:cubicBezTo>
                    <a:pt x="4" y="595"/>
                    <a:pt x="1" y="672"/>
                    <a:pt x="67" y="693"/>
                  </a:cubicBezTo>
                  <a:cubicBezTo>
                    <a:pt x="89" y="700"/>
                    <a:pt x="113" y="704"/>
                    <a:pt x="136" y="704"/>
                  </a:cubicBezTo>
                  <a:cubicBezTo>
                    <a:pt x="181" y="704"/>
                    <a:pt x="225" y="689"/>
                    <a:pt x="253" y="650"/>
                  </a:cubicBezTo>
                  <a:cubicBezTo>
                    <a:pt x="306" y="578"/>
                    <a:pt x="334" y="488"/>
                    <a:pt x="411" y="418"/>
                  </a:cubicBezTo>
                  <a:cubicBezTo>
                    <a:pt x="486" y="351"/>
                    <a:pt x="577" y="275"/>
                    <a:pt x="604" y="169"/>
                  </a:cubicBezTo>
                  <a:cubicBezTo>
                    <a:pt x="628" y="72"/>
                    <a:pt x="612" y="12"/>
                    <a:pt x="546" y="2"/>
                  </a:cubicBezTo>
                  <a:cubicBezTo>
                    <a:pt x="540" y="1"/>
                    <a:pt x="533" y="1"/>
                    <a:pt x="526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3" name="Google Shape;3933;p28"/>
            <p:cNvSpPr/>
            <p:nvPr/>
          </p:nvSpPr>
          <p:spPr>
            <a:xfrm>
              <a:off x="4363000" y="5062475"/>
              <a:ext cx="28350" cy="16150"/>
            </a:xfrm>
            <a:custGeom>
              <a:rect b="b" l="l" r="r" t="t"/>
              <a:pathLst>
                <a:path extrusionOk="0" h="646" w="1134">
                  <a:moveTo>
                    <a:pt x="306" y="1"/>
                  </a:moveTo>
                  <a:lnTo>
                    <a:pt x="37" y="50"/>
                  </a:lnTo>
                  <a:cubicBezTo>
                    <a:pt x="37" y="50"/>
                    <a:pt x="32" y="126"/>
                    <a:pt x="27" y="188"/>
                  </a:cubicBezTo>
                  <a:cubicBezTo>
                    <a:pt x="22" y="248"/>
                    <a:pt x="0" y="346"/>
                    <a:pt x="21" y="392"/>
                  </a:cubicBezTo>
                  <a:cubicBezTo>
                    <a:pt x="40" y="435"/>
                    <a:pt x="138" y="469"/>
                    <a:pt x="252" y="469"/>
                  </a:cubicBezTo>
                  <a:cubicBezTo>
                    <a:pt x="254" y="469"/>
                    <a:pt x="257" y="469"/>
                    <a:pt x="259" y="469"/>
                  </a:cubicBezTo>
                  <a:cubicBezTo>
                    <a:pt x="335" y="469"/>
                    <a:pt x="483" y="527"/>
                    <a:pt x="536" y="573"/>
                  </a:cubicBezTo>
                  <a:cubicBezTo>
                    <a:pt x="589" y="619"/>
                    <a:pt x="692" y="646"/>
                    <a:pt x="783" y="646"/>
                  </a:cubicBezTo>
                  <a:cubicBezTo>
                    <a:pt x="820" y="646"/>
                    <a:pt x="855" y="641"/>
                    <a:pt x="885" y="632"/>
                  </a:cubicBezTo>
                  <a:cubicBezTo>
                    <a:pt x="986" y="600"/>
                    <a:pt x="1100" y="553"/>
                    <a:pt x="1116" y="506"/>
                  </a:cubicBezTo>
                  <a:cubicBezTo>
                    <a:pt x="1133" y="459"/>
                    <a:pt x="1080" y="436"/>
                    <a:pt x="833" y="323"/>
                  </a:cubicBezTo>
                  <a:cubicBezTo>
                    <a:pt x="584" y="209"/>
                    <a:pt x="402" y="131"/>
                    <a:pt x="306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4" name="Google Shape;3934;p28"/>
            <p:cNvSpPr/>
            <p:nvPr/>
          </p:nvSpPr>
          <p:spPr>
            <a:xfrm>
              <a:off x="4338900" y="4953550"/>
              <a:ext cx="38275" cy="111425"/>
            </a:xfrm>
            <a:custGeom>
              <a:rect b="b" l="l" r="r" t="t"/>
              <a:pathLst>
                <a:path extrusionOk="0" h="4457" w="1531">
                  <a:moveTo>
                    <a:pt x="50" y="1"/>
                  </a:moveTo>
                  <a:lnTo>
                    <a:pt x="50" y="1"/>
                  </a:lnTo>
                  <a:cubicBezTo>
                    <a:pt x="58" y="114"/>
                    <a:pt x="86" y="686"/>
                    <a:pt x="103" y="1143"/>
                  </a:cubicBezTo>
                  <a:cubicBezTo>
                    <a:pt x="118" y="1566"/>
                    <a:pt x="151" y="2012"/>
                    <a:pt x="151" y="2012"/>
                  </a:cubicBezTo>
                  <a:cubicBezTo>
                    <a:pt x="151" y="2012"/>
                    <a:pt x="85" y="2204"/>
                    <a:pt x="42" y="2528"/>
                  </a:cubicBezTo>
                  <a:cubicBezTo>
                    <a:pt x="0" y="2853"/>
                    <a:pt x="103" y="3846"/>
                    <a:pt x="103" y="3846"/>
                  </a:cubicBezTo>
                  <a:cubicBezTo>
                    <a:pt x="103" y="3846"/>
                    <a:pt x="150" y="3880"/>
                    <a:pt x="225" y="3880"/>
                  </a:cubicBezTo>
                  <a:cubicBezTo>
                    <a:pt x="267" y="3880"/>
                    <a:pt x="317" y="3870"/>
                    <a:pt x="373" y="3838"/>
                  </a:cubicBezTo>
                  <a:cubicBezTo>
                    <a:pt x="373" y="3838"/>
                    <a:pt x="514" y="3068"/>
                    <a:pt x="567" y="2694"/>
                  </a:cubicBezTo>
                  <a:cubicBezTo>
                    <a:pt x="630" y="2263"/>
                    <a:pt x="665" y="2041"/>
                    <a:pt x="681" y="1808"/>
                  </a:cubicBezTo>
                  <a:cubicBezTo>
                    <a:pt x="696" y="1576"/>
                    <a:pt x="727" y="924"/>
                    <a:pt x="727" y="924"/>
                  </a:cubicBezTo>
                  <a:lnTo>
                    <a:pt x="757" y="938"/>
                  </a:lnTo>
                  <a:cubicBezTo>
                    <a:pt x="762" y="1103"/>
                    <a:pt x="801" y="1304"/>
                    <a:pt x="834" y="1640"/>
                  </a:cubicBezTo>
                  <a:cubicBezTo>
                    <a:pt x="870" y="2018"/>
                    <a:pt x="911" y="2477"/>
                    <a:pt x="911" y="2477"/>
                  </a:cubicBezTo>
                  <a:cubicBezTo>
                    <a:pt x="853" y="2695"/>
                    <a:pt x="832" y="2919"/>
                    <a:pt x="849" y="3144"/>
                  </a:cubicBezTo>
                  <a:cubicBezTo>
                    <a:pt x="870" y="3412"/>
                    <a:pt x="998" y="4451"/>
                    <a:pt x="998" y="4451"/>
                  </a:cubicBezTo>
                  <a:cubicBezTo>
                    <a:pt x="1022" y="4454"/>
                    <a:pt x="1046" y="4456"/>
                    <a:pt x="1070" y="4456"/>
                  </a:cubicBezTo>
                  <a:cubicBezTo>
                    <a:pt x="1150" y="4456"/>
                    <a:pt x="1230" y="4435"/>
                    <a:pt x="1300" y="4393"/>
                  </a:cubicBezTo>
                  <a:cubicBezTo>
                    <a:pt x="1300" y="4393"/>
                    <a:pt x="1332" y="3560"/>
                    <a:pt x="1363" y="3182"/>
                  </a:cubicBezTo>
                  <a:cubicBezTo>
                    <a:pt x="1387" y="2884"/>
                    <a:pt x="1405" y="2563"/>
                    <a:pt x="1420" y="2332"/>
                  </a:cubicBezTo>
                  <a:cubicBezTo>
                    <a:pt x="1437" y="2100"/>
                    <a:pt x="1530" y="329"/>
                    <a:pt x="1530" y="329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5" name="Google Shape;3935;p28"/>
            <p:cNvSpPr/>
            <p:nvPr/>
          </p:nvSpPr>
          <p:spPr>
            <a:xfrm>
              <a:off x="4345325" y="4968625"/>
              <a:ext cx="12500" cy="28375"/>
            </a:xfrm>
            <a:custGeom>
              <a:rect b="b" l="l" r="r" t="t"/>
              <a:pathLst>
                <a:path extrusionOk="0" h="1135" w="500">
                  <a:moveTo>
                    <a:pt x="0" y="1"/>
                  </a:moveTo>
                  <a:cubicBezTo>
                    <a:pt x="0" y="1"/>
                    <a:pt x="155" y="235"/>
                    <a:pt x="357" y="339"/>
                  </a:cubicBezTo>
                  <a:cubicBezTo>
                    <a:pt x="357" y="339"/>
                    <a:pt x="428" y="1134"/>
                    <a:pt x="430" y="1134"/>
                  </a:cubicBezTo>
                  <a:cubicBezTo>
                    <a:pt x="430" y="1134"/>
                    <a:pt x="430" y="1134"/>
                    <a:pt x="430" y="1134"/>
                  </a:cubicBezTo>
                  <a:lnTo>
                    <a:pt x="471" y="334"/>
                  </a:lnTo>
                  <a:lnTo>
                    <a:pt x="500" y="335"/>
                  </a:lnTo>
                  <a:cubicBezTo>
                    <a:pt x="500" y="335"/>
                    <a:pt x="168" y="159"/>
                    <a:pt x="0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6" name="Google Shape;3936;p28"/>
            <p:cNvSpPr/>
            <p:nvPr/>
          </p:nvSpPr>
          <p:spPr>
            <a:xfrm>
              <a:off x="4343050" y="4861375"/>
              <a:ext cx="29150" cy="32575"/>
            </a:xfrm>
            <a:custGeom>
              <a:rect b="b" l="l" r="r" t="t"/>
              <a:pathLst>
                <a:path extrusionOk="0" h="1303" w="1166">
                  <a:moveTo>
                    <a:pt x="594" y="1"/>
                  </a:moveTo>
                  <a:cubicBezTo>
                    <a:pt x="575" y="1"/>
                    <a:pt x="557" y="2"/>
                    <a:pt x="538" y="4"/>
                  </a:cubicBezTo>
                  <a:cubicBezTo>
                    <a:pt x="301" y="28"/>
                    <a:pt x="107" y="199"/>
                    <a:pt x="54" y="431"/>
                  </a:cubicBezTo>
                  <a:cubicBezTo>
                    <a:pt x="1" y="663"/>
                    <a:pt x="102" y="901"/>
                    <a:pt x="305" y="1026"/>
                  </a:cubicBezTo>
                  <a:cubicBezTo>
                    <a:pt x="305" y="1026"/>
                    <a:pt x="336" y="1125"/>
                    <a:pt x="356" y="1145"/>
                  </a:cubicBezTo>
                  <a:cubicBezTo>
                    <a:pt x="451" y="1246"/>
                    <a:pt x="705" y="1303"/>
                    <a:pt x="823" y="1303"/>
                  </a:cubicBezTo>
                  <a:cubicBezTo>
                    <a:pt x="838" y="1303"/>
                    <a:pt x="851" y="1302"/>
                    <a:pt x="861" y="1300"/>
                  </a:cubicBezTo>
                  <a:cubicBezTo>
                    <a:pt x="973" y="1279"/>
                    <a:pt x="1032" y="1228"/>
                    <a:pt x="1081" y="1102"/>
                  </a:cubicBezTo>
                  <a:cubicBezTo>
                    <a:pt x="1165" y="879"/>
                    <a:pt x="1121" y="588"/>
                    <a:pt x="1090" y="451"/>
                  </a:cubicBezTo>
                  <a:cubicBezTo>
                    <a:pt x="1039" y="194"/>
                    <a:pt x="851" y="1"/>
                    <a:pt x="594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7" name="Google Shape;3937;p28"/>
            <p:cNvSpPr/>
            <p:nvPr/>
          </p:nvSpPr>
          <p:spPr>
            <a:xfrm>
              <a:off x="4343325" y="4888700"/>
              <a:ext cx="23400" cy="17175"/>
            </a:xfrm>
            <a:custGeom>
              <a:rect b="b" l="l" r="r" t="t"/>
              <a:pathLst>
                <a:path extrusionOk="0" h="687" w="936">
                  <a:moveTo>
                    <a:pt x="318" y="0"/>
                  </a:moveTo>
                  <a:cubicBezTo>
                    <a:pt x="318" y="0"/>
                    <a:pt x="303" y="150"/>
                    <a:pt x="293" y="177"/>
                  </a:cubicBezTo>
                  <a:cubicBezTo>
                    <a:pt x="288" y="188"/>
                    <a:pt x="274" y="192"/>
                    <a:pt x="254" y="192"/>
                  </a:cubicBezTo>
                  <a:cubicBezTo>
                    <a:pt x="216" y="192"/>
                    <a:pt x="155" y="178"/>
                    <a:pt x="81" y="175"/>
                  </a:cubicBezTo>
                  <a:cubicBezTo>
                    <a:pt x="81" y="175"/>
                    <a:pt x="80" y="175"/>
                    <a:pt x="79" y="175"/>
                  </a:cubicBezTo>
                  <a:cubicBezTo>
                    <a:pt x="4" y="175"/>
                    <a:pt x="0" y="324"/>
                    <a:pt x="60" y="450"/>
                  </a:cubicBezTo>
                  <a:cubicBezTo>
                    <a:pt x="115" y="565"/>
                    <a:pt x="314" y="672"/>
                    <a:pt x="492" y="686"/>
                  </a:cubicBezTo>
                  <a:cubicBezTo>
                    <a:pt x="500" y="686"/>
                    <a:pt x="508" y="687"/>
                    <a:pt x="517" y="687"/>
                  </a:cubicBezTo>
                  <a:cubicBezTo>
                    <a:pt x="693" y="687"/>
                    <a:pt x="936" y="560"/>
                    <a:pt x="833" y="495"/>
                  </a:cubicBezTo>
                  <a:cubicBezTo>
                    <a:pt x="725" y="429"/>
                    <a:pt x="720" y="400"/>
                    <a:pt x="731" y="345"/>
                  </a:cubicBezTo>
                  <a:cubicBezTo>
                    <a:pt x="741" y="291"/>
                    <a:pt x="757" y="207"/>
                    <a:pt x="757" y="207"/>
                  </a:cubicBezTo>
                  <a:lnTo>
                    <a:pt x="318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8" name="Google Shape;3938;p28"/>
            <p:cNvSpPr/>
            <p:nvPr/>
          </p:nvSpPr>
          <p:spPr>
            <a:xfrm>
              <a:off x="4343325" y="4861375"/>
              <a:ext cx="24650" cy="28650"/>
            </a:xfrm>
            <a:custGeom>
              <a:rect b="b" l="l" r="r" t="t"/>
              <a:pathLst>
                <a:path extrusionOk="0" h="1146" w="986">
                  <a:moveTo>
                    <a:pt x="582" y="1"/>
                  </a:moveTo>
                  <a:cubicBezTo>
                    <a:pt x="564" y="1"/>
                    <a:pt x="546" y="2"/>
                    <a:pt x="527" y="4"/>
                  </a:cubicBezTo>
                  <a:cubicBezTo>
                    <a:pt x="221" y="35"/>
                    <a:pt x="1" y="308"/>
                    <a:pt x="32" y="613"/>
                  </a:cubicBezTo>
                  <a:cubicBezTo>
                    <a:pt x="51" y="790"/>
                    <a:pt x="95" y="917"/>
                    <a:pt x="233" y="1044"/>
                  </a:cubicBezTo>
                  <a:cubicBezTo>
                    <a:pt x="259" y="1066"/>
                    <a:pt x="287" y="1085"/>
                    <a:pt x="317" y="1102"/>
                  </a:cubicBezTo>
                  <a:cubicBezTo>
                    <a:pt x="375" y="1130"/>
                    <a:pt x="438" y="1145"/>
                    <a:pt x="503" y="1145"/>
                  </a:cubicBezTo>
                  <a:cubicBezTo>
                    <a:pt x="539" y="1145"/>
                    <a:pt x="575" y="1140"/>
                    <a:pt x="611" y="1131"/>
                  </a:cubicBezTo>
                  <a:cubicBezTo>
                    <a:pt x="731" y="1097"/>
                    <a:pt x="728" y="967"/>
                    <a:pt x="705" y="949"/>
                  </a:cubicBezTo>
                  <a:cubicBezTo>
                    <a:pt x="682" y="930"/>
                    <a:pt x="610" y="961"/>
                    <a:pt x="585" y="883"/>
                  </a:cubicBezTo>
                  <a:cubicBezTo>
                    <a:pt x="559" y="807"/>
                    <a:pt x="532" y="751"/>
                    <a:pt x="574" y="658"/>
                  </a:cubicBezTo>
                  <a:cubicBezTo>
                    <a:pt x="591" y="615"/>
                    <a:pt x="631" y="593"/>
                    <a:pt x="671" y="593"/>
                  </a:cubicBezTo>
                  <a:cubicBezTo>
                    <a:pt x="707" y="593"/>
                    <a:pt x="742" y="611"/>
                    <a:pt x="762" y="648"/>
                  </a:cubicBezTo>
                  <a:cubicBezTo>
                    <a:pt x="792" y="714"/>
                    <a:pt x="804" y="838"/>
                    <a:pt x="804" y="838"/>
                  </a:cubicBezTo>
                  <a:cubicBezTo>
                    <a:pt x="804" y="838"/>
                    <a:pt x="879" y="801"/>
                    <a:pt x="887" y="720"/>
                  </a:cubicBezTo>
                  <a:cubicBezTo>
                    <a:pt x="891" y="663"/>
                    <a:pt x="889" y="605"/>
                    <a:pt x="879" y="548"/>
                  </a:cubicBezTo>
                  <a:cubicBezTo>
                    <a:pt x="869" y="500"/>
                    <a:pt x="883" y="450"/>
                    <a:pt x="913" y="413"/>
                  </a:cubicBezTo>
                  <a:cubicBezTo>
                    <a:pt x="957" y="363"/>
                    <a:pt x="933" y="292"/>
                    <a:pt x="933" y="292"/>
                  </a:cubicBezTo>
                  <a:cubicBezTo>
                    <a:pt x="954" y="270"/>
                    <a:pt x="971" y="246"/>
                    <a:pt x="985" y="220"/>
                  </a:cubicBezTo>
                  <a:cubicBezTo>
                    <a:pt x="895" y="87"/>
                    <a:pt x="754" y="1"/>
                    <a:pt x="582" y="1"/>
                  </a:cubicBezTo>
                  <a:close/>
                </a:path>
              </a:pathLst>
            </a:custGeom>
            <a:solidFill>
              <a:srgbClr val="FFD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9" name="Google Shape;3939;p28"/>
            <p:cNvSpPr/>
            <p:nvPr/>
          </p:nvSpPr>
          <p:spPr>
            <a:xfrm>
              <a:off x="4344900" y="4859200"/>
              <a:ext cx="31350" cy="9500"/>
            </a:xfrm>
            <a:custGeom>
              <a:rect b="b" l="l" r="r" t="t"/>
              <a:pathLst>
                <a:path extrusionOk="0" h="380" w="1254">
                  <a:moveTo>
                    <a:pt x="1116" y="0"/>
                  </a:moveTo>
                  <a:cubicBezTo>
                    <a:pt x="1095" y="0"/>
                    <a:pt x="1071" y="5"/>
                    <a:pt x="1044" y="16"/>
                  </a:cubicBezTo>
                  <a:cubicBezTo>
                    <a:pt x="976" y="44"/>
                    <a:pt x="887" y="53"/>
                    <a:pt x="797" y="53"/>
                  </a:cubicBezTo>
                  <a:cubicBezTo>
                    <a:pt x="680" y="53"/>
                    <a:pt x="562" y="37"/>
                    <a:pt x="487" y="29"/>
                  </a:cubicBezTo>
                  <a:cubicBezTo>
                    <a:pt x="477" y="28"/>
                    <a:pt x="466" y="28"/>
                    <a:pt x="454" y="28"/>
                  </a:cubicBezTo>
                  <a:cubicBezTo>
                    <a:pt x="303" y="28"/>
                    <a:pt x="1" y="109"/>
                    <a:pt x="34" y="376"/>
                  </a:cubicBezTo>
                  <a:lnTo>
                    <a:pt x="870" y="379"/>
                  </a:lnTo>
                  <a:cubicBezTo>
                    <a:pt x="870" y="379"/>
                    <a:pt x="874" y="379"/>
                    <a:pt x="880" y="379"/>
                  </a:cubicBezTo>
                  <a:cubicBezTo>
                    <a:pt x="913" y="379"/>
                    <a:pt x="1034" y="370"/>
                    <a:pt x="1145" y="243"/>
                  </a:cubicBezTo>
                  <a:cubicBezTo>
                    <a:pt x="1254" y="117"/>
                    <a:pt x="1221" y="0"/>
                    <a:pt x="1116" y="0"/>
                  </a:cubicBezTo>
                  <a:close/>
                </a:path>
              </a:pathLst>
            </a:custGeom>
            <a:solidFill>
              <a:srgbClr val="FFD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0" name="Google Shape;3940;p28"/>
            <p:cNvSpPr/>
            <p:nvPr/>
          </p:nvSpPr>
          <p:spPr>
            <a:xfrm>
              <a:off x="4333475" y="4892825"/>
              <a:ext cx="45075" cy="76800"/>
            </a:xfrm>
            <a:custGeom>
              <a:rect b="b" l="l" r="r" t="t"/>
              <a:pathLst>
                <a:path extrusionOk="0" h="3072" w="1803">
                  <a:moveTo>
                    <a:pt x="352" y="1"/>
                  </a:moveTo>
                  <a:cubicBezTo>
                    <a:pt x="232" y="1"/>
                    <a:pt x="143" y="46"/>
                    <a:pt x="80" y="355"/>
                  </a:cubicBezTo>
                  <a:cubicBezTo>
                    <a:pt x="0" y="742"/>
                    <a:pt x="87" y="979"/>
                    <a:pt x="250" y="1561"/>
                  </a:cubicBezTo>
                  <a:cubicBezTo>
                    <a:pt x="321" y="1814"/>
                    <a:pt x="198" y="2183"/>
                    <a:pt x="194" y="2624"/>
                  </a:cubicBezTo>
                  <a:cubicBezTo>
                    <a:pt x="352" y="2935"/>
                    <a:pt x="644" y="3071"/>
                    <a:pt x="908" y="3071"/>
                  </a:cubicBezTo>
                  <a:cubicBezTo>
                    <a:pt x="978" y="3071"/>
                    <a:pt x="1047" y="3061"/>
                    <a:pt x="1110" y="3043"/>
                  </a:cubicBezTo>
                  <a:cubicBezTo>
                    <a:pt x="1295" y="2987"/>
                    <a:pt x="1436" y="2883"/>
                    <a:pt x="1513" y="2755"/>
                  </a:cubicBezTo>
                  <a:cubicBezTo>
                    <a:pt x="1583" y="2856"/>
                    <a:pt x="1656" y="2880"/>
                    <a:pt x="1709" y="2880"/>
                  </a:cubicBezTo>
                  <a:cubicBezTo>
                    <a:pt x="1756" y="2880"/>
                    <a:pt x="1787" y="2862"/>
                    <a:pt x="1787" y="2862"/>
                  </a:cubicBezTo>
                  <a:cubicBezTo>
                    <a:pt x="1803" y="2732"/>
                    <a:pt x="1762" y="1742"/>
                    <a:pt x="1741" y="1240"/>
                  </a:cubicBezTo>
                  <a:cubicBezTo>
                    <a:pt x="1724" y="805"/>
                    <a:pt x="1668" y="548"/>
                    <a:pt x="1541" y="459"/>
                  </a:cubicBezTo>
                  <a:cubicBezTo>
                    <a:pt x="1440" y="389"/>
                    <a:pt x="1129" y="248"/>
                    <a:pt x="1129" y="248"/>
                  </a:cubicBezTo>
                  <a:cubicBezTo>
                    <a:pt x="1129" y="248"/>
                    <a:pt x="1120" y="292"/>
                    <a:pt x="1036" y="292"/>
                  </a:cubicBezTo>
                  <a:cubicBezTo>
                    <a:pt x="1003" y="292"/>
                    <a:pt x="959" y="285"/>
                    <a:pt x="899" y="266"/>
                  </a:cubicBezTo>
                  <a:cubicBezTo>
                    <a:pt x="687" y="200"/>
                    <a:pt x="607" y="104"/>
                    <a:pt x="638" y="27"/>
                  </a:cubicBezTo>
                  <a:cubicBezTo>
                    <a:pt x="547" y="13"/>
                    <a:pt x="455" y="4"/>
                    <a:pt x="362" y="1"/>
                  </a:cubicBezTo>
                  <a:cubicBezTo>
                    <a:pt x="359" y="1"/>
                    <a:pt x="355" y="1"/>
                    <a:pt x="352" y="1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1" name="Google Shape;3941;p28"/>
            <p:cNvSpPr/>
            <p:nvPr/>
          </p:nvSpPr>
          <p:spPr>
            <a:xfrm>
              <a:off x="4347450" y="4892050"/>
              <a:ext cx="16650" cy="9300"/>
            </a:xfrm>
            <a:custGeom>
              <a:rect b="b" l="l" r="r" t="t"/>
              <a:pathLst>
                <a:path extrusionOk="0" h="372" w="666">
                  <a:moveTo>
                    <a:pt x="104" y="0"/>
                  </a:moveTo>
                  <a:cubicBezTo>
                    <a:pt x="67" y="0"/>
                    <a:pt x="21" y="50"/>
                    <a:pt x="21" y="50"/>
                  </a:cubicBezTo>
                  <a:cubicBezTo>
                    <a:pt x="1" y="115"/>
                    <a:pt x="84" y="290"/>
                    <a:pt x="322" y="350"/>
                  </a:cubicBezTo>
                  <a:cubicBezTo>
                    <a:pt x="382" y="366"/>
                    <a:pt x="434" y="371"/>
                    <a:pt x="478" y="371"/>
                  </a:cubicBezTo>
                  <a:cubicBezTo>
                    <a:pt x="606" y="371"/>
                    <a:pt x="666" y="322"/>
                    <a:pt x="666" y="322"/>
                  </a:cubicBezTo>
                  <a:cubicBezTo>
                    <a:pt x="640" y="281"/>
                    <a:pt x="616" y="198"/>
                    <a:pt x="574" y="198"/>
                  </a:cubicBezTo>
                  <a:cubicBezTo>
                    <a:pt x="572" y="198"/>
                    <a:pt x="570" y="198"/>
                    <a:pt x="568" y="198"/>
                  </a:cubicBezTo>
                  <a:cubicBezTo>
                    <a:pt x="332" y="191"/>
                    <a:pt x="178" y="70"/>
                    <a:pt x="134" y="15"/>
                  </a:cubicBezTo>
                  <a:cubicBezTo>
                    <a:pt x="125" y="4"/>
                    <a:pt x="115" y="0"/>
                    <a:pt x="104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p28"/>
            <p:cNvSpPr/>
            <p:nvPr/>
          </p:nvSpPr>
          <p:spPr>
            <a:xfrm>
              <a:off x="4364350" y="4903675"/>
              <a:ext cx="55075" cy="42225"/>
            </a:xfrm>
            <a:custGeom>
              <a:rect b="b" l="l" r="r" t="t"/>
              <a:pathLst>
                <a:path extrusionOk="0" h="1689" w="2203">
                  <a:moveTo>
                    <a:pt x="162" y="0"/>
                  </a:moveTo>
                  <a:cubicBezTo>
                    <a:pt x="68" y="0"/>
                    <a:pt x="1" y="108"/>
                    <a:pt x="34" y="334"/>
                  </a:cubicBezTo>
                  <a:cubicBezTo>
                    <a:pt x="81" y="653"/>
                    <a:pt x="144" y="876"/>
                    <a:pt x="262" y="1251"/>
                  </a:cubicBezTo>
                  <a:cubicBezTo>
                    <a:pt x="294" y="1350"/>
                    <a:pt x="364" y="1524"/>
                    <a:pt x="468" y="1608"/>
                  </a:cubicBezTo>
                  <a:cubicBezTo>
                    <a:pt x="536" y="1664"/>
                    <a:pt x="623" y="1688"/>
                    <a:pt x="734" y="1688"/>
                  </a:cubicBezTo>
                  <a:cubicBezTo>
                    <a:pt x="831" y="1688"/>
                    <a:pt x="946" y="1669"/>
                    <a:pt x="1083" y="1635"/>
                  </a:cubicBezTo>
                  <a:cubicBezTo>
                    <a:pt x="1208" y="1603"/>
                    <a:pt x="1346" y="1530"/>
                    <a:pt x="1583" y="1419"/>
                  </a:cubicBezTo>
                  <a:cubicBezTo>
                    <a:pt x="1646" y="1389"/>
                    <a:pt x="1696" y="1369"/>
                    <a:pt x="1818" y="1314"/>
                  </a:cubicBezTo>
                  <a:cubicBezTo>
                    <a:pt x="1940" y="1257"/>
                    <a:pt x="2066" y="1163"/>
                    <a:pt x="2130" y="1069"/>
                  </a:cubicBezTo>
                  <a:cubicBezTo>
                    <a:pt x="2194" y="976"/>
                    <a:pt x="2203" y="934"/>
                    <a:pt x="2189" y="912"/>
                  </a:cubicBezTo>
                  <a:cubicBezTo>
                    <a:pt x="2183" y="901"/>
                    <a:pt x="2174" y="896"/>
                    <a:pt x="2163" y="896"/>
                  </a:cubicBezTo>
                  <a:cubicBezTo>
                    <a:pt x="2148" y="896"/>
                    <a:pt x="2130" y="907"/>
                    <a:pt x="2110" y="930"/>
                  </a:cubicBezTo>
                  <a:cubicBezTo>
                    <a:pt x="2076" y="970"/>
                    <a:pt x="2027" y="1040"/>
                    <a:pt x="1930" y="1097"/>
                  </a:cubicBezTo>
                  <a:cubicBezTo>
                    <a:pt x="1930" y="1097"/>
                    <a:pt x="2010" y="1015"/>
                    <a:pt x="2052" y="963"/>
                  </a:cubicBezTo>
                  <a:cubicBezTo>
                    <a:pt x="2090" y="916"/>
                    <a:pt x="2122" y="864"/>
                    <a:pt x="2146" y="808"/>
                  </a:cubicBezTo>
                  <a:cubicBezTo>
                    <a:pt x="2164" y="765"/>
                    <a:pt x="2138" y="708"/>
                    <a:pt x="2108" y="708"/>
                  </a:cubicBezTo>
                  <a:cubicBezTo>
                    <a:pt x="2101" y="708"/>
                    <a:pt x="2094" y="711"/>
                    <a:pt x="2087" y="719"/>
                  </a:cubicBezTo>
                  <a:cubicBezTo>
                    <a:pt x="2052" y="758"/>
                    <a:pt x="2035" y="796"/>
                    <a:pt x="1970" y="875"/>
                  </a:cubicBezTo>
                  <a:cubicBezTo>
                    <a:pt x="1936" y="916"/>
                    <a:pt x="1897" y="952"/>
                    <a:pt x="1855" y="984"/>
                  </a:cubicBezTo>
                  <a:cubicBezTo>
                    <a:pt x="1895" y="930"/>
                    <a:pt x="1930" y="873"/>
                    <a:pt x="1961" y="813"/>
                  </a:cubicBezTo>
                  <a:cubicBezTo>
                    <a:pt x="2002" y="730"/>
                    <a:pt x="2002" y="686"/>
                    <a:pt x="2000" y="659"/>
                  </a:cubicBezTo>
                  <a:cubicBezTo>
                    <a:pt x="1999" y="641"/>
                    <a:pt x="1984" y="622"/>
                    <a:pt x="1964" y="622"/>
                  </a:cubicBezTo>
                  <a:cubicBezTo>
                    <a:pt x="1951" y="622"/>
                    <a:pt x="1936" y="630"/>
                    <a:pt x="1922" y="650"/>
                  </a:cubicBezTo>
                  <a:cubicBezTo>
                    <a:pt x="1888" y="698"/>
                    <a:pt x="1866" y="773"/>
                    <a:pt x="1788" y="854"/>
                  </a:cubicBezTo>
                  <a:cubicBezTo>
                    <a:pt x="1740" y="903"/>
                    <a:pt x="1698" y="936"/>
                    <a:pt x="1685" y="936"/>
                  </a:cubicBezTo>
                  <a:cubicBezTo>
                    <a:pt x="1682" y="936"/>
                    <a:pt x="1680" y="934"/>
                    <a:pt x="1680" y="931"/>
                  </a:cubicBezTo>
                  <a:cubicBezTo>
                    <a:pt x="1679" y="916"/>
                    <a:pt x="1715" y="882"/>
                    <a:pt x="1736" y="814"/>
                  </a:cubicBezTo>
                  <a:cubicBezTo>
                    <a:pt x="1755" y="748"/>
                    <a:pt x="1736" y="672"/>
                    <a:pt x="1697" y="663"/>
                  </a:cubicBezTo>
                  <a:cubicBezTo>
                    <a:pt x="1688" y="662"/>
                    <a:pt x="1682" y="661"/>
                    <a:pt x="1677" y="661"/>
                  </a:cubicBezTo>
                  <a:cubicBezTo>
                    <a:pt x="1660" y="661"/>
                    <a:pt x="1660" y="673"/>
                    <a:pt x="1636" y="723"/>
                  </a:cubicBezTo>
                  <a:cubicBezTo>
                    <a:pt x="1604" y="787"/>
                    <a:pt x="1558" y="835"/>
                    <a:pt x="1522" y="929"/>
                  </a:cubicBezTo>
                  <a:cubicBezTo>
                    <a:pt x="1491" y="1012"/>
                    <a:pt x="1478" y="1045"/>
                    <a:pt x="1420" y="1105"/>
                  </a:cubicBezTo>
                  <a:cubicBezTo>
                    <a:pt x="1358" y="1170"/>
                    <a:pt x="1222" y="1243"/>
                    <a:pt x="985" y="1303"/>
                  </a:cubicBezTo>
                  <a:cubicBezTo>
                    <a:pt x="946" y="1313"/>
                    <a:pt x="912" y="1317"/>
                    <a:pt x="882" y="1317"/>
                  </a:cubicBezTo>
                  <a:cubicBezTo>
                    <a:pt x="718" y="1317"/>
                    <a:pt x="672" y="1187"/>
                    <a:pt x="645" y="1077"/>
                  </a:cubicBezTo>
                  <a:cubicBezTo>
                    <a:pt x="565" y="762"/>
                    <a:pt x="522" y="478"/>
                    <a:pt x="464" y="299"/>
                  </a:cubicBezTo>
                  <a:cubicBezTo>
                    <a:pt x="394" y="88"/>
                    <a:pt x="320" y="54"/>
                    <a:pt x="218" y="12"/>
                  </a:cubicBezTo>
                  <a:cubicBezTo>
                    <a:pt x="199" y="4"/>
                    <a:pt x="180" y="0"/>
                    <a:pt x="16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3" name="Google Shape;3943;p28"/>
            <p:cNvSpPr/>
            <p:nvPr/>
          </p:nvSpPr>
          <p:spPr>
            <a:xfrm>
              <a:off x="4362300" y="4902800"/>
              <a:ext cx="19850" cy="33825"/>
            </a:xfrm>
            <a:custGeom>
              <a:rect b="b" l="l" r="r" t="t"/>
              <a:pathLst>
                <a:path extrusionOk="0" h="1353" w="794">
                  <a:moveTo>
                    <a:pt x="263" y="0"/>
                  </a:moveTo>
                  <a:cubicBezTo>
                    <a:pt x="245" y="0"/>
                    <a:pt x="226" y="2"/>
                    <a:pt x="207" y="5"/>
                  </a:cubicBezTo>
                  <a:cubicBezTo>
                    <a:pt x="1" y="35"/>
                    <a:pt x="15" y="281"/>
                    <a:pt x="50" y="462"/>
                  </a:cubicBezTo>
                  <a:cubicBezTo>
                    <a:pt x="84" y="642"/>
                    <a:pt x="255" y="1348"/>
                    <a:pt x="255" y="1348"/>
                  </a:cubicBezTo>
                  <a:cubicBezTo>
                    <a:pt x="255" y="1348"/>
                    <a:pt x="287" y="1353"/>
                    <a:pt x="343" y="1353"/>
                  </a:cubicBezTo>
                  <a:cubicBezTo>
                    <a:pt x="403" y="1353"/>
                    <a:pt x="490" y="1347"/>
                    <a:pt x="593" y="1321"/>
                  </a:cubicBezTo>
                  <a:cubicBezTo>
                    <a:pt x="793" y="1273"/>
                    <a:pt x="789" y="1136"/>
                    <a:pt x="789" y="1136"/>
                  </a:cubicBezTo>
                  <a:cubicBezTo>
                    <a:pt x="789" y="1136"/>
                    <a:pt x="638" y="560"/>
                    <a:pt x="565" y="308"/>
                  </a:cubicBezTo>
                  <a:cubicBezTo>
                    <a:pt x="500" y="85"/>
                    <a:pt x="399" y="0"/>
                    <a:pt x="263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4" name="Google Shape;3944;p28"/>
            <p:cNvSpPr/>
            <p:nvPr/>
          </p:nvSpPr>
          <p:spPr>
            <a:xfrm>
              <a:off x="4154000" y="5148250"/>
              <a:ext cx="114975" cy="66350"/>
            </a:xfrm>
            <a:custGeom>
              <a:rect b="b" l="l" r="r" t="t"/>
              <a:pathLst>
                <a:path extrusionOk="0" h="2654" w="4599">
                  <a:moveTo>
                    <a:pt x="2299" y="0"/>
                  </a:moveTo>
                  <a:cubicBezTo>
                    <a:pt x="1030" y="0"/>
                    <a:pt x="1" y="594"/>
                    <a:pt x="1" y="1326"/>
                  </a:cubicBezTo>
                  <a:cubicBezTo>
                    <a:pt x="1" y="2060"/>
                    <a:pt x="1030" y="2653"/>
                    <a:pt x="2299" y="2653"/>
                  </a:cubicBezTo>
                  <a:cubicBezTo>
                    <a:pt x="3569" y="2653"/>
                    <a:pt x="4598" y="2060"/>
                    <a:pt x="4598" y="1326"/>
                  </a:cubicBezTo>
                  <a:cubicBezTo>
                    <a:pt x="4598" y="594"/>
                    <a:pt x="3569" y="0"/>
                    <a:pt x="2299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5" name="Google Shape;3945;p28"/>
            <p:cNvSpPr/>
            <p:nvPr/>
          </p:nvSpPr>
          <p:spPr>
            <a:xfrm>
              <a:off x="4170350" y="5088125"/>
              <a:ext cx="49425" cy="43525"/>
            </a:xfrm>
            <a:custGeom>
              <a:rect b="b" l="l" r="r" t="t"/>
              <a:pathLst>
                <a:path extrusionOk="0" h="1741" w="1977">
                  <a:moveTo>
                    <a:pt x="1849" y="0"/>
                  </a:moveTo>
                  <a:cubicBezTo>
                    <a:pt x="1831" y="0"/>
                    <a:pt x="1811" y="2"/>
                    <a:pt x="1790" y="6"/>
                  </a:cubicBezTo>
                  <a:cubicBezTo>
                    <a:pt x="1670" y="30"/>
                    <a:pt x="1571" y="143"/>
                    <a:pt x="1498" y="316"/>
                  </a:cubicBezTo>
                  <a:cubicBezTo>
                    <a:pt x="1426" y="491"/>
                    <a:pt x="1125" y="1226"/>
                    <a:pt x="1060" y="1267"/>
                  </a:cubicBezTo>
                  <a:cubicBezTo>
                    <a:pt x="1059" y="1268"/>
                    <a:pt x="1056" y="1269"/>
                    <a:pt x="1053" y="1269"/>
                  </a:cubicBezTo>
                  <a:cubicBezTo>
                    <a:pt x="979" y="1269"/>
                    <a:pt x="482" y="1057"/>
                    <a:pt x="375" y="982"/>
                  </a:cubicBezTo>
                  <a:cubicBezTo>
                    <a:pt x="289" y="1002"/>
                    <a:pt x="1" y="1016"/>
                    <a:pt x="1" y="1016"/>
                  </a:cubicBezTo>
                  <a:cubicBezTo>
                    <a:pt x="96" y="1139"/>
                    <a:pt x="207" y="1249"/>
                    <a:pt x="330" y="1344"/>
                  </a:cubicBezTo>
                  <a:cubicBezTo>
                    <a:pt x="480" y="1460"/>
                    <a:pt x="937" y="1741"/>
                    <a:pt x="1184" y="1741"/>
                  </a:cubicBezTo>
                  <a:cubicBezTo>
                    <a:pt x="1236" y="1741"/>
                    <a:pt x="1278" y="1728"/>
                    <a:pt x="1306" y="1699"/>
                  </a:cubicBezTo>
                  <a:cubicBezTo>
                    <a:pt x="1372" y="1632"/>
                    <a:pt x="1976" y="39"/>
                    <a:pt x="1976" y="39"/>
                  </a:cubicBezTo>
                  <a:cubicBezTo>
                    <a:pt x="1976" y="39"/>
                    <a:pt x="1932" y="0"/>
                    <a:pt x="184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6" name="Google Shape;3946;p28"/>
            <p:cNvSpPr/>
            <p:nvPr/>
          </p:nvSpPr>
          <p:spPr>
            <a:xfrm>
              <a:off x="4167075" y="5095200"/>
              <a:ext cx="16725" cy="18350"/>
            </a:xfrm>
            <a:custGeom>
              <a:rect b="b" l="l" r="r" t="t"/>
              <a:pathLst>
                <a:path extrusionOk="0" h="734" w="669">
                  <a:moveTo>
                    <a:pt x="26" y="1"/>
                  </a:moveTo>
                  <a:lnTo>
                    <a:pt x="26" y="1"/>
                  </a:lnTo>
                  <a:cubicBezTo>
                    <a:pt x="0" y="39"/>
                    <a:pt x="231" y="652"/>
                    <a:pt x="286" y="672"/>
                  </a:cubicBezTo>
                  <a:cubicBezTo>
                    <a:pt x="343" y="692"/>
                    <a:pt x="527" y="733"/>
                    <a:pt x="616" y="733"/>
                  </a:cubicBezTo>
                  <a:cubicBezTo>
                    <a:pt x="648" y="733"/>
                    <a:pt x="668" y="728"/>
                    <a:pt x="665" y="714"/>
                  </a:cubicBezTo>
                  <a:cubicBezTo>
                    <a:pt x="652" y="662"/>
                    <a:pt x="450" y="59"/>
                    <a:pt x="413" y="55"/>
                  </a:cubicBezTo>
                  <a:cubicBezTo>
                    <a:pt x="374" y="53"/>
                    <a:pt x="26" y="1"/>
                    <a:pt x="26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p28"/>
            <p:cNvSpPr/>
            <p:nvPr/>
          </p:nvSpPr>
          <p:spPr>
            <a:xfrm>
              <a:off x="4167100" y="5097350"/>
              <a:ext cx="12750" cy="16750"/>
            </a:xfrm>
            <a:custGeom>
              <a:rect b="b" l="l" r="r" t="t"/>
              <a:pathLst>
                <a:path extrusionOk="0" h="670" w="510">
                  <a:moveTo>
                    <a:pt x="382" y="1"/>
                  </a:moveTo>
                  <a:cubicBezTo>
                    <a:pt x="376" y="1"/>
                    <a:pt x="371" y="2"/>
                    <a:pt x="366" y="5"/>
                  </a:cubicBezTo>
                  <a:cubicBezTo>
                    <a:pt x="331" y="20"/>
                    <a:pt x="296" y="36"/>
                    <a:pt x="262" y="54"/>
                  </a:cubicBezTo>
                  <a:cubicBezTo>
                    <a:pt x="238" y="68"/>
                    <a:pt x="211" y="75"/>
                    <a:pt x="186" y="91"/>
                  </a:cubicBezTo>
                  <a:cubicBezTo>
                    <a:pt x="130" y="126"/>
                    <a:pt x="72" y="166"/>
                    <a:pt x="48" y="230"/>
                  </a:cubicBezTo>
                  <a:cubicBezTo>
                    <a:pt x="1" y="353"/>
                    <a:pt x="97" y="575"/>
                    <a:pt x="131" y="647"/>
                  </a:cubicBezTo>
                  <a:cubicBezTo>
                    <a:pt x="131" y="647"/>
                    <a:pt x="274" y="670"/>
                    <a:pt x="377" y="670"/>
                  </a:cubicBezTo>
                  <a:cubicBezTo>
                    <a:pt x="441" y="670"/>
                    <a:pt x="490" y="661"/>
                    <a:pt x="477" y="632"/>
                  </a:cubicBezTo>
                  <a:cubicBezTo>
                    <a:pt x="469" y="618"/>
                    <a:pt x="464" y="605"/>
                    <a:pt x="461" y="589"/>
                  </a:cubicBezTo>
                  <a:cubicBezTo>
                    <a:pt x="459" y="576"/>
                    <a:pt x="446" y="550"/>
                    <a:pt x="448" y="535"/>
                  </a:cubicBezTo>
                  <a:cubicBezTo>
                    <a:pt x="437" y="492"/>
                    <a:pt x="430" y="458"/>
                    <a:pt x="446" y="414"/>
                  </a:cubicBezTo>
                  <a:cubicBezTo>
                    <a:pt x="458" y="382"/>
                    <a:pt x="476" y="353"/>
                    <a:pt x="489" y="320"/>
                  </a:cubicBezTo>
                  <a:cubicBezTo>
                    <a:pt x="501" y="291"/>
                    <a:pt x="510" y="255"/>
                    <a:pt x="499" y="224"/>
                  </a:cubicBezTo>
                  <a:cubicBezTo>
                    <a:pt x="498" y="217"/>
                    <a:pt x="493" y="210"/>
                    <a:pt x="486" y="207"/>
                  </a:cubicBezTo>
                  <a:cubicBezTo>
                    <a:pt x="485" y="207"/>
                    <a:pt x="484" y="207"/>
                    <a:pt x="483" y="207"/>
                  </a:cubicBezTo>
                  <a:cubicBezTo>
                    <a:pt x="473" y="207"/>
                    <a:pt x="465" y="217"/>
                    <a:pt x="459" y="226"/>
                  </a:cubicBezTo>
                  <a:cubicBezTo>
                    <a:pt x="426" y="279"/>
                    <a:pt x="379" y="323"/>
                    <a:pt x="334" y="366"/>
                  </a:cubicBezTo>
                  <a:cubicBezTo>
                    <a:pt x="331" y="369"/>
                    <a:pt x="328" y="370"/>
                    <a:pt x="325" y="370"/>
                  </a:cubicBezTo>
                  <a:cubicBezTo>
                    <a:pt x="319" y="369"/>
                    <a:pt x="319" y="361"/>
                    <a:pt x="322" y="356"/>
                  </a:cubicBezTo>
                  <a:cubicBezTo>
                    <a:pt x="325" y="346"/>
                    <a:pt x="331" y="335"/>
                    <a:pt x="337" y="326"/>
                  </a:cubicBezTo>
                  <a:cubicBezTo>
                    <a:pt x="359" y="296"/>
                    <a:pt x="383" y="271"/>
                    <a:pt x="405" y="241"/>
                  </a:cubicBezTo>
                  <a:cubicBezTo>
                    <a:pt x="428" y="212"/>
                    <a:pt x="442" y="178"/>
                    <a:pt x="448" y="142"/>
                  </a:cubicBezTo>
                  <a:cubicBezTo>
                    <a:pt x="449" y="133"/>
                    <a:pt x="449" y="125"/>
                    <a:pt x="446" y="116"/>
                  </a:cubicBezTo>
                  <a:cubicBezTo>
                    <a:pt x="443" y="109"/>
                    <a:pt x="436" y="103"/>
                    <a:pt x="428" y="102"/>
                  </a:cubicBezTo>
                  <a:cubicBezTo>
                    <a:pt x="422" y="102"/>
                    <a:pt x="416" y="103"/>
                    <a:pt x="411" y="107"/>
                  </a:cubicBezTo>
                  <a:cubicBezTo>
                    <a:pt x="381" y="126"/>
                    <a:pt x="357" y="155"/>
                    <a:pt x="329" y="177"/>
                  </a:cubicBezTo>
                  <a:cubicBezTo>
                    <a:pt x="297" y="200"/>
                    <a:pt x="262" y="219"/>
                    <a:pt x="226" y="233"/>
                  </a:cubicBezTo>
                  <a:cubicBezTo>
                    <a:pt x="224" y="229"/>
                    <a:pt x="229" y="223"/>
                    <a:pt x="233" y="219"/>
                  </a:cubicBezTo>
                  <a:cubicBezTo>
                    <a:pt x="291" y="167"/>
                    <a:pt x="375" y="116"/>
                    <a:pt x="399" y="38"/>
                  </a:cubicBezTo>
                  <a:cubicBezTo>
                    <a:pt x="401" y="32"/>
                    <a:pt x="401" y="25"/>
                    <a:pt x="401" y="17"/>
                  </a:cubicBezTo>
                  <a:cubicBezTo>
                    <a:pt x="400" y="10"/>
                    <a:pt x="396" y="4"/>
                    <a:pt x="389" y="2"/>
                  </a:cubicBezTo>
                  <a:cubicBezTo>
                    <a:pt x="387" y="1"/>
                    <a:pt x="384" y="1"/>
                    <a:pt x="38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8" name="Google Shape;3948;p28"/>
            <p:cNvSpPr/>
            <p:nvPr/>
          </p:nvSpPr>
          <p:spPr>
            <a:xfrm>
              <a:off x="4200625" y="5086475"/>
              <a:ext cx="22425" cy="27175"/>
            </a:xfrm>
            <a:custGeom>
              <a:rect b="b" l="l" r="r" t="t"/>
              <a:pathLst>
                <a:path extrusionOk="0" h="1087" w="897">
                  <a:moveTo>
                    <a:pt x="654" y="0"/>
                  </a:moveTo>
                  <a:cubicBezTo>
                    <a:pt x="577" y="0"/>
                    <a:pt x="483" y="41"/>
                    <a:pt x="392" y="150"/>
                  </a:cubicBezTo>
                  <a:cubicBezTo>
                    <a:pt x="256" y="314"/>
                    <a:pt x="71" y="706"/>
                    <a:pt x="0" y="835"/>
                  </a:cubicBezTo>
                  <a:cubicBezTo>
                    <a:pt x="0" y="835"/>
                    <a:pt x="164" y="1087"/>
                    <a:pt x="390" y="1087"/>
                  </a:cubicBezTo>
                  <a:cubicBezTo>
                    <a:pt x="414" y="1087"/>
                    <a:pt x="439" y="1084"/>
                    <a:pt x="465" y="1077"/>
                  </a:cubicBezTo>
                  <a:cubicBezTo>
                    <a:pt x="465" y="1077"/>
                    <a:pt x="746" y="594"/>
                    <a:pt x="806" y="414"/>
                  </a:cubicBezTo>
                  <a:cubicBezTo>
                    <a:pt x="866" y="234"/>
                    <a:pt x="897" y="119"/>
                    <a:pt x="758" y="29"/>
                  </a:cubicBezTo>
                  <a:cubicBezTo>
                    <a:pt x="730" y="11"/>
                    <a:pt x="694" y="0"/>
                    <a:pt x="654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9" name="Google Shape;3949;p28"/>
            <p:cNvSpPr/>
            <p:nvPr/>
          </p:nvSpPr>
          <p:spPr>
            <a:xfrm>
              <a:off x="4165775" y="5142825"/>
              <a:ext cx="93600" cy="48675"/>
            </a:xfrm>
            <a:custGeom>
              <a:rect b="b" l="l" r="r" t="t"/>
              <a:pathLst>
                <a:path extrusionOk="0" h="1947" w="3744">
                  <a:moveTo>
                    <a:pt x="1603" y="0"/>
                  </a:moveTo>
                  <a:cubicBezTo>
                    <a:pt x="1274" y="0"/>
                    <a:pt x="234" y="20"/>
                    <a:pt x="114" y="265"/>
                  </a:cubicBezTo>
                  <a:cubicBezTo>
                    <a:pt x="0" y="498"/>
                    <a:pt x="1004" y="848"/>
                    <a:pt x="1149" y="863"/>
                  </a:cubicBezTo>
                  <a:lnTo>
                    <a:pt x="2032" y="911"/>
                  </a:lnTo>
                  <a:lnTo>
                    <a:pt x="2125" y="956"/>
                  </a:lnTo>
                  <a:lnTo>
                    <a:pt x="2743" y="1740"/>
                  </a:lnTo>
                  <a:lnTo>
                    <a:pt x="3652" y="1946"/>
                  </a:lnTo>
                  <a:cubicBezTo>
                    <a:pt x="3743" y="1764"/>
                    <a:pt x="3663" y="1514"/>
                    <a:pt x="3544" y="1208"/>
                  </a:cubicBezTo>
                  <a:cubicBezTo>
                    <a:pt x="3413" y="871"/>
                    <a:pt x="3268" y="525"/>
                    <a:pt x="3268" y="525"/>
                  </a:cubicBezTo>
                  <a:lnTo>
                    <a:pt x="1703" y="1"/>
                  </a:lnTo>
                  <a:cubicBezTo>
                    <a:pt x="1703" y="1"/>
                    <a:pt x="1666" y="0"/>
                    <a:pt x="1603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0" name="Google Shape;3950;p28"/>
            <p:cNvSpPr/>
            <p:nvPr/>
          </p:nvSpPr>
          <p:spPr>
            <a:xfrm>
              <a:off x="4207975" y="5189050"/>
              <a:ext cx="14000" cy="30400"/>
            </a:xfrm>
            <a:custGeom>
              <a:rect b="b" l="l" r="r" t="t"/>
              <a:pathLst>
                <a:path extrusionOk="0" h="1216" w="560">
                  <a:moveTo>
                    <a:pt x="267" y="1"/>
                  </a:moveTo>
                  <a:lnTo>
                    <a:pt x="1" y="200"/>
                  </a:lnTo>
                  <a:cubicBezTo>
                    <a:pt x="97" y="378"/>
                    <a:pt x="102" y="533"/>
                    <a:pt x="112" y="692"/>
                  </a:cubicBezTo>
                  <a:cubicBezTo>
                    <a:pt x="121" y="834"/>
                    <a:pt x="112" y="977"/>
                    <a:pt x="112" y="1119"/>
                  </a:cubicBezTo>
                  <a:cubicBezTo>
                    <a:pt x="109" y="1141"/>
                    <a:pt x="114" y="1163"/>
                    <a:pt x="124" y="1182"/>
                  </a:cubicBezTo>
                  <a:cubicBezTo>
                    <a:pt x="140" y="1206"/>
                    <a:pt x="165" y="1216"/>
                    <a:pt x="191" y="1216"/>
                  </a:cubicBezTo>
                  <a:cubicBezTo>
                    <a:pt x="227" y="1216"/>
                    <a:pt x="265" y="1199"/>
                    <a:pt x="290" y="1181"/>
                  </a:cubicBezTo>
                  <a:cubicBezTo>
                    <a:pt x="331" y="1151"/>
                    <a:pt x="371" y="1118"/>
                    <a:pt x="408" y="1082"/>
                  </a:cubicBezTo>
                  <a:cubicBezTo>
                    <a:pt x="476" y="1012"/>
                    <a:pt x="529" y="924"/>
                    <a:pt x="524" y="826"/>
                  </a:cubicBezTo>
                  <a:cubicBezTo>
                    <a:pt x="519" y="715"/>
                    <a:pt x="495" y="603"/>
                    <a:pt x="521" y="495"/>
                  </a:cubicBezTo>
                  <a:cubicBezTo>
                    <a:pt x="533" y="439"/>
                    <a:pt x="559" y="383"/>
                    <a:pt x="551" y="325"/>
                  </a:cubicBezTo>
                  <a:cubicBezTo>
                    <a:pt x="539" y="248"/>
                    <a:pt x="484" y="195"/>
                    <a:pt x="426" y="148"/>
                  </a:cubicBezTo>
                  <a:cubicBezTo>
                    <a:pt x="399" y="124"/>
                    <a:pt x="369" y="101"/>
                    <a:pt x="342" y="74"/>
                  </a:cubicBezTo>
                  <a:cubicBezTo>
                    <a:pt x="315" y="49"/>
                    <a:pt x="285" y="22"/>
                    <a:pt x="267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1" name="Google Shape;3951;p28"/>
            <p:cNvSpPr/>
            <p:nvPr/>
          </p:nvSpPr>
          <p:spPr>
            <a:xfrm>
              <a:off x="4164700" y="5148150"/>
              <a:ext cx="50200" cy="46525"/>
            </a:xfrm>
            <a:custGeom>
              <a:rect b="b" l="l" r="r" t="t"/>
              <a:pathLst>
                <a:path extrusionOk="0" h="1861" w="2008">
                  <a:moveTo>
                    <a:pt x="336" y="1"/>
                  </a:moveTo>
                  <a:cubicBezTo>
                    <a:pt x="319" y="1"/>
                    <a:pt x="303" y="2"/>
                    <a:pt x="287" y="3"/>
                  </a:cubicBezTo>
                  <a:cubicBezTo>
                    <a:pt x="0" y="27"/>
                    <a:pt x="134" y="317"/>
                    <a:pt x="299" y="492"/>
                  </a:cubicBezTo>
                  <a:cubicBezTo>
                    <a:pt x="409" y="607"/>
                    <a:pt x="1750" y="1860"/>
                    <a:pt x="1750" y="1860"/>
                  </a:cubicBezTo>
                  <a:cubicBezTo>
                    <a:pt x="1754" y="1860"/>
                    <a:pt x="1757" y="1860"/>
                    <a:pt x="1761" y="1860"/>
                  </a:cubicBezTo>
                  <a:cubicBezTo>
                    <a:pt x="1946" y="1860"/>
                    <a:pt x="2008" y="1662"/>
                    <a:pt x="2008" y="1662"/>
                  </a:cubicBezTo>
                  <a:cubicBezTo>
                    <a:pt x="2008" y="1662"/>
                    <a:pt x="1600" y="1010"/>
                    <a:pt x="1342" y="648"/>
                  </a:cubicBezTo>
                  <a:cubicBezTo>
                    <a:pt x="1225" y="483"/>
                    <a:pt x="1032" y="289"/>
                    <a:pt x="1032" y="289"/>
                  </a:cubicBezTo>
                  <a:cubicBezTo>
                    <a:pt x="927" y="177"/>
                    <a:pt x="612" y="1"/>
                    <a:pt x="336" y="1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2" name="Google Shape;3952;p28"/>
            <p:cNvSpPr/>
            <p:nvPr/>
          </p:nvSpPr>
          <p:spPr>
            <a:xfrm>
              <a:off x="4186225" y="5152200"/>
              <a:ext cx="15525" cy="12600"/>
            </a:xfrm>
            <a:custGeom>
              <a:rect b="b" l="l" r="r" t="t"/>
              <a:pathLst>
                <a:path extrusionOk="0" h="504" w="621">
                  <a:moveTo>
                    <a:pt x="1" y="0"/>
                  </a:moveTo>
                  <a:lnTo>
                    <a:pt x="1" y="0"/>
                  </a:lnTo>
                  <a:cubicBezTo>
                    <a:pt x="249" y="146"/>
                    <a:pt x="488" y="496"/>
                    <a:pt x="488" y="496"/>
                  </a:cubicBezTo>
                  <a:lnTo>
                    <a:pt x="621" y="503"/>
                  </a:lnTo>
                  <a:cubicBezTo>
                    <a:pt x="248" y="4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3" name="Google Shape;3953;p28"/>
            <p:cNvSpPr/>
            <p:nvPr/>
          </p:nvSpPr>
          <p:spPr>
            <a:xfrm>
              <a:off x="4198825" y="5185650"/>
              <a:ext cx="15200" cy="9025"/>
            </a:xfrm>
            <a:custGeom>
              <a:rect b="b" l="l" r="r" t="t"/>
              <a:pathLst>
                <a:path extrusionOk="0" h="361" w="608">
                  <a:moveTo>
                    <a:pt x="1" y="0"/>
                  </a:moveTo>
                  <a:lnTo>
                    <a:pt x="385" y="360"/>
                  </a:lnTo>
                  <a:cubicBezTo>
                    <a:pt x="388" y="360"/>
                    <a:pt x="392" y="360"/>
                    <a:pt x="396" y="360"/>
                  </a:cubicBezTo>
                  <a:cubicBezTo>
                    <a:pt x="445" y="360"/>
                    <a:pt x="492" y="346"/>
                    <a:pt x="532" y="318"/>
                  </a:cubicBezTo>
                  <a:cubicBezTo>
                    <a:pt x="604" y="268"/>
                    <a:pt x="608" y="233"/>
                    <a:pt x="608" y="2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4" name="Google Shape;3954;p28"/>
            <p:cNvSpPr/>
            <p:nvPr/>
          </p:nvSpPr>
          <p:spPr>
            <a:xfrm>
              <a:off x="4217200" y="5083725"/>
              <a:ext cx="26225" cy="24350"/>
            </a:xfrm>
            <a:custGeom>
              <a:rect b="b" l="l" r="r" t="t"/>
              <a:pathLst>
                <a:path extrusionOk="0" h="974" w="1049">
                  <a:moveTo>
                    <a:pt x="802" y="0"/>
                  </a:moveTo>
                  <a:cubicBezTo>
                    <a:pt x="802" y="0"/>
                    <a:pt x="224" y="200"/>
                    <a:pt x="155" y="210"/>
                  </a:cubicBezTo>
                  <a:cubicBezTo>
                    <a:pt x="85" y="221"/>
                    <a:pt x="1" y="407"/>
                    <a:pt x="8" y="630"/>
                  </a:cubicBezTo>
                  <a:cubicBezTo>
                    <a:pt x="14" y="820"/>
                    <a:pt x="346" y="973"/>
                    <a:pt x="531" y="973"/>
                  </a:cubicBezTo>
                  <a:cubicBezTo>
                    <a:pt x="563" y="973"/>
                    <a:pt x="590" y="969"/>
                    <a:pt x="611" y="959"/>
                  </a:cubicBezTo>
                  <a:cubicBezTo>
                    <a:pt x="754" y="893"/>
                    <a:pt x="1048" y="603"/>
                    <a:pt x="1002" y="566"/>
                  </a:cubicBezTo>
                  <a:cubicBezTo>
                    <a:pt x="956" y="529"/>
                    <a:pt x="800" y="422"/>
                    <a:pt x="791" y="391"/>
                  </a:cubicBezTo>
                  <a:cubicBezTo>
                    <a:pt x="784" y="360"/>
                    <a:pt x="802" y="0"/>
                    <a:pt x="80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5" name="Google Shape;3955;p28"/>
            <p:cNvSpPr/>
            <p:nvPr/>
          </p:nvSpPr>
          <p:spPr>
            <a:xfrm>
              <a:off x="4221300" y="5083725"/>
              <a:ext cx="15950" cy="11525"/>
            </a:xfrm>
            <a:custGeom>
              <a:rect b="b" l="l" r="r" t="t"/>
              <a:pathLst>
                <a:path extrusionOk="0" h="461" w="638">
                  <a:moveTo>
                    <a:pt x="638" y="0"/>
                  </a:moveTo>
                  <a:cubicBezTo>
                    <a:pt x="638" y="0"/>
                    <a:pt x="236" y="163"/>
                    <a:pt x="88" y="209"/>
                  </a:cubicBezTo>
                  <a:cubicBezTo>
                    <a:pt x="55" y="274"/>
                    <a:pt x="1" y="368"/>
                    <a:pt x="48" y="412"/>
                  </a:cubicBezTo>
                  <a:cubicBezTo>
                    <a:pt x="88" y="448"/>
                    <a:pt x="136" y="460"/>
                    <a:pt x="182" y="460"/>
                  </a:cubicBezTo>
                  <a:cubicBezTo>
                    <a:pt x="261" y="460"/>
                    <a:pt x="338" y="425"/>
                    <a:pt x="375" y="412"/>
                  </a:cubicBezTo>
                  <a:cubicBezTo>
                    <a:pt x="433" y="387"/>
                    <a:pt x="487" y="356"/>
                    <a:pt x="535" y="317"/>
                  </a:cubicBezTo>
                  <a:cubicBezTo>
                    <a:pt x="588" y="276"/>
                    <a:pt x="631" y="208"/>
                    <a:pt x="631" y="141"/>
                  </a:cubicBezTo>
                  <a:cubicBezTo>
                    <a:pt x="633" y="83"/>
                    <a:pt x="638" y="0"/>
                    <a:pt x="638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6" name="Google Shape;3956;p28"/>
            <p:cNvSpPr/>
            <p:nvPr/>
          </p:nvSpPr>
          <p:spPr>
            <a:xfrm>
              <a:off x="4206675" y="5086925"/>
              <a:ext cx="42775" cy="77025"/>
            </a:xfrm>
            <a:custGeom>
              <a:rect b="b" l="l" r="r" t="t"/>
              <a:pathLst>
                <a:path extrusionOk="0" h="3081" w="1711">
                  <a:moveTo>
                    <a:pt x="455" y="1"/>
                  </a:moveTo>
                  <a:cubicBezTo>
                    <a:pt x="446" y="1"/>
                    <a:pt x="437" y="2"/>
                    <a:pt x="428" y="4"/>
                  </a:cubicBezTo>
                  <a:cubicBezTo>
                    <a:pt x="320" y="69"/>
                    <a:pt x="241" y="170"/>
                    <a:pt x="203" y="290"/>
                  </a:cubicBezTo>
                  <a:cubicBezTo>
                    <a:pt x="110" y="557"/>
                    <a:pt x="67" y="839"/>
                    <a:pt x="74" y="1121"/>
                  </a:cubicBezTo>
                  <a:cubicBezTo>
                    <a:pt x="81" y="1502"/>
                    <a:pt x="62" y="2448"/>
                    <a:pt x="62" y="2448"/>
                  </a:cubicBezTo>
                  <a:cubicBezTo>
                    <a:pt x="62" y="2448"/>
                    <a:pt x="1" y="2727"/>
                    <a:pt x="462" y="2938"/>
                  </a:cubicBezTo>
                  <a:cubicBezTo>
                    <a:pt x="672" y="3035"/>
                    <a:pt x="873" y="3080"/>
                    <a:pt x="1052" y="3080"/>
                  </a:cubicBezTo>
                  <a:cubicBezTo>
                    <a:pt x="1125" y="3080"/>
                    <a:pt x="1195" y="3073"/>
                    <a:pt x="1260" y="3058"/>
                  </a:cubicBezTo>
                  <a:cubicBezTo>
                    <a:pt x="1444" y="3014"/>
                    <a:pt x="1592" y="2848"/>
                    <a:pt x="1632" y="2761"/>
                  </a:cubicBezTo>
                  <a:cubicBezTo>
                    <a:pt x="1593" y="2421"/>
                    <a:pt x="1587" y="2078"/>
                    <a:pt x="1611" y="1736"/>
                  </a:cubicBezTo>
                  <a:cubicBezTo>
                    <a:pt x="1639" y="1400"/>
                    <a:pt x="1674" y="1117"/>
                    <a:pt x="1692" y="847"/>
                  </a:cubicBezTo>
                  <a:cubicBezTo>
                    <a:pt x="1710" y="576"/>
                    <a:pt x="1656" y="580"/>
                    <a:pt x="1521" y="484"/>
                  </a:cubicBezTo>
                  <a:cubicBezTo>
                    <a:pt x="1338" y="352"/>
                    <a:pt x="1264" y="316"/>
                    <a:pt x="1264" y="316"/>
                  </a:cubicBezTo>
                  <a:cubicBezTo>
                    <a:pt x="1264" y="316"/>
                    <a:pt x="1071" y="516"/>
                    <a:pt x="848" y="516"/>
                  </a:cubicBezTo>
                  <a:cubicBezTo>
                    <a:pt x="803" y="516"/>
                    <a:pt x="758" y="509"/>
                    <a:pt x="713" y="490"/>
                  </a:cubicBezTo>
                  <a:cubicBezTo>
                    <a:pt x="565" y="430"/>
                    <a:pt x="535" y="239"/>
                    <a:pt x="673" y="98"/>
                  </a:cubicBezTo>
                  <a:cubicBezTo>
                    <a:pt x="673" y="98"/>
                    <a:pt x="552" y="1"/>
                    <a:pt x="455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7" name="Google Shape;3957;p28"/>
            <p:cNvSpPr/>
            <p:nvPr/>
          </p:nvSpPr>
          <p:spPr>
            <a:xfrm>
              <a:off x="4219325" y="5088575"/>
              <a:ext cx="19950" cy="12375"/>
            </a:xfrm>
            <a:custGeom>
              <a:rect b="b" l="l" r="r" t="t"/>
              <a:pathLst>
                <a:path extrusionOk="0" h="495" w="798">
                  <a:moveTo>
                    <a:pt x="123" y="0"/>
                  </a:moveTo>
                  <a:cubicBezTo>
                    <a:pt x="24" y="125"/>
                    <a:pt x="0" y="325"/>
                    <a:pt x="123" y="422"/>
                  </a:cubicBezTo>
                  <a:cubicBezTo>
                    <a:pt x="189" y="473"/>
                    <a:pt x="262" y="494"/>
                    <a:pt x="338" y="494"/>
                  </a:cubicBezTo>
                  <a:cubicBezTo>
                    <a:pt x="405" y="494"/>
                    <a:pt x="475" y="478"/>
                    <a:pt x="547" y="452"/>
                  </a:cubicBezTo>
                  <a:cubicBezTo>
                    <a:pt x="643" y="413"/>
                    <a:pt x="729" y="352"/>
                    <a:pt x="798" y="273"/>
                  </a:cubicBezTo>
                  <a:lnTo>
                    <a:pt x="727" y="224"/>
                  </a:lnTo>
                  <a:cubicBezTo>
                    <a:pt x="669" y="296"/>
                    <a:pt x="480" y="405"/>
                    <a:pt x="349" y="405"/>
                  </a:cubicBezTo>
                  <a:cubicBezTo>
                    <a:pt x="219" y="405"/>
                    <a:pt x="133" y="320"/>
                    <a:pt x="128" y="247"/>
                  </a:cubicBezTo>
                  <a:cubicBezTo>
                    <a:pt x="123" y="173"/>
                    <a:pt x="197" y="47"/>
                    <a:pt x="197" y="47"/>
                  </a:cubicBezTo>
                  <a:lnTo>
                    <a:pt x="123" y="0"/>
                  </a:ln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8" name="Google Shape;3958;p28"/>
            <p:cNvSpPr/>
            <p:nvPr/>
          </p:nvSpPr>
          <p:spPr>
            <a:xfrm>
              <a:off x="4215575" y="5058475"/>
              <a:ext cx="28825" cy="32850"/>
            </a:xfrm>
            <a:custGeom>
              <a:rect b="b" l="l" r="r" t="t"/>
              <a:pathLst>
                <a:path extrusionOk="0" h="1314" w="1153">
                  <a:moveTo>
                    <a:pt x="556" y="1"/>
                  </a:moveTo>
                  <a:cubicBezTo>
                    <a:pt x="284" y="1"/>
                    <a:pt x="96" y="207"/>
                    <a:pt x="54" y="476"/>
                  </a:cubicBezTo>
                  <a:cubicBezTo>
                    <a:pt x="31" y="613"/>
                    <a:pt x="1" y="905"/>
                    <a:pt x="95" y="1125"/>
                  </a:cubicBezTo>
                  <a:cubicBezTo>
                    <a:pt x="149" y="1248"/>
                    <a:pt x="211" y="1296"/>
                    <a:pt x="324" y="1312"/>
                  </a:cubicBezTo>
                  <a:cubicBezTo>
                    <a:pt x="330" y="1313"/>
                    <a:pt x="338" y="1313"/>
                    <a:pt x="346" y="1313"/>
                  </a:cubicBezTo>
                  <a:cubicBezTo>
                    <a:pt x="456" y="1313"/>
                    <a:pt x="727" y="1243"/>
                    <a:pt x="821" y="1132"/>
                  </a:cubicBezTo>
                  <a:cubicBezTo>
                    <a:pt x="840" y="1110"/>
                    <a:pt x="867" y="1010"/>
                    <a:pt x="867" y="1010"/>
                  </a:cubicBezTo>
                  <a:cubicBezTo>
                    <a:pt x="1064" y="877"/>
                    <a:pt x="1153" y="632"/>
                    <a:pt x="1089" y="404"/>
                  </a:cubicBezTo>
                  <a:cubicBezTo>
                    <a:pt x="1025" y="175"/>
                    <a:pt x="822" y="13"/>
                    <a:pt x="586" y="1"/>
                  </a:cubicBezTo>
                  <a:cubicBezTo>
                    <a:pt x="576" y="1"/>
                    <a:pt x="566" y="1"/>
                    <a:pt x="55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9" name="Google Shape;3959;p28"/>
            <p:cNvSpPr/>
            <p:nvPr/>
          </p:nvSpPr>
          <p:spPr>
            <a:xfrm>
              <a:off x="4217950" y="5058475"/>
              <a:ext cx="26125" cy="25275"/>
            </a:xfrm>
            <a:custGeom>
              <a:rect b="b" l="l" r="r" t="t"/>
              <a:pathLst>
                <a:path extrusionOk="0" h="1011" w="1045">
                  <a:moveTo>
                    <a:pt x="461" y="0"/>
                  </a:moveTo>
                  <a:cubicBezTo>
                    <a:pt x="278" y="0"/>
                    <a:pt x="103" y="92"/>
                    <a:pt x="1" y="250"/>
                  </a:cubicBezTo>
                  <a:cubicBezTo>
                    <a:pt x="29" y="281"/>
                    <a:pt x="96" y="319"/>
                    <a:pt x="195" y="339"/>
                  </a:cubicBezTo>
                  <a:cubicBezTo>
                    <a:pt x="247" y="350"/>
                    <a:pt x="300" y="356"/>
                    <a:pt x="352" y="356"/>
                  </a:cubicBezTo>
                  <a:cubicBezTo>
                    <a:pt x="442" y="356"/>
                    <a:pt x="532" y="339"/>
                    <a:pt x="616" y="307"/>
                  </a:cubicBezTo>
                  <a:lnTo>
                    <a:pt x="616" y="307"/>
                  </a:lnTo>
                  <a:cubicBezTo>
                    <a:pt x="598" y="379"/>
                    <a:pt x="625" y="443"/>
                    <a:pt x="656" y="488"/>
                  </a:cubicBezTo>
                  <a:cubicBezTo>
                    <a:pt x="695" y="544"/>
                    <a:pt x="710" y="613"/>
                    <a:pt x="698" y="681"/>
                  </a:cubicBezTo>
                  <a:cubicBezTo>
                    <a:pt x="695" y="700"/>
                    <a:pt x="690" y="723"/>
                    <a:pt x="685" y="747"/>
                  </a:cubicBezTo>
                  <a:cubicBezTo>
                    <a:pt x="668" y="834"/>
                    <a:pt x="743" y="840"/>
                    <a:pt x="743" y="840"/>
                  </a:cubicBezTo>
                  <a:cubicBezTo>
                    <a:pt x="743" y="797"/>
                    <a:pt x="750" y="754"/>
                    <a:pt x="773" y="727"/>
                  </a:cubicBezTo>
                  <a:lnTo>
                    <a:pt x="773" y="727"/>
                  </a:lnTo>
                  <a:cubicBezTo>
                    <a:pt x="923" y="775"/>
                    <a:pt x="778" y="991"/>
                    <a:pt x="772" y="1010"/>
                  </a:cubicBezTo>
                  <a:cubicBezTo>
                    <a:pt x="929" y="902"/>
                    <a:pt x="1045" y="710"/>
                    <a:pt x="1025" y="496"/>
                  </a:cubicBezTo>
                  <a:cubicBezTo>
                    <a:pt x="1004" y="257"/>
                    <a:pt x="809" y="61"/>
                    <a:pt x="575" y="12"/>
                  </a:cubicBezTo>
                  <a:cubicBezTo>
                    <a:pt x="537" y="4"/>
                    <a:pt x="499" y="0"/>
                    <a:pt x="461" y="0"/>
                  </a:cubicBezTo>
                  <a:close/>
                </a:path>
              </a:pathLst>
            </a:custGeom>
            <a:solidFill>
              <a:srgbClr val="FFD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0" name="Google Shape;3960;p28"/>
            <p:cNvSpPr/>
            <p:nvPr/>
          </p:nvSpPr>
          <p:spPr>
            <a:xfrm>
              <a:off x="4240275" y="5100875"/>
              <a:ext cx="25450" cy="80825"/>
            </a:xfrm>
            <a:custGeom>
              <a:rect b="b" l="l" r="r" t="t"/>
              <a:pathLst>
                <a:path extrusionOk="0" h="3233" w="1018">
                  <a:moveTo>
                    <a:pt x="229" y="0"/>
                  </a:moveTo>
                  <a:cubicBezTo>
                    <a:pt x="181" y="0"/>
                    <a:pt x="139" y="25"/>
                    <a:pt x="108" y="66"/>
                  </a:cubicBezTo>
                  <a:cubicBezTo>
                    <a:pt x="41" y="154"/>
                    <a:pt x="1" y="241"/>
                    <a:pt x="74" y="413"/>
                  </a:cubicBezTo>
                  <a:cubicBezTo>
                    <a:pt x="149" y="587"/>
                    <a:pt x="372" y="997"/>
                    <a:pt x="482" y="1304"/>
                  </a:cubicBezTo>
                  <a:cubicBezTo>
                    <a:pt x="610" y="1654"/>
                    <a:pt x="611" y="2037"/>
                    <a:pt x="487" y="2389"/>
                  </a:cubicBezTo>
                  <a:cubicBezTo>
                    <a:pt x="458" y="2467"/>
                    <a:pt x="405" y="2535"/>
                    <a:pt x="335" y="2583"/>
                  </a:cubicBezTo>
                  <a:cubicBezTo>
                    <a:pt x="254" y="2642"/>
                    <a:pt x="220" y="2700"/>
                    <a:pt x="166" y="2746"/>
                  </a:cubicBezTo>
                  <a:cubicBezTo>
                    <a:pt x="112" y="2792"/>
                    <a:pt x="108" y="2786"/>
                    <a:pt x="126" y="2821"/>
                  </a:cubicBezTo>
                  <a:cubicBezTo>
                    <a:pt x="135" y="2837"/>
                    <a:pt x="158" y="2845"/>
                    <a:pt x="186" y="2845"/>
                  </a:cubicBezTo>
                  <a:cubicBezTo>
                    <a:pt x="216" y="2845"/>
                    <a:pt x="251" y="2836"/>
                    <a:pt x="281" y="2818"/>
                  </a:cubicBezTo>
                  <a:cubicBezTo>
                    <a:pt x="341" y="2780"/>
                    <a:pt x="364" y="2736"/>
                    <a:pt x="380" y="2734"/>
                  </a:cubicBezTo>
                  <a:cubicBezTo>
                    <a:pt x="380" y="2734"/>
                    <a:pt x="380" y="2734"/>
                    <a:pt x="381" y="2734"/>
                  </a:cubicBezTo>
                  <a:cubicBezTo>
                    <a:pt x="395" y="2734"/>
                    <a:pt x="375" y="2788"/>
                    <a:pt x="334" y="2857"/>
                  </a:cubicBezTo>
                  <a:cubicBezTo>
                    <a:pt x="276" y="2955"/>
                    <a:pt x="208" y="2994"/>
                    <a:pt x="171" y="3040"/>
                  </a:cubicBezTo>
                  <a:cubicBezTo>
                    <a:pt x="133" y="3085"/>
                    <a:pt x="166" y="3115"/>
                    <a:pt x="193" y="3115"/>
                  </a:cubicBezTo>
                  <a:cubicBezTo>
                    <a:pt x="195" y="3115"/>
                    <a:pt x="198" y="3114"/>
                    <a:pt x="200" y="3114"/>
                  </a:cubicBezTo>
                  <a:cubicBezTo>
                    <a:pt x="228" y="3108"/>
                    <a:pt x="269" y="3097"/>
                    <a:pt x="340" y="3035"/>
                  </a:cubicBezTo>
                  <a:cubicBezTo>
                    <a:pt x="389" y="2991"/>
                    <a:pt x="435" y="2941"/>
                    <a:pt x="476" y="2888"/>
                  </a:cubicBezTo>
                  <a:lnTo>
                    <a:pt x="476" y="2888"/>
                  </a:lnTo>
                  <a:cubicBezTo>
                    <a:pt x="457" y="2938"/>
                    <a:pt x="432" y="2985"/>
                    <a:pt x="400" y="3028"/>
                  </a:cubicBezTo>
                  <a:cubicBezTo>
                    <a:pt x="343" y="3111"/>
                    <a:pt x="310" y="3138"/>
                    <a:pt x="282" y="3181"/>
                  </a:cubicBezTo>
                  <a:cubicBezTo>
                    <a:pt x="263" y="3211"/>
                    <a:pt x="294" y="3233"/>
                    <a:pt x="331" y="3233"/>
                  </a:cubicBezTo>
                  <a:cubicBezTo>
                    <a:pt x="349" y="3233"/>
                    <a:pt x="368" y="3228"/>
                    <a:pt x="383" y="3216"/>
                  </a:cubicBezTo>
                  <a:cubicBezTo>
                    <a:pt x="430" y="3178"/>
                    <a:pt x="471" y="3133"/>
                    <a:pt x="506" y="3085"/>
                  </a:cubicBezTo>
                  <a:cubicBezTo>
                    <a:pt x="546" y="3029"/>
                    <a:pt x="604" y="2932"/>
                    <a:pt x="604" y="2932"/>
                  </a:cubicBezTo>
                  <a:lnTo>
                    <a:pt x="604" y="2932"/>
                  </a:lnTo>
                  <a:cubicBezTo>
                    <a:pt x="575" y="3039"/>
                    <a:pt x="520" y="3105"/>
                    <a:pt x="492" y="3149"/>
                  </a:cubicBezTo>
                  <a:cubicBezTo>
                    <a:pt x="463" y="3192"/>
                    <a:pt x="464" y="3221"/>
                    <a:pt x="494" y="3230"/>
                  </a:cubicBezTo>
                  <a:cubicBezTo>
                    <a:pt x="497" y="3231"/>
                    <a:pt x="501" y="3231"/>
                    <a:pt x="504" y="3231"/>
                  </a:cubicBezTo>
                  <a:cubicBezTo>
                    <a:pt x="529" y="3231"/>
                    <a:pt x="567" y="3207"/>
                    <a:pt x="631" y="3132"/>
                  </a:cubicBezTo>
                  <a:cubicBezTo>
                    <a:pt x="703" y="3046"/>
                    <a:pt x="761" y="2898"/>
                    <a:pt x="784" y="2766"/>
                  </a:cubicBezTo>
                  <a:cubicBezTo>
                    <a:pt x="798" y="2672"/>
                    <a:pt x="818" y="2579"/>
                    <a:pt x="842" y="2488"/>
                  </a:cubicBezTo>
                  <a:cubicBezTo>
                    <a:pt x="1018" y="1867"/>
                    <a:pt x="935" y="1356"/>
                    <a:pt x="888" y="1183"/>
                  </a:cubicBezTo>
                  <a:cubicBezTo>
                    <a:pt x="789" y="826"/>
                    <a:pt x="604" y="433"/>
                    <a:pt x="468" y="197"/>
                  </a:cubicBezTo>
                  <a:cubicBezTo>
                    <a:pt x="386" y="57"/>
                    <a:pt x="301" y="0"/>
                    <a:pt x="22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1" name="Google Shape;3961;p28"/>
            <p:cNvSpPr/>
            <p:nvPr/>
          </p:nvSpPr>
          <p:spPr>
            <a:xfrm>
              <a:off x="4237225" y="5075500"/>
              <a:ext cx="7150" cy="9000"/>
            </a:xfrm>
            <a:custGeom>
              <a:rect b="b" l="l" r="r" t="t"/>
              <a:pathLst>
                <a:path extrusionOk="0" h="360" w="286">
                  <a:moveTo>
                    <a:pt x="109" y="0"/>
                  </a:moveTo>
                  <a:cubicBezTo>
                    <a:pt x="66" y="0"/>
                    <a:pt x="22" y="20"/>
                    <a:pt x="2" y="46"/>
                  </a:cubicBezTo>
                  <a:lnTo>
                    <a:pt x="1" y="327"/>
                  </a:lnTo>
                  <a:cubicBezTo>
                    <a:pt x="1" y="327"/>
                    <a:pt x="14" y="357"/>
                    <a:pt x="67" y="359"/>
                  </a:cubicBezTo>
                  <a:cubicBezTo>
                    <a:pt x="69" y="359"/>
                    <a:pt x="70" y="359"/>
                    <a:pt x="71" y="359"/>
                  </a:cubicBezTo>
                  <a:cubicBezTo>
                    <a:pt x="172" y="359"/>
                    <a:pt x="286" y="175"/>
                    <a:pt x="205" y="50"/>
                  </a:cubicBezTo>
                  <a:cubicBezTo>
                    <a:pt x="182" y="14"/>
                    <a:pt x="145" y="0"/>
                    <a:pt x="10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2" name="Google Shape;3962;p28"/>
            <p:cNvSpPr/>
            <p:nvPr/>
          </p:nvSpPr>
          <p:spPr>
            <a:xfrm>
              <a:off x="4169275" y="5172325"/>
              <a:ext cx="28125" cy="17825"/>
            </a:xfrm>
            <a:custGeom>
              <a:rect b="b" l="l" r="r" t="t"/>
              <a:pathLst>
                <a:path extrusionOk="0" h="713" w="1125">
                  <a:moveTo>
                    <a:pt x="762" y="0"/>
                  </a:moveTo>
                  <a:cubicBezTo>
                    <a:pt x="749" y="0"/>
                    <a:pt x="735" y="2"/>
                    <a:pt x="721" y="5"/>
                  </a:cubicBezTo>
                  <a:cubicBezTo>
                    <a:pt x="663" y="17"/>
                    <a:pt x="621" y="63"/>
                    <a:pt x="572" y="95"/>
                  </a:cubicBezTo>
                  <a:cubicBezTo>
                    <a:pt x="479" y="157"/>
                    <a:pt x="366" y="175"/>
                    <a:pt x="261" y="210"/>
                  </a:cubicBezTo>
                  <a:cubicBezTo>
                    <a:pt x="168" y="241"/>
                    <a:pt x="104" y="322"/>
                    <a:pt x="64" y="410"/>
                  </a:cubicBezTo>
                  <a:cubicBezTo>
                    <a:pt x="45" y="457"/>
                    <a:pt x="28" y="506"/>
                    <a:pt x="16" y="556"/>
                  </a:cubicBezTo>
                  <a:cubicBezTo>
                    <a:pt x="0" y="608"/>
                    <a:pt x="8" y="697"/>
                    <a:pt x="74" y="712"/>
                  </a:cubicBezTo>
                  <a:cubicBezTo>
                    <a:pt x="78" y="712"/>
                    <a:pt x="81" y="712"/>
                    <a:pt x="85" y="712"/>
                  </a:cubicBezTo>
                  <a:cubicBezTo>
                    <a:pt x="103" y="712"/>
                    <a:pt x="121" y="708"/>
                    <a:pt x="137" y="700"/>
                  </a:cubicBezTo>
                  <a:cubicBezTo>
                    <a:pt x="270" y="649"/>
                    <a:pt x="399" y="589"/>
                    <a:pt x="535" y="547"/>
                  </a:cubicBezTo>
                  <a:cubicBezTo>
                    <a:pt x="659" y="508"/>
                    <a:pt x="777" y="467"/>
                    <a:pt x="925" y="467"/>
                  </a:cubicBezTo>
                  <a:cubicBezTo>
                    <a:pt x="960" y="467"/>
                    <a:pt x="996" y="469"/>
                    <a:pt x="1035" y="474"/>
                  </a:cubicBezTo>
                  <a:lnTo>
                    <a:pt x="1125" y="153"/>
                  </a:lnTo>
                  <a:cubicBezTo>
                    <a:pt x="1098" y="144"/>
                    <a:pt x="1063" y="125"/>
                    <a:pt x="1030" y="110"/>
                  </a:cubicBezTo>
                  <a:cubicBezTo>
                    <a:pt x="995" y="95"/>
                    <a:pt x="963" y="75"/>
                    <a:pt x="931" y="57"/>
                  </a:cubicBezTo>
                  <a:cubicBezTo>
                    <a:pt x="878" y="27"/>
                    <a:pt x="822" y="0"/>
                    <a:pt x="762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3" name="Google Shape;3963;p28"/>
            <p:cNvSpPr/>
            <p:nvPr/>
          </p:nvSpPr>
          <p:spPr>
            <a:xfrm>
              <a:off x="4194050" y="5176075"/>
              <a:ext cx="67075" cy="21950"/>
            </a:xfrm>
            <a:custGeom>
              <a:rect b="b" l="l" r="r" t="t"/>
              <a:pathLst>
                <a:path extrusionOk="0" h="878" w="2683">
                  <a:moveTo>
                    <a:pt x="130" y="1"/>
                  </a:moveTo>
                  <a:cubicBezTo>
                    <a:pt x="0" y="126"/>
                    <a:pt x="44" y="324"/>
                    <a:pt x="44" y="324"/>
                  </a:cubicBezTo>
                  <a:cubicBezTo>
                    <a:pt x="44" y="324"/>
                    <a:pt x="1059" y="737"/>
                    <a:pt x="1379" y="806"/>
                  </a:cubicBezTo>
                  <a:cubicBezTo>
                    <a:pt x="1612" y="855"/>
                    <a:pt x="1771" y="877"/>
                    <a:pt x="1899" y="877"/>
                  </a:cubicBezTo>
                  <a:cubicBezTo>
                    <a:pt x="2054" y="877"/>
                    <a:pt x="2163" y="845"/>
                    <a:pt x="2299" y="791"/>
                  </a:cubicBezTo>
                  <a:cubicBezTo>
                    <a:pt x="2547" y="693"/>
                    <a:pt x="2682" y="464"/>
                    <a:pt x="2290" y="343"/>
                  </a:cubicBezTo>
                  <a:cubicBezTo>
                    <a:pt x="2172" y="307"/>
                    <a:pt x="2019" y="185"/>
                    <a:pt x="1458" y="156"/>
                  </a:cubicBezTo>
                  <a:cubicBezTo>
                    <a:pt x="892" y="126"/>
                    <a:pt x="130" y="1"/>
                    <a:pt x="130" y="1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4" name="Google Shape;3964;p28"/>
            <p:cNvSpPr/>
            <p:nvPr/>
          </p:nvSpPr>
          <p:spPr>
            <a:xfrm>
              <a:off x="4239800" y="5100400"/>
              <a:ext cx="20525" cy="27825"/>
            </a:xfrm>
            <a:custGeom>
              <a:rect b="b" l="l" r="r" t="t"/>
              <a:pathLst>
                <a:path extrusionOk="0" h="1113" w="821">
                  <a:moveTo>
                    <a:pt x="259" y="1"/>
                  </a:moveTo>
                  <a:cubicBezTo>
                    <a:pt x="232" y="1"/>
                    <a:pt x="203" y="7"/>
                    <a:pt x="171" y="20"/>
                  </a:cubicBezTo>
                  <a:cubicBezTo>
                    <a:pt x="80" y="55"/>
                    <a:pt x="1" y="178"/>
                    <a:pt x="54" y="385"/>
                  </a:cubicBezTo>
                  <a:cubicBezTo>
                    <a:pt x="107" y="593"/>
                    <a:pt x="300" y="1043"/>
                    <a:pt x="349" y="1112"/>
                  </a:cubicBezTo>
                  <a:cubicBezTo>
                    <a:pt x="349" y="1112"/>
                    <a:pt x="359" y="1112"/>
                    <a:pt x="375" y="1112"/>
                  </a:cubicBezTo>
                  <a:cubicBezTo>
                    <a:pt x="460" y="1112"/>
                    <a:pt x="725" y="1093"/>
                    <a:pt x="821" y="856"/>
                  </a:cubicBezTo>
                  <a:cubicBezTo>
                    <a:pt x="821" y="856"/>
                    <a:pt x="620" y="360"/>
                    <a:pt x="510" y="206"/>
                  </a:cubicBezTo>
                  <a:cubicBezTo>
                    <a:pt x="422" y="84"/>
                    <a:pt x="358" y="1"/>
                    <a:pt x="259" y="1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5" name="Google Shape;3965;p28"/>
            <p:cNvSpPr/>
            <p:nvPr/>
          </p:nvSpPr>
          <p:spPr>
            <a:xfrm>
              <a:off x="5177525" y="5291175"/>
              <a:ext cx="86750" cy="50050"/>
            </a:xfrm>
            <a:custGeom>
              <a:rect b="b" l="l" r="r" t="t"/>
              <a:pathLst>
                <a:path extrusionOk="0" h="2002" w="3470">
                  <a:moveTo>
                    <a:pt x="1736" y="0"/>
                  </a:moveTo>
                  <a:cubicBezTo>
                    <a:pt x="778" y="0"/>
                    <a:pt x="0" y="448"/>
                    <a:pt x="0" y="1000"/>
                  </a:cubicBezTo>
                  <a:cubicBezTo>
                    <a:pt x="0" y="1553"/>
                    <a:pt x="778" y="2002"/>
                    <a:pt x="1736" y="2002"/>
                  </a:cubicBezTo>
                  <a:cubicBezTo>
                    <a:pt x="2694" y="2002"/>
                    <a:pt x="3469" y="1553"/>
                    <a:pt x="3469" y="1000"/>
                  </a:cubicBezTo>
                  <a:cubicBezTo>
                    <a:pt x="3469" y="448"/>
                    <a:pt x="2694" y="0"/>
                    <a:pt x="1736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6" name="Google Shape;3966;p28"/>
            <p:cNvSpPr/>
            <p:nvPr/>
          </p:nvSpPr>
          <p:spPr>
            <a:xfrm>
              <a:off x="5243075" y="5164075"/>
              <a:ext cx="17650" cy="36775"/>
            </a:xfrm>
            <a:custGeom>
              <a:rect b="b" l="l" r="r" t="t"/>
              <a:pathLst>
                <a:path extrusionOk="0" h="1471" w="706">
                  <a:moveTo>
                    <a:pt x="527" y="1"/>
                  </a:moveTo>
                  <a:lnTo>
                    <a:pt x="226" y="248"/>
                  </a:lnTo>
                  <a:lnTo>
                    <a:pt x="309" y="821"/>
                  </a:lnTo>
                  <a:lnTo>
                    <a:pt x="0" y="1124"/>
                  </a:lnTo>
                  <a:lnTo>
                    <a:pt x="78" y="1470"/>
                  </a:lnTo>
                  <a:cubicBezTo>
                    <a:pt x="78" y="1470"/>
                    <a:pt x="635" y="1132"/>
                    <a:pt x="670" y="930"/>
                  </a:cubicBezTo>
                  <a:cubicBezTo>
                    <a:pt x="705" y="728"/>
                    <a:pt x="542" y="138"/>
                    <a:pt x="527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7" name="Google Shape;3967;p28"/>
            <p:cNvSpPr/>
            <p:nvPr/>
          </p:nvSpPr>
          <p:spPr>
            <a:xfrm>
              <a:off x="5245450" y="5146975"/>
              <a:ext cx="12150" cy="23325"/>
            </a:xfrm>
            <a:custGeom>
              <a:rect b="b" l="l" r="r" t="t"/>
              <a:pathLst>
                <a:path extrusionOk="0" h="933" w="486">
                  <a:moveTo>
                    <a:pt x="108" y="0"/>
                  </a:moveTo>
                  <a:cubicBezTo>
                    <a:pt x="67" y="0"/>
                    <a:pt x="30" y="9"/>
                    <a:pt x="1" y="22"/>
                  </a:cubicBezTo>
                  <a:lnTo>
                    <a:pt x="199" y="930"/>
                  </a:lnTo>
                  <a:cubicBezTo>
                    <a:pt x="212" y="932"/>
                    <a:pt x="225" y="932"/>
                    <a:pt x="237" y="932"/>
                  </a:cubicBezTo>
                  <a:cubicBezTo>
                    <a:pt x="388" y="932"/>
                    <a:pt x="486" y="797"/>
                    <a:pt x="486" y="797"/>
                  </a:cubicBezTo>
                  <a:cubicBezTo>
                    <a:pt x="479" y="717"/>
                    <a:pt x="393" y="251"/>
                    <a:pt x="311" y="115"/>
                  </a:cubicBezTo>
                  <a:cubicBezTo>
                    <a:pt x="258" y="29"/>
                    <a:pt x="179" y="0"/>
                    <a:pt x="108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8" name="Google Shape;3968;p28"/>
            <p:cNvSpPr/>
            <p:nvPr/>
          </p:nvSpPr>
          <p:spPr>
            <a:xfrm>
              <a:off x="5232775" y="5294375"/>
              <a:ext cx="15700" cy="17625"/>
            </a:xfrm>
            <a:custGeom>
              <a:rect b="b" l="l" r="r" t="t"/>
              <a:pathLst>
                <a:path extrusionOk="0" h="705" w="628">
                  <a:moveTo>
                    <a:pt x="102" y="1"/>
                  </a:moveTo>
                  <a:cubicBezTo>
                    <a:pt x="95" y="1"/>
                    <a:pt x="88" y="1"/>
                    <a:pt x="82" y="2"/>
                  </a:cubicBezTo>
                  <a:cubicBezTo>
                    <a:pt x="15" y="12"/>
                    <a:pt x="1" y="72"/>
                    <a:pt x="25" y="169"/>
                  </a:cubicBezTo>
                  <a:cubicBezTo>
                    <a:pt x="52" y="275"/>
                    <a:pt x="143" y="351"/>
                    <a:pt x="217" y="419"/>
                  </a:cubicBezTo>
                  <a:cubicBezTo>
                    <a:pt x="294" y="489"/>
                    <a:pt x="322" y="578"/>
                    <a:pt x="375" y="649"/>
                  </a:cubicBezTo>
                  <a:cubicBezTo>
                    <a:pt x="404" y="688"/>
                    <a:pt x="447" y="705"/>
                    <a:pt x="492" y="705"/>
                  </a:cubicBezTo>
                  <a:cubicBezTo>
                    <a:pt x="515" y="705"/>
                    <a:pt x="538" y="700"/>
                    <a:pt x="561" y="693"/>
                  </a:cubicBezTo>
                  <a:cubicBezTo>
                    <a:pt x="627" y="671"/>
                    <a:pt x="625" y="595"/>
                    <a:pt x="610" y="536"/>
                  </a:cubicBezTo>
                  <a:cubicBezTo>
                    <a:pt x="599" y="490"/>
                    <a:pt x="591" y="445"/>
                    <a:pt x="585" y="398"/>
                  </a:cubicBezTo>
                  <a:cubicBezTo>
                    <a:pt x="585" y="398"/>
                    <a:pt x="414" y="145"/>
                    <a:pt x="364" y="110"/>
                  </a:cubicBezTo>
                  <a:cubicBezTo>
                    <a:pt x="302" y="64"/>
                    <a:pt x="185" y="1"/>
                    <a:pt x="102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9" name="Google Shape;3969;p28"/>
            <p:cNvSpPr/>
            <p:nvPr/>
          </p:nvSpPr>
          <p:spPr>
            <a:xfrm>
              <a:off x="5202700" y="5317100"/>
              <a:ext cx="28325" cy="16175"/>
            </a:xfrm>
            <a:custGeom>
              <a:rect b="b" l="l" r="r" t="t"/>
              <a:pathLst>
                <a:path extrusionOk="0" h="647" w="1133">
                  <a:moveTo>
                    <a:pt x="829" y="1"/>
                  </a:moveTo>
                  <a:cubicBezTo>
                    <a:pt x="732" y="132"/>
                    <a:pt x="550" y="211"/>
                    <a:pt x="301" y="324"/>
                  </a:cubicBezTo>
                  <a:cubicBezTo>
                    <a:pt x="54" y="438"/>
                    <a:pt x="1" y="460"/>
                    <a:pt x="18" y="508"/>
                  </a:cubicBezTo>
                  <a:cubicBezTo>
                    <a:pt x="35" y="555"/>
                    <a:pt x="147" y="602"/>
                    <a:pt x="250" y="633"/>
                  </a:cubicBezTo>
                  <a:cubicBezTo>
                    <a:pt x="279" y="642"/>
                    <a:pt x="314" y="646"/>
                    <a:pt x="351" y="646"/>
                  </a:cubicBezTo>
                  <a:cubicBezTo>
                    <a:pt x="442" y="646"/>
                    <a:pt x="544" y="620"/>
                    <a:pt x="598" y="574"/>
                  </a:cubicBezTo>
                  <a:cubicBezTo>
                    <a:pt x="650" y="528"/>
                    <a:pt x="799" y="469"/>
                    <a:pt x="876" y="469"/>
                  </a:cubicBezTo>
                  <a:cubicBezTo>
                    <a:pt x="878" y="469"/>
                    <a:pt x="880" y="469"/>
                    <a:pt x="882" y="469"/>
                  </a:cubicBezTo>
                  <a:cubicBezTo>
                    <a:pt x="996" y="469"/>
                    <a:pt x="1094" y="436"/>
                    <a:pt x="1113" y="392"/>
                  </a:cubicBezTo>
                  <a:cubicBezTo>
                    <a:pt x="1133" y="347"/>
                    <a:pt x="1111" y="249"/>
                    <a:pt x="1107" y="188"/>
                  </a:cubicBezTo>
                  <a:cubicBezTo>
                    <a:pt x="1103" y="127"/>
                    <a:pt x="1098" y="50"/>
                    <a:pt x="1098" y="50"/>
                  </a:cubicBezTo>
                  <a:lnTo>
                    <a:pt x="829" y="1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0" name="Google Shape;3970;p28"/>
            <p:cNvSpPr/>
            <p:nvPr/>
          </p:nvSpPr>
          <p:spPr>
            <a:xfrm>
              <a:off x="5211700" y="5208175"/>
              <a:ext cx="38275" cy="111175"/>
            </a:xfrm>
            <a:custGeom>
              <a:rect b="b" l="l" r="r" t="t"/>
              <a:pathLst>
                <a:path extrusionOk="0" h="4447" w="1531">
                  <a:moveTo>
                    <a:pt x="1482" y="1"/>
                  </a:moveTo>
                  <a:lnTo>
                    <a:pt x="1" y="330"/>
                  </a:lnTo>
                  <a:cubicBezTo>
                    <a:pt x="1" y="330"/>
                    <a:pt x="95" y="2100"/>
                    <a:pt x="110" y="2332"/>
                  </a:cubicBezTo>
                  <a:cubicBezTo>
                    <a:pt x="127" y="2565"/>
                    <a:pt x="168" y="2783"/>
                    <a:pt x="249" y="3151"/>
                  </a:cubicBezTo>
                  <a:cubicBezTo>
                    <a:pt x="330" y="3520"/>
                    <a:pt x="426" y="4406"/>
                    <a:pt x="426" y="4406"/>
                  </a:cubicBezTo>
                  <a:cubicBezTo>
                    <a:pt x="479" y="4436"/>
                    <a:pt x="532" y="4447"/>
                    <a:pt x="578" y="4447"/>
                  </a:cubicBezTo>
                  <a:cubicBezTo>
                    <a:pt x="670" y="4447"/>
                    <a:pt x="738" y="4407"/>
                    <a:pt x="738" y="4407"/>
                  </a:cubicBezTo>
                  <a:cubicBezTo>
                    <a:pt x="738" y="4407"/>
                    <a:pt x="778" y="3330"/>
                    <a:pt x="767" y="3062"/>
                  </a:cubicBezTo>
                  <a:cubicBezTo>
                    <a:pt x="760" y="2864"/>
                    <a:pt x="728" y="2668"/>
                    <a:pt x="673" y="2478"/>
                  </a:cubicBezTo>
                  <a:cubicBezTo>
                    <a:pt x="673" y="2478"/>
                    <a:pt x="699" y="2043"/>
                    <a:pt x="722" y="1663"/>
                  </a:cubicBezTo>
                  <a:cubicBezTo>
                    <a:pt x="745" y="1284"/>
                    <a:pt x="769" y="1103"/>
                    <a:pt x="774" y="938"/>
                  </a:cubicBezTo>
                  <a:lnTo>
                    <a:pt x="804" y="924"/>
                  </a:lnTo>
                  <a:cubicBezTo>
                    <a:pt x="804" y="924"/>
                    <a:pt x="834" y="1576"/>
                    <a:pt x="850" y="1808"/>
                  </a:cubicBezTo>
                  <a:cubicBezTo>
                    <a:pt x="866" y="2041"/>
                    <a:pt x="901" y="2263"/>
                    <a:pt x="963" y="2694"/>
                  </a:cubicBezTo>
                  <a:cubicBezTo>
                    <a:pt x="1017" y="3068"/>
                    <a:pt x="1159" y="3838"/>
                    <a:pt x="1159" y="3838"/>
                  </a:cubicBezTo>
                  <a:cubicBezTo>
                    <a:pt x="1215" y="3870"/>
                    <a:pt x="1265" y="3880"/>
                    <a:pt x="1307" y="3880"/>
                  </a:cubicBezTo>
                  <a:cubicBezTo>
                    <a:pt x="1382" y="3880"/>
                    <a:pt x="1429" y="3846"/>
                    <a:pt x="1429" y="3846"/>
                  </a:cubicBezTo>
                  <a:cubicBezTo>
                    <a:pt x="1429" y="3846"/>
                    <a:pt x="1531" y="2853"/>
                    <a:pt x="1488" y="2529"/>
                  </a:cubicBezTo>
                  <a:cubicBezTo>
                    <a:pt x="1446" y="2205"/>
                    <a:pt x="1380" y="2012"/>
                    <a:pt x="1380" y="2012"/>
                  </a:cubicBezTo>
                  <a:cubicBezTo>
                    <a:pt x="1380" y="2012"/>
                    <a:pt x="1412" y="1566"/>
                    <a:pt x="1428" y="1143"/>
                  </a:cubicBezTo>
                  <a:cubicBezTo>
                    <a:pt x="1445" y="687"/>
                    <a:pt x="1474" y="114"/>
                    <a:pt x="1482" y="1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1" name="Google Shape;3971;p28"/>
            <p:cNvSpPr/>
            <p:nvPr/>
          </p:nvSpPr>
          <p:spPr>
            <a:xfrm>
              <a:off x="5231025" y="5223250"/>
              <a:ext cx="12525" cy="28375"/>
            </a:xfrm>
            <a:custGeom>
              <a:rect b="b" l="l" r="r" t="t"/>
              <a:pathLst>
                <a:path extrusionOk="0" h="1135" w="501">
                  <a:moveTo>
                    <a:pt x="501" y="1"/>
                  </a:moveTo>
                  <a:cubicBezTo>
                    <a:pt x="333" y="160"/>
                    <a:pt x="1" y="336"/>
                    <a:pt x="1" y="336"/>
                  </a:cubicBezTo>
                  <a:lnTo>
                    <a:pt x="29" y="335"/>
                  </a:lnTo>
                  <a:lnTo>
                    <a:pt x="71" y="1134"/>
                  </a:lnTo>
                  <a:cubicBezTo>
                    <a:pt x="71" y="1134"/>
                    <a:pt x="71" y="1134"/>
                    <a:pt x="71" y="1134"/>
                  </a:cubicBezTo>
                  <a:cubicBezTo>
                    <a:pt x="72" y="1134"/>
                    <a:pt x="142" y="339"/>
                    <a:pt x="142" y="339"/>
                  </a:cubicBezTo>
                  <a:cubicBezTo>
                    <a:pt x="346" y="235"/>
                    <a:pt x="500" y="1"/>
                    <a:pt x="501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2" name="Google Shape;3972;p28"/>
            <p:cNvSpPr/>
            <p:nvPr/>
          </p:nvSpPr>
          <p:spPr>
            <a:xfrm>
              <a:off x="5216675" y="5116025"/>
              <a:ext cx="29100" cy="32575"/>
            </a:xfrm>
            <a:custGeom>
              <a:rect b="b" l="l" r="r" t="t"/>
              <a:pathLst>
                <a:path extrusionOk="0" h="1303" w="1164">
                  <a:moveTo>
                    <a:pt x="574" y="0"/>
                  </a:moveTo>
                  <a:cubicBezTo>
                    <a:pt x="315" y="0"/>
                    <a:pt x="127" y="192"/>
                    <a:pt x="74" y="450"/>
                  </a:cubicBezTo>
                  <a:cubicBezTo>
                    <a:pt x="44" y="588"/>
                    <a:pt x="1" y="879"/>
                    <a:pt x="85" y="1102"/>
                  </a:cubicBezTo>
                  <a:cubicBezTo>
                    <a:pt x="132" y="1228"/>
                    <a:pt x="191" y="1278"/>
                    <a:pt x="305" y="1300"/>
                  </a:cubicBezTo>
                  <a:cubicBezTo>
                    <a:pt x="315" y="1302"/>
                    <a:pt x="327" y="1303"/>
                    <a:pt x="342" y="1303"/>
                  </a:cubicBezTo>
                  <a:cubicBezTo>
                    <a:pt x="459" y="1303"/>
                    <a:pt x="715" y="1245"/>
                    <a:pt x="810" y="1144"/>
                  </a:cubicBezTo>
                  <a:cubicBezTo>
                    <a:pt x="830" y="1124"/>
                    <a:pt x="860" y="1025"/>
                    <a:pt x="860" y="1025"/>
                  </a:cubicBezTo>
                  <a:cubicBezTo>
                    <a:pt x="1062" y="902"/>
                    <a:pt x="1164" y="662"/>
                    <a:pt x="1111" y="430"/>
                  </a:cubicBezTo>
                  <a:cubicBezTo>
                    <a:pt x="1059" y="200"/>
                    <a:pt x="863" y="27"/>
                    <a:pt x="628" y="3"/>
                  </a:cubicBezTo>
                  <a:cubicBezTo>
                    <a:pt x="610" y="1"/>
                    <a:pt x="591" y="0"/>
                    <a:pt x="574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3" name="Google Shape;3973;p28"/>
            <p:cNvSpPr/>
            <p:nvPr/>
          </p:nvSpPr>
          <p:spPr>
            <a:xfrm>
              <a:off x="5222150" y="5143325"/>
              <a:ext cx="23400" cy="17175"/>
            </a:xfrm>
            <a:custGeom>
              <a:rect b="b" l="l" r="r" t="t"/>
              <a:pathLst>
                <a:path extrusionOk="0" h="687" w="936">
                  <a:moveTo>
                    <a:pt x="617" y="0"/>
                  </a:moveTo>
                  <a:lnTo>
                    <a:pt x="179" y="208"/>
                  </a:lnTo>
                  <a:cubicBezTo>
                    <a:pt x="179" y="208"/>
                    <a:pt x="194" y="292"/>
                    <a:pt x="205" y="347"/>
                  </a:cubicBezTo>
                  <a:cubicBezTo>
                    <a:pt x="215" y="401"/>
                    <a:pt x="211" y="430"/>
                    <a:pt x="103" y="496"/>
                  </a:cubicBezTo>
                  <a:cubicBezTo>
                    <a:pt x="0" y="560"/>
                    <a:pt x="243" y="687"/>
                    <a:pt x="419" y="687"/>
                  </a:cubicBezTo>
                  <a:cubicBezTo>
                    <a:pt x="428" y="687"/>
                    <a:pt x="436" y="686"/>
                    <a:pt x="444" y="686"/>
                  </a:cubicBezTo>
                  <a:cubicBezTo>
                    <a:pt x="621" y="673"/>
                    <a:pt x="821" y="565"/>
                    <a:pt x="876" y="450"/>
                  </a:cubicBezTo>
                  <a:cubicBezTo>
                    <a:pt x="936" y="324"/>
                    <a:pt x="932" y="175"/>
                    <a:pt x="857" y="175"/>
                  </a:cubicBezTo>
                  <a:cubicBezTo>
                    <a:pt x="856" y="175"/>
                    <a:pt x="855" y="175"/>
                    <a:pt x="854" y="175"/>
                  </a:cubicBezTo>
                  <a:cubicBezTo>
                    <a:pt x="781" y="179"/>
                    <a:pt x="721" y="193"/>
                    <a:pt x="683" y="193"/>
                  </a:cubicBezTo>
                  <a:cubicBezTo>
                    <a:pt x="662" y="193"/>
                    <a:pt x="648" y="189"/>
                    <a:pt x="643" y="177"/>
                  </a:cubicBezTo>
                  <a:cubicBezTo>
                    <a:pt x="632" y="151"/>
                    <a:pt x="617" y="0"/>
                    <a:pt x="617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4" name="Google Shape;3974;p28"/>
            <p:cNvSpPr/>
            <p:nvPr/>
          </p:nvSpPr>
          <p:spPr>
            <a:xfrm>
              <a:off x="5220900" y="5116000"/>
              <a:ext cx="24650" cy="28675"/>
            </a:xfrm>
            <a:custGeom>
              <a:rect b="b" l="l" r="r" t="t"/>
              <a:pathLst>
                <a:path extrusionOk="0" h="1147" w="986">
                  <a:moveTo>
                    <a:pt x="404" y="1"/>
                  </a:moveTo>
                  <a:cubicBezTo>
                    <a:pt x="232" y="1"/>
                    <a:pt x="91" y="87"/>
                    <a:pt x="1" y="221"/>
                  </a:cubicBezTo>
                  <a:cubicBezTo>
                    <a:pt x="14" y="248"/>
                    <a:pt x="32" y="272"/>
                    <a:pt x="52" y="293"/>
                  </a:cubicBezTo>
                  <a:cubicBezTo>
                    <a:pt x="52" y="293"/>
                    <a:pt x="27" y="363"/>
                    <a:pt x="72" y="414"/>
                  </a:cubicBezTo>
                  <a:cubicBezTo>
                    <a:pt x="103" y="451"/>
                    <a:pt x="115" y="501"/>
                    <a:pt x="107" y="548"/>
                  </a:cubicBezTo>
                  <a:cubicBezTo>
                    <a:pt x="97" y="606"/>
                    <a:pt x="95" y="664"/>
                    <a:pt x="98" y="722"/>
                  </a:cubicBezTo>
                  <a:cubicBezTo>
                    <a:pt x="107" y="801"/>
                    <a:pt x="182" y="839"/>
                    <a:pt x="182" y="839"/>
                  </a:cubicBezTo>
                  <a:cubicBezTo>
                    <a:pt x="182" y="839"/>
                    <a:pt x="192" y="716"/>
                    <a:pt x="224" y="649"/>
                  </a:cubicBezTo>
                  <a:cubicBezTo>
                    <a:pt x="243" y="612"/>
                    <a:pt x="279" y="594"/>
                    <a:pt x="315" y="594"/>
                  </a:cubicBezTo>
                  <a:cubicBezTo>
                    <a:pt x="355" y="594"/>
                    <a:pt x="394" y="616"/>
                    <a:pt x="412" y="658"/>
                  </a:cubicBezTo>
                  <a:cubicBezTo>
                    <a:pt x="454" y="752"/>
                    <a:pt x="426" y="809"/>
                    <a:pt x="401" y="885"/>
                  </a:cubicBezTo>
                  <a:cubicBezTo>
                    <a:pt x="376" y="961"/>
                    <a:pt x="303" y="932"/>
                    <a:pt x="280" y="950"/>
                  </a:cubicBezTo>
                  <a:cubicBezTo>
                    <a:pt x="258" y="968"/>
                    <a:pt x="254" y="1098"/>
                    <a:pt x="375" y="1132"/>
                  </a:cubicBezTo>
                  <a:cubicBezTo>
                    <a:pt x="410" y="1142"/>
                    <a:pt x="446" y="1146"/>
                    <a:pt x="482" y="1146"/>
                  </a:cubicBezTo>
                  <a:cubicBezTo>
                    <a:pt x="547" y="1146"/>
                    <a:pt x="610" y="1131"/>
                    <a:pt x="669" y="1102"/>
                  </a:cubicBezTo>
                  <a:cubicBezTo>
                    <a:pt x="698" y="1086"/>
                    <a:pt x="726" y="1066"/>
                    <a:pt x="752" y="1044"/>
                  </a:cubicBezTo>
                  <a:cubicBezTo>
                    <a:pt x="891" y="917"/>
                    <a:pt x="934" y="792"/>
                    <a:pt x="954" y="613"/>
                  </a:cubicBezTo>
                  <a:cubicBezTo>
                    <a:pt x="985" y="309"/>
                    <a:pt x="763" y="36"/>
                    <a:pt x="459" y="4"/>
                  </a:cubicBezTo>
                  <a:cubicBezTo>
                    <a:pt x="440" y="2"/>
                    <a:pt x="422" y="1"/>
                    <a:pt x="404" y="1"/>
                  </a:cubicBezTo>
                  <a:close/>
                </a:path>
              </a:pathLst>
            </a:custGeom>
            <a:solidFill>
              <a:srgbClr val="6D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5" name="Google Shape;3975;p28"/>
            <p:cNvSpPr/>
            <p:nvPr/>
          </p:nvSpPr>
          <p:spPr>
            <a:xfrm>
              <a:off x="5212625" y="5113850"/>
              <a:ext cx="31350" cy="9500"/>
            </a:xfrm>
            <a:custGeom>
              <a:rect b="b" l="l" r="r" t="t"/>
              <a:pathLst>
                <a:path extrusionOk="0" h="380" w="1254">
                  <a:moveTo>
                    <a:pt x="137" y="0"/>
                  </a:moveTo>
                  <a:cubicBezTo>
                    <a:pt x="32" y="0"/>
                    <a:pt x="0" y="118"/>
                    <a:pt x="108" y="242"/>
                  </a:cubicBezTo>
                  <a:cubicBezTo>
                    <a:pt x="220" y="370"/>
                    <a:pt x="341" y="380"/>
                    <a:pt x="374" y="380"/>
                  </a:cubicBezTo>
                  <a:cubicBezTo>
                    <a:pt x="380" y="380"/>
                    <a:pt x="383" y="379"/>
                    <a:pt x="383" y="379"/>
                  </a:cubicBezTo>
                  <a:lnTo>
                    <a:pt x="1220" y="376"/>
                  </a:lnTo>
                  <a:cubicBezTo>
                    <a:pt x="1253" y="109"/>
                    <a:pt x="951" y="28"/>
                    <a:pt x="800" y="28"/>
                  </a:cubicBezTo>
                  <a:cubicBezTo>
                    <a:pt x="788" y="28"/>
                    <a:pt x="777" y="29"/>
                    <a:pt x="767" y="30"/>
                  </a:cubicBezTo>
                  <a:cubicBezTo>
                    <a:pt x="691" y="37"/>
                    <a:pt x="573" y="52"/>
                    <a:pt x="455" y="52"/>
                  </a:cubicBezTo>
                  <a:cubicBezTo>
                    <a:pt x="366" y="52"/>
                    <a:pt x="278" y="43"/>
                    <a:pt x="210" y="16"/>
                  </a:cubicBezTo>
                  <a:cubicBezTo>
                    <a:pt x="183" y="5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6D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6" name="Google Shape;3976;p28"/>
            <p:cNvSpPr/>
            <p:nvPr/>
          </p:nvSpPr>
          <p:spPr>
            <a:xfrm>
              <a:off x="5211300" y="5147450"/>
              <a:ext cx="44100" cy="74325"/>
            </a:xfrm>
            <a:custGeom>
              <a:rect b="b" l="l" r="r" t="t"/>
              <a:pathLst>
                <a:path extrusionOk="0" h="2973" w="1764">
                  <a:moveTo>
                    <a:pt x="1416" y="1"/>
                  </a:moveTo>
                  <a:cubicBezTo>
                    <a:pt x="1411" y="1"/>
                    <a:pt x="1406" y="1"/>
                    <a:pt x="1402" y="1"/>
                  </a:cubicBezTo>
                  <a:cubicBezTo>
                    <a:pt x="1309" y="4"/>
                    <a:pt x="1217" y="13"/>
                    <a:pt x="1125" y="27"/>
                  </a:cubicBezTo>
                  <a:cubicBezTo>
                    <a:pt x="1156" y="106"/>
                    <a:pt x="1077" y="201"/>
                    <a:pt x="865" y="267"/>
                  </a:cubicBezTo>
                  <a:cubicBezTo>
                    <a:pt x="806" y="286"/>
                    <a:pt x="761" y="293"/>
                    <a:pt x="729" y="293"/>
                  </a:cubicBezTo>
                  <a:cubicBezTo>
                    <a:pt x="644" y="293"/>
                    <a:pt x="634" y="248"/>
                    <a:pt x="634" y="248"/>
                  </a:cubicBezTo>
                  <a:cubicBezTo>
                    <a:pt x="634" y="248"/>
                    <a:pt x="323" y="389"/>
                    <a:pt x="223" y="460"/>
                  </a:cubicBezTo>
                  <a:cubicBezTo>
                    <a:pt x="95" y="549"/>
                    <a:pt x="39" y="806"/>
                    <a:pt x="21" y="1240"/>
                  </a:cubicBezTo>
                  <a:cubicBezTo>
                    <a:pt x="2" y="1742"/>
                    <a:pt x="1" y="2630"/>
                    <a:pt x="17" y="2759"/>
                  </a:cubicBezTo>
                  <a:cubicBezTo>
                    <a:pt x="17" y="2759"/>
                    <a:pt x="231" y="2972"/>
                    <a:pt x="512" y="2972"/>
                  </a:cubicBezTo>
                  <a:cubicBezTo>
                    <a:pt x="528" y="2972"/>
                    <a:pt x="543" y="2972"/>
                    <a:pt x="558" y="2970"/>
                  </a:cubicBezTo>
                  <a:cubicBezTo>
                    <a:pt x="862" y="2944"/>
                    <a:pt x="1374" y="2676"/>
                    <a:pt x="1498" y="2468"/>
                  </a:cubicBezTo>
                  <a:cubicBezTo>
                    <a:pt x="1495" y="2028"/>
                    <a:pt x="1443" y="1813"/>
                    <a:pt x="1514" y="1560"/>
                  </a:cubicBezTo>
                  <a:cubicBezTo>
                    <a:pt x="1678" y="979"/>
                    <a:pt x="1764" y="740"/>
                    <a:pt x="1684" y="355"/>
                  </a:cubicBezTo>
                  <a:cubicBezTo>
                    <a:pt x="1621" y="49"/>
                    <a:pt x="1534" y="1"/>
                    <a:pt x="1416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7" name="Google Shape;3977;p28"/>
            <p:cNvSpPr/>
            <p:nvPr/>
          </p:nvSpPr>
          <p:spPr>
            <a:xfrm>
              <a:off x="5224775" y="5146675"/>
              <a:ext cx="16625" cy="9300"/>
            </a:xfrm>
            <a:custGeom>
              <a:rect b="b" l="l" r="r" t="t"/>
              <a:pathLst>
                <a:path extrusionOk="0" h="372" w="665">
                  <a:moveTo>
                    <a:pt x="560" y="0"/>
                  </a:moveTo>
                  <a:cubicBezTo>
                    <a:pt x="550" y="0"/>
                    <a:pt x="539" y="4"/>
                    <a:pt x="531" y="15"/>
                  </a:cubicBezTo>
                  <a:cubicBezTo>
                    <a:pt x="487" y="70"/>
                    <a:pt x="334" y="192"/>
                    <a:pt x="97" y="198"/>
                  </a:cubicBezTo>
                  <a:cubicBezTo>
                    <a:pt x="95" y="198"/>
                    <a:pt x="93" y="198"/>
                    <a:pt x="91" y="198"/>
                  </a:cubicBezTo>
                  <a:cubicBezTo>
                    <a:pt x="50" y="198"/>
                    <a:pt x="26" y="281"/>
                    <a:pt x="0" y="324"/>
                  </a:cubicBezTo>
                  <a:cubicBezTo>
                    <a:pt x="0" y="324"/>
                    <a:pt x="59" y="372"/>
                    <a:pt x="186" y="372"/>
                  </a:cubicBezTo>
                  <a:cubicBezTo>
                    <a:pt x="231" y="372"/>
                    <a:pt x="283" y="366"/>
                    <a:pt x="344" y="350"/>
                  </a:cubicBezTo>
                  <a:cubicBezTo>
                    <a:pt x="580" y="290"/>
                    <a:pt x="665" y="115"/>
                    <a:pt x="644" y="50"/>
                  </a:cubicBezTo>
                  <a:cubicBezTo>
                    <a:pt x="644" y="50"/>
                    <a:pt x="598" y="0"/>
                    <a:pt x="560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8" name="Google Shape;3978;p28"/>
            <p:cNvSpPr/>
            <p:nvPr/>
          </p:nvSpPr>
          <p:spPr>
            <a:xfrm>
              <a:off x="5174625" y="5166450"/>
              <a:ext cx="21525" cy="23775"/>
            </a:xfrm>
            <a:custGeom>
              <a:rect b="b" l="l" r="r" t="t"/>
              <a:pathLst>
                <a:path extrusionOk="0" h="951" w="861">
                  <a:moveTo>
                    <a:pt x="410" y="0"/>
                  </a:moveTo>
                  <a:cubicBezTo>
                    <a:pt x="304" y="0"/>
                    <a:pt x="97" y="75"/>
                    <a:pt x="13" y="179"/>
                  </a:cubicBezTo>
                  <a:cubicBezTo>
                    <a:pt x="1" y="194"/>
                    <a:pt x="49" y="303"/>
                    <a:pt x="102" y="409"/>
                  </a:cubicBezTo>
                  <a:cubicBezTo>
                    <a:pt x="127" y="460"/>
                    <a:pt x="372" y="951"/>
                    <a:pt x="448" y="951"/>
                  </a:cubicBezTo>
                  <a:cubicBezTo>
                    <a:pt x="448" y="951"/>
                    <a:pt x="448" y="951"/>
                    <a:pt x="448" y="951"/>
                  </a:cubicBezTo>
                  <a:cubicBezTo>
                    <a:pt x="522" y="949"/>
                    <a:pt x="816" y="809"/>
                    <a:pt x="861" y="713"/>
                  </a:cubicBezTo>
                  <a:cubicBezTo>
                    <a:pt x="855" y="671"/>
                    <a:pt x="512" y="76"/>
                    <a:pt x="470" y="18"/>
                  </a:cubicBezTo>
                  <a:cubicBezTo>
                    <a:pt x="461" y="6"/>
                    <a:pt x="439" y="0"/>
                    <a:pt x="410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9" name="Google Shape;3979;p28"/>
            <p:cNvSpPr/>
            <p:nvPr/>
          </p:nvSpPr>
          <p:spPr>
            <a:xfrm>
              <a:off x="5176250" y="5158325"/>
              <a:ext cx="48300" cy="42225"/>
            </a:xfrm>
            <a:custGeom>
              <a:rect b="b" l="l" r="r" t="t"/>
              <a:pathLst>
                <a:path extrusionOk="0" h="1689" w="1932">
                  <a:moveTo>
                    <a:pt x="1769" y="1"/>
                  </a:moveTo>
                  <a:cubicBezTo>
                    <a:pt x="1751" y="1"/>
                    <a:pt x="1732" y="4"/>
                    <a:pt x="1713" y="12"/>
                  </a:cubicBezTo>
                  <a:cubicBezTo>
                    <a:pt x="1610" y="53"/>
                    <a:pt x="1538" y="87"/>
                    <a:pt x="1468" y="298"/>
                  </a:cubicBezTo>
                  <a:cubicBezTo>
                    <a:pt x="1409" y="477"/>
                    <a:pt x="1367" y="761"/>
                    <a:pt x="1287" y="1078"/>
                  </a:cubicBezTo>
                  <a:cubicBezTo>
                    <a:pt x="1260" y="1188"/>
                    <a:pt x="1213" y="1316"/>
                    <a:pt x="1049" y="1316"/>
                  </a:cubicBezTo>
                  <a:cubicBezTo>
                    <a:pt x="1019" y="1316"/>
                    <a:pt x="985" y="1312"/>
                    <a:pt x="946" y="1302"/>
                  </a:cubicBezTo>
                  <a:cubicBezTo>
                    <a:pt x="709" y="1242"/>
                    <a:pt x="573" y="1171"/>
                    <a:pt x="511" y="1105"/>
                  </a:cubicBezTo>
                  <a:cubicBezTo>
                    <a:pt x="454" y="1045"/>
                    <a:pt x="440" y="1011"/>
                    <a:pt x="409" y="928"/>
                  </a:cubicBezTo>
                  <a:cubicBezTo>
                    <a:pt x="372" y="834"/>
                    <a:pt x="327" y="787"/>
                    <a:pt x="295" y="723"/>
                  </a:cubicBezTo>
                  <a:cubicBezTo>
                    <a:pt x="271" y="674"/>
                    <a:pt x="271" y="660"/>
                    <a:pt x="255" y="660"/>
                  </a:cubicBezTo>
                  <a:cubicBezTo>
                    <a:pt x="250" y="660"/>
                    <a:pt x="243" y="662"/>
                    <a:pt x="234" y="664"/>
                  </a:cubicBezTo>
                  <a:cubicBezTo>
                    <a:pt x="196" y="672"/>
                    <a:pt x="177" y="748"/>
                    <a:pt x="196" y="813"/>
                  </a:cubicBezTo>
                  <a:cubicBezTo>
                    <a:pt x="217" y="882"/>
                    <a:pt x="252" y="915"/>
                    <a:pt x="251" y="932"/>
                  </a:cubicBezTo>
                  <a:cubicBezTo>
                    <a:pt x="250" y="933"/>
                    <a:pt x="249" y="934"/>
                    <a:pt x="247" y="934"/>
                  </a:cubicBezTo>
                  <a:cubicBezTo>
                    <a:pt x="234" y="934"/>
                    <a:pt x="180" y="889"/>
                    <a:pt x="177" y="886"/>
                  </a:cubicBezTo>
                  <a:cubicBezTo>
                    <a:pt x="129" y="844"/>
                    <a:pt x="97" y="794"/>
                    <a:pt x="54" y="747"/>
                  </a:cubicBezTo>
                  <a:cubicBezTo>
                    <a:pt x="49" y="741"/>
                    <a:pt x="43" y="736"/>
                    <a:pt x="36" y="734"/>
                  </a:cubicBezTo>
                  <a:cubicBezTo>
                    <a:pt x="34" y="733"/>
                    <a:pt x="32" y="733"/>
                    <a:pt x="30" y="733"/>
                  </a:cubicBezTo>
                  <a:cubicBezTo>
                    <a:pt x="11" y="733"/>
                    <a:pt x="1" y="762"/>
                    <a:pt x="1" y="784"/>
                  </a:cubicBezTo>
                  <a:cubicBezTo>
                    <a:pt x="1" y="990"/>
                    <a:pt x="101" y="1288"/>
                    <a:pt x="290" y="1399"/>
                  </a:cubicBezTo>
                  <a:cubicBezTo>
                    <a:pt x="382" y="1453"/>
                    <a:pt x="498" y="1490"/>
                    <a:pt x="597" y="1536"/>
                  </a:cubicBezTo>
                  <a:cubicBezTo>
                    <a:pt x="678" y="1575"/>
                    <a:pt x="761" y="1613"/>
                    <a:pt x="848" y="1635"/>
                  </a:cubicBezTo>
                  <a:cubicBezTo>
                    <a:pt x="985" y="1669"/>
                    <a:pt x="1101" y="1688"/>
                    <a:pt x="1198" y="1688"/>
                  </a:cubicBezTo>
                  <a:cubicBezTo>
                    <a:pt x="1309" y="1688"/>
                    <a:pt x="1395" y="1664"/>
                    <a:pt x="1463" y="1609"/>
                  </a:cubicBezTo>
                  <a:cubicBezTo>
                    <a:pt x="1568" y="1524"/>
                    <a:pt x="1637" y="1349"/>
                    <a:pt x="1668" y="1251"/>
                  </a:cubicBezTo>
                  <a:cubicBezTo>
                    <a:pt x="1788" y="875"/>
                    <a:pt x="1849" y="652"/>
                    <a:pt x="1898" y="334"/>
                  </a:cubicBezTo>
                  <a:cubicBezTo>
                    <a:pt x="1931" y="108"/>
                    <a:pt x="1863" y="1"/>
                    <a:pt x="1769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0" name="Google Shape;3980;p28"/>
            <p:cNvSpPr/>
            <p:nvPr/>
          </p:nvSpPr>
          <p:spPr>
            <a:xfrm>
              <a:off x="5209325" y="5157425"/>
              <a:ext cx="17250" cy="24175"/>
            </a:xfrm>
            <a:custGeom>
              <a:rect b="b" l="l" r="r" t="t"/>
              <a:pathLst>
                <a:path extrusionOk="0" h="967" w="690">
                  <a:moveTo>
                    <a:pt x="427" y="0"/>
                  </a:moveTo>
                  <a:cubicBezTo>
                    <a:pt x="289" y="0"/>
                    <a:pt x="190" y="85"/>
                    <a:pt x="124" y="308"/>
                  </a:cubicBezTo>
                  <a:cubicBezTo>
                    <a:pt x="51" y="560"/>
                    <a:pt x="0" y="767"/>
                    <a:pt x="0" y="767"/>
                  </a:cubicBezTo>
                  <a:cubicBezTo>
                    <a:pt x="0" y="767"/>
                    <a:pt x="80" y="905"/>
                    <a:pt x="279" y="953"/>
                  </a:cubicBezTo>
                  <a:cubicBezTo>
                    <a:pt x="319" y="963"/>
                    <a:pt x="354" y="967"/>
                    <a:pt x="385" y="967"/>
                  </a:cubicBezTo>
                  <a:cubicBezTo>
                    <a:pt x="504" y="967"/>
                    <a:pt x="550" y="906"/>
                    <a:pt x="550" y="906"/>
                  </a:cubicBezTo>
                  <a:cubicBezTo>
                    <a:pt x="550" y="906"/>
                    <a:pt x="606" y="642"/>
                    <a:pt x="641" y="461"/>
                  </a:cubicBezTo>
                  <a:cubicBezTo>
                    <a:pt x="676" y="281"/>
                    <a:pt x="689" y="36"/>
                    <a:pt x="483" y="5"/>
                  </a:cubicBezTo>
                  <a:cubicBezTo>
                    <a:pt x="463" y="2"/>
                    <a:pt x="445" y="0"/>
                    <a:pt x="427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1" name="Google Shape;3981;p28"/>
            <p:cNvSpPr/>
            <p:nvPr/>
          </p:nvSpPr>
          <p:spPr>
            <a:xfrm>
              <a:off x="4685475" y="5294325"/>
              <a:ext cx="86750" cy="50075"/>
            </a:xfrm>
            <a:custGeom>
              <a:rect b="b" l="l" r="r" t="t"/>
              <a:pathLst>
                <a:path extrusionOk="0" h="2003" w="3470">
                  <a:moveTo>
                    <a:pt x="1734" y="1"/>
                  </a:moveTo>
                  <a:cubicBezTo>
                    <a:pt x="776" y="1"/>
                    <a:pt x="0" y="448"/>
                    <a:pt x="0" y="1001"/>
                  </a:cubicBezTo>
                  <a:cubicBezTo>
                    <a:pt x="0" y="1554"/>
                    <a:pt x="776" y="2003"/>
                    <a:pt x="1734" y="2003"/>
                  </a:cubicBezTo>
                  <a:cubicBezTo>
                    <a:pt x="2692" y="2003"/>
                    <a:pt x="3469" y="1554"/>
                    <a:pt x="3469" y="1001"/>
                  </a:cubicBezTo>
                  <a:cubicBezTo>
                    <a:pt x="3469" y="448"/>
                    <a:pt x="2692" y="1"/>
                    <a:pt x="1734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2" name="Google Shape;3982;p28"/>
            <p:cNvSpPr/>
            <p:nvPr/>
          </p:nvSpPr>
          <p:spPr>
            <a:xfrm>
              <a:off x="4688550" y="5150575"/>
              <a:ext cx="30775" cy="83325"/>
            </a:xfrm>
            <a:custGeom>
              <a:rect b="b" l="l" r="r" t="t"/>
              <a:pathLst>
                <a:path extrusionOk="0" h="3333" w="1231">
                  <a:moveTo>
                    <a:pt x="457" y="0"/>
                  </a:moveTo>
                  <a:cubicBezTo>
                    <a:pt x="379" y="0"/>
                    <a:pt x="288" y="65"/>
                    <a:pt x="237" y="241"/>
                  </a:cubicBezTo>
                  <a:cubicBezTo>
                    <a:pt x="161" y="502"/>
                    <a:pt x="32" y="981"/>
                    <a:pt x="22" y="1351"/>
                  </a:cubicBezTo>
                  <a:cubicBezTo>
                    <a:pt x="17" y="1531"/>
                    <a:pt x="0" y="1740"/>
                    <a:pt x="110" y="2091"/>
                  </a:cubicBezTo>
                  <a:cubicBezTo>
                    <a:pt x="187" y="2336"/>
                    <a:pt x="263" y="2488"/>
                    <a:pt x="394" y="2709"/>
                  </a:cubicBezTo>
                  <a:cubicBezTo>
                    <a:pt x="441" y="2785"/>
                    <a:pt x="482" y="2865"/>
                    <a:pt x="518" y="2947"/>
                  </a:cubicBezTo>
                  <a:cubicBezTo>
                    <a:pt x="572" y="3070"/>
                    <a:pt x="664" y="3199"/>
                    <a:pt x="754" y="3265"/>
                  </a:cubicBezTo>
                  <a:cubicBezTo>
                    <a:pt x="824" y="3315"/>
                    <a:pt x="866" y="3332"/>
                    <a:pt x="891" y="3332"/>
                  </a:cubicBezTo>
                  <a:cubicBezTo>
                    <a:pt x="899" y="3332"/>
                    <a:pt x="905" y="3331"/>
                    <a:pt x="910" y="3328"/>
                  </a:cubicBezTo>
                  <a:cubicBezTo>
                    <a:pt x="938" y="3312"/>
                    <a:pt x="932" y="3282"/>
                    <a:pt x="894" y="3248"/>
                  </a:cubicBezTo>
                  <a:cubicBezTo>
                    <a:pt x="856" y="3213"/>
                    <a:pt x="787" y="3161"/>
                    <a:pt x="731" y="3065"/>
                  </a:cubicBezTo>
                  <a:lnTo>
                    <a:pt x="731" y="3065"/>
                  </a:lnTo>
                  <a:cubicBezTo>
                    <a:pt x="731" y="3065"/>
                    <a:pt x="811" y="3146"/>
                    <a:pt x="863" y="3189"/>
                  </a:cubicBezTo>
                  <a:cubicBezTo>
                    <a:pt x="910" y="3229"/>
                    <a:pt x="961" y="3261"/>
                    <a:pt x="1015" y="3287"/>
                  </a:cubicBezTo>
                  <a:cubicBezTo>
                    <a:pt x="1026" y="3292"/>
                    <a:pt x="1037" y="3294"/>
                    <a:pt x="1048" y="3294"/>
                  </a:cubicBezTo>
                  <a:cubicBezTo>
                    <a:pt x="1094" y="3294"/>
                    <a:pt x="1135" y="3259"/>
                    <a:pt x="1105" y="3230"/>
                  </a:cubicBezTo>
                  <a:cubicBezTo>
                    <a:pt x="1069" y="3194"/>
                    <a:pt x="1029" y="3176"/>
                    <a:pt x="953" y="3109"/>
                  </a:cubicBezTo>
                  <a:cubicBezTo>
                    <a:pt x="914" y="3074"/>
                    <a:pt x="877" y="3035"/>
                    <a:pt x="846" y="2991"/>
                  </a:cubicBezTo>
                  <a:lnTo>
                    <a:pt x="846" y="2991"/>
                  </a:lnTo>
                  <a:cubicBezTo>
                    <a:pt x="899" y="3032"/>
                    <a:pt x="956" y="3070"/>
                    <a:pt x="1015" y="3101"/>
                  </a:cubicBezTo>
                  <a:cubicBezTo>
                    <a:pt x="1097" y="3144"/>
                    <a:pt x="1140" y="3144"/>
                    <a:pt x="1169" y="3144"/>
                  </a:cubicBezTo>
                  <a:cubicBezTo>
                    <a:pt x="1197" y="3143"/>
                    <a:pt x="1231" y="3103"/>
                    <a:pt x="1179" y="3065"/>
                  </a:cubicBezTo>
                  <a:cubicBezTo>
                    <a:pt x="1132" y="3030"/>
                    <a:pt x="1057" y="3007"/>
                    <a:pt x="978" y="2926"/>
                  </a:cubicBezTo>
                  <a:cubicBezTo>
                    <a:pt x="920" y="2868"/>
                    <a:pt x="887" y="2819"/>
                    <a:pt x="903" y="2819"/>
                  </a:cubicBezTo>
                  <a:cubicBezTo>
                    <a:pt x="903" y="2819"/>
                    <a:pt x="903" y="2819"/>
                    <a:pt x="904" y="2819"/>
                  </a:cubicBezTo>
                  <a:cubicBezTo>
                    <a:pt x="921" y="2819"/>
                    <a:pt x="952" y="2854"/>
                    <a:pt x="1020" y="2875"/>
                  </a:cubicBezTo>
                  <a:cubicBezTo>
                    <a:pt x="1039" y="2882"/>
                    <a:pt x="1058" y="2884"/>
                    <a:pt x="1077" y="2884"/>
                  </a:cubicBezTo>
                  <a:cubicBezTo>
                    <a:pt x="1123" y="2884"/>
                    <a:pt x="1164" y="2867"/>
                    <a:pt x="1171" y="2840"/>
                  </a:cubicBezTo>
                  <a:cubicBezTo>
                    <a:pt x="1179" y="2803"/>
                    <a:pt x="1160" y="2819"/>
                    <a:pt x="1096" y="2787"/>
                  </a:cubicBezTo>
                  <a:cubicBezTo>
                    <a:pt x="1032" y="2755"/>
                    <a:pt x="990" y="2704"/>
                    <a:pt x="895" y="2667"/>
                  </a:cubicBezTo>
                  <a:cubicBezTo>
                    <a:pt x="813" y="2633"/>
                    <a:pt x="762" y="2609"/>
                    <a:pt x="696" y="2558"/>
                  </a:cubicBezTo>
                  <a:cubicBezTo>
                    <a:pt x="631" y="2507"/>
                    <a:pt x="540" y="2376"/>
                    <a:pt x="466" y="2144"/>
                  </a:cubicBezTo>
                  <a:cubicBezTo>
                    <a:pt x="379" y="1871"/>
                    <a:pt x="397" y="1501"/>
                    <a:pt x="413" y="1342"/>
                  </a:cubicBezTo>
                  <a:cubicBezTo>
                    <a:pt x="448" y="998"/>
                    <a:pt x="560" y="563"/>
                    <a:pt x="612" y="407"/>
                  </a:cubicBezTo>
                  <a:cubicBezTo>
                    <a:pt x="673" y="220"/>
                    <a:pt x="636" y="116"/>
                    <a:pt x="556" y="40"/>
                  </a:cubicBezTo>
                  <a:cubicBezTo>
                    <a:pt x="530" y="15"/>
                    <a:pt x="495" y="0"/>
                    <a:pt x="457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3" name="Google Shape;3983;p28"/>
            <p:cNvSpPr/>
            <p:nvPr/>
          </p:nvSpPr>
          <p:spPr>
            <a:xfrm>
              <a:off x="4690050" y="5149925"/>
              <a:ext cx="15075" cy="28175"/>
            </a:xfrm>
            <a:custGeom>
              <a:rect b="b" l="l" r="r" t="t"/>
              <a:pathLst>
                <a:path extrusionOk="0" h="1127" w="603">
                  <a:moveTo>
                    <a:pt x="388" y="0"/>
                  </a:moveTo>
                  <a:cubicBezTo>
                    <a:pt x="327" y="0"/>
                    <a:pt x="262" y="28"/>
                    <a:pt x="212" y="139"/>
                  </a:cubicBezTo>
                  <a:cubicBezTo>
                    <a:pt x="138" y="305"/>
                    <a:pt x="32" y="676"/>
                    <a:pt x="0" y="867"/>
                  </a:cubicBezTo>
                  <a:cubicBezTo>
                    <a:pt x="0" y="867"/>
                    <a:pt x="21" y="984"/>
                    <a:pt x="197" y="1085"/>
                  </a:cubicBezTo>
                  <a:cubicBezTo>
                    <a:pt x="250" y="1116"/>
                    <a:pt x="294" y="1127"/>
                    <a:pt x="331" y="1127"/>
                  </a:cubicBezTo>
                  <a:cubicBezTo>
                    <a:pt x="414" y="1127"/>
                    <a:pt x="454" y="1070"/>
                    <a:pt x="454" y="1070"/>
                  </a:cubicBezTo>
                  <a:cubicBezTo>
                    <a:pt x="454" y="1070"/>
                    <a:pt x="587" y="458"/>
                    <a:pt x="594" y="295"/>
                  </a:cubicBezTo>
                  <a:cubicBezTo>
                    <a:pt x="603" y="133"/>
                    <a:pt x="472" y="13"/>
                    <a:pt x="472" y="13"/>
                  </a:cubicBezTo>
                  <a:cubicBezTo>
                    <a:pt x="446" y="6"/>
                    <a:pt x="417" y="0"/>
                    <a:pt x="388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4" name="Google Shape;3984;p28"/>
            <p:cNvSpPr/>
            <p:nvPr/>
          </p:nvSpPr>
          <p:spPr>
            <a:xfrm>
              <a:off x="4728600" y="5303225"/>
              <a:ext cx="22525" cy="21100"/>
            </a:xfrm>
            <a:custGeom>
              <a:rect b="b" l="l" r="r" t="t"/>
              <a:pathLst>
                <a:path extrusionOk="0" h="844" w="901">
                  <a:moveTo>
                    <a:pt x="775" y="1"/>
                  </a:moveTo>
                  <a:cubicBezTo>
                    <a:pt x="659" y="1"/>
                    <a:pt x="432" y="211"/>
                    <a:pt x="344" y="211"/>
                  </a:cubicBezTo>
                  <a:cubicBezTo>
                    <a:pt x="337" y="211"/>
                    <a:pt x="330" y="210"/>
                    <a:pt x="325" y="207"/>
                  </a:cubicBezTo>
                  <a:cubicBezTo>
                    <a:pt x="319" y="204"/>
                    <a:pt x="313" y="202"/>
                    <a:pt x="305" y="202"/>
                  </a:cubicBezTo>
                  <a:cubicBezTo>
                    <a:pt x="214" y="202"/>
                    <a:pt x="9" y="434"/>
                    <a:pt x="9" y="434"/>
                  </a:cubicBezTo>
                  <a:cubicBezTo>
                    <a:pt x="9" y="434"/>
                    <a:pt x="13" y="514"/>
                    <a:pt x="11" y="585"/>
                  </a:cubicBezTo>
                  <a:cubicBezTo>
                    <a:pt x="9" y="661"/>
                    <a:pt x="1" y="780"/>
                    <a:pt x="80" y="816"/>
                  </a:cubicBezTo>
                  <a:cubicBezTo>
                    <a:pt x="118" y="833"/>
                    <a:pt x="160" y="844"/>
                    <a:pt x="200" y="844"/>
                  </a:cubicBezTo>
                  <a:cubicBezTo>
                    <a:pt x="245" y="844"/>
                    <a:pt x="288" y="830"/>
                    <a:pt x="320" y="795"/>
                  </a:cubicBezTo>
                  <a:cubicBezTo>
                    <a:pt x="395" y="711"/>
                    <a:pt x="477" y="626"/>
                    <a:pt x="583" y="549"/>
                  </a:cubicBezTo>
                  <a:cubicBezTo>
                    <a:pt x="685" y="474"/>
                    <a:pt x="810" y="392"/>
                    <a:pt x="857" y="261"/>
                  </a:cubicBezTo>
                  <a:cubicBezTo>
                    <a:pt x="901" y="144"/>
                    <a:pt x="880" y="48"/>
                    <a:pt x="807" y="8"/>
                  </a:cubicBezTo>
                  <a:cubicBezTo>
                    <a:pt x="797" y="3"/>
                    <a:pt x="787" y="1"/>
                    <a:pt x="775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5" name="Google Shape;3985;p28"/>
            <p:cNvSpPr/>
            <p:nvPr/>
          </p:nvSpPr>
          <p:spPr>
            <a:xfrm>
              <a:off x="4696500" y="5221300"/>
              <a:ext cx="39875" cy="92875"/>
            </a:xfrm>
            <a:custGeom>
              <a:rect b="b" l="l" r="r" t="t"/>
              <a:pathLst>
                <a:path extrusionOk="0" h="3715" w="1595">
                  <a:moveTo>
                    <a:pt x="1" y="1"/>
                  </a:moveTo>
                  <a:lnTo>
                    <a:pt x="809" y="2320"/>
                  </a:lnTo>
                  <a:lnTo>
                    <a:pt x="1293" y="3711"/>
                  </a:lnTo>
                  <a:cubicBezTo>
                    <a:pt x="1293" y="3711"/>
                    <a:pt x="1309" y="3715"/>
                    <a:pt x="1333" y="3715"/>
                  </a:cubicBezTo>
                  <a:cubicBezTo>
                    <a:pt x="1398" y="3715"/>
                    <a:pt x="1525" y="3686"/>
                    <a:pt x="1595" y="3479"/>
                  </a:cubicBezTo>
                  <a:lnTo>
                    <a:pt x="1336" y="1858"/>
                  </a:lnTo>
                  <a:lnTo>
                    <a:pt x="1053" y="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6" name="Google Shape;3986;p28"/>
            <p:cNvSpPr/>
            <p:nvPr/>
          </p:nvSpPr>
          <p:spPr>
            <a:xfrm>
              <a:off x="4716725" y="5267725"/>
              <a:ext cx="19650" cy="46450"/>
            </a:xfrm>
            <a:custGeom>
              <a:rect b="b" l="l" r="r" t="t"/>
              <a:pathLst>
                <a:path extrusionOk="0" h="1858" w="786">
                  <a:moveTo>
                    <a:pt x="527" y="1"/>
                  </a:moveTo>
                  <a:lnTo>
                    <a:pt x="0" y="463"/>
                  </a:lnTo>
                  <a:lnTo>
                    <a:pt x="484" y="1854"/>
                  </a:lnTo>
                  <a:cubicBezTo>
                    <a:pt x="484" y="1854"/>
                    <a:pt x="500" y="1858"/>
                    <a:pt x="524" y="1858"/>
                  </a:cubicBezTo>
                  <a:cubicBezTo>
                    <a:pt x="589" y="1858"/>
                    <a:pt x="716" y="1829"/>
                    <a:pt x="786" y="1622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7" name="Google Shape;3987;p28"/>
            <p:cNvSpPr/>
            <p:nvPr/>
          </p:nvSpPr>
          <p:spPr>
            <a:xfrm>
              <a:off x="4695325" y="5309425"/>
              <a:ext cx="24325" cy="24125"/>
            </a:xfrm>
            <a:custGeom>
              <a:rect b="b" l="l" r="r" t="t"/>
              <a:pathLst>
                <a:path extrusionOk="0" h="965" w="973">
                  <a:moveTo>
                    <a:pt x="310" y="0"/>
                  </a:moveTo>
                  <a:cubicBezTo>
                    <a:pt x="249" y="75"/>
                    <a:pt x="177" y="93"/>
                    <a:pt x="121" y="124"/>
                  </a:cubicBezTo>
                  <a:cubicBezTo>
                    <a:pt x="102" y="134"/>
                    <a:pt x="83" y="147"/>
                    <a:pt x="67" y="162"/>
                  </a:cubicBezTo>
                  <a:cubicBezTo>
                    <a:pt x="1" y="228"/>
                    <a:pt x="31" y="316"/>
                    <a:pt x="79" y="381"/>
                  </a:cubicBezTo>
                  <a:cubicBezTo>
                    <a:pt x="104" y="416"/>
                    <a:pt x="136" y="445"/>
                    <a:pt x="165" y="478"/>
                  </a:cubicBezTo>
                  <a:cubicBezTo>
                    <a:pt x="214" y="535"/>
                    <a:pt x="287" y="621"/>
                    <a:pt x="322" y="688"/>
                  </a:cubicBezTo>
                  <a:cubicBezTo>
                    <a:pt x="371" y="784"/>
                    <a:pt x="405" y="933"/>
                    <a:pt x="557" y="961"/>
                  </a:cubicBezTo>
                  <a:cubicBezTo>
                    <a:pt x="572" y="963"/>
                    <a:pt x="588" y="965"/>
                    <a:pt x="603" y="965"/>
                  </a:cubicBezTo>
                  <a:cubicBezTo>
                    <a:pt x="651" y="965"/>
                    <a:pt x="700" y="952"/>
                    <a:pt x="760" y="926"/>
                  </a:cubicBezTo>
                  <a:cubicBezTo>
                    <a:pt x="840" y="891"/>
                    <a:pt x="942" y="808"/>
                    <a:pt x="942" y="808"/>
                  </a:cubicBezTo>
                  <a:cubicBezTo>
                    <a:pt x="973" y="765"/>
                    <a:pt x="929" y="667"/>
                    <a:pt x="799" y="667"/>
                  </a:cubicBezTo>
                  <a:cubicBezTo>
                    <a:pt x="786" y="667"/>
                    <a:pt x="773" y="668"/>
                    <a:pt x="760" y="670"/>
                  </a:cubicBezTo>
                  <a:cubicBezTo>
                    <a:pt x="649" y="656"/>
                    <a:pt x="557" y="247"/>
                    <a:pt x="587" y="121"/>
                  </a:cubicBezTo>
                  <a:lnTo>
                    <a:pt x="310" y="0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8" name="Google Shape;3988;p28"/>
            <p:cNvSpPr/>
            <p:nvPr/>
          </p:nvSpPr>
          <p:spPr>
            <a:xfrm>
              <a:off x="4693975" y="5203600"/>
              <a:ext cx="41900" cy="109600"/>
            </a:xfrm>
            <a:custGeom>
              <a:rect b="b" l="l" r="r" t="t"/>
              <a:pathLst>
                <a:path extrusionOk="0" h="4384" w="1676">
                  <a:moveTo>
                    <a:pt x="160" y="0"/>
                  </a:moveTo>
                  <a:cubicBezTo>
                    <a:pt x="143" y="29"/>
                    <a:pt x="0" y="210"/>
                    <a:pt x="51" y="543"/>
                  </a:cubicBezTo>
                  <a:cubicBezTo>
                    <a:pt x="123" y="1017"/>
                    <a:pt x="740" y="1192"/>
                    <a:pt x="740" y="1192"/>
                  </a:cubicBezTo>
                  <a:cubicBezTo>
                    <a:pt x="740" y="1192"/>
                    <a:pt x="857" y="1679"/>
                    <a:pt x="929" y="2013"/>
                  </a:cubicBezTo>
                  <a:cubicBezTo>
                    <a:pt x="990" y="2296"/>
                    <a:pt x="1046" y="2526"/>
                    <a:pt x="1046" y="2526"/>
                  </a:cubicBezTo>
                  <a:cubicBezTo>
                    <a:pt x="1046" y="2526"/>
                    <a:pt x="812" y="2697"/>
                    <a:pt x="654" y="3261"/>
                  </a:cubicBezTo>
                  <a:cubicBezTo>
                    <a:pt x="582" y="3519"/>
                    <a:pt x="350" y="4248"/>
                    <a:pt x="350" y="4248"/>
                  </a:cubicBezTo>
                  <a:cubicBezTo>
                    <a:pt x="350" y="4248"/>
                    <a:pt x="404" y="4384"/>
                    <a:pt x="570" y="4384"/>
                  </a:cubicBezTo>
                  <a:cubicBezTo>
                    <a:pt x="592" y="4384"/>
                    <a:pt x="615" y="4382"/>
                    <a:pt x="640" y="4377"/>
                  </a:cubicBezTo>
                  <a:cubicBezTo>
                    <a:pt x="640" y="4377"/>
                    <a:pt x="916" y="3842"/>
                    <a:pt x="1144" y="3484"/>
                  </a:cubicBezTo>
                  <a:cubicBezTo>
                    <a:pt x="1373" y="3125"/>
                    <a:pt x="1662" y="2710"/>
                    <a:pt x="1665" y="2479"/>
                  </a:cubicBezTo>
                  <a:cubicBezTo>
                    <a:pt x="1675" y="1629"/>
                    <a:pt x="1579" y="1042"/>
                    <a:pt x="1493" y="478"/>
                  </a:cubicBezTo>
                  <a:lnTo>
                    <a:pt x="160" y="0"/>
                  </a:ln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9" name="Google Shape;3989;p28"/>
            <p:cNvSpPr/>
            <p:nvPr/>
          </p:nvSpPr>
          <p:spPr>
            <a:xfrm>
              <a:off x="4698475" y="5115900"/>
              <a:ext cx="28800" cy="32525"/>
            </a:xfrm>
            <a:custGeom>
              <a:rect b="b" l="l" r="r" t="t"/>
              <a:pathLst>
                <a:path extrusionOk="0" h="1301" w="1152">
                  <a:moveTo>
                    <a:pt x="592" y="0"/>
                  </a:moveTo>
                  <a:cubicBezTo>
                    <a:pt x="574" y="0"/>
                    <a:pt x="555" y="1"/>
                    <a:pt x="536" y="3"/>
                  </a:cubicBezTo>
                  <a:cubicBezTo>
                    <a:pt x="299" y="27"/>
                    <a:pt x="105" y="198"/>
                    <a:pt x="52" y="430"/>
                  </a:cubicBezTo>
                  <a:cubicBezTo>
                    <a:pt x="0" y="662"/>
                    <a:pt x="100" y="901"/>
                    <a:pt x="303" y="1025"/>
                  </a:cubicBezTo>
                  <a:cubicBezTo>
                    <a:pt x="320" y="1053"/>
                    <a:pt x="338" y="1079"/>
                    <a:pt x="357" y="1105"/>
                  </a:cubicBezTo>
                  <a:cubicBezTo>
                    <a:pt x="465" y="1218"/>
                    <a:pt x="783" y="1297"/>
                    <a:pt x="859" y="1300"/>
                  </a:cubicBezTo>
                  <a:cubicBezTo>
                    <a:pt x="862" y="1300"/>
                    <a:pt x="865" y="1300"/>
                    <a:pt x="868" y="1300"/>
                  </a:cubicBezTo>
                  <a:cubicBezTo>
                    <a:pt x="976" y="1300"/>
                    <a:pt x="1020" y="1214"/>
                    <a:pt x="1066" y="1089"/>
                  </a:cubicBezTo>
                  <a:cubicBezTo>
                    <a:pt x="1151" y="866"/>
                    <a:pt x="1120" y="587"/>
                    <a:pt x="1090" y="451"/>
                  </a:cubicBezTo>
                  <a:cubicBezTo>
                    <a:pt x="1037" y="193"/>
                    <a:pt x="849" y="0"/>
                    <a:pt x="592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0" name="Google Shape;3990;p28"/>
            <p:cNvSpPr/>
            <p:nvPr/>
          </p:nvSpPr>
          <p:spPr>
            <a:xfrm>
              <a:off x="4698050" y="5143500"/>
              <a:ext cx="24075" cy="16875"/>
            </a:xfrm>
            <a:custGeom>
              <a:rect b="b" l="l" r="r" t="t"/>
              <a:pathLst>
                <a:path extrusionOk="0" h="675" w="963">
                  <a:moveTo>
                    <a:pt x="374" y="1"/>
                  </a:moveTo>
                  <a:cubicBezTo>
                    <a:pt x="374" y="1"/>
                    <a:pt x="362" y="191"/>
                    <a:pt x="356" y="219"/>
                  </a:cubicBezTo>
                  <a:cubicBezTo>
                    <a:pt x="346" y="264"/>
                    <a:pt x="335" y="270"/>
                    <a:pt x="284" y="270"/>
                  </a:cubicBezTo>
                  <a:cubicBezTo>
                    <a:pt x="265" y="270"/>
                    <a:pt x="241" y="269"/>
                    <a:pt x="210" y="269"/>
                  </a:cubicBezTo>
                  <a:cubicBezTo>
                    <a:pt x="181" y="269"/>
                    <a:pt x="146" y="270"/>
                    <a:pt x="103" y="272"/>
                  </a:cubicBezTo>
                  <a:cubicBezTo>
                    <a:pt x="0" y="278"/>
                    <a:pt x="26" y="311"/>
                    <a:pt x="86" y="439"/>
                  </a:cubicBezTo>
                  <a:cubicBezTo>
                    <a:pt x="141" y="553"/>
                    <a:pt x="341" y="661"/>
                    <a:pt x="518" y="674"/>
                  </a:cubicBezTo>
                  <a:cubicBezTo>
                    <a:pt x="527" y="675"/>
                    <a:pt x="536" y="675"/>
                    <a:pt x="545" y="675"/>
                  </a:cubicBezTo>
                  <a:cubicBezTo>
                    <a:pt x="721" y="675"/>
                    <a:pt x="963" y="548"/>
                    <a:pt x="859" y="485"/>
                  </a:cubicBezTo>
                  <a:cubicBezTo>
                    <a:pt x="751" y="418"/>
                    <a:pt x="760" y="390"/>
                    <a:pt x="758" y="335"/>
                  </a:cubicBezTo>
                  <a:cubicBezTo>
                    <a:pt x="756" y="266"/>
                    <a:pt x="759" y="197"/>
                    <a:pt x="770" y="129"/>
                  </a:cubicBezTo>
                  <a:lnTo>
                    <a:pt x="374" y="1"/>
                  </a:ln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1" name="Google Shape;3991;p28"/>
            <p:cNvSpPr/>
            <p:nvPr/>
          </p:nvSpPr>
          <p:spPr>
            <a:xfrm>
              <a:off x="4698700" y="5115900"/>
              <a:ext cx="24650" cy="28625"/>
            </a:xfrm>
            <a:custGeom>
              <a:rect b="b" l="l" r="r" t="t"/>
              <a:pathLst>
                <a:path extrusionOk="0" h="1145" w="986">
                  <a:moveTo>
                    <a:pt x="583" y="0"/>
                  </a:moveTo>
                  <a:cubicBezTo>
                    <a:pt x="564" y="0"/>
                    <a:pt x="546" y="1"/>
                    <a:pt x="527" y="3"/>
                  </a:cubicBezTo>
                  <a:cubicBezTo>
                    <a:pt x="223" y="34"/>
                    <a:pt x="1" y="307"/>
                    <a:pt x="33" y="612"/>
                  </a:cubicBezTo>
                  <a:cubicBezTo>
                    <a:pt x="51" y="790"/>
                    <a:pt x="95" y="916"/>
                    <a:pt x="235" y="1043"/>
                  </a:cubicBezTo>
                  <a:cubicBezTo>
                    <a:pt x="260" y="1065"/>
                    <a:pt x="288" y="1084"/>
                    <a:pt x="317" y="1100"/>
                  </a:cubicBezTo>
                  <a:cubicBezTo>
                    <a:pt x="375" y="1129"/>
                    <a:pt x="439" y="1144"/>
                    <a:pt x="503" y="1144"/>
                  </a:cubicBezTo>
                  <a:cubicBezTo>
                    <a:pt x="540" y="1144"/>
                    <a:pt x="576" y="1140"/>
                    <a:pt x="611" y="1130"/>
                  </a:cubicBezTo>
                  <a:cubicBezTo>
                    <a:pt x="731" y="1096"/>
                    <a:pt x="728" y="967"/>
                    <a:pt x="705" y="948"/>
                  </a:cubicBezTo>
                  <a:cubicBezTo>
                    <a:pt x="683" y="930"/>
                    <a:pt x="610" y="960"/>
                    <a:pt x="585" y="883"/>
                  </a:cubicBezTo>
                  <a:cubicBezTo>
                    <a:pt x="559" y="807"/>
                    <a:pt x="532" y="750"/>
                    <a:pt x="574" y="657"/>
                  </a:cubicBezTo>
                  <a:cubicBezTo>
                    <a:pt x="592" y="614"/>
                    <a:pt x="631" y="592"/>
                    <a:pt x="671" y="592"/>
                  </a:cubicBezTo>
                  <a:cubicBezTo>
                    <a:pt x="707" y="592"/>
                    <a:pt x="743" y="610"/>
                    <a:pt x="763" y="647"/>
                  </a:cubicBezTo>
                  <a:cubicBezTo>
                    <a:pt x="794" y="715"/>
                    <a:pt x="804" y="837"/>
                    <a:pt x="804" y="837"/>
                  </a:cubicBezTo>
                  <a:cubicBezTo>
                    <a:pt x="804" y="837"/>
                    <a:pt x="879" y="801"/>
                    <a:pt x="888" y="720"/>
                  </a:cubicBezTo>
                  <a:cubicBezTo>
                    <a:pt x="891" y="662"/>
                    <a:pt x="889" y="604"/>
                    <a:pt x="879" y="547"/>
                  </a:cubicBezTo>
                  <a:cubicBezTo>
                    <a:pt x="871" y="499"/>
                    <a:pt x="883" y="449"/>
                    <a:pt x="914" y="412"/>
                  </a:cubicBezTo>
                  <a:cubicBezTo>
                    <a:pt x="959" y="363"/>
                    <a:pt x="934" y="291"/>
                    <a:pt x="934" y="291"/>
                  </a:cubicBezTo>
                  <a:cubicBezTo>
                    <a:pt x="954" y="270"/>
                    <a:pt x="972" y="246"/>
                    <a:pt x="985" y="219"/>
                  </a:cubicBezTo>
                  <a:cubicBezTo>
                    <a:pt x="895" y="86"/>
                    <a:pt x="755" y="0"/>
                    <a:pt x="583" y="0"/>
                  </a:cubicBezTo>
                  <a:close/>
                </a:path>
              </a:pathLst>
            </a:custGeom>
            <a:solidFill>
              <a:srgbClr val="6D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2" name="Google Shape;3992;p28"/>
            <p:cNvSpPr/>
            <p:nvPr/>
          </p:nvSpPr>
          <p:spPr>
            <a:xfrm>
              <a:off x="4694175" y="5107875"/>
              <a:ext cx="39950" cy="35975"/>
            </a:xfrm>
            <a:custGeom>
              <a:rect b="b" l="l" r="r" t="t"/>
              <a:pathLst>
                <a:path extrusionOk="0" h="1439" w="1598">
                  <a:moveTo>
                    <a:pt x="796" y="0"/>
                  </a:moveTo>
                  <a:cubicBezTo>
                    <a:pt x="678" y="0"/>
                    <a:pt x="558" y="29"/>
                    <a:pt x="448" y="90"/>
                  </a:cubicBezTo>
                  <a:cubicBezTo>
                    <a:pt x="420" y="57"/>
                    <a:pt x="379" y="39"/>
                    <a:pt x="337" y="39"/>
                  </a:cubicBezTo>
                  <a:cubicBezTo>
                    <a:pt x="323" y="39"/>
                    <a:pt x="310" y="40"/>
                    <a:pt x="296" y="44"/>
                  </a:cubicBezTo>
                  <a:cubicBezTo>
                    <a:pt x="193" y="73"/>
                    <a:pt x="153" y="202"/>
                    <a:pt x="224" y="284"/>
                  </a:cubicBezTo>
                  <a:cubicBezTo>
                    <a:pt x="1" y="577"/>
                    <a:pt x="36" y="991"/>
                    <a:pt x="304" y="1243"/>
                  </a:cubicBezTo>
                  <a:cubicBezTo>
                    <a:pt x="442" y="1373"/>
                    <a:pt x="619" y="1438"/>
                    <a:pt x="796" y="1438"/>
                  </a:cubicBezTo>
                  <a:cubicBezTo>
                    <a:pt x="963" y="1438"/>
                    <a:pt x="1131" y="1380"/>
                    <a:pt x="1267" y="1263"/>
                  </a:cubicBezTo>
                  <a:cubicBezTo>
                    <a:pt x="1545" y="1023"/>
                    <a:pt x="1597" y="610"/>
                    <a:pt x="1386" y="308"/>
                  </a:cubicBezTo>
                  <a:cubicBezTo>
                    <a:pt x="1247" y="109"/>
                    <a:pt x="1024" y="0"/>
                    <a:pt x="796" y="0"/>
                  </a:cubicBezTo>
                  <a:close/>
                </a:path>
              </a:pathLst>
            </a:custGeom>
            <a:solidFill>
              <a:srgbClr val="6D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3" name="Google Shape;3993;p28"/>
            <p:cNvSpPr/>
            <p:nvPr/>
          </p:nvSpPr>
          <p:spPr>
            <a:xfrm>
              <a:off x="4718675" y="5116825"/>
              <a:ext cx="9500" cy="16750"/>
            </a:xfrm>
            <a:custGeom>
              <a:rect b="b" l="l" r="r" t="t"/>
              <a:pathLst>
                <a:path extrusionOk="0" h="670" w="380">
                  <a:moveTo>
                    <a:pt x="83" y="0"/>
                  </a:moveTo>
                  <a:cubicBezTo>
                    <a:pt x="54" y="0"/>
                    <a:pt x="26" y="5"/>
                    <a:pt x="1" y="14"/>
                  </a:cubicBezTo>
                  <a:lnTo>
                    <a:pt x="58" y="669"/>
                  </a:lnTo>
                  <a:cubicBezTo>
                    <a:pt x="308" y="634"/>
                    <a:pt x="379" y="388"/>
                    <a:pt x="350" y="240"/>
                  </a:cubicBezTo>
                  <a:cubicBezTo>
                    <a:pt x="317" y="71"/>
                    <a:pt x="194" y="0"/>
                    <a:pt x="83" y="0"/>
                  </a:cubicBezTo>
                  <a:close/>
                </a:path>
              </a:pathLst>
            </a:custGeom>
            <a:solidFill>
              <a:srgbClr val="6D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4" name="Google Shape;3994;p28"/>
            <p:cNvSpPr/>
            <p:nvPr/>
          </p:nvSpPr>
          <p:spPr>
            <a:xfrm>
              <a:off x="4694150" y="5149950"/>
              <a:ext cx="42400" cy="66825"/>
            </a:xfrm>
            <a:custGeom>
              <a:rect b="b" l="l" r="r" t="t"/>
              <a:pathLst>
                <a:path extrusionOk="0" h="2673" w="1696">
                  <a:moveTo>
                    <a:pt x="419" y="0"/>
                  </a:moveTo>
                  <a:cubicBezTo>
                    <a:pt x="347" y="0"/>
                    <a:pt x="247" y="4"/>
                    <a:pt x="198" y="20"/>
                  </a:cubicBezTo>
                  <a:cubicBezTo>
                    <a:pt x="79" y="81"/>
                    <a:pt x="62" y="193"/>
                    <a:pt x="39" y="417"/>
                  </a:cubicBezTo>
                  <a:cubicBezTo>
                    <a:pt x="1" y="809"/>
                    <a:pt x="133" y="1033"/>
                    <a:pt x="273" y="1553"/>
                  </a:cubicBezTo>
                  <a:cubicBezTo>
                    <a:pt x="301" y="1652"/>
                    <a:pt x="271" y="1833"/>
                    <a:pt x="90" y="2262"/>
                  </a:cubicBezTo>
                  <a:cubicBezTo>
                    <a:pt x="121" y="2351"/>
                    <a:pt x="371" y="2611"/>
                    <a:pt x="877" y="2661"/>
                  </a:cubicBezTo>
                  <a:cubicBezTo>
                    <a:pt x="958" y="2670"/>
                    <a:pt x="1041" y="2673"/>
                    <a:pt x="1117" y="2673"/>
                  </a:cubicBezTo>
                  <a:cubicBezTo>
                    <a:pt x="1326" y="2673"/>
                    <a:pt x="1492" y="2651"/>
                    <a:pt x="1492" y="2651"/>
                  </a:cubicBezTo>
                  <a:cubicBezTo>
                    <a:pt x="1401" y="2057"/>
                    <a:pt x="1268" y="1841"/>
                    <a:pt x="1248" y="1563"/>
                  </a:cubicBezTo>
                  <a:cubicBezTo>
                    <a:pt x="1255" y="1472"/>
                    <a:pt x="1328" y="1274"/>
                    <a:pt x="1348" y="1117"/>
                  </a:cubicBezTo>
                  <a:cubicBezTo>
                    <a:pt x="1696" y="973"/>
                    <a:pt x="1613" y="558"/>
                    <a:pt x="1269" y="319"/>
                  </a:cubicBezTo>
                  <a:cubicBezTo>
                    <a:pt x="1128" y="220"/>
                    <a:pt x="920" y="135"/>
                    <a:pt x="920" y="135"/>
                  </a:cubicBezTo>
                  <a:cubicBezTo>
                    <a:pt x="920" y="135"/>
                    <a:pt x="882" y="150"/>
                    <a:pt x="810" y="150"/>
                  </a:cubicBezTo>
                  <a:cubicBezTo>
                    <a:pt x="761" y="150"/>
                    <a:pt x="695" y="143"/>
                    <a:pt x="615" y="119"/>
                  </a:cubicBezTo>
                  <a:cubicBezTo>
                    <a:pt x="510" y="88"/>
                    <a:pt x="481" y="42"/>
                    <a:pt x="492" y="2"/>
                  </a:cubicBezTo>
                  <a:cubicBezTo>
                    <a:pt x="478" y="1"/>
                    <a:pt x="451" y="0"/>
                    <a:pt x="419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5" name="Google Shape;3995;p28"/>
            <p:cNvSpPr/>
            <p:nvPr/>
          </p:nvSpPr>
          <p:spPr>
            <a:xfrm>
              <a:off x="4698850" y="5224525"/>
              <a:ext cx="19100" cy="32725"/>
            </a:xfrm>
            <a:custGeom>
              <a:rect b="b" l="l" r="r" t="t"/>
              <a:pathLst>
                <a:path extrusionOk="0" h="1309" w="764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149" y="203"/>
                    <a:pt x="416" y="308"/>
                    <a:pt x="416" y="308"/>
                  </a:cubicBezTo>
                  <a:lnTo>
                    <a:pt x="763" y="1309"/>
                  </a:lnTo>
                  <a:lnTo>
                    <a:pt x="512" y="203"/>
                  </a:lnTo>
                  <a:cubicBezTo>
                    <a:pt x="279" y="178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6" name="Google Shape;3996;p28"/>
            <p:cNvSpPr/>
            <p:nvPr/>
          </p:nvSpPr>
          <p:spPr>
            <a:xfrm>
              <a:off x="4714175" y="5153950"/>
              <a:ext cx="9175" cy="5025"/>
            </a:xfrm>
            <a:custGeom>
              <a:rect b="b" l="l" r="r" t="t"/>
              <a:pathLst>
                <a:path extrusionOk="0" h="201" w="367">
                  <a:moveTo>
                    <a:pt x="178" y="1"/>
                  </a:moveTo>
                  <a:cubicBezTo>
                    <a:pt x="101" y="1"/>
                    <a:pt x="1" y="83"/>
                    <a:pt x="1" y="83"/>
                  </a:cubicBezTo>
                  <a:cubicBezTo>
                    <a:pt x="28" y="182"/>
                    <a:pt x="162" y="201"/>
                    <a:pt x="179" y="201"/>
                  </a:cubicBezTo>
                  <a:cubicBezTo>
                    <a:pt x="180" y="201"/>
                    <a:pt x="181" y="201"/>
                    <a:pt x="181" y="200"/>
                  </a:cubicBezTo>
                  <a:cubicBezTo>
                    <a:pt x="217" y="114"/>
                    <a:pt x="366" y="95"/>
                    <a:pt x="366" y="95"/>
                  </a:cubicBezTo>
                  <a:lnTo>
                    <a:pt x="214" y="9"/>
                  </a:lnTo>
                  <a:cubicBezTo>
                    <a:pt x="203" y="3"/>
                    <a:pt x="191" y="1"/>
                    <a:pt x="178" y="1"/>
                  </a:cubicBezTo>
                  <a:close/>
                </a:path>
              </a:pathLst>
            </a:custGeom>
            <a:solidFill>
              <a:srgbClr val="5D7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7" name="Google Shape;3997;p28"/>
            <p:cNvSpPr/>
            <p:nvPr/>
          </p:nvSpPr>
          <p:spPr>
            <a:xfrm>
              <a:off x="4698550" y="5149750"/>
              <a:ext cx="7425" cy="3200"/>
            </a:xfrm>
            <a:custGeom>
              <a:rect b="b" l="l" r="r" t="t"/>
              <a:pathLst>
                <a:path extrusionOk="0" h="128" w="297">
                  <a:moveTo>
                    <a:pt x="202" y="0"/>
                  </a:moveTo>
                  <a:cubicBezTo>
                    <a:pt x="183" y="0"/>
                    <a:pt x="163" y="2"/>
                    <a:pt x="144" y="6"/>
                  </a:cubicBezTo>
                  <a:cubicBezTo>
                    <a:pt x="53" y="25"/>
                    <a:pt x="1" y="124"/>
                    <a:pt x="1" y="124"/>
                  </a:cubicBezTo>
                  <a:lnTo>
                    <a:pt x="212" y="127"/>
                  </a:lnTo>
                  <a:cubicBezTo>
                    <a:pt x="224" y="52"/>
                    <a:pt x="296" y="17"/>
                    <a:pt x="296" y="17"/>
                  </a:cubicBezTo>
                  <a:cubicBezTo>
                    <a:pt x="266" y="6"/>
                    <a:pt x="234" y="0"/>
                    <a:pt x="202" y="0"/>
                  </a:cubicBezTo>
                  <a:close/>
                </a:path>
              </a:pathLst>
            </a:custGeom>
            <a:solidFill>
              <a:srgbClr val="5D7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8" name="Google Shape;3998;p28"/>
            <p:cNvSpPr/>
            <p:nvPr/>
          </p:nvSpPr>
          <p:spPr>
            <a:xfrm>
              <a:off x="4684100" y="5151900"/>
              <a:ext cx="41075" cy="52725"/>
            </a:xfrm>
            <a:custGeom>
              <a:rect b="b" l="l" r="r" t="t"/>
              <a:pathLst>
                <a:path extrusionOk="0" h="2109" w="1643">
                  <a:moveTo>
                    <a:pt x="689" y="0"/>
                  </a:moveTo>
                  <a:cubicBezTo>
                    <a:pt x="150" y="0"/>
                    <a:pt x="1" y="1402"/>
                    <a:pt x="130" y="1637"/>
                  </a:cubicBezTo>
                  <a:cubicBezTo>
                    <a:pt x="265" y="1886"/>
                    <a:pt x="777" y="2102"/>
                    <a:pt x="950" y="2108"/>
                  </a:cubicBezTo>
                  <a:cubicBezTo>
                    <a:pt x="959" y="2108"/>
                    <a:pt x="967" y="2108"/>
                    <a:pt x="975" y="2108"/>
                  </a:cubicBezTo>
                  <a:cubicBezTo>
                    <a:pt x="1143" y="2108"/>
                    <a:pt x="1328" y="2047"/>
                    <a:pt x="1481" y="1844"/>
                  </a:cubicBezTo>
                  <a:cubicBezTo>
                    <a:pt x="1643" y="1631"/>
                    <a:pt x="1511" y="544"/>
                    <a:pt x="1441" y="373"/>
                  </a:cubicBezTo>
                  <a:cubicBezTo>
                    <a:pt x="1373" y="202"/>
                    <a:pt x="1048" y="87"/>
                    <a:pt x="781" y="13"/>
                  </a:cubicBezTo>
                  <a:cubicBezTo>
                    <a:pt x="750" y="5"/>
                    <a:pt x="719" y="0"/>
                    <a:pt x="689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9" name="Google Shape;3999;p28"/>
            <p:cNvSpPr/>
            <p:nvPr/>
          </p:nvSpPr>
          <p:spPr>
            <a:xfrm>
              <a:off x="4687750" y="5178500"/>
              <a:ext cx="18225" cy="20150"/>
            </a:xfrm>
            <a:custGeom>
              <a:rect b="b" l="l" r="r" t="t"/>
              <a:pathLst>
                <a:path extrusionOk="0" h="806" w="729">
                  <a:moveTo>
                    <a:pt x="95" y="1"/>
                  </a:moveTo>
                  <a:cubicBezTo>
                    <a:pt x="81" y="1"/>
                    <a:pt x="73" y="4"/>
                    <a:pt x="71" y="11"/>
                  </a:cubicBezTo>
                  <a:cubicBezTo>
                    <a:pt x="51" y="78"/>
                    <a:pt x="1" y="392"/>
                    <a:pt x="68" y="494"/>
                  </a:cubicBezTo>
                  <a:cubicBezTo>
                    <a:pt x="156" y="626"/>
                    <a:pt x="531" y="805"/>
                    <a:pt x="650" y="805"/>
                  </a:cubicBezTo>
                  <a:cubicBezTo>
                    <a:pt x="672" y="805"/>
                    <a:pt x="685" y="799"/>
                    <a:pt x="686" y="786"/>
                  </a:cubicBezTo>
                  <a:cubicBezTo>
                    <a:pt x="695" y="699"/>
                    <a:pt x="728" y="330"/>
                    <a:pt x="728" y="330"/>
                  </a:cubicBezTo>
                  <a:cubicBezTo>
                    <a:pt x="674" y="228"/>
                    <a:pt x="207" y="1"/>
                    <a:pt x="95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0" name="Google Shape;4000;p28"/>
            <p:cNvSpPr/>
            <p:nvPr/>
          </p:nvSpPr>
          <p:spPr>
            <a:xfrm>
              <a:off x="4708225" y="5160100"/>
              <a:ext cx="16925" cy="43925"/>
            </a:xfrm>
            <a:custGeom>
              <a:rect b="b" l="l" r="r" t="t"/>
              <a:pathLst>
                <a:path extrusionOk="0" h="1757" w="677">
                  <a:moveTo>
                    <a:pt x="410" y="1"/>
                  </a:moveTo>
                  <a:cubicBezTo>
                    <a:pt x="320" y="1"/>
                    <a:pt x="213" y="95"/>
                    <a:pt x="153" y="398"/>
                  </a:cubicBezTo>
                  <a:cubicBezTo>
                    <a:pt x="81" y="758"/>
                    <a:pt x="12" y="1355"/>
                    <a:pt x="6" y="1516"/>
                  </a:cubicBezTo>
                  <a:cubicBezTo>
                    <a:pt x="0" y="1657"/>
                    <a:pt x="53" y="1757"/>
                    <a:pt x="160" y="1757"/>
                  </a:cubicBezTo>
                  <a:cubicBezTo>
                    <a:pt x="170" y="1757"/>
                    <a:pt x="179" y="1756"/>
                    <a:pt x="189" y="1755"/>
                  </a:cubicBezTo>
                  <a:cubicBezTo>
                    <a:pt x="303" y="1721"/>
                    <a:pt x="416" y="1649"/>
                    <a:pt x="516" y="1516"/>
                  </a:cubicBezTo>
                  <a:cubicBezTo>
                    <a:pt x="677" y="1303"/>
                    <a:pt x="546" y="216"/>
                    <a:pt x="476" y="45"/>
                  </a:cubicBezTo>
                  <a:cubicBezTo>
                    <a:pt x="472" y="33"/>
                    <a:pt x="466" y="21"/>
                    <a:pt x="458" y="10"/>
                  </a:cubicBezTo>
                  <a:cubicBezTo>
                    <a:pt x="443" y="4"/>
                    <a:pt x="427" y="1"/>
                    <a:pt x="410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1" name="Google Shape;4001;p28"/>
            <p:cNvSpPr/>
            <p:nvPr/>
          </p:nvSpPr>
          <p:spPr>
            <a:xfrm>
              <a:off x="4690050" y="5167400"/>
              <a:ext cx="22025" cy="8725"/>
            </a:xfrm>
            <a:custGeom>
              <a:rect b="b" l="l" r="r" t="t"/>
              <a:pathLst>
                <a:path extrusionOk="0" h="349" w="881">
                  <a:moveTo>
                    <a:pt x="0" y="0"/>
                  </a:moveTo>
                  <a:cubicBezTo>
                    <a:pt x="1" y="0"/>
                    <a:pt x="42" y="156"/>
                    <a:pt x="352" y="277"/>
                  </a:cubicBezTo>
                  <a:cubicBezTo>
                    <a:pt x="468" y="323"/>
                    <a:pt x="569" y="349"/>
                    <a:pt x="650" y="349"/>
                  </a:cubicBezTo>
                  <a:cubicBezTo>
                    <a:pt x="785" y="349"/>
                    <a:pt x="867" y="277"/>
                    <a:pt x="880" y="106"/>
                  </a:cubicBezTo>
                  <a:lnTo>
                    <a:pt x="880" y="106"/>
                  </a:lnTo>
                  <a:cubicBezTo>
                    <a:pt x="873" y="170"/>
                    <a:pt x="829" y="267"/>
                    <a:pt x="670" y="267"/>
                  </a:cubicBezTo>
                  <a:cubicBezTo>
                    <a:pt x="637" y="267"/>
                    <a:pt x="599" y="263"/>
                    <a:pt x="556" y="254"/>
                  </a:cubicBezTo>
                  <a:cubicBezTo>
                    <a:pt x="302" y="199"/>
                    <a:pt x="69" y="92"/>
                    <a:pt x="0" y="0"/>
                  </a:cubicBezTo>
                  <a:close/>
                </a:path>
              </a:pathLst>
            </a:custGeom>
            <a:solidFill>
              <a:srgbClr val="5D7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2" name="Google Shape;4002;p28"/>
            <p:cNvSpPr/>
            <p:nvPr/>
          </p:nvSpPr>
          <p:spPr>
            <a:xfrm>
              <a:off x="4720975" y="5158950"/>
              <a:ext cx="45625" cy="75950"/>
            </a:xfrm>
            <a:custGeom>
              <a:rect b="b" l="l" r="r" t="t"/>
              <a:pathLst>
                <a:path extrusionOk="0" h="3038" w="1825">
                  <a:moveTo>
                    <a:pt x="138" y="1"/>
                  </a:moveTo>
                  <a:cubicBezTo>
                    <a:pt x="63" y="1"/>
                    <a:pt x="0" y="74"/>
                    <a:pt x="8" y="285"/>
                  </a:cubicBezTo>
                  <a:cubicBezTo>
                    <a:pt x="16" y="557"/>
                    <a:pt x="47" y="1061"/>
                    <a:pt x="155" y="1417"/>
                  </a:cubicBezTo>
                  <a:cubicBezTo>
                    <a:pt x="205" y="1588"/>
                    <a:pt x="280" y="1839"/>
                    <a:pt x="495" y="2137"/>
                  </a:cubicBezTo>
                  <a:cubicBezTo>
                    <a:pt x="645" y="2346"/>
                    <a:pt x="712" y="2427"/>
                    <a:pt x="905" y="2597"/>
                  </a:cubicBezTo>
                  <a:cubicBezTo>
                    <a:pt x="973" y="2654"/>
                    <a:pt x="1038" y="2717"/>
                    <a:pt x="1097" y="2784"/>
                  </a:cubicBezTo>
                  <a:cubicBezTo>
                    <a:pt x="1188" y="2883"/>
                    <a:pt x="1314" y="2977"/>
                    <a:pt x="1422" y="3012"/>
                  </a:cubicBezTo>
                  <a:cubicBezTo>
                    <a:pt x="1479" y="3030"/>
                    <a:pt x="1518" y="3038"/>
                    <a:pt x="1545" y="3038"/>
                  </a:cubicBezTo>
                  <a:cubicBezTo>
                    <a:pt x="1568" y="3038"/>
                    <a:pt x="1582" y="3032"/>
                    <a:pt x="1589" y="3023"/>
                  </a:cubicBezTo>
                  <a:cubicBezTo>
                    <a:pt x="1610" y="2999"/>
                    <a:pt x="1595" y="2974"/>
                    <a:pt x="1548" y="2952"/>
                  </a:cubicBezTo>
                  <a:cubicBezTo>
                    <a:pt x="1501" y="2931"/>
                    <a:pt x="1420" y="2904"/>
                    <a:pt x="1337" y="2829"/>
                  </a:cubicBezTo>
                  <a:lnTo>
                    <a:pt x="1337" y="2829"/>
                  </a:lnTo>
                  <a:cubicBezTo>
                    <a:pt x="1337" y="2829"/>
                    <a:pt x="1439" y="2881"/>
                    <a:pt x="1501" y="2906"/>
                  </a:cubicBezTo>
                  <a:cubicBezTo>
                    <a:pt x="1558" y="2929"/>
                    <a:pt x="1616" y="2943"/>
                    <a:pt x="1676" y="2951"/>
                  </a:cubicBezTo>
                  <a:cubicBezTo>
                    <a:pt x="1679" y="2951"/>
                    <a:pt x="1681" y="2951"/>
                    <a:pt x="1684" y="2951"/>
                  </a:cubicBezTo>
                  <a:cubicBezTo>
                    <a:pt x="1740" y="2951"/>
                    <a:pt x="1789" y="2889"/>
                    <a:pt x="1744" y="2869"/>
                  </a:cubicBezTo>
                  <a:cubicBezTo>
                    <a:pt x="1698" y="2846"/>
                    <a:pt x="1655" y="2841"/>
                    <a:pt x="1562" y="2802"/>
                  </a:cubicBezTo>
                  <a:cubicBezTo>
                    <a:pt x="1512" y="2782"/>
                    <a:pt x="1466" y="2755"/>
                    <a:pt x="1423" y="2724"/>
                  </a:cubicBezTo>
                  <a:lnTo>
                    <a:pt x="1423" y="2724"/>
                  </a:lnTo>
                  <a:cubicBezTo>
                    <a:pt x="1487" y="2746"/>
                    <a:pt x="1552" y="2764"/>
                    <a:pt x="1618" y="2776"/>
                  </a:cubicBezTo>
                  <a:cubicBezTo>
                    <a:pt x="1648" y="2780"/>
                    <a:pt x="1672" y="2782"/>
                    <a:pt x="1692" y="2782"/>
                  </a:cubicBezTo>
                  <a:cubicBezTo>
                    <a:pt x="1735" y="2782"/>
                    <a:pt x="1760" y="2774"/>
                    <a:pt x="1778" y="2767"/>
                  </a:cubicBezTo>
                  <a:cubicBezTo>
                    <a:pt x="1804" y="2758"/>
                    <a:pt x="1825" y="2709"/>
                    <a:pt x="1762" y="2690"/>
                  </a:cubicBezTo>
                  <a:cubicBezTo>
                    <a:pt x="1706" y="2672"/>
                    <a:pt x="1628" y="2672"/>
                    <a:pt x="1528" y="2621"/>
                  </a:cubicBezTo>
                  <a:cubicBezTo>
                    <a:pt x="1454" y="2584"/>
                    <a:pt x="1407" y="2548"/>
                    <a:pt x="1423" y="2542"/>
                  </a:cubicBezTo>
                  <a:cubicBezTo>
                    <a:pt x="1425" y="2541"/>
                    <a:pt x="1427" y="2540"/>
                    <a:pt x="1430" y="2540"/>
                  </a:cubicBezTo>
                  <a:cubicBezTo>
                    <a:pt x="1449" y="2540"/>
                    <a:pt x="1488" y="2560"/>
                    <a:pt x="1551" y="2560"/>
                  </a:cubicBezTo>
                  <a:cubicBezTo>
                    <a:pt x="1620" y="2560"/>
                    <a:pt x="1687" y="2517"/>
                    <a:pt x="1684" y="2479"/>
                  </a:cubicBezTo>
                  <a:cubicBezTo>
                    <a:pt x="1681" y="2454"/>
                    <a:pt x="1675" y="2454"/>
                    <a:pt x="1653" y="2454"/>
                  </a:cubicBezTo>
                  <a:cubicBezTo>
                    <a:pt x="1652" y="2454"/>
                    <a:pt x="1651" y="2454"/>
                    <a:pt x="1650" y="2454"/>
                  </a:cubicBezTo>
                  <a:cubicBezTo>
                    <a:pt x="1638" y="2454"/>
                    <a:pt x="1620" y="2454"/>
                    <a:pt x="1597" y="2450"/>
                  </a:cubicBezTo>
                  <a:cubicBezTo>
                    <a:pt x="1525" y="2440"/>
                    <a:pt x="1469" y="2405"/>
                    <a:pt x="1369" y="2398"/>
                  </a:cubicBezTo>
                  <a:cubicBezTo>
                    <a:pt x="1279" y="2392"/>
                    <a:pt x="1223" y="2385"/>
                    <a:pt x="1144" y="2357"/>
                  </a:cubicBezTo>
                  <a:cubicBezTo>
                    <a:pt x="1067" y="2329"/>
                    <a:pt x="975" y="2231"/>
                    <a:pt x="833" y="2035"/>
                  </a:cubicBezTo>
                  <a:cubicBezTo>
                    <a:pt x="665" y="1803"/>
                    <a:pt x="565" y="1454"/>
                    <a:pt x="530" y="1298"/>
                  </a:cubicBezTo>
                  <a:cubicBezTo>
                    <a:pt x="454" y="961"/>
                    <a:pt x="413" y="508"/>
                    <a:pt x="413" y="344"/>
                  </a:cubicBezTo>
                  <a:cubicBezTo>
                    <a:pt x="413" y="148"/>
                    <a:pt x="304" y="64"/>
                    <a:pt x="204" y="17"/>
                  </a:cubicBezTo>
                  <a:cubicBezTo>
                    <a:pt x="182" y="7"/>
                    <a:pt x="159" y="1"/>
                    <a:pt x="138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3" name="Google Shape;4003;p28"/>
            <p:cNvSpPr/>
            <p:nvPr/>
          </p:nvSpPr>
          <p:spPr>
            <a:xfrm>
              <a:off x="4719500" y="5157975"/>
              <a:ext cx="14400" cy="30625"/>
            </a:xfrm>
            <a:custGeom>
              <a:rect b="b" l="l" r="r" t="t"/>
              <a:pathLst>
                <a:path extrusionOk="0" h="1225" w="576">
                  <a:moveTo>
                    <a:pt x="239" y="1"/>
                  </a:moveTo>
                  <a:cubicBezTo>
                    <a:pt x="232" y="1"/>
                    <a:pt x="225" y="1"/>
                    <a:pt x="219" y="2"/>
                  </a:cubicBezTo>
                  <a:cubicBezTo>
                    <a:pt x="47" y="23"/>
                    <a:pt x="0" y="153"/>
                    <a:pt x="18" y="401"/>
                  </a:cubicBezTo>
                  <a:cubicBezTo>
                    <a:pt x="36" y="657"/>
                    <a:pt x="114" y="1198"/>
                    <a:pt x="114" y="1198"/>
                  </a:cubicBezTo>
                  <a:cubicBezTo>
                    <a:pt x="159" y="1217"/>
                    <a:pt x="205" y="1224"/>
                    <a:pt x="249" y="1224"/>
                  </a:cubicBezTo>
                  <a:cubicBezTo>
                    <a:pt x="428" y="1224"/>
                    <a:pt x="576" y="1096"/>
                    <a:pt x="576" y="1096"/>
                  </a:cubicBezTo>
                  <a:cubicBezTo>
                    <a:pt x="576" y="1096"/>
                    <a:pt x="538" y="756"/>
                    <a:pt x="509" y="441"/>
                  </a:cubicBezTo>
                  <a:cubicBezTo>
                    <a:pt x="482" y="147"/>
                    <a:pt x="371" y="1"/>
                    <a:pt x="239" y="1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4" name="Google Shape;4004;p28"/>
            <p:cNvSpPr/>
            <p:nvPr/>
          </p:nvSpPr>
          <p:spPr>
            <a:xfrm>
              <a:off x="4442450" y="5006350"/>
              <a:ext cx="86750" cy="50050"/>
            </a:xfrm>
            <a:custGeom>
              <a:rect b="b" l="l" r="r" t="t"/>
              <a:pathLst>
                <a:path extrusionOk="0" h="2002" w="3470">
                  <a:moveTo>
                    <a:pt x="1736" y="0"/>
                  </a:moveTo>
                  <a:cubicBezTo>
                    <a:pt x="778" y="0"/>
                    <a:pt x="1" y="449"/>
                    <a:pt x="1" y="1002"/>
                  </a:cubicBezTo>
                  <a:cubicBezTo>
                    <a:pt x="1" y="1554"/>
                    <a:pt x="778" y="2002"/>
                    <a:pt x="1736" y="2002"/>
                  </a:cubicBezTo>
                  <a:cubicBezTo>
                    <a:pt x="2694" y="2002"/>
                    <a:pt x="3470" y="1554"/>
                    <a:pt x="3470" y="1002"/>
                  </a:cubicBezTo>
                  <a:cubicBezTo>
                    <a:pt x="3470" y="449"/>
                    <a:pt x="2694" y="0"/>
                    <a:pt x="1736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5" name="Google Shape;4005;p28"/>
            <p:cNvSpPr/>
            <p:nvPr/>
          </p:nvSpPr>
          <p:spPr>
            <a:xfrm>
              <a:off x="4438225" y="4849425"/>
              <a:ext cx="44775" cy="79750"/>
            </a:xfrm>
            <a:custGeom>
              <a:rect b="b" l="l" r="r" t="t"/>
              <a:pathLst>
                <a:path extrusionOk="0" h="3190" w="1791">
                  <a:moveTo>
                    <a:pt x="1656" y="0"/>
                  </a:moveTo>
                  <a:cubicBezTo>
                    <a:pt x="1632" y="0"/>
                    <a:pt x="1605" y="7"/>
                    <a:pt x="1576" y="20"/>
                  </a:cubicBezTo>
                  <a:cubicBezTo>
                    <a:pt x="1474" y="63"/>
                    <a:pt x="1389" y="145"/>
                    <a:pt x="1399" y="343"/>
                  </a:cubicBezTo>
                  <a:cubicBezTo>
                    <a:pt x="1406" y="507"/>
                    <a:pt x="1398" y="978"/>
                    <a:pt x="1339" y="1318"/>
                  </a:cubicBezTo>
                  <a:cubicBezTo>
                    <a:pt x="1311" y="1476"/>
                    <a:pt x="1200" y="1826"/>
                    <a:pt x="1043" y="2065"/>
                  </a:cubicBezTo>
                  <a:cubicBezTo>
                    <a:pt x="910" y="2268"/>
                    <a:pt x="738" y="2461"/>
                    <a:pt x="662" y="2492"/>
                  </a:cubicBezTo>
                  <a:cubicBezTo>
                    <a:pt x="585" y="2523"/>
                    <a:pt x="528" y="2533"/>
                    <a:pt x="440" y="2544"/>
                  </a:cubicBezTo>
                  <a:cubicBezTo>
                    <a:pt x="340" y="2555"/>
                    <a:pt x="284" y="2593"/>
                    <a:pt x="214" y="2607"/>
                  </a:cubicBezTo>
                  <a:cubicBezTo>
                    <a:pt x="144" y="2621"/>
                    <a:pt x="132" y="2601"/>
                    <a:pt x="130" y="2639"/>
                  </a:cubicBezTo>
                  <a:cubicBezTo>
                    <a:pt x="129" y="2677"/>
                    <a:pt x="193" y="2713"/>
                    <a:pt x="260" y="2713"/>
                  </a:cubicBezTo>
                  <a:cubicBezTo>
                    <a:pt x="262" y="2713"/>
                    <a:pt x="264" y="2713"/>
                    <a:pt x="266" y="2713"/>
                  </a:cubicBezTo>
                  <a:cubicBezTo>
                    <a:pt x="330" y="2711"/>
                    <a:pt x="370" y="2688"/>
                    <a:pt x="388" y="2688"/>
                  </a:cubicBezTo>
                  <a:cubicBezTo>
                    <a:pt x="390" y="2688"/>
                    <a:pt x="391" y="2688"/>
                    <a:pt x="393" y="2689"/>
                  </a:cubicBezTo>
                  <a:cubicBezTo>
                    <a:pt x="408" y="2693"/>
                    <a:pt x="364" y="2732"/>
                    <a:pt x="293" y="2773"/>
                  </a:cubicBezTo>
                  <a:cubicBezTo>
                    <a:pt x="195" y="2829"/>
                    <a:pt x="116" y="2832"/>
                    <a:pt x="61" y="2853"/>
                  </a:cubicBezTo>
                  <a:cubicBezTo>
                    <a:pt x="1" y="2876"/>
                    <a:pt x="24" y="2923"/>
                    <a:pt x="50" y="2931"/>
                  </a:cubicBezTo>
                  <a:cubicBezTo>
                    <a:pt x="66" y="2936"/>
                    <a:pt x="87" y="2942"/>
                    <a:pt x="120" y="2942"/>
                  </a:cubicBezTo>
                  <a:cubicBezTo>
                    <a:pt x="143" y="2942"/>
                    <a:pt x="172" y="2939"/>
                    <a:pt x="209" y="2931"/>
                  </a:cubicBezTo>
                  <a:cubicBezTo>
                    <a:pt x="276" y="2917"/>
                    <a:pt x="340" y="2896"/>
                    <a:pt x="402" y="2871"/>
                  </a:cubicBezTo>
                  <a:lnTo>
                    <a:pt x="402" y="2871"/>
                  </a:lnTo>
                  <a:cubicBezTo>
                    <a:pt x="360" y="2905"/>
                    <a:pt x="314" y="2934"/>
                    <a:pt x="266" y="2957"/>
                  </a:cubicBezTo>
                  <a:cubicBezTo>
                    <a:pt x="176" y="3000"/>
                    <a:pt x="133" y="3007"/>
                    <a:pt x="88" y="3031"/>
                  </a:cubicBezTo>
                  <a:cubicBezTo>
                    <a:pt x="45" y="3055"/>
                    <a:pt x="94" y="3112"/>
                    <a:pt x="148" y="3112"/>
                  </a:cubicBezTo>
                  <a:cubicBezTo>
                    <a:pt x="151" y="3112"/>
                    <a:pt x="155" y="3112"/>
                    <a:pt x="159" y="3111"/>
                  </a:cubicBezTo>
                  <a:cubicBezTo>
                    <a:pt x="218" y="3100"/>
                    <a:pt x="277" y="3082"/>
                    <a:pt x="331" y="3057"/>
                  </a:cubicBezTo>
                  <a:cubicBezTo>
                    <a:pt x="393" y="3029"/>
                    <a:pt x="492" y="2972"/>
                    <a:pt x="492" y="2972"/>
                  </a:cubicBezTo>
                  <a:lnTo>
                    <a:pt x="492" y="2972"/>
                  </a:lnTo>
                  <a:cubicBezTo>
                    <a:pt x="413" y="3051"/>
                    <a:pt x="332" y="3082"/>
                    <a:pt x="287" y="3105"/>
                  </a:cubicBezTo>
                  <a:cubicBezTo>
                    <a:pt x="241" y="3129"/>
                    <a:pt x="227" y="3156"/>
                    <a:pt x="249" y="3177"/>
                  </a:cubicBezTo>
                  <a:cubicBezTo>
                    <a:pt x="256" y="3185"/>
                    <a:pt x="269" y="3190"/>
                    <a:pt x="289" y="3190"/>
                  </a:cubicBezTo>
                  <a:cubicBezTo>
                    <a:pt x="315" y="3190"/>
                    <a:pt x="356" y="3181"/>
                    <a:pt x="416" y="3159"/>
                  </a:cubicBezTo>
                  <a:cubicBezTo>
                    <a:pt x="522" y="3119"/>
                    <a:pt x="644" y="3020"/>
                    <a:pt x="729" y="2916"/>
                  </a:cubicBezTo>
                  <a:cubicBezTo>
                    <a:pt x="814" y="2812"/>
                    <a:pt x="839" y="2763"/>
                    <a:pt x="890" y="2714"/>
                  </a:cubicBezTo>
                  <a:cubicBezTo>
                    <a:pt x="1075" y="2535"/>
                    <a:pt x="1214" y="2379"/>
                    <a:pt x="1354" y="2163"/>
                  </a:cubicBezTo>
                  <a:cubicBezTo>
                    <a:pt x="1504" y="1932"/>
                    <a:pt x="1614" y="1678"/>
                    <a:pt x="1678" y="1411"/>
                  </a:cubicBezTo>
                  <a:cubicBezTo>
                    <a:pt x="1768" y="1051"/>
                    <a:pt x="1790" y="551"/>
                    <a:pt x="1786" y="278"/>
                  </a:cubicBezTo>
                  <a:cubicBezTo>
                    <a:pt x="1784" y="71"/>
                    <a:pt x="1733" y="0"/>
                    <a:pt x="165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6" name="Google Shape;4006;p28"/>
            <p:cNvSpPr/>
            <p:nvPr/>
          </p:nvSpPr>
          <p:spPr>
            <a:xfrm>
              <a:off x="4461625" y="5010650"/>
              <a:ext cx="24900" cy="20750"/>
            </a:xfrm>
            <a:custGeom>
              <a:rect b="b" l="l" r="r" t="t"/>
              <a:pathLst>
                <a:path extrusionOk="0" h="830" w="996">
                  <a:moveTo>
                    <a:pt x="904" y="1"/>
                  </a:moveTo>
                  <a:lnTo>
                    <a:pt x="602" y="45"/>
                  </a:lnTo>
                  <a:cubicBezTo>
                    <a:pt x="554" y="200"/>
                    <a:pt x="421" y="317"/>
                    <a:pt x="225" y="506"/>
                  </a:cubicBezTo>
                  <a:cubicBezTo>
                    <a:pt x="29" y="696"/>
                    <a:pt x="1" y="748"/>
                    <a:pt x="32" y="786"/>
                  </a:cubicBezTo>
                  <a:cubicBezTo>
                    <a:pt x="59" y="819"/>
                    <a:pt x="152" y="829"/>
                    <a:pt x="244" y="829"/>
                  </a:cubicBezTo>
                  <a:cubicBezTo>
                    <a:pt x="260" y="829"/>
                    <a:pt x="276" y="829"/>
                    <a:pt x="292" y="828"/>
                  </a:cubicBezTo>
                  <a:cubicBezTo>
                    <a:pt x="398" y="825"/>
                    <a:pt x="552" y="743"/>
                    <a:pt x="602" y="657"/>
                  </a:cubicBezTo>
                  <a:cubicBezTo>
                    <a:pt x="636" y="597"/>
                    <a:pt x="741" y="499"/>
                    <a:pt x="813" y="479"/>
                  </a:cubicBezTo>
                  <a:cubicBezTo>
                    <a:pt x="887" y="457"/>
                    <a:pt x="989" y="374"/>
                    <a:pt x="993" y="324"/>
                  </a:cubicBezTo>
                  <a:cubicBezTo>
                    <a:pt x="995" y="275"/>
                    <a:pt x="967" y="180"/>
                    <a:pt x="943" y="124"/>
                  </a:cubicBezTo>
                  <a:cubicBezTo>
                    <a:pt x="926" y="84"/>
                    <a:pt x="913" y="43"/>
                    <a:pt x="904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7" name="Google Shape;4007;p28"/>
            <p:cNvSpPr/>
            <p:nvPr/>
          </p:nvSpPr>
          <p:spPr>
            <a:xfrm>
              <a:off x="4492900" y="5020975"/>
              <a:ext cx="11900" cy="26225"/>
            </a:xfrm>
            <a:custGeom>
              <a:rect b="b" l="l" r="r" t="t"/>
              <a:pathLst>
                <a:path extrusionOk="0" h="1049" w="476">
                  <a:moveTo>
                    <a:pt x="109" y="0"/>
                  </a:moveTo>
                  <a:cubicBezTo>
                    <a:pt x="83" y="53"/>
                    <a:pt x="63" y="109"/>
                    <a:pt x="50" y="167"/>
                  </a:cubicBezTo>
                  <a:cubicBezTo>
                    <a:pt x="24" y="265"/>
                    <a:pt x="75" y="377"/>
                    <a:pt x="37" y="523"/>
                  </a:cubicBezTo>
                  <a:cubicBezTo>
                    <a:pt x="0" y="670"/>
                    <a:pt x="12" y="793"/>
                    <a:pt x="65" y="939"/>
                  </a:cubicBezTo>
                  <a:cubicBezTo>
                    <a:pt x="94" y="1017"/>
                    <a:pt x="155" y="1049"/>
                    <a:pt x="215" y="1049"/>
                  </a:cubicBezTo>
                  <a:cubicBezTo>
                    <a:pt x="268" y="1049"/>
                    <a:pt x="320" y="1024"/>
                    <a:pt x="349" y="986"/>
                  </a:cubicBezTo>
                  <a:cubicBezTo>
                    <a:pt x="409" y="904"/>
                    <a:pt x="475" y="728"/>
                    <a:pt x="460" y="599"/>
                  </a:cubicBezTo>
                  <a:cubicBezTo>
                    <a:pt x="444" y="471"/>
                    <a:pt x="430" y="408"/>
                    <a:pt x="443" y="251"/>
                  </a:cubicBezTo>
                  <a:cubicBezTo>
                    <a:pt x="455" y="94"/>
                    <a:pt x="410" y="61"/>
                    <a:pt x="387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8" name="Google Shape;4008;p28"/>
            <p:cNvSpPr/>
            <p:nvPr/>
          </p:nvSpPr>
          <p:spPr>
            <a:xfrm>
              <a:off x="4467125" y="4910050"/>
              <a:ext cx="43200" cy="111950"/>
            </a:xfrm>
            <a:custGeom>
              <a:rect b="b" l="l" r="r" t="t"/>
              <a:pathLst>
                <a:path extrusionOk="0" h="4478" w="1728">
                  <a:moveTo>
                    <a:pt x="136" y="1"/>
                  </a:moveTo>
                  <a:cubicBezTo>
                    <a:pt x="1" y="404"/>
                    <a:pt x="74" y="2138"/>
                    <a:pt x="106" y="2304"/>
                  </a:cubicBezTo>
                  <a:cubicBezTo>
                    <a:pt x="139" y="2485"/>
                    <a:pt x="381" y="4069"/>
                    <a:pt x="381" y="4069"/>
                  </a:cubicBezTo>
                  <a:cubicBezTo>
                    <a:pt x="423" y="4095"/>
                    <a:pt x="464" y="4105"/>
                    <a:pt x="501" y="4105"/>
                  </a:cubicBezTo>
                  <a:cubicBezTo>
                    <a:pt x="607" y="4105"/>
                    <a:pt x="682" y="4025"/>
                    <a:pt x="682" y="4025"/>
                  </a:cubicBezTo>
                  <a:cubicBezTo>
                    <a:pt x="682" y="4025"/>
                    <a:pt x="729" y="2901"/>
                    <a:pt x="729" y="2662"/>
                  </a:cubicBezTo>
                  <a:cubicBezTo>
                    <a:pt x="729" y="2487"/>
                    <a:pt x="629" y="2271"/>
                    <a:pt x="629" y="2271"/>
                  </a:cubicBezTo>
                  <a:lnTo>
                    <a:pt x="763" y="768"/>
                  </a:lnTo>
                  <a:lnTo>
                    <a:pt x="809" y="755"/>
                  </a:lnTo>
                  <a:cubicBezTo>
                    <a:pt x="809" y="755"/>
                    <a:pt x="895" y="2062"/>
                    <a:pt x="944" y="2346"/>
                  </a:cubicBezTo>
                  <a:cubicBezTo>
                    <a:pt x="985" y="2576"/>
                    <a:pt x="1001" y="2860"/>
                    <a:pt x="1047" y="3252"/>
                  </a:cubicBezTo>
                  <a:cubicBezTo>
                    <a:pt x="1091" y="3628"/>
                    <a:pt x="1140" y="4437"/>
                    <a:pt x="1140" y="4437"/>
                  </a:cubicBezTo>
                  <a:cubicBezTo>
                    <a:pt x="1192" y="4468"/>
                    <a:pt x="1240" y="4478"/>
                    <a:pt x="1282" y="4478"/>
                  </a:cubicBezTo>
                  <a:cubicBezTo>
                    <a:pt x="1364" y="4478"/>
                    <a:pt x="1418" y="4437"/>
                    <a:pt x="1418" y="4437"/>
                  </a:cubicBezTo>
                  <a:cubicBezTo>
                    <a:pt x="1418" y="4437"/>
                    <a:pt x="1610" y="3501"/>
                    <a:pt x="1616" y="3174"/>
                  </a:cubicBezTo>
                  <a:cubicBezTo>
                    <a:pt x="1622" y="2866"/>
                    <a:pt x="1506" y="2467"/>
                    <a:pt x="1506" y="2467"/>
                  </a:cubicBezTo>
                  <a:cubicBezTo>
                    <a:pt x="1506" y="2467"/>
                    <a:pt x="1540" y="2027"/>
                    <a:pt x="1563" y="1648"/>
                  </a:cubicBezTo>
                  <a:cubicBezTo>
                    <a:pt x="1586" y="1269"/>
                    <a:pt x="1727" y="539"/>
                    <a:pt x="1620" y="7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9" name="Google Shape;4009;p28"/>
            <p:cNvSpPr/>
            <p:nvPr/>
          </p:nvSpPr>
          <p:spPr>
            <a:xfrm>
              <a:off x="4476300" y="4924400"/>
              <a:ext cx="11075" cy="33425"/>
            </a:xfrm>
            <a:custGeom>
              <a:rect b="b" l="l" r="r" t="t"/>
              <a:pathLst>
                <a:path extrusionOk="0" h="1337" w="443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74" y="140"/>
                    <a:pt x="250" y="190"/>
                  </a:cubicBezTo>
                  <a:cubicBezTo>
                    <a:pt x="325" y="241"/>
                    <a:pt x="296" y="1337"/>
                    <a:pt x="296" y="1337"/>
                  </a:cubicBezTo>
                  <a:lnTo>
                    <a:pt x="399" y="194"/>
                  </a:lnTo>
                  <a:lnTo>
                    <a:pt x="442" y="181"/>
                  </a:lnTo>
                  <a:cubicBezTo>
                    <a:pt x="442" y="181"/>
                    <a:pt x="134" y="89"/>
                    <a:pt x="0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p28"/>
            <p:cNvSpPr/>
            <p:nvPr/>
          </p:nvSpPr>
          <p:spPr>
            <a:xfrm>
              <a:off x="4475700" y="4840200"/>
              <a:ext cx="26750" cy="28125"/>
            </a:xfrm>
            <a:custGeom>
              <a:rect b="b" l="l" r="r" t="t"/>
              <a:pathLst>
                <a:path extrusionOk="0" h="1125" w="1070">
                  <a:moveTo>
                    <a:pt x="824" y="0"/>
                  </a:moveTo>
                  <a:cubicBezTo>
                    <a:pt x="824" y="0"/>
                    <a:pt x="542" y="98"/>
                    <a:pt x="349" y="159"/>
                  </a:cubicBezTo>
                  <a:lnTo>
                    <a:pt x="336" y="371"/>
                  </a:lnTo>
                  <a:cubicBezTo>
                    <a:pt x="333" y="371"/>
                    <a:pt x="329" y="371"/>
                    <a:pt x="324" y="371"/>
                  </a:cubicBezTo>
                  <a:cubicBezTo>
                    <a:pt x="311" y="371"/>
                    <a:pt x="290" y="370"/>
                    <a:pt x="268" y="370"/>
                  </a:cubicBezTo>
                  <a:cubicBezTo>
                    <a:pt x="249" y="370"/>
                    <a:pt x="230" y="371"/>
                    <a:pt x="214" y="374"/>
                  </a:cubicBezTo>
                  <a:cubicBezTo>
                    <a:pt x="155" y="430"/>
                    <a:pt x="0" y="588"/>
                    <a:pt x="29" y="790"/>
                  </a:cubicBezTo>
                  <a:cubicBezTo>
                    <a:pt x="56" y="978"/>
                    <a:pt x="380" y="1125"/>
                    <a:pt x="565" y="1125"/>
                  </a:cubicBezTo>
                  <a:cubicBezTo>
                    <a:pt x="597" y="1125"/>
                    <a:pt x="626" y="1120"/>
                    <a:pt x="647" y="1110"/>
                  </a:cubicBezTo>
                  <a:cubicBezTo>
                    <a:pt x="789" y="1045"/>
                    <a:pt x="1069" y="603"/>
                    <a:pt x="1025" y="566"/>
                  </a:cubicBezTo>
                  <a:cubicBezTo>
                    <a:pt x="979" y="529"/>
                    <a:pt x="816" y="498"/>
                    <a:pt x="807" y="466"/>
                  </a:cubicBezTo>
                  <a:cubicBezTo>
                    <a:pt x="800" y="434"/>
                    <a:pt x="824" y="0"/>
                    <a:pt x="82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1" name="Google Shape;4011;p28"/>
            <p:cNvSpPr/>
            <p:nvPr/>
          </p:nvSpPr>
          <p:spPr>
            <a:xfrm>
              <a:off x="4463700" y="4849400"/>
              <a:ext cx="42975" cy="41075"/>
            </a:xfrm>
            <a:custGeom>
              <a:rect b="b" l="l" r="r" t="t"/>
              <a:pathLst>
                <a:path extrusionOk="0" h="1643" w="1719">
                  <a:moveTo>
                    <a:pt x="735" y="1"/>
                  </a:moveTo>
                  <a:cubicBezTo>
                    <a:pt x="712" y="1"/>
                    <a:pt x="688" y="2"/>
                    <a:pt x="665" y="5"/>
                  </a:cubicBezTo>
                  <a:cubicBezTo>
                    <a:pt x="334" y="333"/>
                    <a:pt x="0" y="757"/>
                    <a:pt x="393" y="1098"/>
                  </a:cubicBezTo>
                  <a:cubicBezTo>
                    <a:pt x="395" y="1259"/>
                    <a:pt x="438" y="1485"/>
                    <a:pt x="438" y="1485"/>
                  </a:cubicBezTo>
                  <a:cubicBezTo>
                    <a:pt x="641" y="1610"/>
                    <a:pt x="853" y="1643"/>
                    <a:pt x="1018" y="1643"/>
                  </a:cubicBezTo>
                  <a:cubicBezTo>
                    <a:pt x="1200" y="1643"/>
                    <a:pt x="1326" y="1604"/>
                    <a:pt x="1326" y="1604"/>
                  </a:cubicBezTo>
                  <a:cubicBezTo>
                    <a:pt x="1386" y="1483"/>
                    <a:pt x="1508" y="1294"/>
                    <a:pt x="1613" y="1014"/>
                  </a:cubicBezTo>
                  <a:cubicBezTo>
                    <a:pt x="1718" y="735"/>
                    <a:pt x="1669" y="368"/>
                    <a:pt x="1646" y="290"/>
                  </a:cubicBezTo>
                  <a:cubicBezTo>
                    <a:pt x="1627" y="223"/>
                    <a:pt x="1487" y="158"/>
                    <a:pt x="1365" y="140"/>
                  </a:cubicBezTo>
                  <a:cubicBezTo>
                    <a:pt x="1224" y="219"/>
                    <a:pt x="1183" y="344"/>
                    <a:pt x="1093" y="439"/>
                  </a:cubicBezTo>
                  <a:cubicBezTo>
                    <a:pt x="1004" y="536"/>
                    <a:pt x="924" y="585"/>
                    <a:pt x="833" y="585"/>
                  </a:cubicBezTo>
                  <a:cubicBezTo>
                    <a:pt x="790" y="585"/>
                    <a:pt x="745" y="575"/>
                    <a:pt x="696" y="553"/>
                  </a:cubicBezTo>
                  <a:cubicBezTo>
                    <a:pt x="590" y="507"/>
                    <a:pt x="548" y="374"/>
                    <a:pt x="603" y="249"/>
                  </a:cubicBezTo>
                  <a:cubicBezTo>
                    <a:pt x="664" y="111"/>
                    <a:pt x="784" y="3"/>
                    <a:pt x="784" y="3"/>
                  </a:cubicBezTo>
                  <a:cubicBezTo>
                    <a:pt x="768" y="2"/>
                    <a:pt x="751" y="1"/>
                    <a:pt x="735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2" name="Google Shape;4012;p28"/>
            <p:cNvSpPr/>
            <p:nvPr/>
          </p:nvSpPr>
          <p:spPr>
            <a:xfrm>
              <a:off x="4489875" y="4819425"/>
              <a:ext cx="16875" cy="48550"/>
            </a:xfrm>
            <a:custGeom>
              <a:rect b="b" l="l" r="r" t="t"/>
              <a:pathLst>
                <a:path extrusionOk="0" h="1942" w="675">
                  <a:moveTo>
                    <a:pt x="374" y="0"/>
                  </a:moveTo>
                  <a:cubicBezTo>
                    <a:pt x="368" y="0"/>
                    <a:pt x="363" y="0"/>
                    <a:pt x="358" y="1"/>
                  </a:cubicBezTo>
                  <a:lnTo>
                    <a:pt x="257" y="832"/>
                  </a:lnTo>
                  <a:cubicBezTo>
                    <a:pt x="257" y="832"/>
                    <a:pt x="257" y="1030"/>
                    <a:pt x="179" y="1200"/>
                  </a:cubicBezTo>
                  <a:cubicBezTo>
                    <a:pt x="126" y="1314"/>
                    <a:pt x="70" y="1420"/>
                    <a:pt x="39" y="1542"/>
                  </a:cubicBezTo>
                  <a:cubicBezTo>
                    <a:pt x="6" y="1672"/>
                    <a:pt x="0" y="1812"/>
                    <a:pt x="41" y="1941"/>
                  </a:cubicBezTo>
                  <a:cubicBezTo>
                    <a:pt x="37" y="1925"/>
                    <a:pt x="62" y="1876"/>
                    <a:pt x="67" y="1859"/>
                  </a:cubicBezTo>
                  <a:cubicBezTo>
                    <a:pt x="78" y="1827"/>
                    <a:pt x="88" y="1796"/>
                    <a:pt x="101" y="1765"/>
                  </a:cubicBezTo>
                  <a:cubicBezTo>
                    <a:pt x="123" y="1705"/>
                    <a:pt x="150" y="1646"/>
                    <a:pt x="179" y="1589"/>
                  </a:cubicBezTo>
                  <a:cubicBezTo>
                    <a:pt x="221" y="1504"/>
                    <a:pt x="294" y="1372"/>
                    <a:pt x="399" y="1357"/>
                  </a:cubicBezTo>
                  <a:lnTo>
                    <a:pt x="489" y="1395"/>
                  </a:lnTo>
                  <a:cubicBezTo>
                    <a:pt x="489" y="1395"/>
                    <a:pt x="555" y="1416"/>
                    <a:pt x="576" y="1442"/>
                  </a:cubicBezTo>
                  <a:cubicBezTo>
                    <a:pt x="576" y="1442"/>
                    <a:pt x="654" y="1269"/>
                    <a:pt x="665" y="832"/>
                  </a:cubicBezTo>
                  <a:cubicBezTo>
                    <a:pt x="675" y="405"/>
                    <a:pt x="581" y="0"/>
                    <a:pt x="374" y="0"/>
                  </a:cubicBezTo>
                  <a:close/>
                </a:path>
              </a:pathLst>
            </a:custGeom>
            <a:solidFill>
              <a:srgbClr val="E555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3" name="Google Shape;4013;p28"/>
            <p:cNvSpPr/>
            <p:nvPr/>
          </p:nvSpPr>
          <p:spPr>
            <a:xfrm>
              <a:off x="4474825" y="4844200"/>
              <a:ext cx="9600" cy="21500"/>
            </a:xfrm>
            <a:custGeom>
              <a:rect b="b" l="l" r="r" t="t"/>
              <a:pathLst>
                <a:path extrusionOk="0" h="860" w="384">
                  <a:moveTo>
                    <a:pt x="384" y="1"/>
                  </a:moveTo>
                  <a:lnTo>
                    <a:pt x="191" y="48"/>
                  </a:lnTo>
                  <a:cubicBezTo>
                    <a:pt x="195" y="48"/>
                    <a:pt x="182" y="127"/>
                    <a:pt x="180" y="135"/>
                  </a:cubicBezTo>
                  <a:cubicBezTo>
                    <a:pt x="168" y="166"/>
                    <a:pt x="154" y="196"/>
                    <a:pt x="135" y="225"/>
                  </a:cubicBezTo>
                  <a:cubicBezTo>
                    <a:pt x="93" y="291"/>
                    <a:pt x="61" y="363"/>
                    <a:pt x="38" y="439"/>
                  </a:cubicBezTo>
                  <a:cubicBezTo>
                    <a:pt x="0" y="581"/>
                    <a:pt x="20" y="732"/>
                    <a:pt x="93" y="860"/>
                  </a:cubicBezTo>
                  <a:cubicBezTo>
                    <a:pt x="90" y="852"/>
                    <a:pt x="114" y="704"/>
                    <a:pt x="123" y="673"/>
                  </a:cubicBezTo>
                  <a:cubicBezTo>
                    <a:pt x="137" y="630"/>
                    <a:pt x="147" y="587"/>
                    <a:pt x="164" y="546"/>
                  </a:cubicBezTo>
                  <a:cubicBezTo>
                    <a:pt x="199" y="449"/>
                    <a:pt x="249" y="358"/>
                    <a:pt x="312" y="277"/>
                  </a:cubicBezTo>
                  <a:cubicBezTo>
                    <a:pt x="330" y="254"/>
                    <a:pt x="350" y="231"/>
                    <a:pt x="372" y="211"/>
                  </a:cubicBezTo>
                  <a:lnTo>
                    <a:pt x="384" y="1"/>
                  </a:lnTo>
                  <a:close/>
                </a:path>
              </a:pathLst>
            </a:custGeom>
            <a:solidFill>
              <a:srgbClr val="E555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4" name="Google Shape;4014;p28"/>
            <p:cNvSpPr/>
            <p:nvPr/>
          </p:nvSpPr>
          <p:spPr>
            <a:xfrm>
              <a:off x="4484175" y="4840200"/>
              <a:ext cx="12150" cy="10400"/>
            </a:xfrm>
            <a:custGeom>
              <a:rect b="b" l="l" r="r" t="t"/>
              <a:pathLst>
                <a:path extrusionOk="0" h="416" w="486">
                  <a:moveTo>
                    <a:pt x="485" y="0"/>
                  </a:moveTo>
                  <a:lnTo>
                    <a:pt x="148" y="115"/>
                  </a:lnTo>
                  <a:lnTo>
                    <a:pt x="10" y="161"/>
                  </a:lnTo>
                  <a:lnTo>
                    <a:pt x="0" y="331"/>
                  </a:lnTo>
                  <a:cubicBezTo>
                    <a:pt x="9" y="396"/>
                    <a:pt x="75" y="415"/>
                    <a:pt x="135" y="415"/>
                  </a:cubicBezTo>
                  <a:cubicBezTo>
                    <a:pt x="170" y="415"/>
                    <a:pt x="204" y="408"/>
                    <a:pt x="220" y="401"/>
                  </a:cubicBezTo>
                  <a:cubicBezTo>
                    <a:pt x="466" y="284"/>
                    <a:pt x="481" y="72"/>
                    <a:pt x="481" y="72"/>
                  </a:cubicBezTo>
                  <a:cubicBezTo>
                    <a:pt x="485" y="33"/>
                    <a:pt x="485" y="0"/>
                    <a:pt x="485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5" name="Google Shape;4015;p28"/>
            <p:cNvSpPr/>
            <p:nvPr/>
          </p:nvSpPr>
          <p:spPr>
            <a:xfrm>
              <a:off x="4474450" y="4814950"/>
              <a:ext cx="29025" cy="33225"/>
            </a:xfrm>
            <a:custGeom>
              <a:rect b="b" l="l" r="r" t="t"/>
              <a:pathLst>
                <a:path extrusionOk="0" h="1329" w="1161">
                  <a:moveTo>
                    <a:pt x="563" y="1"/>
                  </a:moveTo>
                  <a:cubicBezTo>
                    <a:pt x="292" y="1"/>
                    <a:pt x="103" y="207"/>
                    <a:pt x="62" y="476"/>
                  </a:cubicBezTo>
                  <a:cubicBezTo>
                    <a:pt x="38" y="613"/>
                    <a:pt x="1" y="889"/>
                    <a:pt x="153" y="1138"/>
                  </a:cubicBezTo>
                  <a:cubicBezTo>
                    <a:pt x="225" y="1256"/>
                    <a:pt x="290" y="1329"/>
                    <a:pt x="367" y="1329"/>
                  </a:cubicBezTo>
                  <a:cubicBezTo>
                    <a:pt x="368" y="1329"/>
                    <a:pt x="368" y="1329"/>
                    <a:pt x="369" y="1329"/>
                  </a:cubicBezTo>
                  <a:cubicBezTo>
                    <a:pt x="458" y="1327"/>
                    <a:pt x="728" y="1251"/>
                    <a:pt x="830" y="1132"/>
                  </a:cubicBezTo>
                  <a:cubicBezTo>
                    <a:pt x="848" y="1111"/>
                    <a:pt x="874" y="1010"/>
                    <a:pt x="874" y="1010"/>
                  </a:cubicBezTo>
                  <a:cubicBezTo>
                    <a:pt x="1071" y="877"/>
                    <a:pt x="1160" y="634"/>
                    <a:pt x="1096" y="404"/>
                  </a:cubicBezTo>
                  <a:cubicBezTo>
                    <a:pt x="1032" y="176"/>
                    <a:pt x="830" y="13"/>
                    <a:pt x="593" y="1"/>
                  </a:cubicBezTo>
                  <a:cubicBezTo>
                    <a:pt x="583" y="1"/>
                    <a:pt x="573" y="1"/>
                    <a:pt x="56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6" name="Google Shape;4016;p28"/>
            <p:cNvSpPr/>
            <p:nvPr/>
          </p:nvSpPr>
          <p:spPr>
            <a:xfrm>
              <a:off x="4477025" y="4814975"/>
              <a:ext cx="26075" cy="25275"/>
            </a:xfrm>
            <a:custGeom>
              <a:rect b="b" l="l" r="r" t="t"/>
              <a:pathLst>
                <a:path extrusionOk="0" h="1011" w="1043">
                  <a:moveTo>
                    <a:pt x="459" y="0"/>
                  </a:moveTo>
                  <a:cubicBezTo>
                    <a:pt x="277" y="0"/>
                    <a:pt x="103" y="92"/>
                    <a:pt x="0" y="250"/>
                  </a:cubicBezTo>
                  <a:cubicBezTo>
                    <a:pt x="28" y="280"/>
                    <a:pt x="96" y="318"/>
                    <a:pt x="196" y="339"/>
                  </a:cubicBezTo>
                  <a:cubicBezTo>
                    <a:pt x="247" y="350"/>
                    <a:pt x="299" y="356"/>
                    <a:pt x="351" y="356"/>
                  </a:cubicBezTo>
                  <a:cubicBezTo>
                    <a:pt x="441" y="356"/>
                    <a:pt x="532" y="339"/>
                    <a:pt x="617" y="307"/>
                  </a:cubicBezTo>
                  <a:lnTo>
                    <a:pt x="617" y="307"/>
                  </a:lnTo>
                  <a:cubicBezTo>
                    <a:pt x="599" y="378"/>
                    <a:pt x="625" y="442"/>
                    <a:pt x="657" y="488"/>
                  </a:cubicBezTo>
                  <a:cubicBezTo>
                    <a:pt x="695" y="543"/>
                    <a:pt x="711" y="612"/>
                    <a:pt x="699" y="680"/>
                  </a:cubicBezTo>
                  <a:cubicBezTo>
                    <a:pt x="694" y="700"/>
                    <a:pt x="691" y="722"/>
                    <a:pt x="686" y="746"/>
                  </a:cubicBezTo>
                  <a:cubicBezTo>
                    <a:pt x="669" y="833"/>
                    <a:pt x="744" y="840"/>
                    <a:pt x="744" y="840"/>
                  </a:cubicBezTo>
                  <a:cubicBezTo>
                    <a:pt x="744" y="796"/>
                    <a:pt x="750" y="753"/>
                    <a:pt x="774" y="727"/>
                  </a:cubicBezTo>
                  <a:lnTo>
                    <a:pt x="774" y="727"/>
                  </a:lnTo>
                  <a:cubicBezTo>
                    <a:pt x="922" y="774"/>
                    <a:pt x="777" y="991"/>
                    <a:pt x="771" y="1010"/>
                  </a:cubicBezTo>
                  <a:cubicBezTo>
                    <a:pt x="928" y="902"/>
                    <a:pt x="1043" y="707"/>
                    <a:pt x="1024" y="493"/>
                  </a:cubicBezTo>
                  <a:cubicBezTo>
                    <a:pt x="1002" y="255"/>
                    <a:pt x="809" y="61"/>
                    <a:pt x="575" y="12"/>
                  </a:cubicBezTo>
                  <a:cubicBezTo>
                    <a:pt x="536" y="4"/>
                    <a:pt x="498" y="0"/>
                    <a:pt x="459" y="0"/>
                  </a:cubicBezTo>
                  <a:close/>
                </a:path>
              </a:pathLst>
            </a:custGeom>
            <a:solidFill>
              <a:srgbClr val="E555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7" name="Google Shape;4017;p28"/>
            <p:cNvSpPr/>
            <p:nvPr/>
          </p:nvSpPr>
          <p:spPr>
            <a:xfrm>
              <a:off x="4496300" y="4831975"/>
              <a:ext cx="7150" cy="9000"/>
            </a:xfrm>
            <a:custGeom>
              <a:rect b="b" l="l" r="r" t="t"/>
              <a:pathLst>
                <a:path extrusionOk="0" h="360" w="286">
                  <a:moveTo>
                    <a:pt x="109" y="0"/>
                  </a:moveTo>
                  <a:cubicBezTo>
                    <a:pt x="66" y="0"/>
                    <a:pt x="22" y="20"/>
                    <a:pt x="3" y="46"/>
                  </a:cubicBezTo>
                  <a:lnTo>
                    <a:pt x="0" y="329"/>
                  </a:lnTo>
                  <a:cubicBezTo>
                    <a:pt x="0" y="329"/>
                    <a:pt x="14" y="357"/>
                    <a:pt x="68" y="359"/>
                  </a:cubicBezTo>
                  <a:cubicBezTo>
                    <a:pt x="70" y="359"/>
                    <a:pt x="71" y="359"/>
                    <a:pt x="73" y="359"/>
                  </a:cubicBezTo>
                  <a:cubicBezTo>
                    <a:pt x="172" y="359"/>
                    <a:pt x="285" y="175"/>
                    <a:pt x="206" y="50"/>
                  </a:cubicBezTo>
                  <a:cubicBezTo>
                    <a:pt x="182" y="14"/>
                    <a:pt x="146" y="0"/>
                    <a:pt x="10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8" name="Google Shape;4018;p28"/>
            <p:cNvSpPr/>
            <p:nvPr/>
          </p:nvSpPr>
          <p:spPr>
            <a:xfrm>
              <a:off x="4469775" y="4884875"/>
              <a:ext cx="37850" cy="35300"/>
            </a:xfrm>
            <a:custGeom>
              <a:rect b="b" l="l" r="r" t="t"/>
              <a:pathLst>
                <a:path extrusionOk="0" h="1412" w="1514">
                  <a:moveTo>
                    <a:pt x="368" y="0"/>
                  </a:moveTo>
                  <a:cubicBezTo>
                    <a:pt x="270" y="0"/>
                    <a:pt x="201" y="18"/>
                    <a:pt x="195" y="65"/>
                  </a:cubicBezTo>
                  <a:cubicBezTo>
                    <a:pt x="175" y="241"/>
                    <a:pt x="146" y="322"/>
                    <a:pt x="94" y="548"/>
                  </a:cubicBezTo>
                  <a:cubicBezTo>
                    <a:pt x="7" y="922"/>
                    <a:pt x="1" y="1129"/>
                    <a:pt x="1" y="1129"/>
                  </a:cubicBezTo>
                  <a:cubicBezTo>
                    <a:pt x="100" y="1238"/>
                    <a:pt x="382" y="1412"/>
                    <a:pt x="769" y="1412"/>
                  </a:cubicBezTo>
                  <a:cubicBezTo>
                    <a:pt x="836" y="1412"/>
                    <a:pt x="906" y="1406"/>
                    <a:pt x="978" y="1395"/>
                  </a:cubicBezTo>
                  <a:cubicBezTo>
                    <a:pt x="1322" y="1341"/>
                    <a:pt x="1434" y="1168"/>
                    <a:pt x="1514" y="1084"/>
                  </a:cubicBezTo>
                  <a:cubicBezTo>
                    <a:pt x="1476" y="845"/>
                    <a:pt x="1276" y="533"/>
                    <a:pt x="1177" y="390"/>
                  </a:cubicBezTo>
                  <a:cubicBezTo>
                    <a:pt x="1078" y="246"/>
                    <a:pt x="1082" y="185"/>
                    <a:pt x="1112" y="128"/>
                  </a:cubicBezTo>
                  <a:cubicBezTo>
                    <a:pt x="1112" y="128"/>
                    <a:pt x="633" y="0"/>
                    <a:pt x="368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9" name="Google Shape;4019;p28"/>
            <p:cNvSpPr/>
            <p:nvPr/>
          </p:nvSpPr>
          <p:spPr>
            <a:xfrm>
              <a:off x="4497300" y="4854600"/>
              <a:ext cx="22425" cy="84050"/>
            </a:xfrm>
            <a:custGeom>
              <a:rect b="b" l="l" r="r" t="t"/>
              <a:pathLst>
                <a:path extrusionOk="0" h="3362" w="897">
                  <a:moveTo>
                    <a:pt x="214" y="1"/>
                  </a:moveTo>
                  <a:cubicBezTo>
                    <a:pt x="177" y="1"/>
                    <a:pt x="143" y="25"/>
                    <a:pt x="111" y="64"/>
                  </a:cubicBezTo>
                  <a:cubicBezTo>
                    <a:pt x="44" y="146"/>
                    <a:pt x="0" y="290"/>
                    <a:pt x="97" y="456"/>
                  </a:cubicBezTo>
                  <a:cubicBezTo>
                    <a:pt x="176" y="592"/>
                    <a:pt x="356" y="961"/>
                    <a:pt x="456" y="1280"/>
                  </a:cubicBezTo>
                  <a:cubicBezTo>
                    <a:pt x="503" y="1427"/>
                    <a:pt x="571" y="1750"/>
                    <a:pt x="542" y="2024"/>
                  </a:cubicBezTo>
                  <a:cubicBezTo>
                    <a:pt x="518" y="2257"/>
                    <a:pt x="449" y="2515"/>
                    <a:pt x="397" y="2576"/>
                  </a:cubicBezTo>
                  <a:cubicBezTo>
                    <a:pt x="345" y="2637"/>
                    <a:pt x="326" y="2683"/>
                    <a:pt x="255" y="2731"/>
                  </a:cubicBezTo>
                  <a:cubicBezTo>
                    <a:pt x="174" y="2786"/>
                    <a:pt x="143" y="2842"/>
                    <a:pt x="88" y="2886"/>
                  </a:cubicBezTo>
                  <a:cubicBezTo>
                    <a:pt x="35" y="2928"/>
                    <a:pt x="16" y="2917"/>
                    <a:pt x="32" y="2951"/>
                  </a:cubicBezTo>
                  <a:cubicBezTo>
                    <a:pt x="40" y="2969"/>
                    <a:pt x="64" y="2978"/>
                    <a:pt x="94" y="2978"/>
                  </a:cubicBezTo>
                  <a:cubicBezTo>
                    <a:pt x="121" y="2978"/>
                    <a:pt x="153" y="2970"/>
                    <a:pt x="180" y="2955"/>
                  </a:cubicBezTo>
                  <a:cubicBezTo>
                    <a:pt x="240" y="2920"/>
                    <a:pt x="263" y="2879"/>
                    <a:pt x="279" y="2877"/>
                  </a:cubicBezTo>
                  <a:cubicBezTo>
                    <a:pt x="279" y="2877"/>
                    <a:pt x="280" y="2877"/>
                    <a:pt x="280" y="2877"/>
                  </a:cubicBezTo>
                  <a:cubicBezTo>
                    <a:pt x="294" y="2877"/>
                    <a:pt x="272" y="2930"/>
                    <a:pt x="231" y="2994"/>
                  </a:cubicBezTo>
                  <a:cubicBezTo>
                    <a:pt x="170" y="3086"/>
                    <a:pt x="105" y="3122"/>
                    <a:pt x="67" y="3165"/>
                  </a:cubicBezTo>
                  <a:cubicBezTo>
                    <a:pt x="28" y="3208"/>
                    <a:pt x="60" y="3238"/>
                    <a:pt x="86" y="3238"/>
                  </a:cubicBezTo>
                  <a:cubicBezTo>
                    <a:pt x="88" y="3238"/>
                    <a:pt x="90" y="3237"/>
                    <a:pt x="92" y="3237"/>
                  </a:cubicBezTo>
                  <a:cubicBezTo>
                    <a:pt x="118" y="3232"/>
                    <a:pt x="159" y="3224"/>
                    <a:pt x="229" y="3167"/>
                  </a:cubicBezTo>
                  <a:cubicBezTo>
                    <a:pt x="279" y="3125"/>
                    <a:pt x="325" y="3079"/>
                    <a:pt x="367" y="3029"/>
                  </a:cubicBezTo>
                  <a:lnTo>
                    <a:pt x="367" y="3029"/>
                  </a:lnTo>
                  <a:cubicBezTo>
                    <a:pt x="346" y="3077"/>
                    <a:pt x="320" y="3121"/>
                    <a:pt x="289" y="3162"/>
                  </a:cubicBezTo>
                  <a:cubicBezTo>
                    <a:pt x="229" y="3239"/>
                    <a:pt x="196" y="3265"/>
                    <a:pt x="168" y="3306"/>
                  </a:cubicBezTo>
                  <a:cubicBezTo>
                    <a:pt x="149" y="3334"/>
                    <a:pt x="181" y="3356"/>
                    <a:pt x="218" y="3356"/>
                  </a:cubicBezTo>
                  <a:cubicBezTo>
                    <a:pt x="234" y="3356"/>
                    <a:pt x="251" y="3352"/>
                    <a:pt x="264" y="3342"/>
                  </a:cubicBezTo>
                  <a:cubicBezTo>
                    <a:pt x="312" y="3307"/>
                    <a:pt x="354" y="3266"/>
                    <a:pt x="389" y="3219"/>
                  </a:cubicBezTo>
                  <a:cubicBezTo>
                    <a:pt x="430" y="3168"/>
                    <a:pt x="489" y="3075"/>
                    <a:pt x="489" y="3075"/>
                  </a:cubicBezTo>
                  <a:lnTo>
                    <a:pt x="489" y="3075"/>
                  </a:lnTo>
                  <a:cubicBezTo>
                    <a:pt x="456" y="3178"/>
                    <a:pt x="401" y="3241"/>
                    <a:pt x="372" y="3280"/>
                  </a:cubicBezTo>
                  <a:cubicBezTo>
                    <a:pt x="343" y="3321"/>
                    <a:pt x="343" y="3350"/>
                    <a:pt x="372" y="3360"/>
                  </a:cubicBezTo>
                  <a:cubicBezTo>
                    <a:pt x="375" y="3361"/>
                    <a:pt x="378" y="3362"/>
                    <a:pt x="382" y="3362"/>
                  </a:cubicBezTo>
                  <a:cubicBezTo>
                    <a:pt x="405" y="3362"/>
                    <a:pt x="443" y="3339"/>
                    <a:pt x="506" y="3270"/>
                  </a:cubicBezTo>
                  <a:cubicBezTo>
                    <a:pt x="579" y="3190"/>
                    <a:pt x="641" y="3049"/>
                    <a:pt x="667" y="2922"/>
                  </a:cubicBezTo>
                  <a:cubicBezTo>
                    <a:pt x="694" y="2795"/>
                    <a:pt x="694" y="2742"/>
                    <a:pt x="716" y="2678"/>
                  </a:cubicBezTo>
                  <a:cubicBezTo>
                    <a:pt x="794" y="2443"/>
                    <a:pt x="846" y="2246"/>
                    <a:pt x="870" y="2000"/>
                  </a:cubicBezTo>
                  <a:cubicBezTo>
                    <a:pt x="897" y="1736"/>
                    <a:pt x="879" y="1469"/>
                    <a:pt x="815" y="1211"/>
                  </a:cubicBezTo>
                  <a:cubicBezTo>
                    <a:pt x="733" y="864"/>
                    <a:pt x="529" y="423"/>
                    <a:pt x="406" y="193"/>
                  </a:cubicBezTo>
                  <a:cubicBezTo>
                    <a:pt x="332" y="54"/>
                    <a:pt x="270" y="1"/>
                    <a:pt x="214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0" name="Google Shape;4020;p28"/>
            <p:cNvSpPr/>
            <p:nvPr/>
          </p:nvSpPr>
          <p:spPr>
            <a:xfrm>
              <a:off x="4472175" y="4813700"/>
              <a:ext cx="27175" cy="16850"/>
            </a:xfrm>
            <a:custGeom>
              <a:rect b="b" l="l" r="r" t="t"/>
              <a:pathLst>
                <a:path extrusionOk="0" h="674" w="1087">
                  <a:moveTo>
                    <a:pt x="682" y="1"/>
                  </a:moveTo>
                  <a:cubicBezTo>
                    <a:pt x="495" y="1"/>
                    <a:pt x="260" y="69"/>
                    <a:pt x="127" y="281"/>
                  </a:cubicBezTo>
                  <a:cubicBezTo>
                    <a:pt x="0" y="481"/>
                    <a:pt x="37" y="658"/>
                    <a:pt x="37" y="658"/>
                  </a:cubicBezTo>
                  <a:cubicBezTo>
                    <a:pt x="37" y="658"/>
                    <a:pt x="99" y="673"/>
                    <a:pt x="192" y="673"/>
                  </a:cubicBezTo>
                  <a:cubicBezTo>
                    <a:pt x="358" y="673"/>
                    <a:pt x="624" y="625"/>
                    <a:pt x="810" y="358"/>
                  </a:cubicBezTo>
                  <a:lnTo>
                    <a:pt x="1086" y="259"/>
                  </a:lnTo>
                  <a:cubicBezTo>
                    <a:pt x="1086" y="259"/>
                    <a:pt x="1015" y="56"/>
                    <a:pt x="824" y="15"/>
                  </a:cubicBezTo>
                  <a:cubicBezTo>
                    <a:pt x="783" y="6"/>
                    <a:pt x="734" y="1"/>
                    <a:pt x="682" y="1"/>
                  </a:cubicBezTo>
                  <a:close/>
                </a:path>
              </a:pathLst>
            </a:custGeom>
            <a:solidFill>
              <a:srgbClr val="E555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21" name="Google Shape;402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5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Google Shape;4026;p29"/>
          <p:cNvSpPr/>
          <p:nvPr/>
        </p:nvSpPr>
        <p:spPr>
          <a:xfrm>
            <a:off x="-167790" y="2571750"/>
            <a:ext cx="9479580" cy="433092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7" name="Google Shape;4027;p29"/>
          <p:cNvSpPr txBox="1"/>
          <p:nvPr>
            <p:ph type="title"/>
          </p:nvPr>
        </p:nvSpPr>
        <p:spPr>
          <a:xfrm>
            <a:off x="2285172" y="-36689"/>
            <a:ext cx="5056500" cy="6586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MOCK-UP</a:t>
            </a:r>
            <a:endParaRPr/>
          </a:p>
        </p:txBody>
      </p:sp>
      <p:pic>
        <p:nvPicPr>
          <p:cNvPr id="4028" name="Google Shape;402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5134" y="987893"/>
            <a:ext cx="6115050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9" name="Google Shape;402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  <p:sp>
        <p:nvSpPr>
          <p:cNvPr id="4030" name="Google Shape;4030;p29"/>
          <p:cNvSpPr txBox="1"/>
          <p:nvPr/>
        </p:nvSpPr>
        <p:spPr>
          <a:xfrm>
            <a:off x="2285172" y="475602"/>
            <a:ext cx="5056500" cy="6586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1800" u="none" cap="none" strike="noStrike">
                <a:solidFill>
                  <a:srgbClr val="629CDD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CREAZIONE RICHIESTA DI TIROCINIO</a:t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3" name="Google Shape;443;p3"/>
          <p:cNvCxnSpPr/>
          <p:nvPr/>
        </p:nvCxnSpPr>
        <p:spPr>
          <a:xfrm>
            <a:off x="4005253" y="3996980"/>
            <a:ext cx="535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4" name="Google Shape;444;p3"/>
          <p:cNvCxnSpPr/>
          <p:nvPr/>
        </p:nvCxnSpPr>
        <p:spPr>
          <a:xfrm>
            <a:off x="4033020" y="2118300"/>
            <a:ext cx="5475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5" name="Google Shape;445;p3"/>
          <p:cNvSpPr txBox="1"/>
          <p:nvPr>
            <p:ph type="title"/>
          </p:nvPr>
        </p:nvSpPr>
        <p:spPr>
          <a:xfrm>
            <a:off x="3775897" y="15077"/>
            <a:ext cx="1525298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>
                <a:solidFill>
                  <a:srgbClr val="F95DA4"/>
                </a:solidFill>
              </a:rPr>
              <a:t>INDICE</a:t>
            </a:r>
            <a:endParaRPr>
              <a:solidFill>
                <a:srgbClr val="F95DA4"/>
              </a:solidFill>
            </a:endParaRPr>
          </a:p>
        </p:txBody>
      </p:sp>
      <p:sp>
        <p:nvSpPr>
          <p:cNvPr id="446" name="Google Shape;446;p3"/>
          <p:cNvSpPr txBox="1"/>
          <p:nvPr>
            <p:ph idx="2" type="ctrTitle"/>
          </p:nvPr>
        </p:nvSpPr>
        <p:spPr>
          <a:xfrm flipH="1">
            <a:off x="585232" y="1550273"/>
            <a:ext cx="2832226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RAD</a:t>
            </a:r>
            <a:endParaRPr/>
          </a:p>
        </p:txBody>
      </p:sp>
      <p:sp>
        <p:nvSpPr>
          <p:cNvPr id="447" name="Google Shape;447;p3"/>
          <p:cNvSpPr txBox="1"/>
          <p:nvPr>
            <p:ph idx="1" type="subTitle"/>
          </p:nvPr>
        </p:nvSpPr>
        <p:spPr>
          <a:xfrm flipH="1">
            <a:off x="732546" y="1916280"/>
            <a:ext cx="2652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Requirement Analysis Document</a:t>
            </a:r>
            <a:endParaRPr/>
          </a:p>
        </p:txBody>
      </p:sp>
      <p:sp>
        <p:nvSpPr>
          <p:cNvPr id="448" name="Google Shape;448;p3"/>
          <p:cNvSpPr txBox="1"/>
          <p:nvPr>
            <p:ph idx="3" type="title"/>
          </p:nvPr>
        </p:nvSpPr>
        <p:spPr>
          <a:xfrm>
            <a:off x="3433071" y="1763936"/>
            <a:ext cx="688205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it-IT"/>
              <a:t>01</a:t>
            </a:r>
            <a:endParaRPr/>
          </a:p>
        </p:txBody>
      </p:sp>
      <p:sp>
        <p:nvSpPr>
          <p:cNvPr id="449" name="Google Shape;449;p3"/>
          <p:cNvSpPr txBox="1"/>
          <p:nvPr>
            <p:ph idx="7" type="ctrTitle"/>
          </p:nvPr>
        </p:nvSpPr>
        <p:spPr>
          <a:xfrm flipH="1">
            <a:off x="910202" y="2634210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SDD</a:t>
            </a:r>
            <a:endParaRPr/>
          </a:p>
        </p:txBody>
      </p:sp>
      <p:sp>
        <p:nvSpPr>
          <p:cNvPr id="450" name="Google Shape;450;p3"/>
          <p:cNvSpPr txBox="1"/>
          <p:nvPr>
            <p:ph idx="8" type="subTitle"/>
          </p:nvPr>
        </p:nvSpPr>
        <p:spPr>
          <a:xfrm flipH="1">
            <a:off x="767135" y="3012975"/>
            <a:ext cx="2605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System Design 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Document</a:t>
            </a:r>
            <a:endParaRPr/>
          </a:p>
        </p:txBody>
      </p:sp>
      <p:sp>
        <p:nvSpPr>
          <p:cNvPr id="451" name="Google Shape;451;p3"/>
          <p:cNvSpPr txBox="1"/>
          <p:nvPr>
            <p:ph idx="9" type="title"/>
          </p:nvPr>
        </p:nvSpPr>
        <p:spPr>
          <a:xfrm>
            <a:off x="3215451" y="2757792"/>
            <a:ext cx="1053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it-IT"/>
              <a:t>02</a:t>
            </a:r>
            <a:endParaRPr/>
          </a:p>
        </p:txBody>
      </p:sp>
      <p:sp>
        <p:nvSpPr>
          <p:cNvPr id="452" name="Google Shape;452;p3"/>
          <p:cNvSpPr txBox="1"/>
          <p:nvPr>
            <p:ph idx="13" type="ctrTitle"/>
          </p:nvPr>
        </p:nvSpPr>
        <p:spPr>
          <a:xfrm flipH="1">
            <a:off x="5499770" y="2164768"/>
            <a:ext cx="2562609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TESTING</a:t>
            </a:r>
            <a:endParaRPr/>
          </a:p>
        </p:txBody>
      </p:sp>
      <p:sp>
        <p:nvSpPr>
          <p:cNvPr id="453" name="Google Shape;453;p3"/>
          <p:cNvSpPr txBox="1"/>
          <p:nvPr>
            <p:ph idx="16" type="ctrTitle"/>
          </p:nvPr>
        </p:nvSpPr>
        <p:spPr>
          <a:xfrm flipH="1">
            <a:off x="2630238" y="3529625"/>
            <a:ext cx="75387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ODD</a:t>
            </a:r>
            <a:endParaRPr/>
          </a:p>
        </p:txBody>
      </p:sp>
      <p:sp>
        <p:nvSpPr>
          <p:cNvPr id="454" name="Google Shape;454;p3"/>
          <p:cNvSpPr txBox="1"/>
          <p:nvPr>
            <p:ph idx="17" type="subTitle"/>
          </p:nvPr>
        </p:nvSpPr>
        <p:spPr>
          <a:xfrm flipH="1">
            <a:off x="1711052" y="3920372"/>
            <a:ext cx="1706406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Object Design 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Document</a:t>
            </a:r>
            <a:endParaRPr/>
          </a:p>
        </p:txBody>
      </p:sp>
      <p:sp>
        <p:nvSpPr>
          <p:cNvPr id="455" name="Google Shape;455;p3"/>
          <p:cNvSpPr txBox="1"/>
          <p:nvPr>
            <p:ph idx="6" type="title"/>
          </p:nvPr>
        </p:nvSpPr>
        <p:spPr>
          <a:xfrm>
            <a:off x="4791577" y="2404274"/>
            <a:ext cx="947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it-IT"/>
              <a:t>04</a:t>
            </a:r>
            <a:endParaRPr/>
          </a:p>
        </p:txBody>
      </p:sp>
      <p:sp>
        <p:nvSpPr>
          <p:cNvPr id="456" name="Google Shape;456;p3"/>
          <p:cNvSpPr txBox="1"/>
          <p:nvPr>
            <p:ph idx="15" type="title"/>
          </p:nvPr>
        </p:nvSpPr>
        <p:spPr>
          <a:xfrm>
            <a:off x="4762677" y="3362161"/>
            <a:ext cx="947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it-IT"/>
              <a:t>05</a:t>
            </a:r>
            <a:endParaRPr/>
          </a:p>
        </p:txBody>
      </p:sp>
      <p:cxnSp>
        <p:nvCxnSpPr>
          <p:cNvPr id="457" name="Google Shape;457;p3"/>
          <p:cNvCxnSpPr/>
          <p:nvPr/>
        </p:nvCxnSpPr>
        <p:spPr>
          <a:xfrm>
            <a:off x="4033020" y="3121023"/>
            <a:ext cx="5475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8" name="Google Shape;458;p3"/>
          <p:cNvCxnSpPr/>
          <p:nvPr/>
        </p:nvCxnSpPr>
        <p:spPr>
          <a:xfrm>
            <a:off x="4431718" y="2700609"/>
            <a:ext cx="535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9" name="Google Shape;459;p3"/>
          <p:cNvCxnSpPr/>
          <p:nvPr/>
        </p:nvCxnSpPr>
        <p:spPr>
          <a:xfrm>
            <a:off x="4431718" y="3674152"/>
            <a:ext cx="535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60" name="Google Shape;460;p3"/>
          <p:cNvGrpSpPr/>
          <p:nvPr/>
        </p:nvGrpSpPr>
        <p:grpSpPr>
          <a:xfrm>
            <a:off x="4138603" y="855278"/>
            <a:ext cx="736246" cy="3836703"/>
            <a:chOff x="2603475" y="2442675"/>
            <a:chExt cx="217375" cy="1020325"/>
          </a:xfrm>
        </p:grpSpPr>
        <p:sp>
          <p:nvSpPr>
            <p:cNvPr id="461" name="Google Shape;461;p3"/>
            <p:cNvSpPr/>
            <p:nvPr/>
          </p:nvSpPr>
          <p:spPr>
            <a:xfrm>
              <a:off x="2603475" y="3337500"/>
              <a:ext cx="217375" cy="125500"/>
            </a:xfrm>
            <a:custGeom>
              <a:rect b="b" l="l" r="r" t="t"/>
              <a:pathLst>
                <a:path extrusionOk="0" h="5020" w="8695">
                  <a:moveTo>
                    <a:pt x="4347" y="0"/>
                  </a:moveTo>
                  <a:cubicBezTo>
                    <a:pt x="1947" y="0"/>
                    <a:pt x="0" y="1125"/>
                    <a:pt x="0" y="2510"/>
                  </a:cubicBezTo>
                  <a:cubicBezTo>
                    <a:pt x="0" y="3897"/>
                    <a:pt x="1947" y="5020"/>
                    <a:pt x="4347" y="5020"/>
                  </a:cubicBezTo>
                  <a:cubicBezTo>
                    <a:pt x="6748" y="5020"/>
                    <a:pt x="8694" y="3897"/>
                    <a:pt x="8694" y="2510"/>
                  </a:cubicBezTo>
                  <a:cubicBezTo>
                    <a:pt x="8694" y="1125"/>
                    <a:pt x="6748" y="0"/>
                    <a:pt x="4347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2615700" y="2509975"/>
              <a:ext cx="192950" cy="246375"/>
            </a:xfrm>
            <a:custGeom>
              <a:rect b="b" l="l" r="r" t="t"/>
              <a:pathLst>
                <a:path extrusionOk="0" h="9855" w="7718">
                  <a:moveTo>
                    <a:pt x="5249" y="0"/>
                  </a:moveTo>
                  <a:lnTo>
                    <a:pt x="5249" y="0"/>
                  </a:lnTo>
                  <a:cubicBezTo>
                    <a:pt x="5308" y="244"/>
                    <a:pt x="5175" y="498"/>
                    <a:pt x="4851" y="686"/>
                  </a:cubicBezTo>
                  <a:cubicBezTo>
                    <a:pt x="4577" y="844"/>
                    <a:pt x="4218" y="924"/>
                    <a:pt x="3859" y="924"/>
                  </a:cubicBezTo>
                  <a:cubicBezTo>
                    <a:pt x="3500" y="924"/>
                    <a:pt x="3140" y="844"/>
                    <a:pt x="2867" y="686"/>
                  </a:cubicBezTo>
                  <a:cubicBezTo>
                    <a:pt x="2561" y="509"/>
                    <a:pt x="2425" y="273"/>
                    <a:pt x="2459" y="41"/>
                  </a:cubicBezTo>
                  <a:lnTo>
                    <a:pt x="2459" y="41"/>
                  </a:lnTo>
                  <a:lnTo>
                    <a:pt x="0" y="5969"/>
                  </a:lnTo>
                  <a:lnTo>
                    <a:pt x="0" y="9216"/>
                  </a:lnTo>
                  <a:cubicBezTo>
                    <a:pt x="0" y="9216"/>
                    <a:pt x="1358" y="9855"/>
                    <a:pt x="3857" y="9855"/>
                  </a:cubicBezTo>
                  <a:cubicBezTo>
                    <a:pt x="6358" y="9855"/>
                    <a:pt x="7718" y="9218"/>
                    <a:pt x="7718" y="9218"/>
                  </a:cubicBezTo>
                  <a:lnTo>
                    <a:pt x="7718" y="5907"/>
                  </a:lnTo>
                  <a:lnTo>
                    <a:pt x="5249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2615700" y="2509975"/>
              <a:ext cx="192950" cy="246375"/>
            </a:xfrm>
            <a:custGeom>
              <a:rect b="b" l="l" r="r" t="t"/>
              <a:pathLst>
                <a:path extrusionOk="0" h="9855" w="7718">
                  <a:moveTo>
                    <a:pt x="5250" y="0"/>
                  </a:moveTo>
                  <a:lnTo>
                    <a:pt x="5250" y="0"/>
                  </a:lnTo>
                  <a:cubicBezTo>
                    <a:pt x="5308" y="244"/>
                    <a:pt x="5175" y="498"/>
                    <a:pt x="4852" y="686"/>
                  </a:cubicBezTo>
                  <a:cubicBezTo>
                    <a:pt x="4789" y="722"/>
                    <a:pt x="4723" y="753"/>
                    <a:pt x="4655" y="780"/>
                  </a:cubicBezTo>
                  <a:cubicBezTo>
                    <a:pt x="4417" y="875"/>
                    <a:pt x="4138" y="923"/>
                    <a:pt x="3859" y="923"/>
                  </a:cubicBezTo>
                  <a:cubicBezTo>
                    <a:pt x="3500" y="923"/>
                    <a:pt x="3141" y="844"/>
                    <a:pt x="2867" y="686"/>
                  </a:cubicBezTo>
                  <a:cubicBezTo>
                    <a:pt x="2561" y="509"/>
                    <a:pt x="2425" y="273"/>
                    <a:pt x="2459" y="41"/>
                  </a:cubicBezTo>
                  <a:lnTo>
                    <a:pt x="2459" y="41"/>
                  </a:lnTo>
                  <a:lnTo>
                    <a:pt x="0" y="5969"/>
                  </a:lnTo>
                  <a:lnTo>
                    <a:pt x="0" y="9216"/>
                  </a:lnTo>
                  <a:cubicBezTo>
                    <a:pt x="0" y="9216"/>
                    <a:pt x="1358" y="9855"/>
                    <a:pt x="3857" y="9855"/>
                  </a:cubicBezTo>
                  <a:cubicBezTo>
                    <a:pt x="6358" y="9855"/>
                    <a:pt x="7718" y="9218"/>
                    <a:pt x="7718" y="9218"/>
                  </a:cubicBezTo>
                  <a:lnTo>
                    <a:pt x="7718" y="5907"/>
                  </a:lnTo>
                  <a:lnTo>
                    <a:pt x="5250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2712150" y="2442700"/>
              <a:ext cx="96500" cy="256350"/>
            </a:xfrm>
            <a:custGeom>
              <a:rect b="b" l="l" r="r" t="t"/>
              <a:pathLst>
                <a:path extrusionOk="0" h="10254" w="3860">
                  <a:moveTo>
                    <a:pt x="7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84" y="16"/>
                    <a:pt x="422" y="1593"/>
                    <a:pt x="797" y="3471"/>
                  </a:cubicBezTo>
                  <a:cubicBezTo>
                    <a:pt x="1351" y="6247"/>
                    <a:pt x="1985" y="9680"/>
                    <a:pt x="1985" y="9680"/>
                  </a:cubicBezTo>
                  <a:lnTo>
                    <a:pt x="1985" y="10253"/>
                  </a:lnTo>
                  <a:lnTo>
                    <a:pt x="3860" y="10253"/>
                  </a:lnTo>
                  <a:lnTo>
                    <a:pt x="3860" y="8598"/>
                  </a:lnTo>
                  <a:lnTo>
                    <a:pt x="1391" y="2691"/>
                  </a:lnTo>
                  <a:cubicBezTo>
                    <a:pt x="1391" y="2690"/>
                    <a:pt x="1390" y="2689"/>
                    <a:pt x="1390" y="2686"/>
                  </a:cubicBezTo>
                  <a:lnTo>
                    <a:pt x="1322" y="2529"/>
                  </a:lnTo>
                  <a:lnTo>
                    <a:pt x="367" y="243"/>
                  </a:lnTo>
                  <a:cubicBezTo>
                    <a:pt x="307" y="96"/>
                    <a:pt x="165" y="0"/>
                    <a:pt x="7" y="0"/>
                  </a:cubicBezTo>
                  <a:close/>
                </a:path>
              </a:pathLst>
            </a:custGeom>
            <a:solidFill>
              <a:srgbClr val="F2E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2615625" y="3257800"/>
              <a:ext cx="50" cy="3200"/>
            </a:xfrm>
            <a:custGeom>
              <a:rect b="b" l="l" r="r" t="t"/>
              <a:pathLst>
                <a:path extrusionOk="0" h="128" w="2">
                  <a:moveTo>
                    <a:pt x="2" y="0"/>
                  </a:moveTo>
                  <a:cubicBezTo>
                    <a:pt x="1" y="43"/>
                    <a:pt x="1" y="85"/>
                    <a:pt x="2" y="127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2615625" y="3214825"/>
              <a:ext cx="50" cy="3175"/>
            </a:xfrm>
            <a:custGeom>
              <a:rect b="b" l="l" r="r" t="t"/>
              <a:pathLst>
                <a:path extrusionOk="0" h="127" w="2">
                  <a:moveTo>
                    <a:pt x="2" y="0"/>
                  </a:moveTo>
                  <a:cubicBezTo>
                    <a:pt x="1" y="42"/>
                    <a:pt x="1" y="84"/>
                    <a:pt x="2" y="127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615625" y="3171825"/>
              <a:ext cx="50" cy="3200"/>
            </a:xfrm>
            <a:custGeom>
              <a:rect b="b" l="l" r="r" t="t"/>
              <a:pathLst>
                <a:path extrusionOk="0" h="128" w="2">
                  <a:moveTo>
                    <a:pt x="2" y="1"/>
                  </a:moveTo>
                  <a:cubicBezTo>
                    <a:pt x="1" y="43"/>
                    <a:pt x="1" y="85"/>
                    <a:pt x="2" y="127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2615625" y="3128875"/>
              <a:ext cx="50" cy="3200"/>
            </a:xfrm>
            <a:custGeom>
              <a:rect b="b" l="l" r="r" t="t"/>
              <a:pathLst>
                <a:path extrusionOk="0" h="128" w="2">
                  <a:moveTo>
                    <a:pt x="2" y="0"/>
                  </a:moveTo>
                  <a:cubicBezTo>
                    <a:pt x="1" y="41"/>
                    <a:pt x="1" y="84"/>
                    <a:pt x="2" y="127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808625" y="2657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614950" y="3259400"/>
              <a:ext cx="193700" cy="175925"/>
            </a:xfrm>
            <a:custGeom>
              <a:rect b="b" l="l" r="r" t="t"/>
              <a:pathLst>
                <a:path extrusionOk="0" h="7037" w="7748">
                  <a:moveTo>
                    <a:pt x="7748" y="0"/>
                  </a:moveTo>
                  <a:cubicBezTo>
                    <a:pt x="7748" y="570"/>
                    <a:pt x="7371" y="1141"/>
                    <a:pt x="6617" y="1576"/>
                  </a:cubicBezTo>
                  <a:cubicBezTo>
                    <a:pt x="5864" y="2011"/>
                    <a:pt x="4876" y="2229"/>
                    <a:pt x="3888" y="2229"/>
                  </a:cubicBezTo>
                  <a:cubicBezTo>
                    <a:pt x="2900" y="2229"/>
                    <a:pt x="1911" y="2011"/>
                    <a:pt x="1157" y="1576"/>
                  </a:cubicBezTo>
                  <a:cubicBezTo>
                    <a:pt x="431" y="1156"/>
                    <a:pt x="57" y="612"/>
                    <a:pt x="29" y="63"/>
                  </a:cubicBezTo>
                  <a:lnTo>
                    <a:pt x="29" y="4745"/>
                  </a:lnTo>
                  <a:cubicBezTo>
                    <a:pt x="0" y="5336"/>
                    <a:pt x="376" y="5932"/>
                    <a:pt x="1157" y="6383"/>
                  </a:cubicBezTo>
                  <a:cubicBezTo>
                    <a:pt x="1911" y="6819"/>
                    <a:pt x="2899" y="7037"/>
                    <a:pt x="3887" y="7037"/>
                  </a:cubicBezTo>
                  <a:cubicBezTo>
                    <a:pt x="4875" y="7037"/>
                    <a:pt x="5863" y="6819"/>
                    <a:pt x="6617" y="6383"/>
                  </a:cubicBezTo>
                  <a:cubicBezTo>
                    <a:pt x="7371" y="5949"/>
                    <a:pt x="7748" y="5378"/>
                    <a:pt x="7748" y="4808"/>
                  </a:cubicBezTo>
                  <a:lnTo>
                    <a:pt x="7748" y="0"/>
                  </a:lnTo>
                  <a:close/>
                </a:path>
              </a:pathLst>
            </a:custGeom>
            <a:solidFill>
              <a:srgbClr val="F95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615650" y="3216400"/>
              <a:ext cx="193000" cy="98725"/>
            </a:xfrm>
            <a:custGeom>
              <a:rect b="b" l="l" r="r" t="t"/>
              <a:pathLst>
                <a:path extrusionOk="0" h="3949" w="7720">
                  <a:moveTo>
                    <a:pt x="7720" y="1"/>
                  </a:moveTo>
                  <a:cubicBezTo>
                    <a:pt x="7720" y="293"/>
                    <a:pt x="7620" y="586"/>
                    <a:pt x="7422" y="860"/>
                  </a:cubicBezTo>
                  <a:cubicBezTo>
                    <a:pt x="7233" y="1121"/>
                    <a:pt x="6956" y="1364"/>
                    <a:pt x="6589" y="1577"/>
                  </a:cubicBezTo>
                  <a:cubicBezTo>
                    <a:pt x="5836" y="2012"/>
                    <a:pt x="4848" y="2229"/>
                    <a:pt x="3860" y="2229"/>
                  </a:cubicBezTo>
                  <a:cubicBezTo>
                    <a:pt x="2872" y="2229"/>
                    <a:pt x="1883" y="2012"/>
                    <a:pt x="1129" y="1577"/>
                  </a:cubicBezTo>
                  <a:cubicBezTo>
                    <a:pt x="762" y="1366"/>
                    <a:pt x="485" y="1121"/>
                    <a:pt x="297" y="860"/>
                  </a:cubicBezTo>
                  <a:cubicBezTo>
                    <a:pt x="113" y="605"/>
                    <a:pt x="14" y="335"/>
                    <a:pt x="1" y="64"/>
                  </a:cubicBezTo>
                  <a:lnTo>
                    <a:pt x="1" y="1783"/>
                  </a:lnTo>
                  <a:cubicBezTo>
                    <a:pt x="28" y="2332"/>
                    <a:pt x="403" y="2876"/>
                    <a:pt x="1129" y="3296"/>
                  </a:cubicBezTo>
                  <a:cubicBezTo>
                    <a:pt x="1883" y="3731"/>
                    <a:pt x="2871" y="3949"/>
                    <a:pt x="3859" y="3949"/>
                  </a:cubicBezTo>
                  <a:cubicBezTo>
                    <a:pt x="4847" y="3949"/>
                    <a:pt x="5835" y="3731"/>
                    <a:pt x="6589" y="3296"/>
                  </a:cubicBezTo>
                  <a:cubicBezTo>
                    <a:pt x="7343" y="2861"/>
                    <a:pt x="7720" y="2290"/>
                    <a:pt x="7720" y="1720"/>
                  </a:cubicBezTo>
                  <a:lnTo>
                    <a:pt x="7720" y="1"/>
                  </a:ln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615650" y="3173425"/>
              <a:ext cx="193025" cy="98725"/>
            </a:xfrm>
            <a:custGeom>
              <a:rect b="b" l="l" r="r" t="t"/>
              <a:pathLst>
                <a:path extrusionOk="0" h="3949" w="7721">
                  <a:moveTo>
                    <a:pt x="7721" y="1"/>
                  </a:moveTo>
                  <a:cubicBezTo>
                    <a:pt x="7720" y="293"/>
                    <a:pt x="7620" y="586"/>
                    <a:pt x="7422" y="860"/>
                  </a:cubicBezTo>
                  <a:cubicBezTo>
                    <a:pt x="7233" y="1120"/>
                    <a:pt x="6956" y="1364"/>
                    <a:pt x="6589" y="1576"/>
                  </a:cubicBezTo>
                  <a:cubicBezTo>
                    <a:pt x="6501" y="1627"/>
                    <a:pt x="6409" y="1674"/>
                    <a:pt x="6315" y="1720"/>
                  </a:cubicBezTo>
                  <a:cubicBezTo>
                    <a:pt x="5604" y="2059"/>
                    <a:pt x="4732" y="2229"/>
                    <a:pt x="3860" y="2229"/>
                  </a:cubicBezTo>
                  <a:cubicBezTo>
                    <a:pt x="2988" y="2229"/>
                    <a:pt x="2116" y="2059"/>
                    <a:pt x="1404" y="1720"/>
                  </a:cubicBezTo>
                  <a:cubicBezTo>
                    <a:pt x="1310" y="1674"/>
                    <a:pt x="1218" y="1627"/>
                    <a:pt x="1129" y="1576"/>
                  </a:cubicBezTo>
                  <a:cubicBezTo>
                    <a:pt x="762" y="1365"/>
                    <a:pt x="486" y="1120"/>
                    <a:pt x="298" y="860"/>
                  </a:cubicBezTo>
                  <a:cubicBezTo>
                    <a:pt x="113" y="605"/>
                    <a:pt x="14" y="335"/>
                    <a:pt x="1" y="63"/>
                  </a:cubicBezTo>
                  <a:lnTo>
                    <a:pt x="1" y="1783"/>
                  </a:lnTo>
                  <a:cubicBezTo>
                    <a:pt x="14" y="2054"/>
                    <a:pt x="113" y="2324"/>
                    <a:pt x="298" y="2579"/>
                  </a:cubicBezTo>
                  <a:cubicBezTo>
                    <a:pt x="486" y="2840"/>
                    <a:pt x="762" y="3083"/>
                    <a:pt x="1129" y="3296"/>
                  </a:cubicBezTo>
                  <a:cubicBezTo>
                    <a:pt x="1883" y="3731"/>
                    <a:pt x="2871" y="3948"/>
                    <a:pt x="3859" y="3948"/>
                  </a:cubicBezTo>
                  <a:cubicBezTo>
                    <a:pt x="4847" y="3948"/>
                    <a:pt x="5835" y="3731"/>
                    <a:pt x="6589" y="3296"/>
                  </a:cubicBezTo>
                  <a:cubicBezTo>
                    <a:pt x="6957" y="3085"/>
                    <a:pt x="7233" y="2840"/>
                    <a:pt x="7422" y="2579"/>
                  </a:cubicBezTo>
                  <a:cubicBezTo>
                    <a:pt x="7621" y="2305"/>
                    <a:pt x="7721" y="2012"/>
                    <a:pt x="7721" y="1720"/>
                  </a:cubicBezTo>
                  <a:lnTo>
                    <a:pt x="7721" y="1"/>
                  </a:ln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2615650" y="3130450"/>
              <a:ext cx="193000" cy="98700"/>
            </a:xfrm>
            <a:custGeom>
              <a:rect b="b" l="l" r="r" t="t"/>
              <a:pathLst>
                <a:path extrusionOk="0" h="3948" w="7720">
                  <a:moveTo>
                    <a:pt x="7720" y="0"/>
                  </a:moveTo>
                  <a:cubicBezTo>
                    <a:pt x="7720" y="292"/>
                    <a:pt x="7620" y="585"/>
                    <a:pt x="7422" y="859"/>
                  </a:cubicBezTo>
                  <a:cubicBezTo>
                    <a:pt x="7233" y="1120"/>
                    <a:pt x="6956" y="1364"/>
                    <a:pt x="6589" y="1576"/>
                  </a:cubicBezTo>
                  <a:cubicBezTo>
                    <a:pt x="6501" y="1627"/>
                    <a:pt x="6409" y="1674"/>
                    <a:pt x="6315" y="1720"/>
                  </a:cubicBezTo>
                  <a:cubicBezTo>
                    <a:pt x="5604" y="2059"/>
                    <a:pt x="4732" y="2228"/>
                    <a:pt x="3860" y="2228"/>
                  </a:cubicBezTo>
                  <a:cubicBezTo>
                    <a:pt x="2988" y="2228"/>
                    <a:pt x="2116" y="2059"/>
                    <a:pt x="1404" y="1720"/>
                  </a:cubicBezTo>
                  <a:cubicBezTo>
                    <a:pt x="1310" y="1674"/>
                    <a:pt x="1218" y="1627"/>
                    <a:pt x="1129" y="1576"/>
                  </a:cubicBezTo>
                  <a:cubicBezTo>
                    <a:pt x="762" y="1364"/>
                    <a:pt x="486" y="1120"/>
                    <a:pt x="298" y="859"/>
                  </a:cubicBezTo>
                  <a:cubicBezTo>
                    <a:pt x="113" y="605"/>
                    <a:pt x="14" y="334"/>
                    <a:pt x="1" y="63"/>
                  </a:cubicBezTo>
                  <a:lnTo>
                    <a:pt x="1" y="1782"/>
                  </a:lnTo>
                  <a:cubicBezTo>
                    <a:pt x="14" y="2054"/>
                    <a:pt x="113" y="2324"/>
                    <a:pt x="298" y="2579"/>
                  </a:cubicBezTo>
                  <a:cubicBezTo>
                    <a:pt x="486" y="2839"/>
                    <a:pt x="762" y="3083"/>
                    <a:pt x="1129" y="3295"/>
                  </a:cubicBezTo>
                  <a:cubicBezTo>
                    <a:pt x="1218" y="3346"/>
                    <a:pt x="1310" y="3393"/>
                    <a:pt x="1404" y="3439"/>
                  </a:cubicBezTo>
                  <a:cubicBezTo>
                    <a:pt x="2116" y="3778"/>
                    <a:pt x="2988" y="3948"/>
                    <a:pt x="3860" y="3948"/>
                  </a:cubicBezTo>
                  <a:cubicBezTo>
                    <a:pt x="4732" y="3948"/>
                    <a:pt x="5604" y="3778"/>
                    <a:pt x="6315" y="3439"/>
                  </a:cubicBezTo>
                  <a:cubicBezTo>
                    <a:pt x="6409" y="3393"/>
                    <a:pt x="6501" y="3346"/>
                    <a:pt x="6589" y="3295"/>
                  </a:cubicBezTo>
                  <a:cubicBezTo>
                    <a:pt x="6956" y="3084"/>
                    <a:pt x="7233" y="2839"/>
                    <a:pt x="7422" y="2579"/>
                  </a:cubicBezTo>
                  <a:cubicBezTo>
                    <a:pt x="7620" y="2305"/>
                    <a:pt x="7720" y="2012"/>
                    <a:pt x="7720" y="1720"/>
                  </a:cubicBezTo>
                  <a:lnTo>
                    <a:pt x="7720" y="0"/>
                  </a:ln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2615650" y="2659200"/>
              <a:ext cx="64350" cy="523825"/>
            </a:xfrm>
            <a:custGeom>
              <a:rect b="b" l="l" r="r" t="t"/>
              <a:pathLst>
                <a:path extrusionOk="0" h="20953" w="2574">
                  <a:moveTo>
                    <a:pt x="1" y="0"/>
                  </a:moveTo>
                  <a:lnTo>
                    <a:pt x="1" y="18914"/>
                  </a:lnTo>
                  <a:cubicBezTo>
                    <a:pt x="14" y="19186"/>
                    <a:pt x="113" y="19456"/>
                    <a:pt x="298" y="19710"/>
                  </a:cubicBezTo>
                  <a:cubicBezTo>
                    <a:pt x="486" y="19971"/>
                    <a:pt x="762" y="20215"/>
                    <a:pt x="1129" y="20427"/>
                  </a:cubicBezTo>
                  <a:cubicBezTo>
                    <a:pt x="1218" y="20478"/>
                    <a:pt x="1310" y="20525"/>
                    <a:pt x="1404" y="20570"/>
                  </a:cubicBezTo>
                  <a:cubicBezTo>
                    <a:pt x="1760" y="20740"/>
                    <a:pt x="2157" y="20868"/>
                    <a:pt x="2573" y="20952"/>
                  </a:cubicBezTo>
                  <a:lnTo>
                    <a:pt x="1875" y="1021"/>
                  </a:lnTo>
                  <a:cubicBezTo>
                    <a:pt x="1875" y="1021"/>
                    <a:pt x="1649" y="1148"/>
                    <a:pt x="1355" y="1148"/>
                  </a:cubicBezTo>
                  <a:cubicBezTo>
                    <a:pt x="1208" y="1148"/>
                    <a:pt x="1043" y="1116"/>
                    <a:pt x="881" y="1020"/>
                  </a:cubicBezTo>
                  <a:cubicBezTo>
                    <a:pt x="230" y="634"/>
                    <a:pt x="5" y="55"/>
                    <a:pt x="1" y="0"/>
                  </a:cubicBezTo>
                  <a:close/>
                </a:path>
              </a:pathLst>
            </a:custGeom>
            <a:solidFill>
              <a:srgbClr val="FFE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2744275" y="2657625"/>
              <a:ext cx="64375" cy="525350"/>
            </a:xfrm>
            <a:custGeom>
              <a:rect b="b" l="l" r="r" t="t"/>
              <a:pathLst>
                <a:path extrusionOk="0" h="21014" w="2575">
                  <a:moveTo>
                    <a:pt x="2575" y="1"/>
                  </a:moveTo>
                  <a:cubicBezTo>
                    <a:pt x="2575" y="75"/>
                    <a:pt x="2347" y="703"/>
                    <a:pt x="1693" y="1083"/>
                  </a:cubicBezTo>
                  <a:cubicBezTo>
                    <a:pt x="1528" y="1179"/>
                    <a:pt x="1363" y="1211"/>
                    <a:pt x="1216" y="1211"/>
                  </a:cubicBezTo>
                  <a:cubicBezTo>
                    <a:pt x="922" y="1211"/>
                    <a:pt x="700" y="1083"/>
                    <a:pt x="700" y="1083"/>
                  </a:cubicBezTo>
                  <a:lnTo>
                    <a:pt x="1" y="21014"/>
                  </a:lnTo>
                  <a:cubicBezTo>
                    <a:pt x="417" y="20929"/>
                    <a:pt x="814" y="20801"/>
                    <a:pt x="1169" y="20633"/>
                  </a:cubicBezTo>
                  <a:cubicBezTo>
                    <a:pt x="1264" y="20587"/>
                    <a:pt x="1356" y="20540"/>
                    <a:pt x="1444" y="20489"/>
                  </a:cubicBezTo>
                  <a:cubicBezTo>
                    <a:pt x="1811" y="20277"/>
                    <a:pt x="2088" y="20033"/>
                    <a:pt x="2277" y="19772"/>
                  </a:cubicBezTo>
                  <a:cubicBezTo>
                    <a:pt x="2475" y="19498"/>
                    <a:pt x="2575" y="19205"/>
                    <a:pt x="2575" y="18913"/>
                  </a:cubicBezTo>
                  <a:lnTo>
                    <a:pt x="2575" y="1"/>
                  </a:ln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662500" y="2684675"/>
              <a:ext cx="99275" cy="501475"/>
            </a:xfrm>
            <a:custGeom>
              <a:rect b="b" l="l" r="r" t="t"/>
              <a:pathLst>
                <a:path extrusionOk="0" h="20059" w="3971">
                  <a:moveTo>
                    <a:pt x="1" y="1"/>
                  </a:moveTo>
                  <a:lnTo>
                    <a:pt x="1" y="19740"/>
                  </a:lnTo>
                  <a:cubicBezTo>
                    <a:pt x="229" y="19820"/>
                    <a:pt x="463" y="19884"/>
                    <a:pt x="699" y="19932"/>
                  </a:cubicBezTo>
                  <a:cubicBezTo>
                    <a:pt x="1117" y="20016"/>
                    <a:pt x="1542" y="20059"/>
                    <a:pt x="1968" y="20059"/>
                  </a:cubicBezTo>
                  <a:cubicBezTo>
                    <a:pt x="1974" y="20059"/>
                    <a:pt x="1980" y="20059"/>
                    <a:pt x="1986" y="20059"/>
                  </a:cubicBezTo>
                  <a:cubicBezTo>
                    <a:pt x="1992" y="20059"/>
                    <a:pt x="1998" y="20059"/>
                    <a:pt x="2004" y="20059"/>
                  </a:cubicBezTo>
                  <a:cubicBezTo>
                    <a:pt x="2430" y="20059"/>
                    <a:pt x="2854" y="20016"/>
                    <a:pt x="3273" y="19932"/>
                  </a:cubicBezTo>
                  <a:cubicBezTo>
                    <a:pt x="3510" y="19884"/>
                    <a:pt x="3743" y="19820"/>
                    <a:pt x="3971" y="19740"/>
                  </a:cubicBezTo>
                  <a:lnTo>
                    <a:pt x="3971" y="1"/>
                  </a:lnTo>
                  <a:cubicBezTo>
                    <a:pt x="3480" y="856"/>
                    <a:pt x="1983" y="861"/>
                    <a:pt x="1983" y="861"/>
                  </a:cubicBezTo>
                  <a:cubicBezTo>
                    <a:pt x="1983" y="861"/>
                    <a:pt x="1983" y="861"/>
                    <a:pt x="1983" y="861"/>
                  </a:cubicBezTo>
                  <a:cubicBezTo>
                    <a:pt x="1967" y="861"/>
                    <a:pt x="483" y="859"/>
                    <a:pt x="1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2676300" y="2442675"/>
              <a:ext cx="72125" cy="90375"/>
            </a:xfrm>
            <a:custGeom>
              <a:rect b="b" l="l" r="r" t="t"/>
              <a:pathLst>
                <a:path extrusionOk="0" h="3615" w="2885">
                  <a:moveTo>
                    <a:pt x="1438" y="0"/>
                  </a:moveTo>
                  <a:cubicBezTo>
                    <a:pt x="1437" y="0"/>
                    <a:pt x="1436" y="0"/>
                    <a:pt x="1435" y="0"/>
                  </a:cubicBezTo>
                  <a:lnTo>
                    <a:pt x="1434" y="0"/>
                  </a:lnTo>
                  <a:cubicBezTo>
                    <a:pt x="1433" y="0"/>
                    <a:pt x="1432" y="0"/>
                    <a:pt x="1431" y="0"/>
                  </a:cubicBezTo>
                  <a:cubicBezTo>
                    <a:pt x="1271" y="0"/>
                    <a:pt x="1127" y="96"/>
                    <a:pt x="1068" y="245"/>
                  </a:cubicBezTo>
                  <a:lnTo>
                    <a:pt x="128" y="2508"/>
                  </a:lnTo>
                  <a:lnTo>
                    <a:pt x="34" y="2733"/>
                  </a:lnTo>
                  <a:cubicBezTo>
                    <a:pt x="0" y="2964"/>
                    <a:pt x="137" y="3201"/>
                    <a:pt x="442" y="3378"/>
                  </a:cubicBezTo>
                  <a:cubicBezTo>
                    <a:pt x="716" y="3536"/>
                    <a:pt x="1075" y="3615"/>
                    <a:pt x="1434" y="3615"/>
                  </a:cubicBezTo>
                  <a:cubicBezTo>
                    <a:pt x="1713" y="3615"/>
                    <a:pt x="1992" y="3567"/>
                    <a:pt x="2230" y="3472"/>
                  </a:cubicBezTo>
                  <a:cubicBezTo>
                    <a:pt x="2299" y="3445"/>
                    <a:pt x="2364" y="3414"/>
                    <a:pt x="2427" y="3378"/>
                  </a:cubicBezTo>
                  <a:cubicBezTo>
                    <a:pt x="2750" y="3190"/>
                    <a:pt x="2884" y="2935"/>
                    <a:pt x="2825" y="2691"/>
                  </a:cubicBezTo>
                  <a:cubicBezTo>
                    <a:pt x="2825" y="2690"/>
                    <a:pt x="2824" y="2689"/>
                    <a:pt x="2824" y="2687"/>
                  </a:cubicBezTo>
                  <a:lnTo>
                    <a:pt x="2756" y="2530"/>
                  </a:lnTo>
                  <a:lnTo>
                    <a:pt x="1801" y="244"/>
                  </a:lnTo>
                  <a:cubicBezTo>
                    <a:pt x="1741" y="96"/>
                    <a:pt x="1597" y="0"/>
                    <a:pt x="1438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2677175" y="2505350"/>
              <a:ext cx="2375" cy="5675"/>
            </a:xfrm>
            <a:custGeom>
              <a:rect b="b" l="l" r="r" t="t"/>
              <a:pathLst>
                <a:path extrusionOk="0" h="227" w="95">
                  <a:moveTo>
                    <a:pt x="94" y="1"/>
                  </a:moveTo>
                  <a:cubicBezTo>
                    <a:pt x="46" y="68"/>
                    <a:pt x="14" y="145"/>
                    <a:pt x="0" y="226"/>
                  </a:cubicBezTo>
                  <a:lnTo>
                    <a:pt x="94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2745200" y="2505925"/>
              <a:ext cx="1700" cy="3975"/>
            </a:xfrm>
            <a:custGeom>
              <a:rect b="b" l="l" r="r" t="t"/>
              <a:pathLst>
                <a:path extrusionOk="0" h="159" w="68">
                  <a:moveTo>
                    <a:pt x="0" y="0"/>
                  </a:moveTo>
                  <a:lnTo>
                    <a:pt x="68" y="159"/>
                  </a:lnTo>
                  <a:cubicBezTo>
                    <a:pt x="53" y="103"/>
                    <a:pt x="32" y="50"/>
                    <a:pt x="0" y="0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2712150" y="2442700"/>
              <a:ext cx="36275" cy="86775"/>
            </a:xfrm>
            <a:custGeom>
              <a:rect b="b" l="l" r="r" t="t"/>
              <a:pathLst>
                <a:path extrusionOk="0" h="3471" w="1451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84" y="17"/>
                    <a:pt x="422" y="1594"/>
                    <a:pt x="797" y="3471"/>
                  </a:cubicBezTo>
                  <a:cubicBezTo>
                    <a:pt x="865" y="3445"/>
                    <a:pt x="930" y="3414"/>
                    <a:pt x="993" y="3377"/>
                  </a:cubicBezTo>
                  <a:cubicBezTo>
                    <a:pt x="1316" y="3189"/>
                    <a:pt x="1450" y="2934"/>
                    <a:pt x="1391" y="2691"/>
                  </a:cubicBezTo>
                  <a:cubicBezTo>
                    <a:pt x="1391" y="2690"/>
                    <a:pt x="1390" y="2689"/>
                    <a:pt x="1390" y="2688"/>
                  </a:cubicBezTo>
                  <a:lnTo>
                    <a:pt x="1322" y="2529"/>
                  </a:lnTo>
                  <a:lnTo>
                    <a:pt x="367" y="244"/>
                  </a:lnTo>
                  <a:cubicBezTo>
                    <a:pt x="307" y="97"/>
                    <a:pt x="163" y="0"/>
                    <a:pt x="4" y="0"/>
                  </a:cubicBezTo>
                  <a:close/>
                </a:path>
              </a:pathLst>
            </a:custGeom>
            <a:solidFill>
              <a:srgbClr val="1A1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2615650" y="3132000"/>
              <a:ext cx="46875" cy="175150"/>
            </a:xfrm>
            <a:custGeom>
              <a:rect b="b" l="l" r="r" t="t"/>
              <a:pathLst>
                <a:path extrusionOk="0" h="7006" w="1875">
                  <a:moveTo>
                    <a:pt x="1" y="1"/>
                  </a:moveTo>
                  <a:lnTo>
                    <a:pt x="1" y="5159"/>
                  </a:lnTo>
                  <a:cubicBezTo>
                    <a:pt x="29" y="5708"/>
                    <a:pt x="404" y="6254"/>
                    <a:pt x="1129" y="6672"/>
                  </a:cubicBezTo>
                  <a:cubicBezTo>
                    <a:pt x="1367" y="6806"/>
                    <a:pt x="1617" y="6918"/>
                    <a:pt x="1875" y="7005"/>
                  </a:cubicBezTo>
                  <a:lnTo>
                    <a:pt x="1875" y="1847"/>
                  </a:lnTo>
                  <a:cubicBezTo>
                    <a:pt x="1714" y="1793"/>
                    <a:pt x="1558" y="1729"/>
                    <a:pt x="1404" y="1658"/>
                  </a:cubicBezTo>
                  <a:cubicBezTo>
                    <a:pt x="1310" y="1612"/>
                    <a:pt x="1218" y="1565"/>
                    <a:pt x="1129" y="1514"/>
                  </a:cubicBezTo>
                  <a:cubicBezTo>
                    <a:pt x="762" y="1302"/>
                    <a:pt x="486" y="1058"/>
                    <a:pt x="298" y="797"/>
                  </a:cubicBezTo>
                  <a:cubicBezTo>
                    <a:pt x="113" y="543"/>
                    <a:pt x="14" y="272"/>
                    <a:pt x="1" y="1"/>
                  </a:cubicBezTo>
                  <a:close/>
                </a:path>
              </a:pathLst>
            </a:custGeom>
            <a:solidFill>
              <a:srgbClr val="DAE6EA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2614950" y="3260975"/>
              <a:ext cx="162875" cy="174325"/>
            </a:xfrm>
            <a:custGeom>
              <a:rect b="b" l="l" r="r" t="t"/>
              <a:pathLst>
                <a:path extrusionOk="0" h="6973" w="6515">
                  <a:moveTo>
                    <a:pt x="29" y="0"/>
                  </a:moveTo>
                  <a:lnTo>
                    <a:pt x="29" y="4682"/>
                  </a:lnTo>
                  <a:cubicBezTo>
                    <a:pt x="0" y="5273"/>
                    <a:pt x="376" y="5870"/>
                    <a:pt x="1157" y="6322"/>
                  </a:cubicBezTo>
                  <a:cubicBezTo>
                    <a:pt x="1910" y="6756"/>
                    <a:pt x="2895" y="6972"/>
                    <a:pt x="3881" y="6972"/>
                  </a:cubicBezTo>
                  <a:cubicBezTo>
                    <a:pt x="4827" y="6972"/>
                    <a:pt x="5773" y="6773"/>
                    <a:pt x="6515" y="6375"/>
                  </a:cubicBezTo>
                  <a:lnTo>
                    <a:pt x="6515" y="6375"/>
                  </a:lnTo>
                  <a:cubicBezTo>
                    <a:pt x="6192" y="6530"/>
                    <a:pt x="5529" y="6630"/>
                    <a:pt x="4804" y="6630"/>
                  </a:cubicBezTo>
                  <a:cubicBezTo>
                    <a:pt x="3460" y="6630"/>
                    <a:pt x="1903" y="6287"/>
                    <a:pt x="1903" y="5319"/>
                  </a:cubicBezTo>
                  <a:cubicBezTo>
                    <a:pt x="1903" y="4600"/>
                    <a:pt x="1903" y="1850"/>
                    <a:pt x="1903" y="1850"/>
                  </a:cubicBezTo>
                  <a:cubicBezTo>
                    <a:pt x="1645" y="1762"/>
                    <a:pt x="1395" y="1648"/>
                    <a:pt x="1157" y="1513"/>
                  </a:cubicBezTo>
                  <a:cubicBezTo>
                    <a:pt x="432" y="1095"/>
                    <a:pt x="57" y="549"/>
                    <a:pt x="29" y="0"/>
                  </a:cubicBezTo>
                  <a:close/>
                </a:path>
              </a:pathLst>
            </a:custGeom>
            <a:solidFill>
              <a:srgbClr val="FD9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3" name="Google Shape;48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"/>
          <p:cNvSpPr txBox="1"/>
          <p:nvPr/>
        </p:nvSpPr>
        <p:spPr>
          <a:xfrm>
            <a:off x="3255469" y="3715609"/>
            <a:ext cx="947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Dosis ExtraLight"/>
              <a:buNone/>
            </a:pPr>
            <a:r>
              <a:rPr b="0" i="0" lang="it-IT" sz="3600" u="none" cap="none" strike="noStrik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03</a:t>
            </a:r>
            <a:endParaRPr/>
          </a:p>
        </p:txBody>
      </p:sp>
      <p:sp>
        <p:nvSpPr>
          <p:cNvPr id="485" name="Google Shape;485;p3"/>
          <p:cNvSpPr txBox="1"/>
          <p:nvPr/>
        </p:nvSpPr>
        <p:spPr>
          <a:xfrm flipH="1">
            <a:off x="5499770" y="3073149"/>
            <a:ext cx="2562609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24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DEMO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4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Google Shape;4035;p30"/>
          <p:cNvSpPr/>
          <p:nvPr/>
        </p:nvSpPr>
        <p:spPr>
          <a:xfrm>
            <a:off x="865550" y="-1134700"/>
            <a:ext cx="7413000" cy="74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F5FBFB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4036" name="Google Shape;4036;p30"/>
          <p:cNvSpPr txBox="1"/>
          <p:nvPr>
            <p:ph type="ctrTitle"/>
          </p:nvPr>
        </p:nvSpPr>
        <p:spPr>
          <a:xfrm>
            <a:off x="5850611" y="1115615"/>
            <a:ext cx="1640640" cy="101909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6600"/>
              <a:t>SDD</a:t>
            </a:r>
            <a:endParaRPr sz="6600"/>
          </a:p>
        </p:txBody>
      </p:sp>
      <p:sp>
        <p:nvSpPr>
          <p:cNvPr id="4037" name="Google Shape;4037;p30"/>
          <p:cNvSpPr txBox="1"/>
          <p:nvPr>
            <p:ph idx="2" type="title"/>
          </p:nvPr>
        </p:nvSpPr>
        <p:spPr>
          <a:xfrm>
            <a:off x="5250550" y="166644"/>
            <a:ext cx="2240700" cy="9489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it-IT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4038" name="Google Shape;4038;p30"/>
          <p:cNvGrpSpPr/>
          <p:nvPr/>
        </p:nvGrpSpPr>
        <p:grpSpPr>
          <a:xfrm>
            <a:off x="706305" y="1115615"/>
            <a:ext cx="2351745" cy="3487882"/>
            <a:chOff x="2641525" y="539700"/>
            <a:chExt cx="796675" cy="1191625"/>
          </a:xfrm>
        </p:grpSpPr>
        <p:sp>
          <p:nvSpPr>
            <p:cNvPr id="4039" name="Google Shape;4039;p30"/>
            <p:cNvSpPr/>
            <p:nvPr/>
          </p:nvSpPr>
          <p:spPr>
            <a:xfrm>
              <a:off x="2641525" y="1272700"/>
              <a:ext cx="796675" cy="458625"/>
            </a:xfrm>
            <a:custGeom>
              <a:rect b="b" l="l" r="r" t="t"/>
              <a:pathLst>
                <a:path extrusionOk="0" h="18345" w="31867">
                  <a:moveTo>
                    <a:pt x="18040" y="0"/>
                  </a:moveTo>
                  <a:cubicBezTo>
                    <a:pt x="17920" y="0"/>
                    <a:pt x="17800" y="26"/>
                    <a:pt x="17708" y="79"/>
                  </a:cubicBezTo>
                  <a:lnTo>
                    <a:pt x="182" y="10196"/>
                  </a:lnTo>
                  <a:cubicBezTo>
                    <a:pt x="0" y="10303"/>
                    <a:pt x="0" y="10474"/>
                    <a:pt x="182" y="10579"/>
                  </a:cubicBezTo>
                  <a:lnTo>
                    <a:pt x="13496" y="18266"/>
                  </a:lnTo>
                  <a:cubicBezTo>
                    <a:pt x="13588" y="18319"/>
                    <a:pt x="13708" y="18345"/>
                    <a:pt x="13827" y="18345"/>
                  </a:cubicBezTo>
                  <a:cubicBezTo>
                    <a:pt x="13947" y="18345"/>
                    <a:pt x="14067" y="18319"/>
                    <a:pt x="14159" y="18266"/>
                  </a:cubicBezTo>
                  <a:lnTo>
                    <a:pt x="31685" y="8149"/>
                  </a:lnTo>
                  <a:cubicBezTo>
                    <a:pt x="31867" y="8043"/>
                    <a:pt x="31867" y="7871"/>
                    <a:pt x="31685" y="7766"/>
                  </a:cubicBezTo>
                  <a:lnTo>
                    <a:pt x="18371" y="79"/>
                  </a:lnTo>
                  <a:cubicBezTo>
                    <a:pt x="18280" y="26"/>
                    <a:pt x="18160" y="0"/>
                    <a:pt x="18040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0" name="Google Shape;4040;p30"/>
            <p:cNvSpPr/>
            <p:nvPr/>
          </p:nvSpPr>
          <p:spPr>
            <a:xfrm>
              <a:off x="2986425" y="1435375"/>
              <a:ext cx="433475" cy="270850"/>
            </a:xfrm>
            <a:custGeom>
              <a:rect b="b" l="l" r="r" t="t"/>
              <a:pathLst>
                <a:path extrusionOk="0" h="10834" w="17339">
                  <a:moveTo>
                    <a:pt x="17338" y="1"/>
                  </a:moveTo>
                  <a:cubicBezTo>
                    <a:pt x="17338" y="251"/>
                    <a:pt x="17081" y="401"/>
                    <a:pt x="16964" y="469"/>
                  </a:cubicBezTo>
                  <a:lnTo>
                    <a:pt x="1403" y="9455"/>
                  </a:lnTo>
                  <a:cubicBezTo>
                    <a:pt x="1403" y="9456"/>
                    <a:pt x="747" y="9833"/>
                    <a:pt x="747" y="9833"/>
                  </a:cubicBezTo>
                  <a:cubicBezTo>
                    <a:pt x="540" y="9953"/>
                    <a:pt x="271" y="10013"/>
                    <a:pt x="1" y="10013"/>
                  </a:cubicBezTo>
                  <a:lnTo>
                    <a:pt x="1" y="10834"/>
                  </a:lnTo>
                  <a:cubicBezTo>
                    <a:pt x="6" y="10834"/>
                    <a:pt x="11" y="10834"/>
                    <a:pt x="16" y="10834"/>
                  </a:cubicBezTo>
                  <a:cubicBezTo>
                    <a:pt x="264" y="10834"/>
                    <a:pt x="511" y="10777"/>
                    <a:pt x="702" y="10667"/>
                  </a:cubicBezTo>
                  <a:cubicBezTo>
                    <a:pt x="798" y="10612"/>
                    <a:pt x="890" y="10559"/>
                    <a:pt x="974" y="10510"/>
                  </a:cubicBezTo>
                  <a:lnTo>
                    <a:pt x="1094" y="10440"/>
                  </a:lnTo>
                  <a:cubicBezTo>
                    <a:pt x="1149" y="10410"/>
                    <a:pt x="1199" y="10380"/>
                    <a:pt x="1242" y="10356"/>
                  </a:cubicBezTo>
                  <a:cubicBezTo>
                    <a:pt x="1264" y="10343"/>
                    <a:pt x="1283" y="10332"/>
                    <a:pt x="1301" y="10322"/>
                  </a:cubicBezTo>
                  <a:cubicBezTo>
                    <a:pt x="1318" y="10311"/>
                    <a:pt x="1334" y="10303"/>
                    <a:pt x="1347" y="10294"/>
                  </a:cubicBezTo>
                  <a:cubicBezTo>
                    <a:pt x="1364" y="10284"/>
                    <a:pt x="1378" y="10276"/>
                    <a:pt x="1389" y="10271"/>
                  </a:cubicBezTo>
                  <a:lnTo>
                    <a:pt x="1403" y="10263"/>
                  </a:lnTo>
                  <a:lnTo>
                    <a:pt x="16964" y="1279"/>
                  </a:lnTo>
                  <a:cubicBezTo>
                    <a:pt x="17171" y="1159"/>
                    <a:pt x="17338" y="882"/>
                    <a:pt x="17338" y="658"/>
                  </a:cubicBezTo>
                  <a:lnTo>
                    <a:pt x="17338" y="1"/>
                  </a:ln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1" name="Google Shape;4041;p30"/>
            <p:cNvSpPr/>
            <p:nvPr/>
          </p:nvSpPr>
          <p:spPr>
            <a:xfrm>
              <a:off x="2666275" y="1242625"/>
              <a:ext cx="756175" cy="443100"/>
            </a:xfrm>
            <a:custGeom>
              <a:rect b="b" l="l" r="r" t="t"/>
              <a:pathLst>
                <a:path extrusionOk="0" h="17724" w="30247">
                  <a:moveTo>
                    <a:pt x="17506" y="0"/>
                  </a:moveTo>
                  <a:cubicBezTo>
                    <a:pt x="17237" y="0"/>
                    <a:pt x="16970" y="59"/>
                    <a:pt x="16765" y="175"/>
                  </a:cubicBezTo>
                  <a:lnTo>
                    <a:pt x="2547" y="8408"/>
                  </a:lnTo>
                  <a:lnTo>
                    <a:pt x="2547" y="9217"/>
                  </a:lnTo>
                  <a:lnTo>
                    <a:pt x="3" y="10270"/>
                  </a:lnTo>
                  <a:lnTo>
                    <a:pt x="1" y="10272"/>
                  </a:lnTo>
                  <a:cubicBezTo>
                    <a:pt x="2" y="10281"/>
                    <a:pt x="3" y="10289"/>
                    <a:pt x="7" y="10298"/>
                  </a:cubicBezTo>
                  <a:cubicBezTo>
                    <a:pt x="4" y="10304"/>
                    <a:pt x="6" y="10310"/>
                    <a:pt x="8" y="10315"/>
                  </a:cubicBezTo>
                  <a:cubicBezTo>
                    <a:pt x="12" y="10338"/>
                    <a:pt x="16" y="10359"/>
                    <a:pt x="22" y="10381"/>
                  </a:cubicBezTo>
                  <a:cubicBezTo>
                    <a:pt x="30" y="10406"/>
                    <a:pt x="39" y="10430"/>
                    <a:pt x="50" y="10455"/>
                  </a:cubicBezTo>
                  <a:cubicBezTo>
                    <a:pt x="61" y="10480"/>
                    <a:pt x="73" y="10504"/>
                    <a:pt x="86" y="10527"/>
                  </a:cubicBezTo>
                  <a:cubicBezTo>
                    <a:pt x="100" y="10551"/>
                    <a:pt x="115" y="10574"/>
                    <a:pt x="132" y="10595"/>
                  </a:cubicBezTo>
                  <a:cubicBezTo>
                    <a:pt x="144" y="10611"/>
                    <a:pt x="156" y="10627"/>
                    <a:pt x="170" y="10643"/>
                  </a:cubicBezTo>
                  <a:lnTo>
                    <a:pt x="200" y="10673"/>
                  </a:lnTo>
                  <a:cubicBezTo>
                    <a:pt x="215" y="10689"/>
                    <a:pt x="232" y="10703"/>
                    <a:pt x="249" y="10716"/>
                  </a:cubicBezTo>
                  <a:cubicBezTo>
                    <a:pt x="265" y="10728"/>
                    <a:pt x="282" y="10741"/>
                    <a:pt x="298" y="10750"/>
                  </a:cubicBezTo>
                  <a:lnTo>
                    <a:pt x="11404" y="17165"/>
                  </a:lnTo>
                  <a:lnTo>
                    <a:pt x="11406" y="17165"/>
                  </a:lnTo>
                  <a:lnTo>
                    <a:pt x="12060" y="17542"/>
                  </a:lnTo>
                  <a:cubicBezTo>
                    <a:pt x="12278" y="17664"/>
                    <a:pt x="12528" y="17723"/>
                    <a:pt x="12807" y="17723"/>
                  </a:cubicBezTo>
                  <a:cubicBezTo>
                    <a:pt x="13076" y="17723"/>
                    <a:pt x="13346" y="17663"/>
                    <a:pt x="13553" y="17543"/>
                  </a:cubicBezTo>
                  <a:lnTo>
                    <a:pt x="14207" y="17166"/>
                  </a:lnTo>
                  <a:lnTo>
                    <a:pt x="29834" y="8145"/>
                  </a:lnTo>
                  <a:cubicBezTo>
                    <a:pt x="30247" y="7906"/>
                    <a:pt x="30247" y="7519"/>
                    <a:pt x="29836" y="7279"/>
                  </a:cubicBezTo>
                  <a:lnTo>
                    <a:pt x="28144" y="6287"/>
                  </a:lnTo>
                  <a:lnTo>
                    <a:pt x="18258" y="181"/>
                  </a:lnTo>
                  <a:cubicBezTo>
                    <a:pt x="18051" y="60"/>
                    <a:pt x="17778" y="0"/>
                    <a:pt x="17506" y="0"/>
                  </a:cubicBezTo>
                  <a:close/>
                </a:path>
              </a:pathLst>
            </a:custGeom>
            <a:solidFill>
              <a:srgbClr val="AF2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2" name="Google Shape;4042;p30"/>
            <p:cNvSpPr/>
            <p:nvPr/>
          </p:nvSpPr>
          <p:spPr>
            <a:xfrm>
              <a:off x="2677150" y="1366975"/>
              <a:ext cx="730700" cy="308400"/>
            </a:xfrm>
            <a:custGeom>
              <a:rect b="b" l="l" r="r" t="t"/>
              <a:pathLst>
                <a:path extrusionOk="0" h="12336" w="29228">
                  <a:moveTo>
                    <a:pt x="29228" y="0"/>
                  </a:moveTo>
                  <a:lnTo>
                    <a:pt x="12372" y="9762"/>
                  </a:lnTo>
                  <a:lnTo>
                    <a:pt x="0" y="2620"/>
                  </a:lnTo>
                  <a:lnTo>
                    <a:pt x="2" y="5327"/>
                  </a:lnTo>
                  <a:lnTo>
                    <a:pt x="11940" y="12220"/>
                  </a:lnTo>
                  <a:cubicBezTo>
                    <a:pt x="12073" y="12297"/>
                    <a:pt x="12222" y="12335"/>
                    <a:pt x="12371" y="12335"/>
                  </a:cubicBezTo>
                  <a:cubicBezTo>
                    <a:pt x="12520" y="12335"/>
                    <a:pt x="12669" y="12297"/>
                    <a:pt x="12802" y="12220"/>
                  </a:cubicBezTo>
                  <a:lnTo>
                    <a:pt x="29012" y="2861"/>
                  </a:lnTo>
                  <a:cubicBezTo>
                    <a:pt x="29146" y="2784"/>
                    <a:pt x="29228" y="2641"/>
                    <a:pt x="29228" y="2488"/>
                  </a:cubicBezTo>
                  <a:lnTo>
                    <a:pt x="29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3" name="Google Shape;4043;p30"/>
            <p:cNvSpPr/>
            <p:nvPr/>
          </p:nvSpPr>
          <p:spPr>
            <a:xfrm>
              <a:off x="2986425" y="1366975"/>
              <a:ext cx="421475" cy="308400"/>
            </a:xfrm>
            <a:custGeom>
              <a:rect b="b" l="l" r="r" t="t"/>
              <a:pathLst>
                <a:path extrusionOk="0" h="12336" w="16859">
                  <a:moveTo>
                    <a:pt x="16858" y="0"/>
                  </a:moveTo>
                  <a:lnTo>
                    <a:pt x="1" y="9762"/>
                  </a:lnTo>
                  <a:lnTo>
                    <a:pt x="1" y="12335"/>
                  </a:lnTo>
                  <a:cubicBezTo>
                    <a:pt x="153" y="12335"/>
                    <a:pt x="301" y="12296"/>
                    <a:pt x="432" y="12220"/>
                  </a:cubicBezTo>
                  <a:lnTo>
                    <a:pt x="16642" y="2861"/>
                  </a:lnTo>
                  <a:cubicBezTo>
                    <a:pt x="16775" y="2785"/>
                    <a:pt x="16857" y="2643"/>
                    <a:pt x="16858" y="2488"/>
                  </a:cubicBezTo>
                  <a:lnTo>
                    <a:pt x="16858" y="0"/>
                  </a:ln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4" name="Google Shape;4044;p30"/>
            <p:cNvSpPr/>
            <p:nvPr/>
          </p:nvSpPr>
          <p:spPr>
            <a:xfrm>
              <a:off x="2986425" y="1344375"/>
              <a:ext cx="433475" cy="270850"/>
            </a:xfrm>
            <a:custGeom>
              <a:rect b="b" l="l" r="r" t="t"/>
              <a:pathLst>
                <a:path extrusionOk="0" h="10834" w="17339">
                  <a:moveTo>
                    <a:pt x="17338" y="0"/>
                  </a:moveTo>
                  <a:cubicBezTo>
                    <a:pt x="17338" y="259"/>
                    <a:pt x="17074" y="405"/>
                    <a:pt x="16966" y="469"/>
                  </a:cubicBezTo>
                  <a:lnTo>
                    <a:pt x="12053" y="3306"/>
                  </a:lnTo>
                  <a:lnTo>
                    <a:pt x="1404" y="9453"/>
                  </a:lnTo>
                  <a:cubicBezTo>
                    <a:pt x="1401" y="9453"/>
                    <a:pt x="750" y="9829"/>
                    <a:pt x="750" y="9829"/>
                  </a:cubicBezTo>
                  <a:cubicBezTo>
                    <a:pt x="541" y="9950"/>
                    <a:pt x="272" y="10008"/>
                    <a:pt x="1" y="10008"/>
                  </a:cubicBezTo>
                  <a:lnTo>
                    <a:pt x="1" y="10833"/>
                  </a:lnTo>
                  <a:cubicBezTo>
                    <a:pt x="3" y="10833"/>
                    <a:pt x="6" y="10833"/>
                    <a:pt x="8" y="10833"/>
                  </a:cubicBezTo>
                  <a:cubicBezTo>
                    <a:pt x="259" y="10833"/>
                    <a:pt x="509" y="10777"/>
                    <a:pt x="703" y="10666"/>
                  </a:cubicBezTo>
                  <a:cubicBezTo>
                    <a:pt x="799" y="10610"/>
                    <a:pt x="891" y="10557"/>
                    <a:pt x="975" y="10509"/>
                  </a:cubicBezTo>
                  <a:lnTo>
                    <a:pt x="1094" y="10440"/>
                  </a:lnTo>
                  <a:cubicBezTo>
                    <a:pt x="1225" y="10365"/>
                    <a:pt x="1323" y="10309"/>
                    <a:pt x="1371" y="10280"/>
                  </a:cubicBezTo>
                  <a:lnTo>
                    <a:pt x="1399" y="10264"/>
                  </a:lnTo>
                  <a:cubicBezTo>
                    <a:pt x="1403" y="10263"/>
                    <a:pt x="12754" y="3710"/>
                    <a:pt x="12754" y="3710"/>
                  </a:cubicBezTo>
                  <a:lnTo>
                    <a:pt x="16964" y="1277"/>
                  </a:lnTo>
                  <a:cubicBezTo>
                    <a:pt x="17171" y="1159"/>
                    <a:pt x="17338" y="880"/>
                    <a:pt x="17338" y="657"/>
                  </a:cubicBezTo>
                  <a:lnTo>
                    <a:pt x="17338" y="0"/>
                  </a:ln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5" name="Google Shape;4045;p30"/>
            <p:cNvSpPr/>
            <p:nvPr/>
          </p:nvSpPr>
          <p:spPr>
            <a:xfrm>
              <a:off x="2653950" y="1161650"/>
              <a:ext cx="768475" cy="432950"/>
            </a:xfrm>
            <a:custGeom>
              <a:rect b="b" l="l" r="r" t="t"/>
              <a:pathLst>
                <a:path extrusionOk="0" h="17318" w="30739">
                  <a:moveTo>
                    <a:pt x="28" y="10141"/>
                  </a:moveTo>
                  <a:cubicBezTo>
                    <a:pt x="18" y="10145"/>
                    <a:pt x="8" y="10151"/>
                    <a:pt x="0" y="10157"/>
                  </a:cubicBezTo>
                  <a:lnTo>
                    <a:pt x="28" y="10141"/>
                  </a:lnTo>
                  <a:close/>
                  <a:moveTo>
                    <a:pt x="17997" y="1"/>
                  </a:moveTo>
                  <a:cubicBezTo>
                    <a:pt x="17729" y="1"/>
                    <a:pt x="17462" y="59"/>
                    <a:pt x="17257" y="177"/>
                  </a:cubicBezTo>
                  <a:lnTo>
                    <a:pt x="28" y="10141"/>
                  </a:lnTo>
                  <a:lnTo>
                    <a:pt x="28" y="10141"/>
                  </a:lnTo>
                  <a:cubicBezTo>
                    <a:pt x="31" y="10140"/>
                    <a:pt x="34" y="10139"/>
                    <a:pt x="38" y="10138"/>
                  </a:cubicBezTo>
                  <a:cubicBezTo>
                    <a:pt x="47" y="10132"/>
                    <a:pt x="58" y="10127"/>
                    <a:pt x="69" y="10126"/>
                  </a:cubicBezTo>
                  <a:cubicBezTo>
                    <a:pt x="79" y="10121"/>
                    <a:pt x="91" y="10117"/>
                    <a:pt x="102" y="10115"/>
                  </a:cubicBezTo>
                  <a:cubicBezTo>
                    <a:pt x="117" y="10110"/>
                    <a:pt x="133" y="10106"/>
                    <a:pt x="150" y="10105"/>
                  </a:cubicBezTo>
                  <a:cubicBezTo>
                    <a:pt x="167" y="10103"/>
                    <a:pt x="185" y="10101"/>
                    <a:pt x="202" y="10101"/>
                  </a:cubicBezTo>
                  <a:cubicBezTo>
                    <a:pt x="229" y="10101"/>
                    <a:pt x="256" y="10104"/>
                    <a:pt x="283" y="10109"/>
                  </a:cubicBezTo>
                  <a:cubicBezTo>
                    <a:pt x="310" y="10112"/>
                    <a:pt x="338" y="10118"/>
                    <a:pt x="366" y="10127"/>
                  </a:cubicBezTo>
                  <a:cubicBezTo>
                    <a:pt x="425" y="10147"/>
                    <a:pt x="483" y="10171"/>
                    <a:pt x="538" y="10203"/>
                  </a:cubicBezTo>
                  <a:lnTo>
                    <a:pt x="975" y="10455"/>
                  </a:lnTo>
                  <a:lnTo>
                    <a:pt x="3040" y="11646"/>
                  </a:lnTo>
                  <a:lnTo>
                    <a:pt x="11896" y="16762"/>
                  </a:lnTo>
                  <a:lnTo>
                    <a:pt x="11899" y="16762"/>
                  </a:lnTo>
                  <a:lnTo>
                    <a:pt x="12550" y="17137"/>
                  </a:lnTo>
                  <a:cubicBezTo>
                    <a:pt x="12772" y="17256"/>
                    <a:pt x="13019" y="17317"/>
                    <a:pt x="13271" y="17317"/>
                  </a:cubicBezTo>
                  <a:cubicBezTo>
                    <a:pt x="13280" y="17317"/>
                    <a:pt x="13290" y="17317"/>
                    <a:pt x="13300" y="17317"/>
                  </a:cubicBezTo>
                  <a:cubicBezTo>
                    <a:pt x="13569" y="17317"/>
                    <a:pt x="13839" y="17258"/>
                    <a:pt x="14046" y="17140"/>
                  </a:cubicBezTo>
                  <a:lnTo>
                    <a:pt x="14700" y="16762"/>
                  </a:lnTo>
                  <a:lnTo>
                    <a:pt x="28285" y="8920"/>
                  </a:lnTo>
                  <a:lnTo>
                    <a:pt x="30327" y="7741"/>
                  </a:lnTo>
                  <a:lnTo>
                    <a:pt x="30326" y="7741"/>
                  </a:lnTo>
                  <a:cubicBezTo>
                    <a:pt x="30739" y="7501"/>
                    <a:pt x="30739" y="7115"/>
                    <a:pt x="30329" y="6875"/>
                  </a:cubicBezTo>
                  <a:lnTo>
                    <a:pt x="18751" y="182"/>
                  </a:lnTo>
                  <a:cubicBezTo>
                    <a:pt x="18543" y="61"/>
                    <a:pt x="18270" y="1"/>
                    <a:pt x="17997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6" name="Google Shape;4046;p30"/>
            <p:cNvSpPr/>
            <p:nvPr/>
          </p:nvSpPr>
          <p:spPr>
            <a:xfrm>
              <a:off x="2824500" y="1276325"/>
              <a:ext cx="419600" cy="220750"/>
            </a:xfrm>
            <a:custGeom>
              <a:rect b="b" l="l" r="r" t="t"/>
              <a:pathLst>
                <a:path extrusionOk="0" h="8830" w="16784">
                  <a:moveTo>
                    <a:pt x="8392" y="0"/>
                  </a:moveTo>
                  <a:lnTo>
                    <a:pt x="8392" y="1"/>
                  </a:lnTo>
                  <a:cubicBezTo>
                    <a:pt x="6435" y="1"/>
                    <a:pt x="4479" y="432"/>
                    <a:pt x="2987" y="1294"/>
                  </a:cubicBezTo>
                  <a:cubicBezTo>
                    <a:pt x="0" y="3018"/>
                    <a:pt x="0" y="5813"/>
                    <a:pt x="2987" y="7536"/>
                  </a:cubicBezTo>
                  <a:cubicBezTo>
                    <a:pt x="4479" y="8397"/>
                    <a:pt x="6435" y="8829"/>
                    <a:pt x="8392" y="8829"/>
                  </a:cubicBezTo>
                  <a:cubicBezTo>
                    <a:pt x="10348" y="8829"/>
                    <a:pt x="12305" y="8397"/>
                    <a:pt x="13798" y="7536"/>
                  </a:cubicBezTo>
                  <a:cubicBezTo>
                    <a:pt x="16783" y="5813"/>
                    <a:pt x="16783" y="3017"/>
                    <a:pt x="13798" y="1294"/>
                  </a:cubicBezTo>
                  <a:cubicBezTo>
                    <a:pt x="12304" y="432"/>
                    <a:pt x="10348" y="0"/>
                    <a:pt x="8392" y="0"/>
                  </a:cubicBezTo>
                  <a:close/>
                </a:path>
              </a:pathLst>
            </a:custGeom>
            <a:solidFill>
              <a:srgbClr val="E05C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p30"/>
            <p:cNvSpPr/>
            <p:nvPr/>
          </p:nvSpPr>
          <p:spPr>
            <a:xfrm>
              <a:off x="2648725" y="1414175"/>
              <a:ext cx="337725" cy="292075"/>
            </a:xfrm>
            <a:custGeom>
              <a:rect b="b" l="l" r="r" t="t"/>
              <a:pathLst>
                <a:path extrusionOk="0" h="11683" w="13509">
                  <a:moveTo>
                    <a:pt x="425" y="0"/>
                  </a:moveTo>
                  <a:cubicBezTo>
                    <a:pt x="420" y="0"/>
                    <a:pt x="415" y="0"/>
                    <a:pt x="411" y="0"/>
                  </a:cubicBezTo>
                  <a:cubicBezTo>
                    <a:pt x="394" y="0"/>
                    <a:pt x="376" y="2"/>
                    <a:pt x="359" y="4"/>
                  </a:cubicBezTo>
                  <a:cubicBezTo>
                    <a:pt x="342" y="5"/>
                    <a:pt x="326" y="9"/>
                    <a:pt x="311" y="14"/>
                  </a:cubicBezTo>
                  <a:cubicBezTo>
                    <a:pt x="300" y="15"/>
                    <a:pt x="288" y="19"/>
                    <a:pt x="278" y="25"/>
                  </a:cubicBezTo>
                  <a:cubicBezTo>
                    <a:pt x="267" y="27"/>
                    <a:pt x="256" y="31"/>
                    <a:pt x="247" y="37"/>
                  </a:cubicBezTo>
                  <a:cubicBezTo>
                    <a:pt x="242" y="38"/>
                    <a:pt x="238" y="40"/>
                    <a:pt x="233" y="42"/>
                  </a:cubicBezTo>
                  <a:lnTo>
                    <a:pt x="209" y="55"/>
                  </a:lnTo>
                  <a:lnTo>
                    <a:pt x="207" y="55"/>
                  </a:lnTo>
                  <a:cubicBezTo>
                    <a:pt x="79" y="138"/>
                    <a:pt x="0" y="302"/>
                    <a:pt x="0" y="533"/>
                  </a:cubicBezTo>
                  <a:lnTo>
                    <a:pt x="0" y="3258"/>
                  </a:lnTo>
                  <a:cubicBezTo>
                    <a:pt x="0" y="3735"/>
                    <a:pt x="335" y="4314"/>
                    <a:pt x="747" y="4553"/>
                  </a:cubicBezTo>
                  <a:lnTo>
                    <a:pt x="12105" y="11112"/>
                  </a:lnTo>
                  <a:lnTo>
                    <a:pt x="12120" y="11121"/>
                  </a:lnTo>
                  <a:cubicBezTo>
                    <a:pt x="12129" y="11126"/>
                    <a:pt x="12144" y="11133"/>
                    <a:pt x="12161" y="11142"/>
                  </a:cubicBezTo>
                  <a:cubicBezTo>
                    <a:pt x="12174" y="11151"/>
                    <a:pt x="12190" y="11161"/>
                    <a:pt x="12208" y="11170"/>
                  </a:cubicBezTo>
                  <a:cubicBezTo>
                    <a:pt x="12225" y="11181"/>
                    <a:pt x="12244" y="11191"/>
                    <a:pt x="12266" y="11205"/>
                  </a:cubicBezTo>
                  <a:cubicBezTo>
                    <a:pt x="12309" y="11229"/>
                    <a:pt x="12359" y="11258"/>
                    <a:pt x="12414" y="11290"/>
                  </a:cubicBezTo>
                  <a:lnTo>
                    <a:pt x="12534" y="11358"/>
                  </a:lnTo>
                  <a:cubicBezTo>
                    <a:pt x="12618" y="11407"/>
                    <a:pt x="12710" y="11460"/>
                    <a:pt x="12806" y="11515"/>
                  </a:cubicBezTo>
                  <a:cubicBezTo>
                    <a:pt x="12999" y="11626"/>
                    <a:pt x="13249" y="11683"/>
                    <a:pt x="13501" y="11683"/>
                  </a:cubicBezTo>
                  <a:cubicBezTo>
                    <a:pt x="13503" y="11683"/>
                    <a:pt x="13506" y="11683"/>
                    <a:pt x="13509" y="11683"/>
                  </a:cubicBezTo>
                  <a:lnTo>
                    <a:pt x="13509" y="10861"/>
                  </a:lnTo>
                  <a:cubicBezTo>
                    <a:pt x="13237" y="10861"/>
                    <a:pt x="12968" y="10801"/>
                    <a:pt x="12760" y="10683"/>
                  </a:cubicBezTo>
                  <a:lnTo>
                    <a:pt x="12105" y="10305"/>
                  </a:lnTo>
                  <a:lnTo>
                    <a:pt x="12105" y="10303"/>
                  </a:lnTo>
                  <a:lnTo>
                    <a:pt x="998" y="3888"/>
                  </a:lnTo>
                  <a:cubicBezTo>
                    <a:pt x="984" y="3879"/>
                    <a:pt x="966" y="3866"/>
                    <a:pt x="950" y="3854"/>
                  </a:cubicBezTo>
                  <a:cubicBezTo>
                    <a:pt x="932" y="3841"/>
                    <a:pt x="915" y="3827"/>
                    <a:pt x="901" y="3811"/>
                  </a:cubicBezTo>
                  <a:lnTo>
                    <a:pt x="872" y="3781"/>
                  </a:lnTo>
                  <a:cubicBezTo>
                    <a:pt x="857" y="3765"/>
                    <a:pt x="845" y="3749"/>
                    <a:pt x="833" y="3733"/>
                  </a:cubicBezTo>
                  <a:cubicBezTo>
                    <a:pt x="816" y="3711"/>
                    <a:pt x="802" y="3689"/>
                    <a:pt x="788" y="3665"/>
                  </a:cubicBezTo>
                  <a:cubicBezTo>
                    <a:pt x="775" y="3642"/>
                    <a:pt x="763" y="3618"/>
                    <a:pt x="752" y="3593"/>
                  </a:cubicBezTo>
                  <a:cubicBezTo>
                    <a:pt x="740" y="3568"/>
                    <a:pt x="730" y="3544"/>
                    <a:pt x="724" y="3519"/>
                  </a:cubicBezTo>
                  <a:cubicBezTo>
                    <a:pt x="717" y="3497"/>
                    <a:pt x="712" y="3476"/>
                    <a:pt x="709" y="3453"/>
                  </a:cubicBezTo>
                  <a:cubicBezTo>
                    <a:pt x="706" y="3448"/>
                    <a:pt x="706" y="3442"/>
                    <a:pt x="708" y="3436"/>
                  </a:cubicBezTo>
                  <a:cubicBezTo>
                    <a:pt x="704" y="3427"/>
                    <a:pt x="703" y="3418"/>
                    <a:pt x="704" y="3408"/>
                  </a:cubicBezTo>
                  <a:cubicBezTo>
                    <a:pt x="701" y="3396"/>
                    <a:pt x="700" y="3383"/>
                    <a:pt x="700" y="3371"/>
                  </a:cubicBezTo>
                  <a:lnTo>
                    <a:pt x="700" y="1229"/>
                  </a:lnTo>
                  <a:cubicBezTo>
                    <a:pt x="700" y="1094"/>
                    <a:pt x="768" y="1015"/>
                    <a:pt x="866" y="1015"/>
                  </a:cubicBezTo>
                  <a:cubicBezTo>
                    <a:pt x="907" y="1015"/>
                    <a:pt x="952" y="1029"/>
                    <a:pt x="1000" y="1056"/>
                  </a:cubicBezTo>
                  <a:lnTo>
                    <a:pt x="2546" y="1949"/>
                  </a:lnTo>
                  <a:lnTo>
                    <a:pt x="12105" y="7469"/>
                  </a:lnTo>
                  <a:cubicBezTo>
                    <a:pt x="12106" y="7469"/>
                    <a:pt x="12108" y="7471"/>
                    <a:pt x="12109" y="7472"/>
                  </a:cubicBezTo>
                  <a:lnTo>
                    <a:pt x="12137" y="7486"/>
                  </a:lnTo>
                  <a:cubicBezTo>
                    <a:pt x="12185" y="7515"/>
                    <a:pt x="12283" y="7573"/>
                    <a:pt x="12414" y="7647"/>
                  </a:cubicBezTo>
                  <a:lnTo>
                    <a:pt x="12534" y="7716"/>
                  </a:lnTo>
                  <a:cubicBezTo>
                    <a:pt x="12618" y="7764"/>
                    <a:pt x="12710" y="7818"/>
                    <a:pt x="12806" y="7872"/>
                  </a:cubicBezTo>
                  <a:cubicBezTo>
                    <a:pt x="12999" y="7984"/>
                    <a:pt x="13249" y="8040"/>
                    <a:pt x="13501" y="8040"/>
                  </a:cubicBezTo>
                  <a:cubicBezTo>
                    <a:pt x="13503" y="8040"/>
                    <a:pt x="13506" y="8040"/>
                    <a:pt x="13509" y="8040"/>
                  </a:cubicBezTo>
                  <a:lnTo>
                    <a:pt x="13509" y="7216"/>
                  </a:lnTo>
                  <a:cubicBezTo>
                    <a:pt x="13237" y="7216"/>
                    <a:pt x="12968" y="7157"/>
                    <a:pt x="12760" y="7037"/>
                  </a:cubicBezTo>
                  <a:lnTo>
                    <a:pt x="12759" y="7036"/>
                  </a:lnTo>
                  <a:lnTo>
                    <a:pt x="12108" y="6660"/>
                  </a:lnTo>
                  <a:lnTo>
                    <a:pt x="12105" y="6660"/>
                  </a:lnTo>
                  <a:lnTo>
                    <a:pt x="3249" y="1545"/>
                  </a:lnTo>
                  <a:lnTo>
                    <a:pt x="1183" y="353"/>
                  </a:lnTo>
                  <a:lnTo>
                    <a:pt x="747" y="102"/>
                  </a:lnTo>
                  <a:cubicBezTo>
                    <a:pt x="692" y="70"/>
                    <a:pt x="634" y="45"/>
                    <a:pt x="575" y="26"/>
                  </a:cubicBezTo>
                  <a:cubicBezTo>
                    <a:pt x="547" y="17"/>
                    <a:pt x="519" y="11"/>
                    <a:pt x="492" y="7"/>
                  </a:cubicBezTo>
                  <a:cubicBezTo>
                    <a:pt x="470" y="3"/>
                    <a:pt x="448" y="0"/>
                    <a:pt x="425" y="0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8" name="Google Shape;4048;p30"/>
            <p:cNvSpPr/>
            <p:nvPr/>
          </p:nvSpPr>
          <p:spPr>
            <a:xfrm>
              <a:off x="2966300" y="1289175"/>
              <a:ext cx="135975" cy="123925"/>
            </a:xfrm>
            <a:custGeom>
              <a:rect b="b" l="l" r="r" t="t"/>
              <a:pathLst>
                <a:path extrusionOk="0" h="4957" w="5439">
                  <a:moveTo>
                    <a:pt x="2720" y="1"/>
                  </a:moveTo>
                  <a:cubicBezTo>
                    <a:pt x="2086" y="1"/>
                    <a:pt x="1452" y="243"/>
                    <a:pt x="968" y="727"/>
                  </a:cubicBezTo>
                  <a:cubicBezTo>
                    <a:pt x="1" y="1694"/>
                    <a:pt x="1" y="3263"/>
                    <a:pt x="968" y="4231"/>
                  </a:cubicBezTo>
                  <a:cubicBezTo>
                    <a:pt x="1452" y="4715"/>
                    <a:pt x="2086" y="4956"/>
                    <a:pt x="2720" y="4956"/>
                  </a:cubicBezTo>
                  <a:cubicBezTo>
                    <a:pt x="3354" y="4956"/>
                    <a:pt x="3989" y="4715"/>
                    <a:pt x="4472" y="4231"/>
                  </a:cubicBezTo>
                  <a:cubicBezTo>
                    <a:pt x="5439" y="3263"/>
                    <a:pt x="5439" y="1694"/>
                    <a:pt x="4472" y="727"/>
                  </a:cubicBezTo>
                  <a:cubicBezTo>
                    <a:pt x="3989" y="243"/>
                    <a:pt x="3354" y="1"/>
                    <a:pt x="2720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9" name="Google Shape;4049;p30"/>
            <p:cNvSpPr/>
            <p:nvPr/>
          </p:nvSpPr>
          <p:spPr>
            <a:xfrm>
              <a:off x="2919000" y="1251675"/>
              <a:ext cx="230575" cy="121300"/>
            </a:xfrm>
            <a:custGeom>
              <a:rect b="b" l="l" r="r" t="t"/>
              <a:pathLst>
                <a:path extrusionOk="0" h="4852" w="9223">
                  <a:moveTo>
                    <a:pt x="4612" y="1"/>
                  </a:moveTo>
                  <a:cubicBezTo>
                    <a:pt x="3537" y="1"/>
                    <a:pt x="2462" y="238"/>
                    <a:pt x="1642" y="711"/>
                  </a:cubicBezTo>
                  <a:cubicBezTo>
                    <a:pt x="1" y="1658"/>
                    <a:pt x="1" y="3194"/>
                    <a:pt x="1642" y="4142"/>
                  </a:cubicBezTo>
                  <a:cubicBezTo>
                    <a:pt x="2462" y="4615"/>
                    <a:pt x="3537" y="4852"/>
                    <a:pt x="4612" y="4852"/>
                  </a:cubicBezTo>
                  <a:cubicBezTo>
                    <a:pt x="5687" y="4852"/>
                    <a:pt x="6762" y="4615"/>
                    <a:pt x="7582" y="4142"/>
                  </a:cubicBezTo>
                  <a:cubicBezTo>
                    <a:pt x="9223" y="3194"/>
                    <a:pt x="9223" y="1658"/>
                    <a:pt x="7582" y="711"/>
                  </a:cubicBezTo>
                  <a:cubicBezTo>
                    <a:pt x="6762" y="238"/>
                    <a:pt x="5687" y="1"/>
                    <a:pt x="4612" y="1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0" name="Google Shape;4050;p30"/>
            <p:cNvSpPr/>
            <p:nvPr/>
          </p:nvSpPr>
          <p:spPr>
            <a:xfrm>
              <a:off x="2926025" y="1226125"/>
              <a:ext cx="216525" cy="125025"/>
            </a:xfrm>
            <a:custGeom>
              <a:rect b="b" l="l" r="r" t="t"/>
              <a:pathLst>
                <a:path extrusionOk="0" h="5001" w="8661">
                  <a:moveTo>
                    <a:pt x="4331" y="0"/>
                  </a:moveTo>
                  <a:cubicBezTo>
                    <a:pt x="1940" y="0"/>
                    <a:pt x="1" y="1120"/>
                    <a:pt x="1" y="2501"/>
                  </a:cubicBezTo>
                  <a:cubicBezTo>
                    <a:pt x="1" y="3881"/>
                    <a:pt x="1940" y="5001"/>
                    <a:pt x="4331" y="5001"/>
                  </a:cubicBezTo>
                  <a:cubicBezTo>
                    <a:pt x="6723" y="5001"/>
                    <a:pt x="8661" y="3881"/>
                    <a:pt x="8661" y="2501"/>
                  </a:cubicBezTo>
                  <a:cubicBezTo>
                    <a:pt x="8661" y="1120"/>
                    <a:pt x="6723" y="0"/>
                    <a:pt x="4331" y="0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1" name="Google Shape;4051;p30"/>
            <p:cNvSpPr/>
            <p:nvPr/>
          </p:nvSpPr>
          <p:spPr>
            <a:xfrm>
              <a:off x="2911800" y="1199800"/>
              <a:ext cx="245000" cy="128875"/>
            </a:xfrm>
            <a:custGeom>
              <a:rect b="b" l="l" r="r" t="t"/>
              <a:pathLst>
                <a:path extrusionOk="0" h="5155" w="9800">
                  <a:moveTo>
                    <a:pt x="4900" y="1"/>
                  </a:moveTo>
                  <a:cubicBezTo>
                    <a:pt x="3758" y="1"/>
                    <a:pt x="2616" y="252"/>
                    <a:pt x="1744" y="755"/>
                  </a:cubicBezTo>
                  <a:cubicBezTo>
                    <a:pt x="0" y="1762"/>
                    <a:pt x="0" y="3393"/>
                    <a:pt x="1744" y="4399"/>
                  </a:cubicBezTo>
                  <a:cubicBezTo>
                    <a:pt x="2616" y="4903"/>
                    <a:pt x="3758" y="5154"/>
                    <a:pt x="4900" y="5154"/>
                  </a:cubicBezTo>
                  <a:cubicBezTo>
                    <a:pt x="6042" y="5154"/>
                    <a:pt x="7185" y="4903"/>
                    <a:pt x="8056" y="4399"/>
                  </a:cubicBezTo>
                  <a:cubicBezTo>
                    <a:pt x="9799" y="3393"/>
                    <a:pt x="9799" y="1762"/>
                    <a:pt x="8056" y="755"/>
                  </a:cubicBezTo>
                  <a:cubicBezTo>
                    <a:pt x="7184" y="252"/>
                    <a:pt x="6042" y="1"/>
                    <a:pt x="4900" y="1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2" name="Google Shape;4052;p30"/>
            <p:cNvSpPr/>
            <p:nvPr/>
          </p:nvSpPr>
          <p:spPr>
            <a:xfrm>
              <a:off x="2919275" y="1172675"/>
              <a:ext cx="230050" cy="132800"/>
            </a:xfrm>
            <a:custGeom>
              <a:rect b="b" l="l" r="r" t="t"/>
              <a:pathLst>
                <a:path extrusionOk="0" h="5312" w="9202">
                  <a:moveTo>
                    <a:pt x="4601" y="0"/>
                  </a:moveTo>
                  <a:cubicBezTo>
                    <a:pt x="2060" y="0"/>
                    <a:pt x="1" y="1190"/>
                    <a:pt x="1" y="2656"/>
                  </a:cubicBezTo>
                  <a:cubicBezTo>
                    <a:pt x="1" y="4123"/>
                    <a:pt x="2060" y="5312"/>
                    <a:pt x="4601" y="5312"/>
                  </a:cubicBezTo>
                  <a:cubicBezTo>
                    <a:pt x="7141" y="5312"/>
                    <a:pt x="9201" y="4123"/>
                    <a:pt x="9201" y="2656"/>
                  </a:cubicBezTo>
                  <a:cubicBezTo>
                    <a:pt x="9201" y="1190"/>
                    <a:pt x="7141" y="0"/>
                    <a:pt x="4601" y="0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3" name="Google Shape;4053;p30"/>
            <p:cNvSpPr/>
            <p:nvPr/>
          </p:nvSpPr>
          <p:spPr>
            <a:xfrm>
              <a:off x="2916925" y="1145400"/>
              <a:ext cx="234750" cy="135550"/>
            </a:xfrm>
            <a:custGeom>
              <a:rect b="b" l="l" r="r" t="t"/>
              <a:pathLst>
                <a:path extrusionOk="0" h="5422" w="9390">
                  <a:moveTo>
                    <a:pt x="4695" y="0"/>
                  </a:moveTo>
                  <a:cubicBezTo>
                    <a:pt x="2102" y="0"/>
                    <a:pt x="0" y="1214"/>
                    <a:pt x="0" y="2712"/>
                  </a:cubicBezTo>
                  <a:cubicBezTo>
                    <a:pt x="0" y="4208"/>
                    <a:pt x="2102" y="5422"/>
                    <a:pt x="4695" y="5422"/>
                  </a:cubicBezTo>
                  <a:cubicBezTo>
                    <a:pt x="7287" y="5422"/>
                    <a:pt x="9389" y="4208"/>
                    <a:pt x="9389" y="2712"/>
                  </a:cubicBezTo>
                  <a:cubicBezTo>
                    <a:pt x="9389" y="1214"/>
                    <a:pt x="7287" y="0"/>
                    <a:pt x="4695" y="0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4" name="Google Shape;4054;p30"/>
            <p:cNvSpPr/>
            <p:nvPr/>
          </p:nvSpPr>
          <p:spPr>
            <a:xfrm>
              <a:off x="2739250" y="539700"/>
              <a:ext cx="590100" cy="721350"/>
            </a:xfrm>
            <a:custGeom>
              <a:rect b="b" l="l" r="r" t="t"/>
              <a:pathLst>
                <a:path extrusionOk="0" h="28854" w="23604">
                  <a:moveTo>
                    <a:pt x="11801" y="1"/>
                  </a:moveTo>
                  <a:cubicBezTo>
                    <a:pt x="11801" y="1"/>
                    <a:pt x="11802" y="1"/>
                    <a:pt x="11802" y="1"/>
                  </a:cubicBezTo>
                  <a:lnTo>
                    <a:pt x="11802" y="1"/>
                  </a:lnTo>
                  <a:cubicBezTo>
                    <a:pt x="11802" y="1"/>
                    <a:pt x="11802" y="1"/>
                    <a:pt x="11802" y="1"/>
                  </a:cubicBezTo>
                  <a:close/>
                  <a:moveTo>
                    <a:pt x="11802" y="1"/>
                  </a:moveTo>
                  <a:cubicBezTo>
                    <a:pt x="5284" y="1"/>
                    <a:pt x="0" y="5285"/>
                    <a:pt x="0" y="11803"/>
                  </a:cubicBezTo>
                  <a:cubicBezTo>
                    <a:pt x="0" y="21171"/>
                    <a:pt x="7730" y="22727"/>
                    <a:pt x="7730" y="26503"/>
                  </a:cubicBezTo>
                  <a:cubicBezTo>
                    <a:pt x="7730" y="27105"/>
                    <a:pt x="8128" y="27706"/>
                    <a:pt x="8922" y="28166"/>
                  </a:cubicBezTo>
                  <a:cubicBezTo>
                    <a:pt x="9717" y="28624"/>
                    <a:pt x="10760" y="28853"/>
                    <a:pt x="11802" y="28853"/>
                  </a:cubicBezTo>
                  <a:cubicBezTo>
                    <a:pt x="12844" y="28853"/>
                    <a:pt x="13886" y="28624"/>
                    <a:pt x="14681" y="28166"/>
                  </a:cubicBezTo>
                  <a:cubicBezTo>
                    <a:pt x="15475" y="27706"/>
                    <a:pt x="15874" y="27105"/>
                    <a:pt x="15874" y="26503"/>
                  </a:cubicBezTo>
                  <a:cubicBezTo>
                    <a:pt x="15874" y="22727"/>
                    <a:pt x="23603" y="21171"/>
                    <a:pt x="23603" y="11803"/>
                  </a:cubicBezTo>
                  <a:cubicBezTo>
                    <a:pt x="23603" y="5285"/>
                    <a:pt x="18320" y="1"/>
                    <a:pt x="11802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p30"/>
            <p:cNvSpPr/>
            <p:nvPr/>
          </p:nvSpPr>
          <p:spPr>
            <a:xfrm>
              <a:off x="2942800" y="1154150"/>
              <a:ext cx="182975" cy="96250"/>
            </a:xfrm>
            <a:custGeom>
              <a:rect b="b" l="l" r="r" t="t"/>
              <a:pathLst>
                <a:path extrusionOk="0" h="3850" w="7319">
                  <a:moveTo>
                    <a:pt x="3660" y="0"/>
                  </a:moveTo>
                  <a:cubicBezTo>
                    <a:pt x="2807" y="0"/>
                    <a:pt x="1954" y="188"/>
                    <a:pt x="1303" y="564"/>
                  </a:cubicBezTo>
                  <a:cubicBezTo>
                    <a:pt x="1" y="1316"/>
                    <a:pt x="1" y="2534"/>
                    <a:pt x="1303" y="3286"/>
                  </a:cubicBezTo>
                  <a:cubicBezTo>
                    <a:pt x="1954" y="3662"/>
                    <a:pt x="2807" y="3850"/>
                    <a:pt x="3660" y="3850"/>
                  </a:cubicBezTo>
                  <a:cubicBezTo>
                    <a:pt x="4513" y="3850"/>
                    <a:pt x="5366" y="3662"/>
                    <a:pt x="6017" y="3286"/>
                  </a:cubicBezTo>
                  <a:cubicBezTo>
                    <a:pt x="7319" y="2534"/>
                    <a:pt x="7319" y="1316"/>
                    <a:pt x="6017" y="564"/>
                  </a:cubicBezTo>
                  <a:cubicBezTo>
                    <a:pt x="5366" y="188"/>
                    <a:pt x="4513" y="0"/>
                    <a:pt x="3660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6" name="Google Shape;4056;p30"/>
            <p:cNvSpPr/>
            <p:nvPr/>
          </p:nvSpPr>
          <p:spPr>
            <a:xfrm>
              <a:off x="2919500" y="947275"/>
              <a:ext cx="223275" cy="280000"/>
            </a:xfrm>
            <a:custGeom>
              <a:rect b="b" l="l" r="r" t="t"/>
              <a:pathLst>
                <a:path extrusionOk="0" h="11200" w="8931">
                  <a:moveTo>
                    <a:pt x="4005" y="18"/>
                  </a:moveTo>
                  <a:cubicBezTo>
                    <a:pt x="4007" y="18"/>
                    <a:pt x="4009" y="18"/>
                    <a:pt x="4011" y="19"/>
                  </a:cubicBezTo>
                  <a:cubicBezTo>
                    <a:pt x="4101" y="19"/>
                    <a:pt x="4206" y="51"/>
                    <a:pt x="4323" y="123"/>
                  </a:cubicBezTo>
                  <a:cubicBezTo>
                    <a:pt x="4718" y="366"/>
                    <a:pt x="4912" y="734"/>
                    <a:pt x="4912" y="1114"/>
                  </a:cubicBezTo>
                  <a:cubicBezTo>
                    <a:pt x="4912" y="1464"/>
                    <a:pt x="4748" y="1822"/>
                    <a:pt x="4422" y="2101"/>
                  </a:cubicBezTo>
                  <a:cubicBezTo>
                    <a:pt x="4314" y="2194"/>
                    <a:pt x="4188" y="2278"/>
                    <a:pt x="4044" y="2349"/>
                  </a:cubicBezTo>
                  <a:lnTo>
                    <a:pt x="4044" y="2349"/>
                  </a:lnTo>
                  <a:cubicBezTo>
                    <a:pt x="4037" y="2336"/>
                    <a:pt x="4031" y="2324"/>
                    <a:pt x="4024" y="2311"/>
                  </a:cubicBezTo>
                  <a:cubicBezTo>
                    <a:pt x="3728" y="1731"/>
                    <a:pt x="3595" y="1173"/>
                    <a:pt x="3595" y="753"/>
                  </a:cubicBezTo>
                  <a:cubicBezTo>
                    <a:pt x="3595" y="529"/>
                    <a:pt x="3632" y="344"/>
                    <a:pt x="3704" y="216"/>
                  </a:cubicBezTo>
                  <a:cubicBezTo>
                    <a:pt x="3735" y="158"/>
                    <a:pt x="3779" y="108"/>
                    <a:pt x="3835" y="69"/>
                  </a:cubicBezTo>
                  <a:cubicBezTo>
                    <a:pt x="3885" y="36"/>
                    <a:pt x="3944" y="18"/>
                    <a:pt x="4005" y="18"/>
                  </a:cubicBezTo>
                  <a:close/>
                  <a:moveTo>
                    <a:pt x="319" y="125"/>
                  </a:moveTo>
                  <a:cubicBezTo>
                    <a:pt x="390" y="125"/>
                    <a:pt x="468" y="149"/>
                    <a:pt x="551" y="197"/>
                  </a:cubicBezTo>
                  <a:cubicBezTo>
                    <a:pt x="696" y="282"/>
                    <a:pt x="857" y="440"/>
                    <a:pt x="1024" y="668"/>
                  </a:cubicBezTo>
                  <a:cubicBezTo>
                    <a:pt x="1312" y="1060"/>
                    <a:pt x="1617" y="1659"/>
                    <a:pt x="1901" y="2447"/>
                  </a:cubicBezTo>
                  <a:lnTo>
                    <a:pt x="1901" y="2447"/>
                  </a:lnTo>
                  <a:cubicBezTo>
                    <a:pt x="1480" y="2299"/>
                    <a:pt x="1111" y="2064"/>
                    <a:pt x="814" y="1798"/>
                  </a:cubicBezTo>
                  <a:cubicBezTo>
                    <a:pt x="565" y="1575"/>
                    <a:pt x="366" y="1329"/>
                    <a:pt x="229" y="1096"/>
                  </a:cubicBezTo>
                  <a:cubicBezTo>
                    <a:pt x="93" y="863"/>
                    <a:pt x="19" y="644"/>
                    <a:pt x="19" y="472"/>
                  </a:cubicBezTo>
                  <a:cubicBezTo>
                    <a:pt x="18" y="415"/>
                    <a:pt x="28" y="360"/>
                    <a:pt x="47" y="308"/>
                  </a:cubicBezTo>
                  <a:cubicBezTo>
                    <a:pt x="65" y="262"/>
                    <a:pt x="95" y="221"/>
                    <a:pt x="134" y="191"/>
                  </a:cubicBezTo>
                  <a:cubicBezTo>
                    <a:pt x="186" y="148"/>
                    <a:pt x="251" y="125"/>
                    <a:pt x="319" y="125"/>
                  </a:cubicBezTo>
                  <a:close/>
                  <a:moveTo>
                    <a:pt x="8053" y="4045"/>
                  </a:moveTo>
                  <a:cubicBezTo>
                    <a:pt x="8351" y="4045"/>
                    <a:pt x="8613" y="4140"/>
                    <a:pt x="8787" y="4321"/>
                  </a:cubicBezTo>
                  <a:cubicBezTo>
                    <a:pt x="8874" y="4412"/>
                    <a:pt x="8913" y="4504"/>
                    <a:pt x="8913" y="4590"/>
                  </a:cubicBezTo>
                  <a:cubicBezTo>
                    <a:pt x="8912" y="4657"/>
                    <a:pt x="8890" y="4722"/>
                    <a:pt x="8849" y="4774"/>
                  </a:cubicBezTo>
                  <a:cubicBezTo>
                    <a:pt x="8787" y="4861"/>
                    <a:pt x="8677" y="4935"/>
                    <a:pt x="8530" y="4989"/>
                  </a:cubicBezTo>
                  <a:cubicBezTo>
                    <a:pt x="8382" y="5043"/>
                    <a:pt x="8194" y="5074"/>
                    <a:pt x="7976" y="5074"/>
                  </a:cubicBezTo>
                  <a:cubicBezTo>
                    <a:pt x="7604" y="5074"/>
                    <a:pt x="7141" y="4982"/>
                    <a:pt x="6622" y="4749"/>
                  </a:cubicBezTo>
                  <a:lnTo>
                    <a:pt x="6622" y="4749"/>
                  </a:lnTo>
                  <a:cubicBezTo>
                    <a:pt x="7059" y="4268"/>
                    <a:pt x="7598" y="4045"/>
                    <a:pt x="8053" y="4045"/>
                  </a:cubicBezTo>
                  <a:close/>
                  <a:moveTo>
                    <a:pt x="4006" y="0"/>
                  </a:moveTo>
                  <a:cubicBezTo>
                    <a:pt x="3942" y="0"/>
                    <a:pt x="3879" y="20"/>
                    <a:pt x="3825" y="55"/>
                  </a:cubicBezTo>
                  <a:cubicBezTo>
                    <a:pt x="3744" y="108"/>
                    <a:pt x="3681" y="198"/>
                    <a:pt x="3640" y="318"/>
                  </a:cubicBezTo>
                  <a:cubicBezTo>
                    <a:pt x="3598" y="436"/>
                    <a:pt x="3576" y="584"/>
                    <a:pt x="3576" y="753"/>
                  </a:cubicBezTo>
                  <a:cubicBezTo>
                    <a:pt x="3576" y="1177"/>
                    <a:pt x="3712" y="1737"/>
                    <a:pt x="4008" y="2320"/>
                  </a:cubicBezTo>
                  <a:cubicBezTo>
                    <a:pt x="4015" y="2332"/>
                    <a:pt x="4021" y="2345"/>
                    <a:pt x="4028" y="2357"/>
                  </a:cubicBezTo>
                  <a:lnTo>
                    <a:pt x="4028" y="2357"/>
                  </a:lnTo>
                  <a:cubicBezTo>
                    <a:pt x="3741" y="2497"/>
                    <a:pt x="3385" y="2588"/>
                    <a:pt x="2961" y="2606"/>
                  </a:cubicBezTo>
                  <a:cubicBezTo>
                    <a:pt x="2921" y="2608"/>
                    <a:pt x="2881" y="2609"/>
                    <a:pt x="2843" y="2609"/>
                  </a:cubicBezTo>
                  <a:cubicBezTo>
                    <a:pt x="2516" y="2609"/>
                    <a:pt x="2207" y="2552"/>
                    <a:pt x="1923" y="2454"/>
                  </a:cubicBezTo>
                  <a:lnTo>
                    <a:pt x="1923" y="2454"/>
                  </a:lnTo>
                  <a:cubicBezTo>
                    <a:pt x="1755" y="1987"/>
                    <a:pt x="1579" y="1586"/>
                    <a:pt x="1405" y="1254"/>
                  </a:cubicBezTo>
                  <a:cubicBezTo>
                    <a:pt x="1207" y="880"/>
                    <a:pt x="1011" y="594"/>
                    <a:pt x="827" y="401"/>
                  </a:cubicBezTo>
                  <a:cubicBezTo>
                    <a:pt x="748" y="317"/>
                    <a:pt x="659" y="243"/>
                    <a:pt x="560" y="183"/>
                  </a:cubicBezTo>
                  <a:cubicBezTo>
                    <a:pt x="475" y="133"/>
                    <a:pt x="395" y="108"/>
                    <a:pt x="319" y="108"/>
                  </a:cubicBezTo>
                  <a:cubicBezTo>
                    <a:pt x="247" y="108"/>
                    <a:pt x="177" y="132"/>
                    <a:pt x="123" y="178"/>
                  </a:cubicBezTo>
                  <a:cubicBezTo>
                    <a:pt x="82" y="210"/>
                    <a:pt x="50" y="254"/>
                    <a:pt x="31" y="302"/>
                  </a:cubicBezTo>
                  <a:cubicBezTo>
                    <a:pt x="10" y="356"/>
                    <a:pt x="0" y="414"/>
                    <a:pt x="1" y="472"/>
                  </a:cubicBezTo>
                  <a:cubicBezTo>
                    <a:pt x="1" y="648"/>
                    <a:pt x="76" y="870"/>
                    <a:pt x="212" y="1106"/>
                  </a:cubicBezTo>
                  <a:cubicBezTo>
                    <a:pt x="419" y="1458"/>
                    <a:pt x="766" y="1838"/>
                    <a:pt x="1218" y="2130"/>
                  </a:cubicBezTo>
                  <a:cubicBezTo>
                    <a:pt x="1427" y="2266"/>
                    <a:pt x="1659" y="2383"/>
                    <a:pt x="1909" y="2469"/>
                  </a:cubicBezTo>
                  <a:lnTo>
                    <a:pt x="1909" y="2469"/>
                  </a:lnTo>
                  <a:cubicBezTo>
                    <a:pt x="2117" y="3049"/>
                    <a:pt x="2312" y="3732"/>
                    <a:pt x="2480" y="4507"/>
                  </a:cubicBezTo>
                  <a:cubicBezTo>
                    <a:pt x="3071" y="7251"/>
                    <a:pt x="3108" y="9375"/>
                    <a:pt x="3108" y="9869"/>
                  </a:cubicBezTo>
                  <a:lnTo>
                    <a:pt x="3108" y="9950"/>
                  </a:lnTo>
                  <a:lnTo>
                    <a:pt x="3108" y="9978"/>
                  </a:lnTo>
                  <a:cubicBezTo>
                    <a:pt x="3108" y="9983"/>
                    <a:pt x="3112" y="9988"/>
                    <a:pt x="3117" y="9988"/>
                  </a:cubicBezTo>
                  <a:cubicBezTo>
                    <a:pt x="3122" y="9988"/>
                    <a:pt x="3126" y="9984"/>
                    <a:pt x="3126" y="9979"/>
                  </a:cubicBezTo>
                  <a:lnTo>
                    <a:pt x="3125" y="9979"/>
                  </a:lnTo>
                  <a:lnTo>
                    <a:pt x="3125" y="9869"/>
                  </a:lnTo>
                  <a:cubicBezTo>
                    <a:pt x="3125" y="9375"/>
                    <a:pt x="3088" y="7250"/>
                    <a:pt x="2497" y="4504"/>
                  </a:cubicBezTo>
                  <a:cubicBezTo>
                    <a:pt x="2331" y="3733"/>
                    <a:pt x="2137" y="3055"/>
                    <a:pt x="1930" y="2476"/>
                  </a:cubicBezTo>
                  <a:lnTo>
                    <a:pt x="1930" y="2476"/>
                  </a:lnTo>
                  <a:cubicBezTo>
                    <a:pt x="2213" y="2571"/>
                    <a:pt x="2519" y="2626"/>
                    <a:pt x="2843" y="2626"/>
                  </a:cubicBezTo>
                  <a:cubicBezTo>
                    <a:pt x="2883" y="2626"/>
                    <a:pt x="2922" y="2625"/>
                    <a:pt x="2962" y="2624"/>
                  </a:cubicBezTo>
                  <a:cubicBezTo>
                    <a:pt x="3389" y="2605"/>
                    <a:pt x="3747" y="2513"/>
                    <a:pt x="4036" y="2373"/>
                  </a:cubicBezTo>
                  <a:lnTo>
                    <a:pt x="4036" y="2373"/>
                  </a:lnTo>
                  <a:cubicBezTo>
                    <a:pt x="4334" y="2939"/>
                    <a:pt x="4786" y="3524"/>
                    <a:pt x="5417" y="4023"/>
                  </a:cubicBezTo>
                  <a:cubicBezTo>
                    <a:pt x="5828" y="4349"/>
                    <a:pt x="6224" y="4588"/>
                    <a:pt x="6592" y="4756"/>
                  </a:cubicBezTo>
                  <a:lnTo>
                    <a:pt x="6592" y="4756"/>
                  </a:lnTo>
                  <a:cubicBezTo>
                    <a:pt x="6292" y="5092"/>
                    <a:pt x="6041" y="5551"/>
                    <a:pt x="5899" y="6143"/>
                  </a:cubicBezTo>
                  <a:cubicBezTo>
                    <a:pt x="5413" y="8172"/>
                    <a:pt x="5320" y="11191"/>
                    <a:pt x="5320" y="11191"/>
                  </a:cubicBezTo>
                  <a:cubicBezTo>
                    <a:pt x="5320" y="11197"/>
                    <a:pt x="5325" y="11200"/>
                    <a:pt x="5329" y="11200"/>
                  </a:cubicBezTo>
                  <a:cubicBezTo>
                    <a:pt x="5334" y="11200"/>
                    <a:pt x="5338" y="11197"/>
                    <a:pt x="5338" y="11191"/>
                  </a:cubicBezTo>
                  <a:cubicBezTo>
                    <a:pt x="5338" y="11191"/>
                    <a:pt x="5338" y="11179"/>
                    <a:pt x="5339" y="11157"/>
                  </a:cubicBezTo>
                  <a:cubicBezTo>
                    <a:pt x="5351" y="10818"/>
                    <a:pt x="5461" y="8046"/>
                    <a:pt x="5916" y="6147"/>
                  </a:cubicBezTo>
                  <a:cubicBezTo>
                    <a:pt x="6058" y="5555"/>
                    <a:pt x="6309" y="5098"/>
                    <a:pt x="6609" y="4763"/>
                  </a:cubicBezTo>
                  <a:lnTo>
                    <a:pt x="6609" y="4763"/>
                  </a:lnTo>
                  <a:cubicBezTo>
                    <a:pt x="7132" y="4999"/>
                    <a:pt x="7600" y="5092"/>
                    <a:pt x="7976" y="5092"/>
                  </a:cubicBezTo>
                  <a:cubicBezTo>
                    <a:pt x="8270" y="5092"/>
                    <a:pt x="8508" y="5036"/>
                    <a:pt x="8673" y="4945"/>
                  </a:cubicBezTo>
                  <a:cubicBezTo>
                    <a:pt x="8747" y="4907"/>
                    <a:pt x="8812" y="4851"/>
                    <a:pt x="8864" y="4785"/>
                  </a:cubicBezTo>
                  <a:cubicBezTo>
                    <a:pt x="8906" y="4729"/>
                    <a:pt x="8930" y="4662"/>
                    <a:pt x="8930" y="4590"/>
                  </a:cubicBezTo>
                  <a:cubicBezTo>
                    <a:pt x="8930" y="4499"/>
                    <a:pt x="8888" y="4402"/>
                    <a:pt x="8800" y="4309"/>
                  </a:cubicBezTo>
                  <a:cubicBezTo>
                    <a:pt x="8621" y="4125"/>
                    <a:pt x="8355" y="4027"/>
                    <a:pt x="8053" y="4027"/>
                  </a:cubicBezTo>
                  <a:cubicBezTo>
                    <a:pt x="7591" y="4027"/>
                    <a:pt x="7046" y="4254"/>
                    <a:pt x="6605" y="4742"/>
                  </a:cubicBezTo>
                  <a:lnTo>
                    <a:pt x="6605" y="4742"/>
                  </a:lnTo>
                  <a:cubicBezTo>
                    <a:pt x="6236" y="4574"/>
                    <a:pt x="5839" y="4336"/>
                    <a:pt x="5427" y="4009"/>
                  </a:cubicBezTo>
                  <a:cubicBezTo>
                    <a:pt x="4798" y="3512"/>
                    <a:pt x="4349" y="2929"/>
                    <a:pt x="4052" y="2365"/>
                  </a:cubicBezTo>
                  <a:lnTo>
                    <a:pt x="4052" y="2365"/>
                  </a:lnTo>
                  <a:cubicBezTo>
                    <a:pt x="4197" y="2292"/>
                    <a:pt x="4325" y="2208"/>
                    <a:pt x="4434" y="2114"/>
                  </a:cubicBezTo>
                  <a:cubicBezTo>
                    <a:pt x="4764" y="1832"/>
                    <a:pt x="4930" y="1469"/>
                    <a:pt x="4930" y="1114"/>
                  </a:cubicBezTo>
                  <a:cubicBezTo>
                    <a:pt x="4930" y="728"/>
                    <a:pt x="4732" y="353"/>
                    <a:pt x="4333" y="108"/>
                  </a:cubicBezTo>
                  <a:cubicBezTo>
                    <a:pt x="4214" y="34"/>
                    <a:pt x="4107" y="0"/>
                    <a:pt x="4012" y="0"/>
                  </a:cubicBezTo>
                  <a:cubicBezTo>
                    <a:pt x="4010" y="0"/>
                    <a:pt x="4008" y="0"/>
                    <a:pt x="400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p30"/>
            <p:cNvSpPr/>
            <p:nvPr/>
          </p:nvSpPr>
          <p:spPr>
            <a:xfrm>
              <a:off x="2749225" y="733225"/>
              <a:ext cx="240750" cy="343900"/>
            </a:xfrm>
            <a:custGeom>
              <a:rect b="b" l="l" r="r" t="t"/>
              <a:pathLst>
                <a:path extrusionOk="0" h="13756" w="9630">
                  <a:moveTo>
                    <a:pt x="7131" y="8687"/>
                  </a:moveTo>
                  <a:cubicBezTo>
                    <a:pt x="7063" y="8687"/>
                    <a:pt x="6998" y="8710"/>
                    <a:pt x="6945" y="8753"/>
                  </a:cubicBezTo>
                  <a:cubicBezTo>
                    <a:pt x="6906" y="8783"/>
                    <a:pt x="6877" y="8824"/>
                    <a:pt x="6859" y="8870"/>
                  </a:cubicBezTo>
                  <a:cubicBezTo>
                    <a:pt x="6840" y="8922"/>
                    <a:pt x="6830" y="8977"/>
                    <a:pt x="6830" y="9033"/>
                  </a:cubicBezTo>
                  <a:cubicBezTo>
                    <a:pt x="6830" y="9204"/>
                    <a:pt x="6904" y="9425"/>
                    <a:pt x="7040" y="9658"/>
                  </a:cubicBezTo>
                  <a:cubicBezTo>
                    <a:pt x="7177" y="9890"/>
                    <a:pt x="7376" y="10136"/>
                    <a:pt x="7627" y="10360"/>
                  </a:cubicBezTo>
                  <a:cubicBezTo>
                    <a:pt x="7943" y="10645"/>
                    <a:pt x="8312" y="10866"/>
                    <a:pt x="8713" y="11009"/>
                  </a:cubicBezTo>
                  <a:cubicBezTo>
                    <a:pt x="8429" y="10222"/>
                    <a:pt x="8123" y="9622"/>
                    <a:pt x="7835" y="9230"/>
                  </a:cubicBezTo>
                  <a:cubicBezTo>
                    <a:pt x="7669" y="9002"/>
                    <a:pt x="7508" y="8844"/>
                    <a:pt x="7362" y="8759"/>
                  </a:cubicBezTo>
                  <a:cubicBezTo>
                    <a:pt x="7280" y="8711"/>
                    <a:pt x="7202" y="8687"/>
                    <a:pt x="7131" y="8687"/>
                  </a:cubicBezTo>
                  <a:close/>
                  <a:moveTo>
                    <a:pt x="8742" y="11037"/>
                  </a:moveTo>
                  <a:lnTo>
                    <a:pt x="8742" y="11037"/>
                  </a:lnTo>
                  <a:cubicBezTo>
                    <a:pt x="8853" y="11349"/>
                    <a:pt x="8960" y="11689"/>
                    <a:pt x="9061" y="12057"/>
                  </a:cubicBezTo>
                  <a:cubicBezTo>
                    <a:pt x="9162" y="11766"/>
                    <a:pt x="9240" y="11468"/>
                    <a:pt x="9295" y="11165"/>
                  </a:cubicBezTo>
                  <a:cubicBezTo>
                    <a:pt x="9107" y="11141"/>
                    <a:pt x="8921" y="11098"/>
                    <a:pt x="8742" y="11037"/>
                  </a:cubicBezTo>
                  <a:close/>
                  <a:moveTo>
                    <a:pt x="3346" y="0"/>
                  </a:moveTo>
                  <a:cubicBezTo>
                    <a:pt x="1433" y="4"/>
                    <a:pt x="1" y="3878"/>
                    <a:pt x="1642" y="8385"/>
                  </a:cubicBezTo>
                  <a:cubicBezTo>
                    <a:pt x="3043" y="12235"/>
                    <a:pt x="5187" y="13756"/>
                    <a:pt x="6924" y="13756"/>
                  </a:cubicBezTo>
                  <a:cubicBezTo>
                    <a:pt x="7212" y="13756"/>
                    <a:pt x="7498" y="13713"/>
                    <a:pt x="7771" y="13628"/>
                  </a:cubicBezTo>
                  <a:cubicBezTo>
                    <a:pt x="8337" y="13449"/>
                    <a:pt x="8768" y="12883"/>
                    <a:pt x="9052" y="12087"/>
                  </a:cubicBezTo>
                  <a:cubicBezTo>
                    <a:pt x="8947" y="11704"/>
                    <a:pt x="8836" y="11351"/>
                    <a:pt x="8720" y="11030"/>
                  </a:cubicBezTo>
                  <a:cubicBezTo>
                    <a:pt x="8477" y="10945"/>
                    <a:pt x="8244" y="10832"/>
                    <a:pt x="8030" y="10691"/>
                  </a:cubicBezTo>
                  <a:cubicBezTo>
                    <a:pt x="7578" y="10399"/>
                    <a:pt x="7231" y="10019"/>
                    <a:pt x="7025" y="9666"/>
                  </a:cubicBezTo>
                  <a:cubicBezTo>
                    <a:pt x="6887" y="9432"/>
                    <a:pt x="6812" y="9210"/>
                    <a:pt x="6812" y="9033"/>
                  </a:cubicBezTo>
                  <a:cubicBezTo>
                    <a:pt x="6812" y="8975"/>
                    <a:pt x="6822" y="8917"/>
                    <a:pt x="6842" y="8863"/>
                  </a:cubicBezTo>
                  <a:cubicBezTo>
                    <a:pt x="6862" y="8813"/>
                    <a:pt x="6893" y="8771"/>
                    <a:pt x="6934" y="8739"/>
                  </a:cubicBezTo>
                  <a:cubicBezTo>
                    <a:pt x="6990" y="8693"/>
                    <a:pt x="7060" y="8669"/>
                    <a:pt x="7131" y="8669"/>
                  </a:cubicBezTo>
                  <a:cubicBezTo>
                    <a:pt x="7206" y="8669"/>
                    <a:pt x="7286" y="8694"/>
                    <a:pt x="7372" y="8743"/>
                  </a:cubicBezTo>
                  <a:cubicBezTo>
                    <a:pt x="7471" y="8804"/>
                    <a:pt x="7560" y="8877"/>
                    <a:pt x="7639" y="8962"/>
                  </a:cubicBezTo>
                  <a:cubicBezTo>
                    <a:pt x="7822" y="9155"/>
                    <a:pt x="8019" y="9441"/>
                    <a:pt x="8217" y="9815"/>
                  </a:cubicBezTo>
                  <a:cubicBezTo>
                    <a:pt x="8392" y="10147"/>
                    <a:pt x="8567" y="10549"/>
                    <a:pt x="8734" y="11015"/>
                  </a:cubicBezTo>
                  <a:cubicBezTo>
                    <a:pt x="8918" y="11078"/>
                    <a:pt x="9107" y="11123"/>
                    <a:pt x="9299" y="11147"/>
                  </a:cubicBezTo>
                  <a:cubicBezTo>
                    <a:pt x="9630" y="9373"/>
                    <a:pt x="9425" y="6973"/>
                    <a:pt x="8604" y="4979"/>
                  </a:cubicBezTo>
                  <a:cubicBezTo>
                    <a:pt x="6981" y="1032"/>
                    <a:pt x="5112" y="1"/>
                    <a:pt x="3354" y="1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FFE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8" name="Google Shape;4058;p30"/>
            <p:cNvSpPr/>
            <p:nvPr/>
          </p:nvSpPr>
          <p:spPr>
            <a:xfrm>
              <a:off x="2919500" y="949925"/>
              <a:ext cx="62225" cy="85475"/>
            </a:xfrm>
            <a:custGeom>
              <a:rect b="b" l="l" r="r" t="t"/>
              <a:pathLst>
                <a:path extrusionOk="0" h="3419" w="2489">
                  <a:moveTo>
                    <a:pt x="315" y="19"/>
                  </a:moveTo>
                  <a:cubicBezTo>
                    <a:pt x="317" y="19"/>
                    <a:pt x="318" y="19"/>
                    <a:pt x="320" y="19"/>
                  </a:cubicBezTo>
                  <a:cubicBezTo>
                    <a:pt x="391" y="19"/>
                    <a:pt x="468" y="43"/>
                    <a:pt x="551" y="91"/>
                  </a:cubicBezTo>
                  <a:cubicBezTo>
                    <a:pt x="696" y="174"/>
                    <a:pt x="857" y="332"/>
                    <a:pt x="1024" y="560"/>
                  </a:cubicBezTo>
                  <a:cubicBezTo>
                    <a:pt x="1312" y="953"/>
                    <a:pt x="1617" y="1552"/>
                    <a:pt x="1902" y="2340"/>
                  </a:cubicBezTo>
                  <a:cubicBezTo>
                    <a:pt x="1501" y="2198"/>
                    <a:pt x="1132" y="1977"/>
                    <a:pt x="816" y="1692"/>
                  </a:cubicBezTo>
                  <a:cubicBezTo>
                    <a:pt x="565" y="1468"/>
                    <a:pt x="366" y="1222"/>
                    <a:pt x="229" y="989"/>
                  </a:cubicBezTo>
                  <a:cubicBezTo>
                    <a:pt x="93" y="756"/>
                    <a:pt x="19" y="536"/>
                    <a:pt x="19" y="365"/>
                  </a:cubicBezTo>
                  <a:cubicBezTo>
                    <a:pt x="18" y="309"/>
                    <a:pt x="28" y="254"/>
                    <a:pt x="48" y="202"/>
                  </a:cubicBezTo>
                  <a:cubicBezTo>
                    <a:pt x="65" y="155"/>
                    <a:pt x="95" y="115"/>
                    <a:pt x="134" y="84"/>
                  </a:cubicBezTo>
                  <a:cubicBezTo>
                    <a:pt x="185" y="43"/>
                    <a:pt x="249" y="19"/>
                    <a:pt x="315" y="19"/>
                  </a:cubicBezTo>
                  <a:close/>
                  <a:moveTo>
                    <a:pt x="320" y="1"/>
                  </a:moveTo>
                  <a:cubicBezTo>
                    <a:pt x="249" y="1"/>
                    <a:pt x="179" y="26"/>
                    <a:pt x="123" y="71"/>
                  </a:cubicBezTo>
                  <a:cubicBezTo>
                    <a:pt x="82" y="103"/>
                    <a:pt x="51" y="147"/>
                    <a:pt x="31" y="195"/>
                  </a:cubicBezTo>
                  <a:cubicBezTo>
                    <a:pt x="11" y="249"/>
                    <a:pt x="0" y="307"/>
                    <a:pt x="1" y="366"/>
                  </a:cubicBezTo>
                  <a:cubicBezTo>
                    <a:pt x="1" y="542"/>
                    <a:pt x="77" y="764"/>
                    <a:pt x="214" y="1000"/>
                  </a:cubicBezTo>
                  <a:cubicBezTo>
                    <a:pt x="420" y="1351"/>
                    <a:pt x="767" y="1731"/>
                    <a:pt x="1219" y="2024"/>
                  </a:cubicBezTo>
                  <a:cubicBezTo>
                    <a:pt x="1433" y="2164"/>
                    <a:pt x="1665" y="2277"/>
                    <a:pt x="1909" y="2362"/>
                  </a:cubicBezTo>
                  <a:cubicBezTo>
                    <a:pt x="2024" y="2684"/>
                    <a:pt x="2135" y="3036"/>
                    <a:pt x="2241" y="3419"/>
                  </a:cubicBezTo>
                  <a:lnTo>
                    <a:pt x="2250" y="3389"/>
                  </a:lnTo>
                  <a:cubicBezTo>
                    <a:pt x="2149" y="3021"/>
                    <a:pt x="2042" y="2679"/>
                    <a:pt x="1931" y="2369"/>
                  </a:cubicBezTo>
                  <a:lnTo>
                    <a:pt x="1931" y="2369"/>
                  </a:lnTo>
                  <a:cubicBezTo>
                    <a:pt x="2110" y="2430"/>
                    <a:pt x="2296" y="2473"/>
                    <a:pt x="2484" y="2497"/>
                  </a:cubicBezTo>
                  <a:cubicBezTo>
                    <a:pt x="2486" y="2491"/>
                    <a:pt x="2487" y="2485"/>
                    <a:pt x="2488" y="2479"/>
                  </a:cubicBezTo>
                  <a:cubicBezTo>
                    <a:pt x="2295" y="2455"/>
                    <a:pt x="2107" y="2410"/>
                    <a:pt x="1923" y="2347"/>
                  </a:cubicBezTo>
                  <a:cubicBezTo>
                    <a:pt x="1756" y="1881"/>
                    <a:pt x="1579" y="1479"/>
                    <a:pt x="1405" y="1147"/>
                  </a:cubicBezTo>
                  <a:cubicBezTo>
                    <a:pt x="1208" y="773"/>
                    <a:pt x="1011" y="487"/>
                    <a:pt x="827" y="294"/>
                  </a:cubicBezTo>
                  <a:cubicBezTo>
                    <a:pt x="748" y="209"/>
                    <a:pt x="659" y="136"/>
                    <a:pt x="560" y="77"/>
                  </a:cubicBezTo>
                  <a:cubicBezTo>
                    <a:pt x="475" y="27"/>
                    <a:pt x="395" y="2"/>
                    <a:pt x="319" y="2"/>
                  </a:cubicBezTo>
                  <a:lnTo>
                    <a:pt x="320" y="1"/>
                  </a:lnTo>
                  <a:close/>
                </a:path>
              </a:pathLst>
            </a:custGeom>
            <a:solidFill>
              <a:srgbClr val="F0B228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9" name="Google Shape;4059;p30"/>
            <p:cNvSpPr/>
            <p:nvPr/>
          </p:nvSpPr>
          <p:spPr>
            <a:xfrm>
              <a:off x="2830600" y="556125"/>
              <a:ext cx="375" cy="250"/>
            </a:xfrm>
            <a:custGeom>
              <a:rect b="b" l="l" r="r" t="t"/>
              <a:pathLst>
                <a:path extrusionOk="0" h="10" w="15">
                  <a:moveTo>
                    <a:pt x="0" y="0"/>
                  </a:moveTo>
                  <a:lnTo>
                    <a:pt x="15" y="10"/>
                  </a:lnTo>
                  <a:lnTo>
                    <a:pt x="15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8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0" name="Google Shape;4060;p30"/>
            <p:cNvSpPr/>
            <p:nvPr/>
          </p:nvSpPr>
          <p:spPr>
            <a:xfrm>
              <a:off x="3034300" y="556425"/>
              <a:ext cx="203175" cy="117325"/>
            </a:xfrm>
            <a:custGeom>
              <a:rect b="b" l="l" r="r" t="t"/>
              <a:pathLst>
                <a:path extrusionOk="0" h="4693" w="8127">
                  <a:moveTo>
                    <a:pt x="8127" y="0"/>
                  </a:moveTo>
                  <a:lnTo>
                    <a:pt x="0" y="4693"/>
                  </a:lnTo>
                  <a:lnTo>
                    <a:pt x="8127" y="0"/>
                  </a:lnTo>
                  <a:lnTo>
                    <a:pt x="8127" y="0"/>
                  </a:lnTo>
                  <a:close/>
                </a:path>
              </a:pathLst>
            </a:custGeom>
            <a:solidFill>
              <a:srgbClr val="183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61" name="Google Shape;4061;p30"/>
          <p:cNvSpPr/>
          <p:nvPr/>
        </p:nvSpPr>
        <p:spPr>
          <a:xfrm>
            <a:off x="4972612" y="1834398"/>
            <a:ext cx="25186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8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System Design Document</a:t>
            </a:r>
            <a:endParaRPr/>
          </a:p>
        </p:txBody>
      </p:sp>
      <p:pic>
        <p:nvPicPr>
          <p:cNvPr id="4062" name="Google Shape;406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6" name="Shape 4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7" name="Google Shape;4067;p31"/>
          <p:cNvSpPr/>
          <p:nvPr/>
        </p:nvSpPr>
        <p:spPr>
          <a:xfrm rot="5400000">
            <a:off x="1934007" y="-840825"/>
            <a:ext cx="5005320" cy="8887729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8" name="Google Shape;4068;p31"/>
          <p:cNvSpPr txBox="1"/>
          <p:nvPr>
            <p:ph type="title"/>
          </p:nvPr>
        </p:nvSpPr>
        <p:spPr>
          <a:xfrm>
            <a:off x="1822853" y="-52222"/>
            <a:ext cx="2974409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DESIGN GOALS</a:t>
            </a:r>
            <a:endParaRPr/>
          </a:p>
        </p:txBody>
      </p:sp>
      <p:sp>
        <p:nvSpPr>
          <p:cNvPr id="4069" name="Google Shape;4069;p31"/>
          <p:cNvSpPr/>
          <p:nvPr/>
        </p:nvSpPr>
        <p:spPr>
          <a:xfrm>
            <a:off x="379708" y="1735810"/>
            <a:ext cx="13096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PERFORMANCE </a:t>
            </a:r>
            <a:endParaRPr/>
          </a:p>
        </p:txBody>
      </p:sp>
      <p:sp>
        <p:nvSpPr>
          <p:cNvPr id="4070" name="Google Shape;4070;p31"/>
          <p:cNvSpPr/>
          <p:nvPr/>
        </p:nvSpPr>
        <p:spPr>
          <a:xfrm rot="5400000">
            <a:off x="1934020" y="-840825"/>
            <a:ext cx="5005320" cy="8887729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1" name="Google Shape;4071;p31"/>
          <p:cNvSpPr/>
          <p:nvPr/>
        </p:nvSpPr>
        <p:spPr>
          <a:xfrm>
            <a:off x="49074" y="1761421"/>
            <a:ext cx="13096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DG_0 </a:t>
            </a:r>
            <a:r>
              <a:rPr b="0" i="0" lang="it-IT" sz="1400" u="sng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PERFORMANCE</a:t>
            </a:r>
            <a:r>
              <a:rPr b="0" i="0" lang="it-IT" sz="14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endParaRPr/>
          </a:p>
        </p:txBody>
      </p:sp>
      <p:sp>
        <p:nvSpPr>
          <p:cNvPr id="4072" name="Google Shape;4072;p31"/>
          <p:cNvSpPr/>
          <p:nvPr/>
        </p:nvSpPr>
        <p:spPr>
          <a:xfrm>
            <a:off x="2000451" y="1761421"/>
            <a:ext cx="13096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DG_1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sng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AFFIDABILITA</a:t>
            </a:r>
            <a:r>
              <a:rPr b="0" i="0" lang="it-IT" sz="14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’</a:t>
            </a:r>
            <a:endParaRPr/>
          </a:p>
        </p:txBody>
      </p:sp>
      <p:sp>
        <p:nvSpPr>
          <p:cNvPr id="4073" name="Google Shape;4073;p31"/>
          <p:cNvSpPr/>
          <p:nvPr/>
        </p:nvSpPr>
        <p:spPr>
          <a:xfrm>
            <a:off x="4174460" y="1715076"/>
            <a:ext cx="139474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DG_2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sng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MANTENIMENTO</a:t>
            </a:r>
            <a:r>
              <a:rPr b="0" i="0" lang="it-IT" sz="14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endParaRPr/>
          </a:p>
        </p:txBody>
      </p:sp>
      <p:sp>
        <p:nvSpPr>
          <p:cNvPr id="4074" name="Google Shape;4074;p31"/>
          <p:cNvSpPr/>
          <p:nvPr/>
        </p:nvSpPr>
        <p:spPr>
          <a:xfrm>
            <a:off x="6040097" y="1735810"/>
            <a:ext cx="13096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DG_3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sng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USABILITA</a:t>
            </a:r>
            <a:r>
              <a:rPr b="0" i="0" lang="it-IT" sz="14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’</a:t>
            </a:r>
            <a:endParaRPr/>
          </a:p>
        </p:txBody>
      </p:sp>
      <p:cxnSp>
        <p:nvCxnSpPr>
          <p:cNvPr id="4075" name="Google Shape;4075;p31"/>
          <p:cNvCxnSpPr/>
          <p:nvPr/>
        </p:nvCxnSpPr>
        <p:spPr>
          <a:xfrm>
            <a:off x="1619873" y="1761421"/>
            <a:ext cx="0" cy="2953916"/>
          </a:xfrm>
          <a:prstGeom prst="straightConnector1">
            <a:avLst/>
          </a:prstGeom>
          <a:noFill/>
          <a:ln cap="flat" cmpd="sng" w="9525">
            <a:solidFill>
              <a:srgbClr val="FC5FA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76" name="Google Shape;4076;p31"/>
          <p:cNvCxnSpPr/>
          <p:nvPr/>
        </p:nvCxnSpPr>
        <p:spPr>
          <a:xfrm>
            <a:off x="1689315" y="3192651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FC5FA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77" name="Google Shape;4077;p31"/>
          <p:cNvCxnSpPr/>
          <p:nvPr/>
        </p:nvCxnSpPr>
        <p:spPr>
          <a:xfrm>
            <a:off x="1841715" y="3345051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FC5FA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78" name="Google Shape;4078;p31"/>
          <p:cNvCxnSpPr/>
          <p:nvPr/>
        </p:nvCxnSpPr>
        <p:spPr>
          <a:xfrm>
            <a:off x="3621798" y="1761421"/>
            <a:ext cx="0" cy="2953916"/>
          </a:xfrm>
          <a:prstGeom prst="straightConnector1">
            <a:avLst/>
          </a:prstGeom>
          <a:noFill/>
          <a:ln cap="flat" cmpd="sng" w="9525">
            <a:solidFill>
              <a:srgbClr val="FC5FA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79" name="Google Shape;4079;p31"/>
          <p:cNvCxnSpPr/>
          <p:nvPr/>
        </p:nvCxnSpPr>
        <p:spPr>
          <a:xfrm>
            <a:off x="5906123" y="1735810"/>
            <a:ext cx="0" cy="2953916"/>
          </a:xfrm>
          <a:prstGeom prst="straightConnector1">
            <a:avLst/>
          </a:prstGeom>
          <a:noFill/>
          <a:ln cap="flat" cmpd="sng" w="9525">
            <a:solidFill>
              <a:srgbClr val="FC5FA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0" name="Google Shape;4080;p31"/>
          <p:cNvSpPr/>
          <p:nvPr/>
        </p:nvSpPr>
        <p:spPr>
          <a:xfrm>
            <a:off x="2214584" y="837868"/>
            <a:ext cx="277819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2800" u="none" cap="none" strike="noStrike">
                <a:solidFill>
                  <a:srgbClr val="12257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TIPI DI CRITERI</a:t>
            </a:r>
            <a:endParaRPr/>
          </a:p>
        </p:txBody>
      </p:sp>
      <p:sp>
        <p:nvSpPr>
          <p:cNvPr id="4081" name="Google Shape;4081;p31"/>
          <p:cNvSpPr/>
          <p:nvPr/>
        </p:nvSpPr>
        <p:spPr>
          <a:xfrm>
            <a:off x="-24451" y="2679018"/>
            <a:ext cx="157517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it-IT" sz="1200" u="none" cap="none" strike="noStrike">
                <a:solidFill>
                  <a:srgbClr val="00000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DG_0.1 Tempo di risposta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it-IT" sz="1200" u="none" cap="none" strike="noStrike">
                <a:solidFill>
                  <a:srgbClr val="00000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DG_0.2 Throughput</a:t>
            </a:r>
            <a:endParaRPr/>
          </a:p>
          <a:p>
            <a:pPr indent="-19050" lvl="0" marL="1714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it-IT" sz="1200" u="none" cap="none" strike="noStrike">
                <a:solidFill>
                  <a:srgbClr val="00000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DG_0.3 Memoria</a:t>
            </a:r>
            <a:endParaRPr/>
          </a:p>
        </p:txBody>
      </p:sp>
      <p:sp>
        <p:nvSpPr>
          <p:cNvPr id="4082" name="Google Shape;4082;p31"/>
          <p:cNvSpPr/>
          <p:nvPr/>
        </p:nvSpPr>
        <p:spPr>
          <a:xfrm>
            <a:off x="1912654" y="2625510"/>
            <a:ext cx="1575171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it-IT" sz="1200" u="none" cap="none" strike="noStrike">
                <a:solidFill>
                  <a:srgbClr val="00000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DG_1.1 Fault tollerance</a:t>
            </a:r>
            <a:endParaRPr b="0" i="0" sz="1200" u="none" cap="none" strike="noStrike">
              <a:solidFill>
                <a:srgbClr val="000000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it-IT" sz="1200" u="none" cap="none" strike="noStrike">
                <a:solidFill>
                  <a:srgbClr val="00000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DG_1.2 Robustezza</a:t>
            </a:r>
            <a:endParaRPr b="0" i="0" sz="1200" u="none" cap="none" strike="noStrike">
              <a:solidFill>
                <a:srgbClr val="000000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19050" lvl="0" marL="1714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it-IT" sz="1200" u="none" cap="none" strike="noStrike">
                <a:solidFill>
                  <a:srgbClr val="00000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DG_1.3 Sicurezza</a:t>
            </a:r>
            <a:endParaRPr b="0" i="0" sz="1200" u="none" cap="none" strike="noStrike">
              <a:solidFill>
                <a:srgbClr val="000000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190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it-IT" sz="1200" u="none" cap="none" strike="noStrike">
                <a:solidFill>
                  <a:srgbClr val="00000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DG_1.4 Affidabilità</a:t>
            </a:r>
            <a:endParaRPr b="0" i="0" sz="1200" u="none" cap="none" strike="noStrike">
              <a:solidFill>
                <a:srgbClr val="000000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4083" name="Google Shape;4083;p31"/>
          <p:cNvSpPr/>
          <p:nvPr/>
        </p:nvSpPr>
        <p:spPr>
          <a:xfrm>
            <a:off x="4032965" y="2571750"/>
            <a:ext cx="167773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it-IT" sz="1200" u="none" cap="none" strike="noStrike">
                <a:solidFill>
                  <a:srgbClr val="00000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DG_2.2 Estendibilità</a:t>
            </a:r>
            <a:endParaRPr b="0" i="0" sz="1200" u="none" cap="none" strike="noStrike">
              <a:solidFill>
                <a:srgbClr val="000000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it-IT" sz="1200" u="none" cap="none" strike="noStrike">
                <a:solidFill>
                  <a:srgbClr val="00000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DG_2.2 Modificabilità</a:t>
            </a:r>
            <a:endParaRPr b="0" i="0" sz="1200" u="none" cap="none" strike="noStrike">
              <a:solidFill>
                <a:srgbClr val="000000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19050" lvl="0" marL="1714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it-IT" sz="1200" u="none" cap="none" strike="noStrike">
                <a:solidFill>
                  <a:srgbClr val="00000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DG_2.3 Adattabilità</a:t>
            </a:r>
            <a:endParaRPr b="0" i="0" sz="1200" u="none" cap="none" strike="noStrike">
              <a:solidFill>
                <a:srgbClr val="000000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190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it-IT" sz="1200" u="none" cap="none" strike="noStrike">
                <a:solidFill>
                  <a:srgbClr val="00000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DG_2.4 Portabilità</a:t>
            </a:r>
            <a:endParaRPr b="0" i="0" sz="1200" u="none" cap="none" strike="noStrike">
              <a:solidFill>
                <a:srgbClr val="000000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190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it-IT" sz="1200" u="none" cap="none" strike="noStrike">
                <a:solidFill>
                  <a:srgbClr val="00000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DG_2.5 Tracciabilità dei requisiti</a:t>
            </a:r>
            <a:endParaRPr b="0" i="0" sz="1200" u="none" cap="none" strike="noStrike">
              <a:solidFill>
                <a:srgbClr val="000000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4084" name="Google Shape;4084;p31"/>
          <p:cNvSpPr/>
          <p:nvPr/>
        </p:nvSpPr>
        <p:spPr>
          <a:xfrm>
            <a:off x="6047617" y="2571750"/>
            <a:ext cx="157517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it-IT" sz="1200" u="none" cap="none" strike="noStrike">
                <a:solidFill>
                  <a:srgbClr val="00000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DG_3.1 Utilità</a:t>
            </a:r>
            <a:endParaRPr b="0" i="0" sz="1200" u="none" cap="none" strike="noStrike">
              <a:solidFill>
                <a:srgbClr val="000000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it-IT" sz="1200" u="none" cap="none" strike="noStrike">
                <a:solidFill>
                  <a:srgbClr val="00000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DG_3.2 Usabilità</a:t>
            </a:r>
            <a:endParaRPr b="0" i="0" sz="1200" u="none" cap="none" strike="noStrike">
              <a:solidFill>
                <a:srgbClr val="000000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grpSp>
        <p:nvGrpSpPr>
          <p:cNvPr id="4085" name="Google Shape;4085;p31"/>
          <p:cNvGrpSpPr/>
          <p:nvPr/>
        </p:nvGrpSpPr>
        <p:grpSpPr>
          <a:xfrm>
            <a:off x="6529019" y="-12808"/>
            <a:ext cx="2187538" cy="1774229"/>
            <a:chOff x="4164300" y="1422000"/>
            <a:chExt cx="1490225" cy="962450"/>
          </a:xfrm>
        </p:grpSpPr>
        <p:sp>
          <p:nvSpPr>
            <p:cNvPr id="4086" name="Google Shape;4086;p31"/>
            <p:cNvSpPr/>
            <p:nvPr/>
          </p:nvSpPr>
          <p:spPr>
            <a:xfrm>
              <a:off x="5270400" y="2083850"/>
              <a:ext cx="356100" cy="205600"/>
            </a:xfrm>
            <a:custGeom>
              <a:rect b="b" l="l" r="r" t="t"/>
              <a:pathLst>
                <a:path extrusionOk="0" h="8224" w="14244">
                  <a:moveTo>
                    <a:pt x="7122" y="0"/>
                  </a:moveTo>
                  <a:cubicBezTo>
                    <a:pt x="5234" y="0"/>
                    <a:pt x="3423" y="434"/>
                    <a:pt x="2087" y="1205"/>
                  </a:cubicBezTo>
                  <a:cubicBezTo>
                    <a:pt x="751" y="1976"/>
                    <a:pt x="1" y="3022"/>
                    <a:pt x="1" y="4113"/>
                  </a:cubicBezTo>
                  <a:cubicBezTo>
                    <a:pt x="1" y="5202"/>
                    <a:pt x="751" y="6248"/>
                    <a:pt x="2087" y="7019"/>
                  </a:cubicBezTo>
                  <a:cubicBezTo>
                    <a:pt x="3423" y="7790"/>
                    <a:pt x="5234" y="8224"/>
                    <a:pt x="7122" y="8224"/>
                  </a:cubicBezTo>
                  <a:cubicBezTo>
                    <a:pt x="9010" y="8224"/>
                    <a:pt x="10823" y="7790"/>
                    <a:pt x="12159" y="7019"/>
                  </a:cubicBezTo>
                  <a:cubicBezTo>
                    <a:pt x="13493" y="6248"/>
                    <a:pt x="14244" y="5202"/>
                    <a:pt x="14244" y="4113"/>
                  </a:cubicBezTo>
                  <a:cubicBezTo>
                    <a:pt x="14244" y="3022"/>
                    <a:pt x="13493" y="1976"/>
                    <a:pt x="12159" y="1205"/>
                  </a:cubicBezTo>
                  <a:cubicBezTo>
                    <a:pt x="10823" y="434"/>
                    <a:pt x="9010" y="0"/>
                    <a:pt x="7122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7" name="Google Shape;4087;p31"/>
            <p:cNvSpPr/>
            <p:nvPr/>
          </p:nvSpPr>
          <p:spPr>
            <a:xfrm>
              <a:off x="4164300" y="1526750"/>
              <a:ext cx="1490225" cy="857700"/>
            </a:xfrm>
            <a:custGeom>
              <a:rect b="b" l="l" r="r" t="t"/>
              <a:pathLst>
                <a:path extrusionOk="0" h="34308" w="59609">
                  <a:moveTo>
                    <a:pt x="25051" y="0"/>
                  </a:moveTo>
                  <a:cubicBezTo>
                    <a:pt x="24806" y="0"/>
                    <a:pt x="24562" y="54"/>
                    <a:pt x="24375" y="162"/>
                  </a:cubicBezTo>
                  <a:lnTo>
                    <a:pt x="374" y="14020"/>
                  </a:lnTo>
                  <a:cubicBezTo>
                    <a:pt x="0" y="14235"/>
                    <a:pt x="0" y="14584"/>
                    <a:pt x="374" y="14800"/>
                  </a:cubicBezTo>
                  <a:lnTo>
                    <a:pt x="33883" y="34147"/>
                  </a:lnTo>
                  <a:cubicBezTo>
                    <a:pt x="34070" y="34254"/>
                    <a:pt x="34314" y="34308"/>
                    <a:pt x="34558" y="34308"/>
                  </a:cubicBezTo>
                  <a:cubicBezTo>
                    <a:pt x="34803" y="34308"/>
                    <a:pt x="35047" y="34254"/>
                    <a:pt x="35234" y="34147"/>
                  </a:cubicBezTo>
                  <a:lnTo>
                    <a:pt x="59236" y="20289"/>
                  </a:lnTo>
                  <a:cubicBezTo>
                    <a:pt x="59608" y="20074"/>
                    <a:pt x="59608" y="19724"/>
                    <a:pt x="59236" y="19509"/>
                  </a:cubicBezTo>
                  <a:lnTo>
                    <a:pt x="25727" y="162"/>
                  </a:lnTo>
                  <a:cubicBezTo>
                    <a:pt x="25540" y="54"/>
                    <a:pt x="25296" y="0"/>
                    <a:pt x="25051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8" name="Google Shape;4088;p31"/>
            <p:cNvSpPr/>
            <p:nvPr/>
          </p:nvSpPr>
          <p:spPr>
            <a:xfrm>
              <a:off x="4189875" y="1525200"/>
              <a:ext cx="1418925" cy="819225"/>
            </a:xfrm>
            <a:custGeom>
              <a:rect b="b" l="l" r="r" t="t"/>
              <a:pathLst>
                <a:path extrusionOk="0" h="32769" w="56757">
                  <a:moveTo>
                    <a:pt x="24311" y="0"/>
                  </a:moveTo>
                  <a:cubicBezTo>
                    <a:pt x="24035" y="0"/>
                    <a:pt x="23759" y="61"/>
                    <a:pt x="23549" y="183"/>
                  </a:cubicBezTo>
                  <a:lnTo>
                    <a:pt x="1" y="12128"/>
                  </a:lnTo>
                  <a:lnTo>
                    <a:pt x="1" y="13778"/>
                  </a:lnTo>
                  <a:lnTo>
                    <a:pt x="32892" y="32768"/>
                  </a:lnTo>
                  <a:lnTo>
                    <a:pt x="56440" y="19173"/>
                  </a:lnTo>
                  <a:cubicBezTo>
                    <a:pt x="56650" y="19051"/>
                    <a:pt x="56756" y="18892"/>
                    <a:pt x="56756" y="18733"/>
                  </a:cubicBezTo>
                  <a:lnTo>
                    <a:pt x="56756" y="17082"/>
                  </a:lnTo>
                  <a:lnTo>
                    <a:pt x="25074" y="183"/>
                  </a:lnTo>
                  <a:cubicBezTo>
                    <a:pt x="24864" y="61"/>
                    <a:pt x="24588" y="0"/>
                    <a:pt x="24311" y="0"/>
                  </a:cubicBez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9" name="Google Shape;4089;p31"/>
            <p:cNvSpPr/>
            <p:nvPr/>
          </p:nvSpPr>
          <p:spPr>
            <a:xfrm>
              <a:off x="5012150" y="1876100"/>
              <a:ext cx="596650" cy="468350"/>
            </a:xfrm>
            <a:custGeom>
              <a:rect b="b" l="l" r="r" t="t"/>
              <a:pathLst>
                <a:path extrusionOk="0" h="18734" w="23866">
                  <a:moveTo>
                    <a:pt x="1" y="0"/>
                  </a:moveTo>
                  <a:lnTo>
                    <a:pt x="1" y="18733"/>
                  </a:lnTo>
                  <a:lnTo>
                    <a:pt x="23549" y="5137"/>
                  </a:lnTo>
                  <a:cubicBezTo>
                    <a:pt x="23760" y="5015"/>
                    <a:pt x="23865" y="4856"/>
                    <a:pt x="23865" y="4697"/>
                  </a:cubicBezTo>
                  <a:lnTo>
                    <a:pt x="23865" y="3046"/>
                  </a:lnTo>
                  <a:lnTo>
                    <a:pt x="18154" y="0"/>
                  </a:lnTo>
                  <a:close/>
                </a:path>
              </a:pathLst>
            </a:custGeom>
            <a:solidFill>
              <a:srgbClr val="C3D4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0" name="Google Shape;4090;p31"/>
            <p:cNvSpPr/>
            <p:nvPr/>
          </p:nvSpPr>
          <p:spPr>
            <a:xfrm>
              <a:off x="4976400" y="1910950"/>
              <a:ext cx="643375" cy="376325"/>
            </a:xfrm>
            <a:custGeom>
              <a:rect b="b" l="l" r="r" t="t"/>
              <a:pathLst>
                <a:path extrusionOk="0" h="15053" w="25735">
                  <a:moveTo>
                    <a:pt x="24312" y="0"/>
                  </a:moveTo>
                  <a:lnTo>
                    <a:pt x="1" y="14035"/>
                  </a:lnTo>
                  <a:lnTo>
                    <a:pt x="1765" y="15053"/>
                  </a:lnTo>
                  <a:lnTo>
                    <a:pt x="25315" y="1458"/>
                  </a:lnTo>
                  <a:cubicBezTo>
                    <a:pt x="25734" y="1214"/>
                    <a:pt x="25734" y="821"/>
                    <a:pt x="25315" y="578"/>
                  </a:cubicBezTo>
                  <a:lnTo>
                    <a:pt x="24312" y="0"/>
                  </a:ln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1" name="Google Shape;4091;p31"/>
            <p:cNvSpPr/>
            <p:nvPr/>
          </p:nvSpPr>
          <p:spPr>
            <a:xfrm>
              <a:off x="4189875" y="1463275"/>
              <a:ext cx="1418900" cy="819200"/>
            </a:xfrm>
            <a:custGeom>
              <a:rect b="b" l="l" r="r" t="t"/>
              <a:pathLst>
                <a:path extrusionOk="0" h="32768" w="56756">
                  <a:moveTo>
                    <a:pt x="24311" y="0"/>
                  </a:moveTo>
                  <a:cubicBezTo>
                    <a:pt x="24035" y="0"/>
                    <a:pt x="23759" y="61"/>
                    <a:pt x="23549" y="183"/>
                  </a:cubicBezTo>
                  <a:lnTo>
                    <a:pt x="1" y="12127"/>
                  </a:lnTo>
                  <a:lnTo>
                    <a:pt x="1" y="13778"/>
                  </a:lnTo>
                  <a:lnTo>
                    <a:pt x="32892" y="32768"/>
                  </a:lnTo>
                  <a:lnTo>
                    <a:pt x="56440" y="19173"/>
                  </a:lnTo>
                  <a:cubicBezTo>
                    <a:pt x="56650" y="19051"/>
                    <a:pt x="56755" y="18892"/>
                    <a:pt x="56755" y="18732"/>
                  </a:cubicBezTo>
                  <a:lnTo>
                    <a:pt x="56755" y="17082"/>
                  </a:lnTo>
                  <a:lnTo>
                    <a:pt x="25074" y="183"/>
                  </a:lnTo>
                  <a:cubicBezTo>
                    <a:pt x="24864" y="61"/>
                    <a:pt x="24588" y="0"/>
                    <a:pt x="24311" y="0"/>
                  </a:cubicBez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2" name="Google Shape;4092;p31"/>
            <p:cNvSpPr/>
            <p:nvPr/>
          </p:nvSpPr>
          <p:spPr>
            <a:xfrm>
              <a:off x="5012150" y="1814175"/>
              <a:ext cx="596650" cy="468350"/>
            </a:xfrm>
            <a:custGeom>
              <a:rect b="b" l="l" r="r" t="t"/>
              <a:pathLst>
                <a:path extrusionOk="0" h="18734" w="23866">
                  <a:moveTo>
                    <a:pt x="1" y="0"/>
                  </a:moveTo>
                  <a:lnTo>
                    <a:pt x="1" y="18733"/>
                  </a:lnTo>
                  <a:lnTo>
                    <a:pt x="23549" y="5137"/>
                  </a:lnTo>
                  <a:cubicBezTo>
                    <a:pt x="23760" y="5015"/>
                    <a:pt x="23865" y="4856"/>
                    <a:pt x="23865" y="4696"/>
                  </a:cubicBezTo>
                  <a:lnTo>
                    <a:pt x="23865" y="3046"/>
                  </a:lnTo>
                  <a:lnTo>
                    <a:pt x="18154" y="0"/>
                  </a:lnTo>
                  <a:close/>
                </a:path>
              </a:pathLst>
            </a:custGeom>
            <a:solidFill>
              <a:srgbClr val="C3D4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3" name="Google Shape;4093;p31"/>
            <p:cNvSpPr/>
            <p:nvPr/>
          </p:nvSpPr>
          <p:spPr>
            <a:xfrm>
              <a:off x="4189875" y="1422000"/>
              <a:ext cx="1421550" cy="819225"/>
            </a:xfrm>
            <a:custGeom>
              <a:rect b="b" l="l" r="r" t="t"/>
              <a:pathLst>
                <a:path extrusionOk="0" h="32769" w="56862">
                  <a:moveTo>
                    <a:pt x="24311" y="0"/>
                  </a:moveTo>
                  <a:cubicBezTo>
                    <a:pt x="24035" y="0"/>
                    <a:pt x="23759" y="61"/>
                    <a:pt x="23549" y="182"/>
                  </a:cubicBezTo>
                  <a:lnTo>
                    <a:pt x="1" y="13778"/>
                  </a:lnTo>
                  <a:lnTo>
                    <a:pt x="32892" y="32768"/>
                  </a:lnTo>
                  <a:lnTo>
                    <a:pt x="56440" y="19172"/>
                  </a:lnTo>
                  <a:cubicBezTo>
                    <a:pt x="56861" y="18929"/>
                    <a:pt x="56861" y="18535"/>
                    <a:pt x="56440" y="18292"/>
                  </a:cubicBezTo>
                  <a:lnTo>
                    <a:pt x="25073" y="182"/>
                  </a:lnTo>
                  <a:cubicBezTo>
                    <a:pt x="24863" y="61"/>
                    <a:pt x="24587" y="0"/>
                    <a:pt x="24311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4" name="Google Shape;4094;p31"/>
            <p:cNvSpPr/>
            <p:nvPr/>
          </p:nvSpPr>
          <p:spPr>
            <a:xfrm>
              <a:off x="4254425" y="1762025"/>
              <a:ext cx="55500" cy="29200"/>
            </a:xfrm>
            <a:custGeom>
              <a:rect b="b" l="l" r="r" t="t"/>
              <a:pathLst>
                <a:path extrusionOk="0" h="1168" w="2220">
                  <a:moveTo>
                    <a:pt x="1110" y="0"/>
                  </a:moveTo>
                  <a:cubicBezTo>
                    <a:pt x="851" y="0"/>
                    <a:pt x="593" y="57"/>
                    <a:pt x="395" y="171"/>
                  </a:cubicBezTo>
                  <a:cubicBezTo>
                    <a:pt x="1" y="399"/>
                    <a:pt x="1" y="769"/>
                    <a:pt x="395" y="997"/>
                  </a:cubicBezTo>
                  <a:cubicBezTo>
                    <a:pt x="593" y="1111"/>
                    <a:pt x="851" y="1168"/>
                    <a:pt x="1110" y="1168"/>
                  </a:cubicBezTo>
                  <a:cubicBezTo>
                    <a:pt x="1369" y="1168"/>
                    <a:pt x="1628" y="1111"/>
                    <a:pt x="1825" y="997"/>
                  </a:cubicBezTo>
                  <a:cubicBezTo>
                    <a:pt x="2220" y="769"/>
                    <a:pt x="2220" y="399"/>
                    <a:pt x="1825" y="171"/>
                  </a:cubicBezTo>
                  <a:cubicBezTo>
                    <a:pt x="1628" y="57"/>
                    <a:pt x="1369" y="0"/>
                    <a:pt x="1110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5" name="Google Shape;4095;p31"/>
            <p:cNvSpPr/>
            <p:nvPr/>
          </p:nvSpPr>
          <p:spPr>
            <a:xfrm>
              <a:off x="4343800" y="1813600"/>
              <a:ext cx="55500" cy="29225"/>
            </a:xfrm>
            <a:custGeom>
              <a:rect b="b" l="l" r="r" t="t"/>
              <a:pathLst>
                <a:path extrusionOk="0" h="1169" w="2220">
                  <a:moveTo>
                    <a:pt x="1110" y="1"/>
                  </a:moveTo>
                  <a:cubicBezTo>
                    <a:pt x="852" y="1"/>
                    <a:pt x="593" y="58"/>
                    <a:pt x="395" y="172"/>
                  </a:cubicBezTo>
                  <a:cubicBezTo>
                    <a:pt x="1" y="401"/>
                    <a:pt x="1" y="770"/>
                    <a:pt x="395" y="997"/>
                  </a:cubicBezTo>
                  <a:cubicBezTo>
                    <a:pt x="593" y="1111"/>
                    <a:pt x="852" y="1168"/>
                    <a:pt x="1110" y="1168"/>
                  </a:cubicBezTo>
                  <a:cubicBezTo>
                    <a:pt x="1369" y="1168"/>
                    <a:pt x="1628" y="1111"/>
                    <a:pt x="1825" y="997"/>
                  </a:cubicBezTo>
                  <a:cubicBezTo>
                    <a:pt x="2220" y="770"/>
                    <a:pt x="2220" y="400"/>
                    <a:pt x="1825" y="172"/>
                  </a:cubicBezTo>
                  <a:cubicBezTo>
                    <a:pt x="1628" y="58"/>
                    <a:pt x="1369" y="1"/>
                    <a:pt x="1110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6" name="Google Shape;4096;p31"/>
            <p:cNvSpPr/>
            <p:nvPr/>
          </p:nvSpPr>
          <p:spPr>
            <a:xfrm>
              <a:off x="4433150" y="1865225"/>
              <a:ext cx="55550" cy="29200"/>
            </a:xfrm>
            <a:custGeom>
              <a:rect b="b" l="l" r="r" t="t"/>
              <a:pathLst>
                <a:path extrusionOk="0" h="1168" w="2222">
                  <a:moveTo>
                    <a:pt x="1112" y="0"/>
                  </a:moveTo>
                  <a:cubicBezTo>
                    <a:pt x="853" y="0"/>
                    <a:pt x="594" y="57"/>
                    <a:pt x="397" y="171"/>
                  </a:cubicBezTo>
                  <a:cubicBezTo>
                    <a:pt x="1" y="399"/>
                    <a:pt x="2" y="768"/>
                    <a:pt x="397" y="997"/>
                  </a:cubicBezTo>
                  <a:cubicBezTo>
                    <a:pt x="594" y="1111"/>
                    <a:pt x="853" y="1168"/>
                    <a:pt x="1112" y="1168"/>
                  </a:cubicBezTo>
                  <a:cubicBezTo>
                    <a:pt x="1370" y="1168"/>
                    <a:pt x="1629" y="1111"/>
                    <a:pt x="1827" y="997"/>
                  </a:cubicBezTo>
                  <a:cubicBezTo>
                    <a:pt x="2221" y="768"/>
                    <a:pt x="2221" y="399"/>
                    <a:pt x="1827" y="171"/>
                  </a:cubicBezTo>
                  <a:cubicBezTo>
                    <a:pt x="1629" y="57"/>
                    <a:pt x="1370" y="0"/>
                    <a:pt x="1112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7" name="Google Shape;4097;p31"/>
            <p:cNvSpPr/>
            <p:nvPr/>
          </p:nvSpPr>
          <p:spPr>
            <a:xfrm>
              <a:off x="4522575" y="1916825"/>
              <a:ext cx="55500" cy="29225"/>
            </a:xfrm>
            <a:custGeom>
              <a:rect b="b" l="l" r="r" t="t"/>
              <a:pathLst>
                <a:path extrusionOk="0" h="1169" w="2220">
                  <a:moveTo>
                    <a:pt x="1110" y="1"/>
                  </a:moveTo>
                  <a:cubicBezTo>
                    <a:pt x="851" y="1"/>
                    <a:pt x="592" y="58"/>
                    <a:pt x="395" y="172"/>
                  </a:cubicBezTo>
                  <a:cubicBezTo>
                    <a:pt x="0" y="399"/>
                    <a:pt x="0" y="769"/>
                    <a:pt x="395" y="997"/>
                  </a:cubicBezTo>
                  <a:cubicBezTo>
                    <a:pt x="592" y="1111"/>
                    <a:pt x="851" y="1168"/>
                    <a:pt x="1110" y="1168"/>
                  </a:cubicBezTo>
                  <a:cubicBezTo>
                    <a:pt x="1369" y="1168"/>
                    <a:pt x="1627" y="1111"/>
                    <a:pt x="1825" y="997"/>
                  </a:cubicBezTo>
                  <a:cubicBezTo>
                    <a:pt x="2219" y="769"/>
                    <a:pt x="2219" y="400"/>
                    <a:pt x="1825" y="172"/>
                  </a:cubicBezTo>
                  <a:cubicBezTo>
                    <a:pt x="1627" y="58"/>
                    <a:pt x="1369" y="1"/>
                    <a:pt x="1110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8" name="Google Shape;4098;p31"/>
            <p:cNvSpPr/>
            <p:nvPr/>
          </p:nvSpPr>
          <p:spPr>
            <a:xfrm>
              <a:off x="4611925" y="1968425"/>
              <a:ext cx="55525" cy="29225"/>
            </a:xfrm>
            <a:custGeom>
              <a:rect b="b" l="l" r="r" t="t"/>
              <a:pathLst>
                <a:path extrusionOk="0" h="1169" w="2221">
                  <a:moveTo>
                    <a:pt x="1111" y="0"/>
                  </a:moveTo>
                  <a:cubicBezTo>
                    <a:pt x="852" y="0"/>
                    <a:pt x="593" y="57"/>
                    <a:pt x="396" y="171"/>
                  </a:cubicBezTo>
                  <a:cubicBezTo>
                    <a:pt x="0" y="399"/>
                    <a:pt x="0" y="770"/>
                    <a:pt x="396" y="998"/>
                  </a:cubicBezTo>
                  <a:cubicBezTo>
                    <a:pt x="593" y="1111"/>
                    <a:pt x="852" y="1168"/>
                    <a:pt x="1110" y="1168"/>
                  </a:cubicBezTo>
                  <a:cubicBezTo>
                    <a:pt x="1369" y="1168"/>
                    <a:pt x="1628" y="1111"/>
                    <a:pt x="1826" y="998"/>
                  </a:cubicBezTo>
                  <a:cubicBezTo>
                    <a:pt x="2221" y="770"/>
                    <a:pt x="2221" y="399"/>
                    <a:pt x="1826" y="171"/>
                  </a:cubicBezTo>
                  <a:cubicBezTo>
                    <a:pt x="1629" y="57"/>
                    <a:pt x="1370" y="0"/>
                    <a:pt x="1111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9" name="Google Shape;4099;p31"/>
            <p:cNvSpPr/>
            <p:nvPr/>
          </p:nvSpPr>
          <p:spPr>
            <a:xfrm>
              <a:off x="4701300" y="2020025"/>
              <a:ext cx="55525" cy="29200"/>
            </a:xfrm>
            <a:custGeom>
              <a:rect b="b" l="l" r="r" t="t"/>
              <a:pathLst>
                <a:path extrusionOk="0" h="1168" w="2221">
                  <a:moveTo>
                    <a:pt x="1111" y="1"/>
                  </a:moveTo>
                  <a:cubicBezTo>
                    <a:pt x="852" y="1"/>
                    <a:pt x="594" y="58"/>
                    <a:pt x="396" y="172"/>
                  </a:cubicBezTo>
                  <a:cubicBezTo>
                    <a:pt x="1" y="400"/>
                    <a:pt x="2" y="769"/>
                    <a:pt x="396" y="997"/>
                  </a:cubicBezTo>
                  <a:cubicBezTo>
                    <a:pt x="594" y="1111"/>
                    <a:pt x="852" y="1168"/>
                    <a:pt x="1111" y="1168"/>
                  </a:cubicBezTo>
                  <a:cubicBezTo>
                    <a:pt x="1370" y="1168"/>
                    <a:pt x="1629" y="1111"/>
                    <a:pt x="1826" y="997"/>
                  </a:cubicBezTo>
                  <a:cubicBezTo>
                    <a:pt x="2221" y="769"/>
                    <a:pt x="2221" y="400"/>
                    <a:pt x="1826" y="172"/>
                  </a:cubicBezTo>
                  <a:cubicBezTo>
                    <a:pt x="1628" y="58"/>
                    <a:pt x="1369" y="1"/>
                    <a:pt x="1111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0" name="Google Shape;4100;p31"/>
            <p:cNvSpPr/>
            <p:nvPr/>
          </p:nvSpPr>
          <p:spPr>
            <a:xfrm>
              <a:off x="4790675" y="2071650"/>
              <a:ext cx="55525" cy="29200"/>
            </a:xfrm>
            <a:custGeom>
              <a:rect b="b" l="l" r="r" t="t"/>
              <a:pathLst>
                <a:path extrusionOk="0" h="1168" w="2221">
                  <a:moveTo>
                    <a:pt x="1111" y="0"/>
                  </a:moveTo>
                  <a:cubicBezTo>
                    <a:pt x="852" y="0"/>
                    <a:pt x="594" y="57"/>
                    <a:pt x="397" y="171"/>
                  </a:cubicBezTo>
                  <a:cubicBezTo>
                    <a:pt x="1" y="399"/>
                    <a:pt x="1" y="768"/>
                    <a:pt x="395" y="996"/>
                  </a:cubicBezTo>
                  <a:cubicBezTo>
                    <a:pt x="593" y="1110"/>
                    <a:pt x="852" y="1167"/>
                    <a:pt x="1111" y="1167"/>
                  </a:cubicBezTo>
                  <a:cubicBezTo>
                    <a:pt x="1370" y="1167"/>
                    <a:pt x="1628" y="1110"/>
                    <a:pt x="1826" y="996"/>
                  </a:cubicBezTo>
                  <a:cubicBezTo>
                    <a:pt x="2221" y="768"/>
                    <a:pt x="2221" y="399"/>
                    <a:pt x="1826" y="171"/>
                  </a:cubicBezTo>
                  <a:cubicBezTo>
                    <a:pt x="1628" y="57"/>
                    <a:pt x="1370" y="0"/>
                    <a:pt x="1111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1" name="Google Shape;4101;p31"/>
            <p:cNvSpPr/>
            <p:nvPr/>
          </p:nvSpPr>
          <p:spPr>
            <a:xfrm>
              <a:off x="4880050" y="2123250"/>
              <a:ext cx="55550" cy="29200"/>
            </a:xfrm>
            <a:custGeom>
              <a:rect b="b" l="l" r="r" t="t"/>
              <a:pathLst>
                <a:path extrusionOk="0" h="1168" w="2222">
                  <a:moveTo>
                    <a:pt x="1111" y="1"/>
                  </a:moveTo>
                  <a:cubicBezTo>
                    <a:pt x="853" y="1"/>
                    <a:pt x="594" y="58"/>
                    <a:pt x="397" y="172"/>
                  </a:cubicBezTo>
                  <a:cubicBezTo>
                    <a:pt x="1" y="398"/>
                    <a:pt x="2" y="769"/>
                    <a:pt x="397" y="997"/>
                  </a:cubicBezTo>
                  <a:cubicBezTo>
                    <a:pt x="594" y="1111"/>
                    <a:pt x="853" y="1168"/>
                    <a:pt x="1111" y="1168"/>
                  </a:cubicBezTo>
                  <a:cubicBezTo>
                    <a:pt x="1370" y="1168"/>
                    <a:pt x="1629" y="1111"/>
                    <a:pt x="1827" y="997"/>
                  </a:cubicBezTo>
                  <a:cubicBezTo>
                    <a:pt x="2221" y="769"/>
                    <a:pt x="2221" y="400"/>
                    <a:pt x="1827" y="172"/>
                  </a:cubicBezTo>
                  <a:cubicBezTo>
                    <a:pt x="1629" y="58"/>
                    <a:pt x="1370" y="1"/>
                    <a:pt x="1111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2" name="Google Shape;4102;p31"/>
            <p:cNvSpPr/>
            <p:nvPr/>
          </p:nvSpPr>
          <p:spPr>
            <a:xfrm>
              <a:off x="4969450" y="2174825"/>
              <a:ext cx="55525" cy="29225"/>
            </a:xfrm>
            <a:custGeom>
              <a:rect b="b" l="l" r="r" t="t"/>
              <a:pathLst>
                <a:path extrusionOk="0" h="1169" w="2221">
                  <a:moveTo>
                    <a:pt x="1110" y="1"/>
                  </a:moveTo>
                  <a:cubicBezTo>
                    <a:pt x="851" y="1"/>
                    <a:pt x="593" y="58"/>
                    <a:pt x="395" y="172"/>
                  </a:cubicBezTo>
                  <a:cubicBezTo>
                    <a:pt x="0" y="400"/>
                    <a:pt x="0" y="769"/>
                    <a:pt x="395" y="997"/>
                  </a:cubicBezTo>
                  <a:cubicBezTo>
                    <a:pt x="593" y="1111"/>
                    <a:pt x="851" y="1168"/>
                    <a:pt x="1110" y="1168"/>
                  </a:cubicBezTo>
                  <a:cubicBezTo>
                    <a:pt x="1369" y="1168"/>
                    <a:pt x="1628" y="1111"/>
                    <a:pt x="1826" y="997"/>
                  </a:cubicBezTo>
                  <a:cubicBezTo>
                    <a:pt x="2220" y="769"/>
                    <a:pt x="2220" y="400"/>
                    <a:pt x="1826" y="172"/>
                  </a:cubicBezTo>
                  <a:cubicBezTo>
                    <a:pt x="1628" y="58"/>
                    <a:pt x="1369" y="1"/>
                    <a:pt x="1110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3" name="Google Shape;4103;p31"/>
            <p:cNvSpPr/>
            <p:nvPr/>
          </p:nvSpPr>
          <p:spPr>
            <a:xfrm>
              <a:off x="4181500" y="1802950"/>
              <a:ext cx="839025" cy="505000"/>
            </a:xfrm>
            <a:custGeom>
              <a:rect b="b" l="l" r="r" t="t"/>
              <a:pathLst>
                <a:path extrusionOk="0" h="20200" w="33561">
                  <a:moveTo>
                    <a:pt x="0" y="0"/>
                  </a:moveTo>
                  <a:lnTo>
                    <a:pt x="0" y="826"/>
                  </a:lnTo>
                  <a:lnTo>
                    <a:pt x="33561" y="20199"/>
                  </a:lnTo>
                  <a:lnTo>
                    <a:pt x="33561" y="193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8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4" name="Google Shape;4104;p31"/>
            <p:cNvSpPr/>
            <p:nvPr/>
          </p:nvSpPr>
          <p:spPr>
            <a:xfrm>
              <a:off x="5020500" y="1936350"/>
              <a:ext cx="596650" cy="371550"/>
            </a:xfrm>
            <a:custGeom>
              <a:rect b="b" l="l" r="r" t="t"/>
              <a:pathLst>
                <a:path extrusionOk="0" h="14862" w="23866">
                  <a:moveTo>
                    <a:pt x="23865" y="0"/>
                  </a:moveTo>
                  <a:cubicBezTo>
                    <a:pt x="23865" y="175"/>
                    <a:pt x="23745" y="319"/>
                    <a:pt x="23549" y="442"/>
                  </a:cubicBezTo>
                  <a:lnTo>
                    <a:pt x="1" y="14037"/>
                  </a:lnTo>
                  <a:lnTo>
                    <a:pt x="1" y="14862"/>
                  </a:lnTo>
                  <a:lnTo>
                    <a:pt x="23560" y="1256"/>
                  </a:lnTo>
                  <a:cubicBezTo>
                    <a:pt x="23729" y="1158"/>
                    <a:pt x="23865" y="922"/>
                    <a:pt x="23865" y="728"/>
                  </a:cubicBezTo>
                  <a:lnTo>
                    <a:pt x="23865" y="0"/>
                  </a:lnTo>
                  <a:close/>
                </a:path>
              </a:pathLst>
            </a:custGeom>
            <a:solidFill>
              <a:srgbClr val="706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5" name="Google Shape;4105;p31"/>
            <p:cNvSpPr/>
            <p:nvPr/>
          </p:nvSpPr>
          <p:spPr>
            <a:xfrm>
              <a:off x="4181500" y="1798125"/>
              <a:ext cx="8400" cy="9675"/>
            </a:xfrm>
            <a:custGeom>
              <a:rect b="b" l="l" r="r" t="t"/>
              <a:pathLst>
                <a:path extrusionOk="0" h="387" w="336">
                  <a:moveTo>
                    <a:pt x="336" y="0"/>
                  </a:moveTo>
                  <a:lnTo>
                    <a:pt x="0" y="195"/>
                  </a:lnTo>
                  <a:lnTo>
                    <a:pt x="336" y="386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6" name="Google Shape;4106;p31"/>
            <p:cNvSpPr/>
            <p:nvPr/>
          </p:nvSpPr>
          <p:spPr>
            <a:xfrm>
              <a:off x="4336800" y="1481300"/>
              <a:ext cx="522650" cy="301775"/>
            </a:xfrm>
            <a:custGeom>
              <a:rect b="b" l="l" r="r" t="t"/>
              <a:pathLst>
                <a:path extrusionOk="0" fill="none" h="12071" w="20906">
                  <a:moveTo>
                    <a:pt x="338" y="10224"/>
                  </a:moveTo>
                  <a:lnTo>
                    <a:pt x="17708" y="194"/>
                  </a:lnTo>
                  <a:cubicBezTo>
                    <a:pt x="18046" y="0"/>
                    <a:pt x="18591" y="0"/>
                    <a:pt x="18928" y="194"/>
                  </a:cubicBezTo>
                  <a:lnTo>
                    <a:pt x="20569" y="1142"/>
                  </a:lnTo>
                  <a:cubicBezTo>
                    <a:pt x="20906" y="1336"/>
                    <a:pt x="20906" y="1652"/>
                    <a:pt x="20569" y="1846"/>
                  </a:cubicBezTo>
                  <a:lnTo>
                    <a:pt x="3199" y="11876"/>
                  </a:lnTo>
                  <a:cubicBezTo>
                    <a:pt x="2861" y="12070"/>
                    <a:pt x="2315" y="12070"/>
                    <a:pt x="1979" y="11876"/>
                  </a:cubicBezTo>
                  <a:lnTo>
                    <a:pt x="338" y="10929"/>
                  </a:lnTo>
                  <a:cubicBezTo>
                    <a:pt x="1" y="10734"/>
                    <a:pt x="1" y="10419"/>
                    <a:pt x="338" y="1022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12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7" name="Google Shape;4107;p31"/>
            <p:cNvSpPr/>
            <p:nvPr/>
          </p:nvSpPr>
          <p:spPr>
            <a:xfrm>
              <a:off x="4365750" y="1498000"/>
              <a:ext cx="464775" cy="268350"/>
            </a:xfrm>
            <a:custGeom>
              <a:rect b="b" l="l" r="r" t="t"/>
              <a:pathLst>
                <a:path extrusionOk="0" fill="none" h="10734" w="18591">
                  <a:moveTo>
                    <a:pt x="0" y="10734"/>
                  </a:moveTo>
                  <a:lnTo>
                    <a:pt x="18591" y="1"/>
                  </a:lnTo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12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8" name="Google Shape;4108;p31"/>
            <p:cNvSpPr/>
            <p:nvPr/>
          </p:nvSpPr>
          <p:spPr>
            <a:xfrm>
              <a:off x="4444075" y="1543225"/>
              <a:ext cx="1058950" cy="611575"/>
            </a:xfrm>
            <a:custGeom>
              <a:rect b="b" l="l" r="r" t="t"/>
              <a:pathLst>
                <a:path extrusionOk="0" fill="none" h="24463" w="42358">
                  <a:moveTo>
                    <a:pt x="337" y="10929"/>
                  </a:moveTo>
                  <a:lnTo>
                    <a:pt x="23444" y="24268"/>
                  </a:lnTo>
                  <a:cubicBezTo>
                    <a:pt x="23781" y="24462"/>
                    <a:pt x="24326" y="24462"/>
                    <a:pt x="24663" y="24268"/>
                  </a:cubicBezTo>
                  <a:lnTo>
                    <a:pt x="42021" y="14232"/>
                  </a:lnTo>
                  <a:cubicBezTo>
                    <a:pt x="42358" y="14038"/>
                    <a:pt x="42358" y="13722"/>
                    <a:pt x="42021" y="13528"/>
                  </a:cubicBezTo>
                  <a:lnTo>
                    <a:pt x="18928" y="195"/>
                  </a:lnTo>
                  <a:cubicBezTo>
                    <a:pt x="18591" y="0"/>
                    <a:pt x="18044" y="0"/>
                    <a:pt x="17708" y="195"/>
                  </a:cubicBezTo>
                  <a:lnTo>
                    <a:pt x="337" y="10225"/>
                  </a:lnTo>
                  <a:cubicBezTo>
                    <a:pt x="1" y="10418"/>
                    <a:pt x="1" y="10734"/>
                    <a:pt x="337" y="109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12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9" name="Google Shape;4109;p31"/>
            <p:cNvSpPr/>
            <p:nvPr/>
          </p:nvSpPr>
          <p:spPr>
            <a:xfrm>
              <a:off x="4472950" y="1559925"/>
              <a:ext cx="464850" cy="268375"/>
            </a:xfrm>
            <a:custGeom>
              <a:rect b="b" l="l" r="r" t="t"/>
              <a:pathLst>
                <a:path extrusionOk="0" fill="none" h="10735" w="18594">
                  <a:moveTo>
                    <a:pt x="0" y="10735"/>
                  </a:moveTo>
                  <a:lnTo>
                    <a:pt x="18593" y="1"/>
                  </a:lnTo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12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0" name="Google Shape;4110;p31"/>
            <p:cNvSpPr/>
            <p:nvPr/>
          </p:nvSpPr>
          <p:spPr>
            <a:xfrm>
              <a:off x="4508750" y="1580575"/>
              <a:ext cx="464850" cy="268375"/>
            </a:xfrm>
            <a:custGeom>
              <a:rect b="b" l="l" r="r" t="t"/>
              <a:pathLst>
                <a:path extrusionOk="0" fill="none" h="10735" w="18594">
                  <a:moveTo>
                    <a:pt x="1" y="10734"/>
                  </a:moveTo>
                  <a:lnTo>
                    <a:pt x="18593" y="0"/>
                  </a:lnTo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12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1" name="Google Shape;4111;p31"/>
            <p:cNvSpPr/>
            <p:nvPr/>
          </p:nvSpPr>
          <p:spPr>
            <a:xfrm>
              <a:off x="4544550" y="1601200"/>
              <a:ext cx="464850" cy="268400"/>
            </a:xfrm>
            <a:custGeom>
              <a:rect b="b" l="l" r="r" t="t"/>
              <a:pathLst>
                <a:path extrusionOk="0" fill="none" h="10736" w="18594">
                  <a:moveTo>
                    <a:pt x="1" y="10736"/>
                  </a:moveTo>
                  <a:lnTo>
                    <a:pt x="18594" y="1"/>
                  </a:lnTo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12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2" name="Google Shape;4112;p31"/>
            <p:cNvSpPr/>
            <p:nvPr/>
          </p:nvSpPr>
          <p:spPr>
            <a:xfrm>
              <a:off x="4580375" y="1621825"/>
              <a:ext cx="464825" cy="268425"/>
            </a:xfrm>
            <a:custGeom>
              <a:rect b="b" l="l" r="r" t="t"/>
              <a:pathLst>
                <a:path extrusionOk="0" fill="none" h="10737" w="18593">
                  <a:moveTo>
                    <a:pt x="0" y="10736"/>
                  </a:moveTo>
                  <a:lnTo>
                    <a:pt x="18593" y="1"/>
                  </a:lnTo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12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3" name="Google Shape;4113;p31"/>
            <p:cNvSpPr/>
            <p:nvPr/>
          </p:nvSpPr>
          <p:spPr>
            <a:xfrm>
              <a:off x="4616175" y="1642475"/>
              <a:ext cx="464875" cy="268400"/>
            </a:xfrm>
            <a:custGeom>
              <a:rect b="b" l="l" r="r" t="t"/>
              <a:pathLst>
                <a:path extrusionOk="0" fill="none" h="10736" w="18595">
                  <a:moveTo>
                    <a:pt x="0" y="10735"/>
                  </a:moveTo>
                  <a:lnTo>
                    <a:pt x="18594" y="0"/>
                  </a:lnTo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12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4" name="Google Shape;4114;p31"/>
            <p:cNvSpPr/>
            <p:nvPr/>
          </p:nvSpPr>
          <p:spPr>
            <a:xfrm>
              <a:off x="4652000" y="1663100"/>
              <a:ext cx="464850" cy="268400"/>
            </a:xfrm>
            <a:custGeom>
              <a:rect b="b" l="l" r="r" t="t"/>
              <a:pathLst>
                <a:path extrusionOk="0" fill="none" h="10736" w="18594">
                  <a:moveTo>
                    <a:pt x="1" y="10736"/>
                  </a:moveTo>
                  <a:lnTo>
                    <a:pt x="18594" y="1"/>
                  </a:lnTo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12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5" name="Google Shape;4115;p31"/>
            <p:cNvSpPr/>
            <p:nvPr/>
          </p:nvSpPr>
          <p:spPr>
            <a:xfrm>
              <a:off x="4687825" y="1683725"/>
              <a:ext cx="464825" cy="268425"/>
            </a:xfrm>
            <a:custGeom>
              <a:rect b="b" l="l" r="r" t="t"/>
              <a:pathLst>
                <a:path extrusionOk="0" fill="none" h="10737" w="18593">
                  <a:moveTo>
                    <a:pt x="0" y="10736"/>
                  </a:moveTo>
                  <a:lnTo>
                    <a:pt x="18593" y="1"/>
                  </a:lnTo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12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6" name="Google Shape;4116;p31"/>
            <p:cNvSpPr/>
            <p:nvPr/>
          </p:nvSpPr>
          <p:spPr>
            <a:xfrm>
              <a:off x="4723625" y="1704400"/>
              <a:ext cx="464850" cy="268375"/>
            </a:xfrm>
            <a:custGeom>
              <a:rect b="b" l="l" r="r" t="t"/>
              <a:pathLst>
                <a:path extrusionOk="0" fill="none" h="10735" w="18594">
                  <a:moveTo>
                    <a:pt x="0" y="10734"/>
                  </a:moveTo>
                  <a:lnTo>
                    <a:pt x="18593" y="0"/>
                  </a:lnTo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12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7" name="Google Shape;4117;p31"/>
            <p:cNvSpPr/>
            <p:nvPr/>
          </p:nvSpPr>
          <p:spPr>
            <a:xfrm>
              <a:off x="4759425" y="1725025"/>
              <a:ext cx="464875" cy="268375"/>
            </a:xfrm>
            <a:custGeom>
              <a:rect b="b" l="l" r="r" t="t"/>
              <a:pathLst>
                <a:path extrusionOk="0" fill="none" h="10735" w="18595">
                  <a:moveTo>
                    <a:pt x="1" y="10735"/>
                  </a:moveTo>
                  <a:lnTo>
                    <a:pt x="18595" y="1"/>
                  </a:lnTo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12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8" name="Google Shape;4118;p31"/>
            <p:cNvSpPr/>
            <p:nvPr/>
          </p:nvSpPr>
          <p:spPr>
            <a:xfrm>
              <a:off x="4795225" y="1745675"/>
              <a:ext cx="464875" cy="268375"/>
            </a:xfrm>
            <a:custGeom>
              <a:rect b="b" l="l" r="r" t="t"/>
              <a:pathLst>
                <a:path extrusionOk="0" fill="none" h="10735" w="18595">
                  <a:moveTo>
                    <a:pt x="1" y="10734"/>
                  </a:moveTo>
                  <a:lnTo>
                    <a:pt x="18595" y="0"/>
                  </a:lnTo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12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9" name="Google Shape;4119;p31"/>
            <p:cNvSpPr/>
            <p:nvPr/>
          </p:nvSpPr>
          <p:spPr>
            <a:xfrm>
              <a:off x="4831075" y="1766300"/>
              <a:ext cx="464850" cy="268375"/>
            </a:xfrm>
            <a:custGeom>
              <a:rect b="b" l="l" r="r" t="t"/>
              <a:pathLst>
                <a:path extrusionOk="0" fill="none" h="10735" w="18594">
                  <a:moveTo>
                    <a:pt x="0" y="10734"/>
                  </a:moveTo>
                  <a:lnTo>
                    <a:pt x="18593" y="0"/>
                  </a:lnTo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12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0" name="Google Shape;4120;p31"/>
            <p:cNvSpPr/>
            <p:nvPr/>
          </p:nvSpPr>
          <p:spPr>
            <a:xfrm>
              <a:off x="4902675" y="1807575"/>
              <a:ext cx="464850" cy="268375"/>
            </a:xfrm>
            <a:custGeom>
              <a:rect b="b" l="l" r="r" t="t"/>
              <a:pathLst>
                <a:path extrusionOk="0" fill="none" h="10735" w="18594">
                  <a:moveTo>
                    <a:pt x="1" y="10734"/>
                  </a:moveTo>
                  <a:lnTo>
                    <a:pt x="18594" y="0"/>
                  </a:lnTo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12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1" name="Google Shape;4121;p31"/>
            <p:cNvSpPr/>
            <p:nvPr/>
          </p:nvSpPr>
          <p:spPr>
            <a:xfrm>
              <a:off x="4938500" y="1828200"/>
              <a:ext cx="464875" cy="268400"/>
            </a:xfrm>
            <a:custGeom>
              <a:rect b="b" l="l" r="r" t="t"/>
              <a:pathLst>
                <a:path extrusionOk="0" fill="none" h="10736" w="18595">
                  <a:moveTo>
                    <a:pt x="0" y="10736"/>
                  </a:moveTo>
                  <a:lnTo>
                    <a:pt x="18594" y="0"/>
                  </a:lnTo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12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2" name="Google Shape;4122;p31"/>
            <p:cNvSpPr/>
            <p:nvPr/>
          </p:nvSpPr>
          <p:spPr>
            <a:xfrm>
              <a:off x="4974300" y="1848825"/>
              <a:ext cx="464875" cy="268400"/>
            </a:xfrm>
            <a:custGeom>
              <a:rect b="b" l="l" r="r" t="t"/>
              <a:pathLst>
                <a:path extrusionOk="0" fill="none" h="10736" w="18595">
                  <a:moveTo>
                    <a:pt x="0" y="10736"/>
                  </a:moveTo>
                  <a:lnTo>
                    <a:pt x="18594" y="1"/>
                  </a:lnTo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12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3" name="Google Shape;4123;p31"/>
            <p:cNvSpPr/>
            <p:nvPr/>
          </p:nvSpPr>
          <p:spPr>
            <a:xfrm>
              <a:off x="5010125" y="1869450"/>
              <a:ext cx="464850" cy="268425"/>
            </a:xfrm>
            <a:custGeom>
              <a:rect b="b" l="l" r="r" t="t"/>
              <a:pathLst>
                <a:path extrusionOk="0" fill="none" h="10737" w="18594">
                  <a:moveTo>
                    <a:pt x="1" y="10736"/>
                  </a:moveTo>
                  <a:lnTo>
                    <a:pt x="18594" y="1"/>
                  </a:lnTo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12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4" name="Google Shape;4124;p31"/>
            <p:cNvSpPr/>
            <p:nvPr/>
          </p:nvSpPr>
          <p:spPr>
            <a:xfrm>
              <a:off x="4866875" y="1786925"/>
              <a:ext cx="464850" cy="268375"/>
            </a:xfrm>
            <a:custGeom>
              <a:rect b="b" l="l" r="r" t="t"/>
              <a:pathLst>
                <a:path extrusionOk="0" fill="none" h="10735" w="18594">
                  <a:moveTo>
                    <a:pt x="1" y="10735"/>
                  </a:moveTo>
                  <a:lnTo>
                    <a:pt x="18593" y="1"/>
                  </a:lnTo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12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5" name="Google Shape;4125;p31"/>
            <p:cNvSpPr/>
            <p:nvPr/>
          </p:nvSpPr>
          <p:spPr>
            <a:xfrm>
              <a:off x="4893900" y="2223400"/>
              <a:ext cx="65350" cy="99500"/>
            </a:xfrm>
            <a:custGeom>
              <a:rect b="b" l="l" r="r" t="t"/>
              <a:pathLst>
                <a:path extrusionOk="0" h="3980" w="2614">
                  <a:moveTo>
                    <a:pt x="639" y="0"/>
                  </a:moveTo>
                  <a:cubicBezTo>
                    <a:pt x="521" y="208"/>
                    <a:pt x="416" y="423"/>
                    <a:pt x="327" y="645"/>
                  </a:cubicBezTo>
                  <a:cubicBezTo>
                    <a:pt x="130" y="1130"/>
                    <a:pt x="13" y="1633"/>
                    <a:pt x="3" y="2111"/>
                  </a:cubicBezTo>
                  <a:cubicBezTo>
                    <a:pt x="3" y="2134"/>
                    <a:pt x="1" y="2156"/>
                    <a:pt x="1" y="2177"/>
                  </a:cubicBezTo>
                  <a:cubicBezTo>
                    <a:pt x="1" y="2934"/>
                    <a:pt x="275" y="3509"/>
                    <a:pt x="771" y="3795"/>
                  </a:cubicBezTo>
                  <a:cubicBezTo>
                    <a:pt x="982" y="3916"/>
                    <a:pt x="1219" y="3980"/>
                    <a:pt x="1462" y="3980"/>
                  </a:cubicBezTo>
                  <a:cubicBezTo>
                    <a:pt x="1466" y="3980"/>
                    <a:pt x="1471" y="3980"/>
                    <a:pt x="1475" y="3980"/>
                  </a:cubicBezTo>
                  <a:cubicBezTo>
                    <a:pt x="1814" y="3980"/>
                    <a:pt x="2182" y="3870"/>
                    <a:pt x="2558" y="3654"/>
                  </a:cubicBezTo>
                  <a:cubicBezTo>
                    <a:pt x="2577" y="3643"/>
                    <a:pt x="2595" y="3630"/>
                    <a:pt x="2613" y="3618"/>
                  </a:cubicBezTo>
                  <a:lnTo>
                    <a:pt x="1882" y="3195"/>
                  </a:lnTo>
                  <a:cubicBezTo>
                    <a:pt x="1737" y="3247"/>
                    <a:pt x="1600" y="3274"/>
                    <a:pt x="1474" y="3274"/>
                  </a:cubicBezTo>
                  <a:cubicBezTo>
                    <a:pt x="1343" y="3274"/>
                    <a:pt x="1224" y="3245"/>
                    <a:pt x="1122" y="3186"/>
                  </a:cubicBezTo>
                  <a:cubicBezTo>
                    <a:pt x="923" y="3071"/>
                    <a:pt x="790" y="2843"/>
                    <a:pt x="734" y="2534"/>
                  </a:cubicBezTo>
                  <a:cubicBezTo>
                    <a:pt x="714" y="2416"/>
                    <a:pt x="704" y="2296"/>
                    <a:pt x="704" y="2177"/>
                  </a:cubicBezTo>
                  <a:cubicBezTo>
                    <a:pt x="704" y="1804"/>
                    <a:pt x="794" y="1400"/>
                    <a:pt x="946" y="1003"/>
                  </a:cubicBezTo>
                  <a:cubicBezTo>
                    <a:pt x="1032" y="779"/>
                    <a:pt x="1135" y="563"/>
                    <a:pt x="1254" y="356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6" name="Google Shape;4126;p31"/>
            <p:cNvSpPr/>
            <p:nvPr/>
          </p:nvSpPr>
          <p:spPr>
            <a:xfrm>
              <a:off x="4909875" y="2174300"/>
              <a:ext cx="100700" cy="57975"/>
            </a:xfrm>
            <a:custGeom>
              <a:rect b="b" l="l" r="r" t="t"/>
              <a:pathLst>
                <a:path extrusionOk="0" h="2319" w="4028">
                  <a:moveTo>
                    <a:pt x="2643" y="0"/>
                  </a:moveTo>
                  <a:cubicBezTo>
                    <a:pt x="2305" y="0"/>
                    <a:pt x="1939" y="108"/>
                    <a:pt x="1565" y="323"/>
                  </a:cubicBezTo>
                  <a:cubicBezTo>
                    <a:pt x="1323" y="466"/>
                    <a:pt x="1097" y="635"/>
                    <a:pt x="892" y="829"/>
                  </a:cubicBezTo>
                  <a:cubicBezTo>
                    <a:pt x="549" y="1150"/>
                    <a:pt x="245" y="1540"/>
                    <a:pt x="0" y="1963"/>
                  </a:cubicBezTo>
                  <a:lnTo>
                    <a:pt x="615" y="2319"/>
                  </a:lnTo>
                  <a:cubicBezTo>
                    <a:pt x="865" y="1886"/>
                    <a:pt x="1184" y="1494"/>
                    <a:pt x="1536" y="1200"/>
                  </a:cubicBezTo>
                  <a:cubicBezTo>
                    <a:pt x="1656" y="1102"/>
                    <a:pt x="1783" y="1011"/>
                    <a:pt x="1917" y="933"/>
                  </a:cubicBezTo>
                  <a:cubicBezTo>
                    <a:pt x="2125" y="813"/>
                    <a:pt x="2322" y="741"/>
                    <a:pt x="2500" y="715"/>
                  </a:cubicBezTo>
                  <a:cubicBezTo>
                    <a:pt x="2552" y="708"/>
                    <a:pt x="2602" y="704"/>
                    <a:pt x="2651" y="704"/>
                  </a:cubicBezTo>
                  <a:cubicBezTo>
                    <a:pt x="2781" y="704"/>
                    <a:pt x="2899" y="732"/>
                    <a:pt x="3000" y="790"/>
                  </a:cubicBezTo>
                  <a:cubicBezTo>
                    <a:pt x="3139" y="871"/>
                    <a:pt x="3242" y="1003"/>
                    <a:pt x="3313" y="1179"/>
                  </a:cubicBezTo>
                  <a:cubicBezTo>
                    <a:pt x="3373" y="1185"/>
                    <a:pt x="3433" y="1188"/>
                    <a:pt x="3493" y="1188"/>
                  </a:cubicBezTo>
                  <a:cubicBezTo>
                    <a:pt x="3678" y="1188"/>
                    <a:pt x="3864" y="1158"/>
                    <a:pt x="4028" y="1099"/>
                  </a:cubicBezTo>
                  <a:cubicBezTo>
                    <a:pt x="3910" y="689"/>
                    <a:pt x="3680" y="370"/>
                    <a:pt x="3352" y="181"/>
                  </a:cubicBezTo>
                  <a:cubicBezTo>
                    <a:pt x="3270" y="135"/>
                    <a:pt x="3183" y="98"/>
                    <a:pt x="3094" y="70"/>
                  </a:cubicBezTo>
                  <a:cubicBezTo>
                    <a:pt x="2951" y="23"/>
                    <a:pt x="2800" y="0"/>
                    <a:pt x="2643" y="0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7" name="Google Shape;4127;p31"/>
            <p:cNvSpPr/>
            <p:nvPr/>
          </p:nvSpPr>
          <p:spPr>
            <a:xfrm>
              <a:off x="4909875" y="2223400"/>
              <a:ext cx="15400" cy="8925"/>
            </a:xfrm>
            <a:custGeom>
              <a:rect b="b" l="l" r="r" t="t"/>
              <a:pathLst>
                <a:path extrusionOk="0" h="357" w="616">
                  <a:moveTo>
                    <a:pt x="0" y="0"/>
                  </a:moveTo>
                  <a:lnTo>
                    <a:pt x="615" y="356"/>
                  </a:lnTo>
                  <a:lnTo>
                    <a:pt x="615" y="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8" name="Google Shape;4128;p31"/>
            <p:cNvSpPr/>
            <p:nvPr/>
          </p:nvSpPr>
          <p:spPr>
            <a:xfrm>
              <a:off x="4804550" y="2171850"/>
              <a:ext cx="65375" cy="99500"/>
            </a:xfrm>
            <a:custGeom>
              <a:rect b="b" l="l" r="r" t="t"/>
              <a:pathLst>
                <a:path extrusionOk="0" h="3980" w="2615">
                  <a:moveTo>
                    <a:pt x="640" y="0"/>
                  </a:moveTo>
                  <a:cubicBezTo>
                    <a:pt x="521" y="208"/>
                    <a:pt x="417" y="422"/>
                    <a:pt x="327" y="644"/>
                  </a:cubicBezTo>
                  <a:cubicBezTo>
                    <a:pt x="131" y="1130"/>
                    <a:pt x="14" y="1633"/>
                    <a:pt x="4" y="2111"/>
                  </a:cubicBezTo>
                  <a:cubicBezTo>
                    <a:pt x="4" y="2132"/>
                    <a:pt x="1" y="2155"/>
                    <a:pt x="1" y="2177"/>
                  </a:cubicBezTo>
                  <a:cubicBezTo>
                    <a:pt x="1" y="2933"/>
                    <a:pt x="275" y="3509"/>
                    <a:pt x="772" y="3795"/>
                  </a:cubicBezTo>
                  <a:cubicBezTo>
                    <a:pt x="983" y="3917"/>
                    <a:pt x="1225" y="3980"/>
                    <a:pt x="1468" y="3980"/>
                  </a:cubicBezTo>
                  <a:cubicBezTo>
                    <a:pt x="1471" y="3980"/>
                    <a:pt x="1473" y="3980"/>
                    <a:pt x="1475" y="3980"/>
                  </a:cubicBezTo>
                  <a:cubicBezTo>
                    <a:pt x="1814" y="3980"/>
                    <a:pt x="2184" y="3870"/>
                    <a:pt x="2558" y="3654"/>
                  </a:cubicBezTo>
                  <a:cubicBezTo>
                    <a:pt x="2577" y="3643"/>
                    <a:pt x="2595" y="3630"/>
                    <a:pt x="2614" y="3618"/>
                  </a:cubicBezTo>
                  <a:lnTo>
                    <a:pt x="1882" y="3195"/>
                  </a:lnTo>
                  <a:cubicBezTo>
                    <a:pt x="1737" y="3247"/>
                    <a:pt x="1600" y="3274"/>
                    <a:pt x="1474" y="3274"/>
                  </a:cubicBezTo>
                  <a:cubicBezTo>
                    <a:pt x="1343" y="3274"/>
                    <a:pt x="1225" y="3245"/>
                    <a:pt x="1123" y="3186"/>
                  </a:cubicBezTo>
                  <a:cubicBezTo>
                    <a:pt x="924" y="3070"/>
                    <a:pt x="791" y="2843"/>
                    <a:pt x="736" y="2533"/>
                  </a:cubicBezTo>
                  <a:cubicBezTo>
                    <a:pt x="715" y="2416"/>
                    <a:pt x="704" y="2296"/>
                    <a:pt x="705" y="2177"/>
                  </a:cubicBezTo>
                  <a:cubicBezTo>
                    <a:pt x="705" y="1804"/>
                    <a:pt x="794" y="1400"/>
                    <a:pt x="947" y="1002"/>
                  </a:cubicBezTo>
                  <a:cubicBezTo>
                    <a:pt x="1032" y="778"/>
                    <a:pt x="1136" y="562"/>
                    <a:pt x="1256" y="356"/>
                  </a:cubicBezTo>
                  <a:lnTo>
                    <a:pt x="640" y="0"/>
                  </a:ln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9" name="Google Shape;4129;p31"/>
            <p:cNvSpPr/>
            <p:nvPr/>
          </p:nvSpPr>
          <p:spPr>
            <a:xfrm>
              <a:off x="4820475" y="2122700"/>
              <a:ext cx="100725" cy="57975"/>
            </a:xfrm>
            <a:custGeom>
              <a:rect b="b" l="l" r="r" t="t"/>
              <a:pathLst>
                <a:path extrusionOk="0" h="2319" w="4029">
                  <a:moveTo>
                    <a:pt x="2644" y="0"/>
                  </a:moveTo>
                  <a:cubicBezTo>
                    <a:pt x="2306" y="0"/>
                    <a:pt x="1940" y="108"/>
                    <a:pt x="1566" y="323"/>
                  </a:cubicBezTo>
                  <a:cubicBezTo>
                    <a:pt x="1323" y="465"/>
                    <a:pt x="1098" y="635"/>
                    <a:pt x="893" y="830"/>
                  </a:cubicBezTo>
                  <a:cubicBezTo>
                    <a:pt x="551" y="1149"/>
                    <a:pt x="246" y="1539"/>
                    <a:pt x="1" y="1964"/>
                  </a:cubicBezTo>
                  <a:lnTo>
                    <a:pt x="616" y="2318"/>
                  </a:lnTo>
                  <a:cubicBezTo>
                    <a:pt x="866" y="1887"/>
                    <a:pt x="1186" y="1494"/>
                    <a:pt x="1538" y="1201"/>
                  </a:cubicBezTo>
                  <a:cubicBezTo>
                    <a:pt x="1656" y="1101"/>
                    <a:pt x="1784" y="1012"/>
                    <a:pt x="1918" y="933"/>
                  </a:cubicBezTo>
                  <a:cubicBezTo>
                    <a:pt x="2126" y="814"/>
                    <a:pt x="2322" y="741"/>
                    <a:pt x="2501" y="715"/>
                  </a:cubicBezTo>
                  <a:cubicBezTo>
                    <a:pt x="2552" y="707"/>
                    <a:pt x="2602" y="704"/>
                    <a:pt x="2650" y="704"/>
                  </a:cubicBezTo>
                  <a:cubicBezTo>
                    <a:pt x="2781" y="704"/>
                    <a:pt x="2899" y="732"/>
                    <a:pt x="3001" y="791"/>
                  </a:cubicBezTo>
                  <a:cubicBezTo>
                    <a:pt x="3139" y="871"/>
                    <a:pt x="3243" y="1003"/>
                    <a:pt x="3314" y="1179"/>
                  </a:cubicBezTo>
                  <a:cubicBezTo>
                    <a:pt x="3374" y="1186"/>
                    <a:pt x="3433" y="1189"/>
                    <a:pt x="3493" y="1189"/>
                  </a:cubicBezTo>
                  <a:cubicBezTo>
                    <a:pt x="3679" y="1189"/>
                    <a:pt x="3864" y="1159"/>
                    <a:pt x="4029" y="1100"/>
                  </a:cubicBezTo>
                  <a:cubicBezTo>
                    <a:pt x="3910" y="688"/>
                    <a:pt x="3681" y="371"/>
                    <a:pt x="3353" y="182"/>
                  </a:cubicBezTo>
                  <a:cubicBezTo>
                    <a:pt x="3271" y="136"/>
                    <a:pt x="3185" y="98"/>
                    <a:pt x="3096" y="71"/>
                  </a:cubicBezTo>
                  <a:cubicBezTo>
                    <a:pt x="2953" y="24"/>
                    <a:pt x="2801" y="0"/>
                    <a:pt x="2644" y="0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0" name="Google Shape;4130;p31"/>
            <p:cNvSpPr/>
            <p:nvPr/>
          </p:nvSpPr>
          <p:spPr>
            <a:xfrm>
              <a:off x="4820525" y="2171650"/>
              <a:ext cx="15400" cy="8925"/>
            </a:xfrm>
            <a:custGeom>
              <a:rect b="b" l="l" r="r" t="t"/>
              <a:pathLst>
                <a:path extrusionOk="0" h="357" w="616">
                  <a:moveTo>
                    <a:pt x="0" y="1"/>
                  </a:moveTo>
                  <a:lnTo>
                    <a:pt x="0" y="2"/>
                  </a:lnTo>
                  <a:lnTo>
                    <a:pt x="615" y="357"/>
                  </a:lnTo>
                  <a:cubicBezTo>
                    <a:pt x="615" y="357"/>
                    <a:pt x="615" y="357"/>
                    <a:pt x="615" y="35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1" name="Google Shape;4131;p31"/>
            <p:cNvSpPr/>
            <p:nvPr/>
          </p:nvSpPr>
          <p:spPr>
            <a:xfrm>
              <a:off x="4715250" y="2120300"/>
              <a:ext cx="65350" cy="99500"/>
            </a:xfrm>
            <a:custGeom>
              <a:rect b="b" l="l" r="r" t="t"/>
              <a:pathLst>
                <a:path extrusionOk="0" h="3980" w="2614">
                  <a:moveTo>
                    <a:pt x="638" y="0"/>
                  </a:moveTo>
                  <a:cubicBezTo>
                    <a:pt x="520" y="208"/>
                    <a:pt x="415" y="422"/>
                    <a:pt x="326" y="644"/>
                  </a:cubicBezTo>
                  <a:cubicBezTo>
                    <a:pt x="129" y="1129"/>
                    <a:pt x="13" y="1633"/>
                    <a:pt x="2" y="2110"/>
                  </a:cubicBezTo>
                  <a:cubicBezTo>
                    <a:pt x="2" y="2132"/>
                    <a:pt x="0" y="2156"/>
                    <a:pt x="0" y="2177"/>
                  </a:cubicBezTo>
                  <a:cubicBezTo>
                    <a:pt x="0" y="2933"/>
                    <a:pt x="274" y="3509"/>
                    <a:pt x="770" y="3795"/>
                  </a:cubicBezTo>
                  <a:cubicBezTo>
                    <a:pt x="983" y="3917"/>
                    <a:pt x="1223" y="3979"/>
                    <a:pt x="1468" y="3979"/>
                  </a:cubicBezTo>
                  <a:cubicBezTo>
                    <a:pt x="1470" y="3979"/>
                    <a:pt x="1472" y="3979"/>
                    <a:pt x="1475" y="3979"/>
                  </a:cubicBezTo>
                  <a:cubicBezTo>
                    <a:pt x="1814" y="3979"/>
                    <a:pt x="2182" y="3870"/>
                    <a:pt x="2557" y="3654"/>
                  </a:cubicBezTo>
                  <a:cubicBezTo>
                    <a:pt x="2576" y="3643"/>
                    <a:pt x="2594" y="3630"/>
                    <a:pt x="2614" y="3617"/>
                  </a:cubicBezTo>
                  <a:lnTo>
                    <a:pt x="1881" y="3195"/>
                  </a:lnTo>
                  <a:cubicBezTo>
                    <a:pt x="1736" y="3247"/>
                    <a:pt x="1599" y="3274"/>
                    <a:pt x="1473" y="3274"/>
                  </a:cubicBezTo>
                  <a:cubicBezTo>
                    <a:pt x="1342" y="3274"/>
                    <a:pt x="1223" y="3245"/>
                    <a:pt x="1121" y="3186"/>
                  </a:cubicBezTo>
                  <a:cubicBezTo>
                    <a:pt x="922" y="3070"/>
                    <a:pt x="789" y="2843"/>
                    <a:pt x="734" y="2534"/>
                  </a:cubicBezTo>
                  <a:cubicBezTo>
                    <a:pt x="713" y="2416"/>
                    <a:pt x="703" y="2296"/>
                    <a:pt x="703" y="2177"/>
                  </a:cubicBezTo>
                  <a:cubicBezTo>
                    <a:pt x="703" y="1804"/>
                    <a:pt x="793" y="1400"/>
                    <a:pt x="945" y="1002"/>
                  </a:cubicBezTo>
                  <a:cubicBezTo>
                    <a:pt x="1032" y="778"/>
                    <a:pt x="1134" y="562"/>
                    <a:pt x="1254" y="356"/>
                  </a:cubicBezTo>
                  <a:lnTo>
                    <a:pt x="638" y="0"/>
                  </a:ln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2" name="Google Shape;4132;p31"/>
            <p:cNvSpPr/>
            <p:nvPr/>
          </p:nvSpPr>
          <p:spPr>
            <a:xfrm>
              <a:off x="4731125" y="2071100"/>
              <a:ext cx="100700" cy="58000"/>
            </a:xfrm>
            <a:custGeom>
              <a:rect b="b" l="l" r="r" t="t"/>
              <a:pathLst>
                <a:path extrusionOk="0" h="2320" w="4028">
                  <a:moveTo>
                    <a:pt x="2643" y="0"/>
                  </a:moveTo>
                  <a:cubicBezTo>
                    <a:pt x="2306" y="0"/>
                    <a:pt x="1940" y="108"/>
                    <a:pt x="1566" y="323"/>
                  </a:cubicBezTo>
                  <a:cubicBezTo>
                    <a:pt x="1322" y="466"/>
                    <a:pt x="1097" y="636"/>
                    <a:pt x="893" y="829"/>
                  </a:cubicBezTo>
                  <a:cubicBezTo>
                    <a:pt x="550" y="1150"/>
                    <a:pt x="246" y="1540"/>
                    <a:pt x="1" y="1964"/>
                  </a:cubicBezTo>
                  <a:lnTo>
                    <a:pt x="615" y="2319"/>
                  </a:lnTo>
                  <a:cubicBezTo>
                    <a:pt x="865" y="1886"/>
                    <a:pt x="1185" y="1494"/>
                    <a:pt x="1537" y="1202"/>
                  </a:cubicBezTo>
                  <a:cubicBezTo>
                    <a:pt x="1656" y="1102"/>
                    <a:pt x="1783" y="1011"/>
                    <a:pt x="1918" y="933"/>
                  </a:cubicBezTo>
                  <a:cubicBezTo>
                    <a:pt x="2126" y="813"/>
                    <a:pt x="2321" y="742"/>
                    <a:pt x="2501" y="716"/>
                  </a:cubicBezTo>
                  <a:cubicBezTo>
                    <a:pt x="2552" y="708"/>
                    <a:pt x="2602" y="704"/>
                    <a:pt x="2650" y="704"/>
                  </a:cubicBezTo>
                  <a:cubicBezTo>
                    <a:pt x="2780" y="704"/>
                    <a:pt x="2898" y="732"/>
                    <a:pt x="3001" y="790"/>
                  </a:cubicBezTo>
                  <a:cubicBezTo>
                    <a:pt x="3139" y="871"/>
                    <a:pt x="3242" y="1004"/>
                    <a:pt x="3313" y="1179"/>
                  </a:cubicBezTo>
                  <a:cubicBezTo>
                    <a:pt x="3373" y="1185"/>
                    <a:pt x="3433" y="1188"/>
                    <a:pt x="3493" y="1188"/>
                  </a:cubicBezTo>
                  <a:cubicBezTo>
                    <a:pt x="3679" y="1188"/>
                    <a:pt x="3864" y="1159"/>
                    <a:pt x="4027" y="1100"/>
                  </a:cubicBezTo>
                  <a:cubicBezTo>
                    <a:pt x="3909" y="689"/>
                    <a:pt x="3681" y="370"/>
                    <a:pt x="3352" y="181"/>
                  </a:cubicBezTo>
                  <a:cubicBezTo>
                    <a:pt x="3271" y="135"/>
                    <a:pt x="3184" y="98"/>
                    <a:pt x="3095" y="70"/>
                  </a:cubicBezTo>
                  <a:cubicBezTo>
                    <a:pt x="2952" y="24"/>
                    <a:pt x="2801" y="0"/>
                    <a:pt x="2643" y="0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3" name="Google Shape;4133;p31"/>
            <p:cNvSpPr/>
            <p:nvPr/>
          </p:nvSpPr>
          <p:spPr>
            <a:xfrm>
              <a:off x="4731200" y="2119950"/>
              <a:ext cx="15400" cy="8925"/>
            </a:xfrm>
            <a:custGeom>
              <a:rect b="b" l="l" r="r" t="t"/>
              <a:pathLst>
                <a:path extrusionOk="0" h="357" w="616">
                  <a:moveTo>
                    <a:pt x="0" y="1"/>
                  </a:moveTo>
                  <a:cubicBezTo>
                    <a:pt x="0" y="1"/>
                    <a:pt x="0" y="1"/>
                    <a:pt x="0" y="2"/>
                  </a:cubicBezTo>
                  <a:lnTo>
                    <a:pt x="616" y="357"/>
                  </a:lnTo>
                  <a:lnTo>
                    <a:pt x="616" y="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4" name="Google Shape;4134;p31"/>
            <p:cNvSpPr/>
            <p:nvPr/>
          </p:nvSpPr>
          <p:spPr>
            <a:xfrm>
              <a:off x="4625900" y="2068725"/>
              <a:ext cx="65350" cy="99500"/>
            </a:xfrm>
            <a:custGeom>
              <a:rect b="b" l="l" r="r" t="t"/>
              <a:pathLst>
                <a:path extrusionOk="0" h="3980" w="2614">
                  <a:moveTo>
                    <a:pt x="640" y="1"/>
                  </a:moveTo>
                  <a:cubicBezTo>
                    <a:pt x="520" y="208"/>
                    <a:pt x="415" y="423"/>
                    <a:pt x="326" y="645"/>
                  </a:cubicBezTo>
                  <a:cubicBezTo>
                    <a:pt x="130" y="1130"/>
                    <a:pt x="13" y="1633"/>
                    <a:pt x="4" y="2111"/>
                  </a:cubicBezTo>
                  <a:cubicBezTo>
                    <a:pt x="4" y="2133"/>
                    <a:pt x="0" y="2156"/>
                    <a:pt x="0" y="2178"/>
                  </a:cubicBezTo>
                  <a:cubicBezTo>
                    <a:pt x="0" y="2934"/>
                    <a:pt x="274" y="3510"/>
                    <a:pt x="771" y="3796"/>
                  </a:cubicBezTo>
                  <a:cubicBezTo>
                    <a:pt x="981" y="3917"/>
                    <a:pt x="1218" y="3979"/>
                    <a:pt x="1461" y="3979"/>
                  </a:cubicBezTo>
                  <a:cubicBezTo>
                    <a:pt x="1465" y="3979"/>
                    <a:pt x="1470" y="3979"/>
                    <a:pt x="1475" y="3979"/>
                  </a:cubicBezTo>
                  <a:cubicBezTo>
                    <a:pt x="1814" y="3979"/>
                    <a:pt x="2182" y="3871"/>
                    <a:pt x="2557" y="3655"/>
                  </a:cubicBezTo>
                  <a:cubicBezTo>
                    <a:pt x="2576" y="3642"/>
                    <a:pt x="2594" y="3629"/>
                    <a:pt x="2614" y="3618"/>
                  </a:cubicBezTo>
                  <a:lnTo>
                    <a:pt x="1881" y="3196"/>
                  </a:lnTo>
                  <a:cubicBezTo>
                    <a:pt x="1736" y="3248"/>
                    <a:pt x="1599" y="3275"/>
                    <a:pt x="1473" y="3275"/>
                  </a:cubicBezTo>
                  <a:cubicBezTo>
                    <a:pt x="1342" y="3275"/>
                    <a:pt x="1224" y="3246"/>
                    <a:pt x="1122" y="3186"/>
                  </a:cubicBezTo>
                  <a:cubicBezTo>
                    <a:pt x="923" y="3071"/>
                    <a:pt x="790" y="2844"/>
                    <a:pt x="735" y="2534"/>
                  </a:cubicBezTo>
                  <a:cubicBezTo>
                    <a:pt x="714" y="2417"/>
                    <a:pt x="703" y="2297"/>
                    <a:pt x="705" y="2178"/>
                  </a:cubicBezTo>
                  <a:cubicBezTo>
                    <a:pt x="705" y="1805"/>
                    <a:pt x="793" y="1399"/>
                    <a:pt x="946" y="1002"/>
                  </a:cubicBezTo>
                  <a:cubicBezTo>
                    <a:pt x="1032" y="779"/>
                    <a:pt x="1134" y="563"/>
                    <a:pt x="1254" y="356"/>
                  </a:cubicBezTo>
                  <a:lnTo>
                    <a:pt x="640" y="1"/>
                  </a:ln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5" name="Google Shape;4135;p31"/>
            <p:cNvSpPr/>
            <p:nvPr/>
          </p:nvSpPr>
          <p:spPr>
            <a:xfrm>
              <a:off x="4641750" y="2019500"/>
              <a:ext cx="100725" cy="57975"/>
            </a:xfrm>
            <a:custGeom>
              <a:rect b="b" l="l" r="r" t="t"/>
              <a:pathLst>
                <a:path extrusionOk="0" h="2319" w="4029">
                  <a:moveTo>
                    <a:pt x="2643" y="1"/>
                  </a:moveTo>
                  <a:cubicBezTo>
                    <a:pt x="2305" y="1"/>
                    <a:pt x="1939" y="108"/>
                    <a:pt x="1566" y="323"/>
                  </a:cubicBezTo>
                  <a:cubicBezTo>
                    <a:pt x="1323" y="465"/>
                    <a:pt x="1096" y="635"/>
                    <a:pt x="892" y="830"/>
                  </a:cubicBezTo>
                  <a:cubicBezTo>
                    <a:pt x="550" y="1149"/>
                    <a:pt x="246" y="1539"/>
                    <a:pt x="1" y="1964"/>
                  </a:cubicBezTo>
                  <a:lnTo>
                    <a:pt x="616" y="2319"/>
                  </a:lnTo>
                  <a:cubicBezTo>
                    <a:pt x="866" y="1887"/>
                    <a:pt x="1184" y="1493"/>
                    <a:pt x="1537" y="1201"/>
                  </a:cubicBezTo>
                  <a:cubicBezTo>
                    <a:pt x="1656" y="1101"/>
                    <a:pt x="1783" y="1012"/>
                    <a:pt x="1918" y="933"/>
                  </a:cubicBezTo>
                  <a:cubicBezTo>
                    <a:pt x="2126" y="813"/>
                    <a:pt x="2322" y="742"/>
                    <a:pt x="2501" y="715"/>
                  </a:cubicBezTo>
                  <a:cubicBezTo>
                    <a:pt x="2552" y="708"/>
                    <a:pt x="2601" y="704"/>
                    <a:pt x="2649" y="704"/>
                  </a:cubicBezTo>
                  <a:cubicBezTo>
                    <a:pt x="2780" y="704"/>
                    <a:pt x="2899" y="732"/>
                    <a:pt x="3000" y="791"/>
                  </a:cubicBezTo>
                  <a:cubicBezTo>
                    <a:pt x="3139" y="871"/>
                    <a:pt x="3243" y="1003"/>
                    <a:pt x="3313" y="1180"/>
                  </a:cubicBezTo>
                  <a:cubicBezTo>
                    <a:pt x="3372" y="1186"/>
                    <a:pt x="3431" y="1189"/>
                    <a:pt x="3490" y="1189"/>
                  </a:cubicBezTo>
                  <a:cubicBezTo>
                    <a:pt x="3677" y="1189"/>
                    <a:pt x="3863" y="1159"/>
                    <a:pt x="4028" y="1100"/>
                  </a:cubicBezTo>
                  <a:cubicBezTo>
                    <a:pt x="3909" y="688"/>
                    <a:pt x="3681" y="371"/>
                    <a:pt x="3353" y="182"/>
                  </a:cubicBezTo>
                  <a:cubicBezTo>
                    <a:pt x="3271" y="136"/>
                    <a:pt x="3184" y="98"/>
                    <a:pt x="3094" y="71"/>
                  </a:cubicBezTo>
                  <a:cubicBezTo>
                    <a:pt x="2951" y="24"/>
                    <a:pt x="2800" y="1"/>
                    <a:pt x="2643" y="1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6" name="Google Shape;4136;p31"/>
            <p:cNvSpPr/>
            <p:nvPr/>
          </p:nvSpPr>
          <p:spPr>
            <a:xfrm>
              <a:off x="4641850" y="2068225"/>
              <a:ext cx="15400" cy="8925"/>
            </a:xfrm>
            <a:custGeom>
              <a:rect b="b" l="l" r="r" t="t"/>
              <a:pathLst>
                <a:path extrusionOk="0" h="357" w="616">
                  <a:moveTo>
                    <a:pt x="0" y="0"/>
                  </a:moveTo>
                  <a:lnTo>
                    <a:pt x="0" y="2"/>
                  </a:lnTo>
                  <a:lnTo>
                    <a:pt x="616" y="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7" name="Google Shape;4137;p31"/>
            <p:cNvSpPr/>
            <p:nvPr/>
          </p:nvSpPr>
          <p:spPr>
            <a:xfrm>
              <a:off x="4536550" y="2017175"/>
              <a:ext cx="65350" cy="99500"/>
            </a:xfrm>
            <a:custGeom>
              <a:rect b="b" l="l" r="r" t="t"/>
              <a:pathLst>
                <a:path extrusionOk="0" h="3980" w="2614">
                  <a:moveTo>
                    <a:pt x="640" y="1"/>
                  </a:moveTo>
                  <a:cubicBezTo>
                    <a:pt x="520" y="208"/>
                    <a:pt x="415" y="423"/>
                    <a:pt x="326" y="645"/>
                  </a:cubicBezTo>
                  <a:cubicBezTo>
                    <a:pt x="130" y="1130"/>
                    <a:pt x="13" y="1632"/>
                    <a:pt x="4" y="2111"/>
                  </a:cubicBezTo>
                  <a:cubicBezTo>
                    <a:pt x="4" y="2133"/>
                    <a:pt x="0" y="2156"/>
                    <a:pt x="0" y="2178"/>
                  </a:cubicBezTo>
                  <a:cubicBezTo>
                    <a:pt x="0" y="2934"/>
                    <a:pt x="274" y="3508"/>
                    <a:pt x="771" y="3796"/>
                  </a:cubicBezTo>
                  <a:cubicBezTo>
                    <a:pt x="981" y="3916"/>
                    <a:pt x="1218" y="3979"/>
                    <a:pt x="1461" y="3979"/>
                  </a:cubicBezTo>
                  <a:cubicBezTo>
                    <a:pt x="1465" y="3979"/>
                    <a:pt x="1470" y="3979"/>
                    <a:pt x="1474" y="3979"/>
                  </a:cubicBezTo>
                  <a:cubicBezTo>
                    <a:pt x="1814" y="3979"/>
                    <a:pt x="2182" y="3870"/>
                    <a:pt x="2557" y="3653"/>
                  </a:cubicBezTo>
                  <a:cubicBezTo>
                    <a:pt x="2576" y="3642"/>
                    <a:pt x="2594" y="3629"/>
                    <a:pt x="2614" y="3618"/>
                  </a:cubicBezTo>
                  <a:lnTo>
                    <a:pt x="1881" y="3196"/>
                  </a:lnTo>
                  <a:cubicBezTo>
                    <a:pt x="1737" y="3248"/>
                    <a:pt x="1600" y="3274"/>
                    <a:pt x="1474" y="3274"/>
                  </a:cubicBezTo>
                  <a:cubicBezTo>
                    <a:pt x="1343" y="3274"/>
                    <a:pt x="1224" y="3245"/>
                    <a:pt x="1122" y="3186"/>
                  </a:cubicBezTo>
                  <a:cubicBezTo>
                    <a:pt x="923" y="3070"/>
                    <a:pt x="790" y="2844"/>
                    <a:pt x="735" y="2534"/>
                  </a:cubicBezTo>
                  <a:cubicBezTo>
                    <a:pt x="714" y="2416"/>
                    <a:pt x="703" y="2297"/>
                    <a:pt x="705" y="2178"/>
                  </a:cubicBezTo>
                  <a:cubicBezTo>
                    <a:pt x="705" y="1805"/>
                    <a:pt x="793" y="1399"/>
                    <a:pt x="946" y="1002"/>
                  </a:cubicBezTo>
                  <a:cubicBezTo>
                    <a:pt x="1032" y="779"/>
                    <a:pt x="1134" y="563"/>
                    <a:pt x="1254" y="356"/>
                  </a:cubicBezTo>
                  <a:lnTo>
                    <a:pt x="640" y="1"/>
                  </a:ln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8" name="Google Shape;4138;p31"/>
            <p:cNvSpPr/>
            <p:nvPr/>
          </p:nvSpPr>
          <p:spPr>
            <a:xfrm>
              <a:off x="4552375" y="1967900"/>
              <a:ext cx="100725" cy="58000"/>
            </a:xfrm>
            <a:custGeom>
              <a:rect b="b" l="l" r="r" t="t"/>
              <a:pathLst>
                <a:path extrusionOk="0" h="2320" w="4029">
                  <a:moveTo>
                    <a:pt x="2643" y="1"/>
                  </a:moveTo>
                  <a:cubicBezTo>
                    <a:pt x="2305" y="1"/>
                    <a:pt x="1939" y="108"/>
                    <a:pt x="1565" y="324"/>
                  </a:cubicBezTo>
                  <a:cubicBezTo>
                    <a:pt x="1323" y="466"/>
                    <a:pt x="1097" y="635"/>
                    <a:pt x="892" y="829"/>
                  </a:cubicBezTo>
                  <a:cubicBezTo>
                    <a:pt x="549" y="1150"/>
                    <a:pt x="245" y="1540"/>
                    <a:pt x="0" y="1963"/>
                  </a:cubicBezTo>
                  <a:lnTo>
                    <a:pt x="616" y="2319"/>
                  </a:lnTo>
                  <a:cubicBezTo>
                    <a:pt x="866" y="1886"/>
                    <a:pt x="1184" y="1494"/>
                    <a:pt x="1537" y="1201"/>
                  </a:cubicBezTo>
                  <a:cubicBezTo>
                    <a:pt x="1656" y="1102"/>
                    <a:pt x="1784" y="1011"/>
                    <a:pt x="1918" y="933"/>
                  </a:cubicBezTo>
                  <a:cubicBezTo>
                    <a:pt x="2125" y="813"/>
                    <a:pt x="2322" y="742"/>
                    <a:pt x="2501" y="716"/>
                  </a:cubicBezTo>
                  <a:cubicBezTo>
                    <a:pt x="2552" y="708"/>
                    <a:pt x="2602" y="704"/>
                    <a:pt x="2651" y="704"/>
                  </a:cubicBezTo>
                  <a:cubicBezTo>
                    <a:pt x="2781" y="704"/>
                    <a:pt x="2899" y="732"/>
                    <a:pt x="3000" y="791"/>
                  </a:cubicBezTo>
                  <a:cubicBezTo>
                    <a:pt x="3139" y="871"/>
                    <a:pt x="3243" y="1003"/>
                    <a:pt x="3314" y="1179"/>
                  </a:cubicBezTo>
                  <a:cubicBezTo>
                    <a:pt x="3373" y="1185"/>
                    <a:pt x="3433" y="1188"/>
                    <a:pt x="3493" y="1188"/>
                  </a:cubicBezTo>
                  <a:cubicBezTo>
                    <a:pt x="3678" y="1188"/>
                    <a:pt x="3864" y="1159"/>
                    <a:pt x="4028" y="1099"/>
                  </a:cubicBezTo>
                  <a:cubicBezTo>
                    <a:pt x="3909" y="689"/>
                    <a:pt x="3681" y="371"/>
                    <a:pt x="3352" y="181"/>
                  </a:cubicBezTo>
                  <a:cubicBezTo>
                    <a:pt x="3270" y="135"/>
                    <a:pt x="3184" y="98"/>
                    <a:pt x="3094" y="70"/>
                  </a:cubicBezTo>
                  <a:cubicBezTo>
                    <a:pt x="2951" y="24"/>
                    <a:pt x="2800" y="1"/>
                    <a:pt x="2643" y="1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9" name="Google Shape;4139;p31"/>
            <p:cNvSpPr/>
            <p:nvPr/>
          </p:nvSpPr>
          <p:spPr>
            <a:xfrm>
              <a:off x="4552500" y="2016525"/>
              <a:ext cx="15400" cy="8875"/>
            </a:xfrm>
            <a:custGeom>
              <a:rect b="b" l="l" r="r" t="t"/>
              <a:pathLst>
                <a:path extrusionOk="0" h="355" w="616">
                  <a:moveTo>
                    <a:pt x="616" y="355"/>
                  </a:moveTo>
                  <a:lnTo>
                    <a:pt x="0" y="0"/>
                  </a:lnTo>
                  <a:lnTo>
                    <a:pt x="616" y="355"/>
                  </a:ln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0" name="Google Shape;4140;p31"/>
            <p:cNvSpPr/>
            <p:nvPr/>
          </p:nvSpPr>
          <p:spPr>
            <a:xfrm>
              <a:off x="4447225" y="1965625"/>
              <a:ext cx="65350" cy="99475"/>
            </a:xfrm>
            <a:custGeom>
              <a:rect b="b" l="l" r="r" t="t"/>
              <a:pathLst>
                <a:path extrusionOk="0" h="3979" w="2614">
                  <a:moveTo>
                    <a:pt x="640" y="1"/>
                  </a:moveTo>
                  <a:cubicBezTo>
                    <a:pt x="520" y="208"/>
                    <a:pt x="415" y="423"/>
                    <a:pt x="326" y="645"/>
                  </a:cubicBezTo>
                  <a:cubicBezTo>
                    <a:pt x="129" y="1129"/>
                    <a:pt x="13" y="1632"/>
                    <a:pt x="4" y="2111"/>
                  </a:cubicBezTo>
                  <a:cubicBezTo>
                    <a:pt x="4" y="2133"/>
                    <a:pt x="0" y="2156"/>
                    <a:pt x="0" y="2177"/>
                  </a:cubicBezTo>
                  <a:cubicBezTo>
                    <a:pt x="0" y="2934"/>
                    <a:pt x="274" y="3508"/>
                    <a:pt x="771" y="3796"/>
                  </a:cubicBezTo>
                  <a:cubicBezTo>
                    <a:pt x="981" y="3916"/>
                    <a:pt x="1218" y="3979"/>
                    <a:pt x="1461" y="3979"/>
                  </a:cubicBezTo>
                  <a:cubicBezTo>
                    <a:pt x="1466" y="3979"/>
                    <a:pt x="1470" y="3979"/>
                    <a:pt x="1475" y="3979"/>
                  </a:cubicBezTo>
                  <a:cubicBezTo>
                    <a:pt x="1814" y="3979"/>
                    <a:pt x="2182" y="3870"/>
                    <a:pt x="2557" y="3653"/>
                  </a:cubicBezTo>
                  <a:cubicBezTo>
                    <a:pt x="2576" y="3642"/>
                    <a:pt x="2594" y="3629"/>
                    <a:pt x="2614" y="3618"/>
                  </a:cubicBezTo>
                  <a:lnTo>
                    <a:pt x="1881" y="3196"/>
                  </a:lnTo>
                  <a:cubicBezTo>
                    <a:pt x="1737" y="3248"/>
                    <a:pt x="1600" y="3274"/>
                    <a:pt x="1475" y="3274"/>
                  </a:cubicBezTo>
                  <a:cubicBezTo>
                    <a:pt x="1343" y="3274"/>
                    <a:pt x="1224" y="3245"/>
                    <a:pt x="1122" y="3186"/>
                  </a:cubicBezTo>
                  <a:cubicBezTo>
                    <a:pt x="923" y="3070"/>
                    <a:pt x="791" y="2843"/>
                    <a:pt x="735" y="2533"/>
                  </a:cubicBezTo>
                  <a:cubicBezTo>
                    <a:pt x="715" y="2416"/>
                    <a:pt x="704" y="2297"/>
                    <a:pt x="705" y="2177"/>
                  </a:cubicBezTo>
                  <a:cubicBezTo>
                    <a:pt x="705" y="1805"/>
                    <a:pt x="793" y="1399"/>
                    <a:pt x="946" y="1002"/>
                  </a:cubicBezTo>
                  <a:cubicBezTo>
                    <a:pt x="1032" y="779"/>
                    <a:pt x="1134" y="563"/>
                    <a:pt x="1254" y="355"/>
                  </a:cubicBezTo>
                  <a:lnTo>
                    <a:pt x="640" y="1"/>
                  </a:ln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1" name="Google Shape;4141;p31"/>
            <p:cNvSpPr/>
            <p:nvPr/>
          </p:nvSpPr>
          <p:spPr>
            <a:xfrm>
              <a:off x="4463000" y="1916300"/>
              <a:ext cx="100700" cy="57975"/>
            </a:xfrm>
            <a:custGeom>
              <a:rect b="b" l="l" r="r" t="t"/>
              <a:pathLst>
                <a:path extrusionOk="0" h="2319" w="4028">
                  <a:moveTo>
                    <a:pt x="2643" y="1"/>
                  </a:moveTo>
                  <a:cubicBezTo>
                    <a:pt x="2305" y="1"/>
                    <a:pt x="1939" y="108"/>
                    <a:pt x="1565" y="323"/>
                  </a:cubicBezTo>
                  <a:cubicBezTo>
                    <a:pt x="1323" y="465"/>
                    <a:pt x="1097" y="636"/>
                    <a:pt x="892" y="830"/>
                  </a:cubicBezTo>
                  <a:cubicBezTo>
                    <a:pt x="550" y="1150"/>
                    <a:pt x="245" y="1539"/>
                    <a:pt x="0" y="1964"/>
                  </a:cubicBezTo>
                  <a:lnTo>
                    <a:pt x="616" y="2319"/>
                  </a:lnTo>
                  <a:cubicBezTo>
                    <a:pt x="865" y="1887"/>
                    <a:pt x="1184" y="1493"/>
                    <a:pt x="1538" y="1201"/>
                  </a:cubicBezTo>
                  <a:cubicBezTo>
                    <a:pt x="1656" y="1101"/>
                    <a:pt x="1784" y="1012"/>
                    <a:pt x="1918" y="934"/>
                  </a:cubicBezTo>
                  <a:cubicBezTo>
                    <a:pt x="2125" y="813"/>
                    <a:pt x="2322" y="742"/>
                    <a:pt x="2500" y="715"/>
                  </a:cubicBezTo>
                  <a:cubicBezTo>
                    <a:pt x="2552" y="708"/>
                    <a:pt x="2601" y="704"/>
                    <a:pt x="2649" y="704"/>
                  </a:cubicBezTo>
                  <a:cubicBezTo>
                    <a:pt x="2780" y="704"/>
                    <a:pt x="2898" y="732"/>
                    <a:pt x="3000" y="791"/>
                  </a:cubicBezTo>
                  <a:cubicBezTo>
                    <a:pt x="3139" y="871"/>
                    <a:pt x="3242" y="1004"/>
                    <a:pt x="3314" y="1180"/>
                  </a:cubicBezTo>
                  <a:cubicBezTo>
                    <a:pt x="3373" y="1186"/>
                    <a:pt x="3433" y="1189"/>
                    <a:pt x="3493" y="1189"/>
                  </a:cubicBezTo>
                  <a:cubicBezTo>
                    <a:pt x="3678" y="1189"/>
                    <a:pt x="3864" y="1159"/>
                    <a:pt x="4028" y="1100"/>
                  </a:cubicBezTo>
                  <a:cubicBezTo>
                    <a:pt x="3910" y="689"/>
                    <a:pt x="3680" y="371"/>
                    <a:pt x="3352" y="182"/>
                  </a:cubicBezTo>
                  <a:cubicBezTo>
                    <a:pt x="3270" y="136"/>
                    <a:pt x="3185" y="99"/>
                    <a:pt x="3095" y="71"/>
                  </a:cubicBezTo>
                  <a:cubicBezTo>
                    <a:pt x="2952" y="24"/>
                    <a:pt x="2801" y="1"/>
                    <a:pt x="2643" y="1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2" name="Google Shape;4142;p31"/>
            <p:cNvSpPr/>
            <p:nvPr/>
          </p:nvSpPr>
          <p:spPr>
            <a:xfrm>
              <a:off x="4463175" y="1964825"/>
              <a:ext cx="15375" cy="8925"/>
            </a:xfrm>
            <a:custGeom>
              <a:rect b="b" l="l" r="r" t="t"/>
              <a:pathLst>
                <a:path extrusionOk="0" h="357" w="615">
                  <a:moveTo>
                    <a:pt x="1" y="0"/>
                  </a:moveTo>
                  <a:lnTo>
                    <a:pt x="615" y="356"/>
                  </a:lnTo>
                  <a:lnTo>
                    <a:pt x="615" y="3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3" name="Google Shape;4143;p31"/>
            <p:cNvSpPr/>
            <p:nvPr/>
          </p:nvSpPr>
          <p:spPr>
            <a:xfrm>
              <a:off x="4357900" y="1914075"/>
              <a:ext cx="65325" cy="99475"/>
            </a:xfrm>
            <a:custGeom>
              <a:rect b="b" l="l" r="r" t="t"/>
              <a:pathLst>
                <a:path extrusionOk="0" h="3979" w="2613">
                  <a:moveTo>
                    <a:pt x="639" y="1"/>
                  </a:moveTo>
                  <a:cubicBezTo>
                    <a:pt x="520" y="208"/>
                    <a:pt x="415" y="423"/>
                    <a:pt x="326" y="645"/>
                  </a:cubicBezTo>
                  <a:cubicBezTo>
                    <a:pt x="130" y="1129"/>
                    <a:pt x="12" y="1632"/>
                    <a:pt x="3" y="2111"/>
                  </a:cubicBezTo>
                  <a:cubicBezTo>
                    <a:pt x="3" y="2133"/>
                    <a:pt x="0" y="2156"/>
                    <a:pt x="0" y="2177"/>
                  </a:cubicBezTo>
                  <a:cubicBezTo>
                    <a:pt x="0" y="2934"/>
                    <a:pt x="273" y="3508"/>
                    <a:pt x="770" y="3795"/>
                  </a:cubicBezTo>
                  <a:cubicBezTo>
                    <a:pt x="981" y="3915"/>
                    <a:pt x="1219" y="3979"/>
                    <a:pt x="1460" y="3979"/>
                  </a:cubicBezTo>
                  <a:cubicBezTo>
                    <a:pt x="1465" y="3979"/>
                    <a:pt x="1469" y="3979"/>
                    <a:pt x="1474" y="3979"/>
                  </a:cubicBezTo>
                  <a:cubicBezTo>
                    <a:pt x="1814" y="3979"/>
                    <a:pt x="2182" y="3869"/>
                    <a:pt x="2557" y="3653"/>
                  </a:cubicBezTo>
                  <a:cubicBezTo>
                    <a:pt x="2575" y="3642"/>
                    <a:pt x="2595" y="3629"/>
                    <a:pt x="2613" y="3618"/>
                  </a:cubicBezTo>
                  <a:lnTo>
                    <a:pt x="1882" y="3196"/>
                  </a:lnTo>
                  <a:cubicBezTo>
                    <a:pt x="1737" y="3247"/>
                    <a:pt x="1601" y="3274"/>
                    <a:pt x="1476" y="3274"/>
                  </a:cubicBezTo>
                  <a:cubicBezTo>
                    <a:pt x="1344" y="3274"/>
                    <a:pt x="1224" y="3244"/>
                    <a:pt x="1121" y="3185"/>
                  </a:cubicBezTo>
                  <a:cubicBezTo>
                    <a:pt x="922" y="3070"/>
                    <a:pt x="790" y="2843"/>
                    <a:pt x="734" y="2533"/>
                  </a:cubicBezTo>
                  <a:cubicBezTo>
                    <a:pt x="714" y="2416"/>
                    <a:pt x="704" y="2297"/>
                    <a:pt x="704" y="2177"/>
                  </a:cubicBezTo>
                  <a:cubicBezTo>
                    <a:pt x="704" y="1804"/>
                    <a:pt x="793" y="1399"/>
                    <a:pt x="945" y="1002"/>
                  </a:cubicBezTo>
                  <a:cubicBezTo>
                    <a:pt x="1031" y="779"/>
                    <a:pt x="1135" y="563"/>
                    <a:pt x="1254" y="355"/>
                  </a:cubicBezTo>
                  <a:lnTo>
                    <a:pt x="639" y="1"/>
                  </a:ln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4" name="Google Shape;4144;p31"/>
            <p:cNvSpPr/>
            <p:nvPr/>
          </p:nvSpPr>
          <p:spPr>
            <a:xfrm>
              <a:off x="4373625" y="1864725"/>
              <a:ext cx="100700" cy="57975"/>
            </a:xfrm>
            <a:custGeom>
              <a:rect b="b" l="l" r="r" t="t"/>
              <a:pathLst>
                <a:path extrusionOk="0" h="2319" w="4028">
                  <a:moveTo>
                    <a:pt x="2643" y="0"/>
                  </a:moveTo>
                  <a:cubicBezTo>
                    <a:pt x="2305" y="0"/>
                    <a:pt x="1939" y="108"/>
                    <a:pt x="1566" y="323"/>
                  </a:cubicBezTo>
                  <a:cubicBezTo>
                    <a:pt x="1323" y="465"/>
                    <a:pt x="1097" y="635"/>
                    <a:pt x="893" y="829"/>
                  </a:cubicBezTo>
                  <a:cubicBezTo>
                    <a:pt x="550" y="1149"/>
                    <a:pt x="246" y="1539"/>
                    <a:pt x="0" y="1964"/>
                  </a:cubicBezTo>
                  <a:lnTo>
                    <a:pt x="615" y="2318"/>
                  </a:lnTo>
                  <a:cubicBezTo>
                    <a:pt x="865" y="1886"/>
                    <a:pt x="1185" y="1493"/>
                    <a:pt x="1537" y="1201"/>
                  </a:cubicBezTo>
                  <a:cubicBezTo>
                    <a:pt x="1657" y="1101"/>
                    <a:pt x="1783" y="1012"/>
                    <a:pt x="1917" y="933"/>
                  </a:cubicBezTo>
                  <a:cubicBezTo>
                    <a:pt x="2125" y="813"/>
                    <a:pt x="2322" y="741"/>
                    <a:pt x="2500" y="715"/>
                  </a:cubicBezTo>
                  <a:cubicBezTo>
                    <a:pt x="2551" y="707"/>
                    <a:pt x="2601" y="704"/>
                    <a:pt x="2649" y="704"/>
                  </a:cubicBezTo>
                  <a:cubicBezTo>
                    <a:pt x="2780" y="704"/>
                    <a:pt x="2898" y="732"/>
                    <a:pt x="3000" y="791"/>
                  </a:cubicBezTo>
                  <a:cubicBezTo>
                    <a:pt x="3140" y="871"/>
                    <a:pt x="3242" y="1003"/>
                    <a:pt x="3313" y="1179"/>
                  </a:cubicBezTo>
                  <a:cubicBezTo>
                    <a:pt x="3372" y="1186"/>
                    <a:pt x="3431" y="1189"/>
                    <a:pt x="3491" y="1189"/>
                  </a:cubicBezTo>
                  <a:cubicBezTo>
                    <a:pt x="3677" y="1189"/>
                    <a:pt x="3864" y="1158"/>
                    <a:pt x="4028" y="1100"/>
                  </a:cubicBezTo>
                  <a:cubicBezTo>
                    <a:pt x="3910" y="688"/>
                    <a:pt x="3680" y="370"/>
                    <a:pt x="3352" y="180"/>
                  </a:cubicBezTo>
                  <a:cubicBezTo>
                    <a:pt x="3270" y="134"/>
                    <a:pt x="3184" y="98"/>
                    <a:pt x="3095" y="71"/>
                  </a:cubicBezTo>
                  <a:cubicBezTo>
                    <a:pt x="2952" y="24"/>
                    <a:pt x="2801" y="0"/>
                    <a:pt x="2643" y="0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5" name="Google Shape;4145;p31"/>
            <p:cNvSpPr/>
            <p:nvPr/>
          </p:nvSpPr>
          <p:spPr>
            <a:xfrm>
              <a:off x="4373825" y="1913075"/>
              <a:ext cx="15400" cy="8925"/>
            </a:xfrm>
            <a:custGeom>
              <a:rect b="b" l="l" r="r" t="t"/>
              <a:pathLst>
                <a:path extrusionOk="0" h="357" w="616">
                  <a:moveTo>
                    <a:pt x="1" y="1"/>
                  </a:moveTo>
                  <a:lnTo>
                    <a:pt x="1" y="2"/>
                  </a:lnTo>
                  <a:lnTo>
                    <a:pt x="616" y="357"/>
                  </a:lnTo>
                  <a:lnTo>
                    <a:pt x="616" y="3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6" name="Google Shape;4146;p31"/>
            <p:cNvSpPr/>
            <p:nvPr/>
          </p:nvSpPr>
          <p:spPr>
            <a:xfrm>
              <a:off x="4268550" y="1862525"/>
              <a:ext cx="65350" cy="99475"/>
            </a:xfrm>
            <a:custGeom>
              <a:rect b="b" l="l" r="r" t="t"/>
              <a:pathLst>
                <a:path extrusionOk="0" h="3979" w="2614">
                  <a:moveTo>
                    <a:pt x="640" y="0"/>
                  </a:moveTo>
                  <a:cubicBezTo>
                    <a:pt x="520" y="208"/>
                    <a:pt x="415" y="423"/>
                    <a:pt x="326" y="644"/>
                  </a:cubicBezTo>
                  <a:cubicBezTo>
                    <a:pt x="130" y="1129"/>
                    <a:pt x="14" y="1632"/>
                    <a:pt x="4" y="2110"/>
                  </a:cubicBezTo>
                  <a:cubicBezTo>
                    <a:pt x="4" y="2133"/>
                    <a:pt x="0" y="2154"/>
                    <a:pt x="0" y="2177"/>
                  </a:cubicBezTo>
                  <a:cubicBezTo>
                    <a:pt x="0" y="2934"/>
                    <a:pt x="274" y="3508"/>
                    <a:pt x="771" y="3795"/>
                  </a:cubicBezTo>
                  <a:cubicBezTo>
                    <a:pt x="981" y="3915"/>
                    <a:pt x="1219" y="3979"/>
                    <a:pt x="1461" y="3979"/>
                  </a:cubicBezTo>
                  <a:cubicBezTo>
                    <a:pt x="1466" y="3979"/>
                    <a:pt x="1470" y="3979"/>
                    <a:pt x="1475" y="3979"/>
                  </a:cubicBezTo>
                  <a:cubicBezTo>
                    <a:pt x="1814" y="3979"/>
                    <a:pt x="2182" y="3869"/>
                    <a:pt x="2557" y="3653"/>
                  </a:cubicBezTo>
                  <a:cubicBezTo>
                    <a:pt x="2577" y="3642"/>
                    <a:pt x="2595" y="3629"/>
                    <a:pt x="2614" y="3617"/>
                  </a:cubicBezTo>
                  <a:lnTo>
                    <a:pt x="1882" y="3194"/>
                  </a:lnTo>
                  <a:cubicBezTo>
                    <a:pt x="1737" y="3247"/>
                    <a:pt x="1600" y="3273"/>
                    <a:pt x="1475" y="3273"/>
                  </a:cubicBezTo>
                  <a:cubicBezTo>
                    <a:pt x="1343" y="3273"/>
                    <a:pt x="1225" y="3244"/>
                    <a:pt x="1123" y="3185"/>
                  </a:cubicBezTo>
                  <a:cubicBezTo>
                    <a:pt x="922" y="3070"/>
                    <a:pt x="791" y="2843"/>
                    <a:pt x="735" y="2533"/>
                  </a:cubicBezTo>
                  <a:cubicBezTo>
                    <a:pt x="715" y="2415"/>
                    <a:pt x="704" y="2297"/>
                    <a:pt x="705" y="2177"/>
                  </a:cubicBezTo>
                  <a:cubicBezTo>
                    <a:pt x="705" y="1804"/>
                    <a:pt x="793" y="1399"/>
                    <a:pt x="946" y="1002"/>
                  </a:cubicBezTo>
                  <a:cubicBezTo>
                    <a:pt x="1032" y="779"/>
                    <a:pt x="1135" y="563"/>
                    <a:pt x="1254" y="355"/>
                  </a:cubicBezTo>
                  <a:lnTo>
                    <a:pt x="640" y="0"/>
                  </a:ln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7" name="Google Shape;4147;p31"/>
            <p:cNvSpPr/>
            <p:nvPr/>
          </p:nvSpPr>
          <p:spPr>
            <a:xfrm>
              <a:off x="4284275" y="1813100"/>
              <a:ext cx="100675" cy="57975"/>
            </a:xfrm>
            <a:custGeom>
              <a:rect b="b" l="l" r="r" t="t"/>
              <a:pathLst>
                <a:path extrusionOk="0" h="2319" w="4027">
                  <a:moveTo>
                    <a:pt x="2643" y="0"/>
                  </a:moveTo>
                  <a:cubicBezTo>
                    <a:pt x="2305" y="0"/>
                    <a:pt x="1939" y="107"/>
                    <a:pt x="1565" y="323"/>
                  </a:cubicBezTo>
                  <a:cubicBezTo>
                    <a:pt x="1323" y="466"/>
                    <a:pt x="1096" y="636"/>
                    <a:pt x="892" y="829"/>
                  </a:cubicBezTo>
                  <a:cubicBezTo>
                    <a:pt x="549" y="1150"/>
                    <a:pt x="245" y="1539"/>
                    <a:pt x="0" y="1964"/>
                  </a:cubicBezTo>
                  <a:lnTo>
                    <a:pt x="614" y="2319"/>
                  </a:lnTo>
                  <a:cubicBezTo>
                    <a:pt x="865" y="1887"/>
                    <a:pt x="1184" y="1494"/>
                    <a:pt x="1536" y="1202"/>
                  </a:cubicBezTo>
                  <a:cubicBezTo>
                    <a:pt x="1656" y="1101"/>
                    <a:pt x="1782" y="1012"/>
                    <a:pt x="1917" y="934"/>
                  </a:cubicBezTo>
                  <a:cubicBezTo>
                    <a:pt x="2125" y="814"/>
                    <a:pt x="2320" y="742"/>
                    <a:pt x="2500" y="715"/>
                  </a:cubicBezTo>
                  <a:cubicBezTo>
                    <a:pt x="2550" y="708"/>
                    <a:pt x="2599" y="704"/>
                    <a:pt x="2647" y="704"/>
                  </a:cubicBezTo>
                  <a:cubicBezTo>
                    <a:pt x="2778" y="704"/>
                    <a:pt x="2897" y="733"/>
                    <a:pt x="3000" y="791"/>
                  </a:cubicBezTo>
                  <a:cubicBezTo>
                    <a:pt x="3138" y="871"/>
                    <a:pt x="3241" y="1004"/>
                    <a:pt x="3312" y="1180"/>
                  </a:cubicBezTo>
                  <a:cubicBezTo>
                    <a:pt x="3372" y="1186"/>
                    <a:pt x="3432" y="1189"/>
                    <a:pt x="3492" y="1189"/>
                  </a:cubicBezTo>
                  <a:cubicBezTo>
                    <a:pt x="3678" y="1189"/>
                    <a:pt x="3863" y="1160"/>
                    <a:pt x="4027" y="1100"/>
                  </a:cubicBezTo>
                  <a:cubicBezTo>
                    <a:pt x="3908" y="689"/>
                    <a:pt x="3680" y="371"/>
                    <a:pt x="3351" y="181"/>
                  </a:cubicBezTo>
                  <a:cubicBezTo>
                    <a:pt x="3270" y="135"/>
                    <a:pt x="3183" y="99"/>
                    <a:pt x="3094" y="70"/>
                  </a:cubicBezTo>
                  <a:cubicBezTo>
                    <a:pt x="2951" y="23"/>
                    <a:pt x="2800" y="0"/>
                    <a:pt x="2643" y="0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8" name="Google Shape;4148;p31"/>
            <p:cNvSpPr/>
            <p:nvPr/>
          </p:nvSpPr>
          <p:spPr>
            <a:xfrm>
              <a:off x="4284475" y="1861375"/>
              <a:ext cx="15400" cy="8925"/>
            </a:xfrm>
            <a:custGeom>
              <a:rect b="b" l="l" r="r" t="t"/>
              <a:pathLst>
                <a:path extrusionOk="0" h="357" w="616">
                  <a:moveTo>
                    <a:pt x="1" y="1"/>
                  </a:moveTo>
                  <a:lnTo>
                    <a:pt x="616" y="357"/>
                  </a:lnTo>
                  <a:lnTo>
                    <a:pt x="616" y="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9" name="Google Shape;4149;p31"/>
            <p:cNvSpPr/>
            <p:nvPr/>
          </p:nvSpPr>
          <p:spPr>
            <a:xfrm>
              <a:off x="4179200" y="1810975"/>
              <a:ext cx="65325" cy="99475"/>
            </a:xfrm>
            <a:custGeom>
              <a:rect b="b" l="l" r="r" t="t"/>
              <a:pathLst>
                <a:path extrusionOk="0" h="3979" w="2613">
                  <a:moveTo>
                    <a:pt x="639" y="0"/>
                  </a:moveTo>
                  <a:cubicBezTo>
                    <a:pt x="519" y="207"/>
                    <a:pt x="415" y="423"/>
                    <a:pt x="326" y="643"/>
                  </a:cubicBezTo>
                  <a:cubicBezTo>
                    <a:pt x="130" y="1129"/>
                    <a:pt x="12" y="1632"/>
                    <a:pt x="3" y="2111"/>
                  </a:cubicBezTo>
                  <a:cubicBezTo>
                    <a:pt x="3" y="2132"/>
                    <a:pt x="0" y="2154"/>
                    <a:pt x="0" y="2176"/>
                  </a:cubicBezTo>
                  <a:cubicBezTo>
                    <a:pt x="0" y="2934"/>
                    <a:pt x="273" y="3508"/>
                    <a:pt x="770" y="3795"/>
                  </a:cubicBezTo>
                  <a:cubicBezTo>
                    <a:pt x="981" y="3915"/>
                    <a:pt x="1219" y="3979"/>
                    <a:pt x="1460" y="3979"/>
                  </a:cubicBezTo>
                  <a:cubicBezTo>
                    <a:pt x="1465" y="3979"/>
                    <a:pt x="1469" y="3979"/>
                    <a:pt x="1474" y="3979"/>
                  </a:cubicBezTo>
                  <a:cubicBezTo>
                    <a:pt x="1813" y="3979"/>
                    <a:pt x="2182" y="3869"/>
                    <a:pt x="2557" y="3653"/>
                  </a:cubicBezTo>
                  <a:cubicBezTo>
                    <a:pt x="2575" y="3642"/>
                    <a:pt x="2595" y="3629"/>
                    <a:pt x="2613" y="3617"/>
                  </a:cubicBezTo>
                  <a:lnTo>
                    <a:pt x="1882" y="3194"/>
                  </a:lnTo>
                  <a:cubicBezTo>
                    <a:pt x="1737" y="3247"/>
                    <a:pt x="1601" y="3273"/>
                    <a:pt x="1476" y="3273"/>
                  </a:cubicBezTo>
                  <a:cubicBezTo>
                    <a:pt x="1344" y="3273"/>
                    <a:pt x="1225" y="3244"/>
                    <a:pt x="1123" y="3185"/>
                  </a:cubicBezTo>
                  <a:cubicBezTo>
                    <a:pt x="923" y="3070"/>
                    <a:pt x="791" y="2843"/>
                    <a:pt x="735" y="2533"/>
                  </a:cubicBezTo>
                  <a:cubicBezTo>
                    <a:pt x="715" y="2415"/>
                    <a:pt x="705" y="2295"/>
                    <a:pt x="705" y="2177"/>
                  </a:cubicBezTo>
                  <a:cubicBezTo>
                    <a:pt x="705" y="1803"/>
                    <a:pt x="794" y="1399"/>
                    <a:pt x="946" y="1002"/>
                  </a:cubicBezTo>
                  <a:cubicBezTo>
                    <a:pt x="1032" y="779"/>
                    <a:pt x="1136" y="563"/>
                    <a:pt x="1255" y="355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0" name="Google Shape;4150;p31"/>
            <p:cNvSpPr/>
            <p:nvPr/>
          </p:nvSpPr>
          <p:spPr>
            <a:xfrm>
              <a:off x="4194875" y="1761500"/>
              <a:ext cx="100700" cy="57975"/>
            </a:xfrm>
            <a:custGeom>
              <a:rect b="b" l="l" r="r" t="t"/>
              <a:pathLst>
                <a:path extrusionOk="0" h="2319" w="4028">
                  <a:moveTo>
                    <a:pt x="2643" y="0"/>
                  </a:moveTo>
                  <a:cubicBezTo>
                    <a:pt x="2305" y="0"/>
                    <a:pt x="1939" y="108"/>
                    <a:pt x="1566" y="323"/>
                  </a:cubicBezTo>
                  <a:cubicBezTo>
                    <a:pt x="1323" y="466"/>
                    <a:pt x="1096" y="635"/>
                    <a:pt x="893" y="829"/>
                  </a:cubicBezTo>
                  <a:cubicBezTo>
                    <a:pt x="550" y="1150"/>
                    <a:pt x="246" y="1540"/>
                    <a:pt x="1" y="1964"/>
                  </a:cubicBezTo>
                  <a:lnTo>
                    <a:pt x="615" y="2318"/>
                  </a:lnTo>
                  <a:cubicBezTo>
                    <a:pt x="865" y="1886"/>
                    <a:pt x="1185" y="1494"/>
                    <a:pt x="1537" y="1201"/>
                  </a:cubicBezTo>
                  <a:cubicBezTo>
                    <a:pt x="1656" y="1101"/>
                    <a:pt x="1783" y="1012"/>
                    <a:pt x="1917" y="933"/>
                  </a:cubicBezTo>
                  <a:cubicBezTo>
                    <a:pt x="2125" y="814"/>
                    <a:pt x="2321" y="741"/>
                    <a:pt x="2500" y="715"/>
                  </a:cubicBezTo>
                  <a:cubicBezTo>
                    <a:pt x="2551" y="707"/>
                    <a:pt x="2601" y="704"/>
                    <a:pt x="2649" y="704"/>
                  </a:cubicBezTo>
                  <a:cubicBezTo>
                    <a:pt x="2780" y="704"/>
                    <a:pt x="2898" y="732"/>
                    <a:pt x="2999" y="791"/>
                  </a:cubicBezTo>
                  <a:cubicBezTo>
                    <a:pt x="3138" y="870"/>
                    <a:pt x="3242" y="1003"/>
                    <a:pt x="3313" y="1179"/>
                  </a:cubicBezTo>
                  <a:cubicBezTo>
                    <a:pt x="3373" y="1186"/>
                    <a:pt x="3433" y="1189"/>
                    <a:pt x="3493" y="1189"/>
                  </a:cubicBezTo>
                  <a:cubicBezTo>
                    <a:pt x="3679" y="1189"/>
                    <a:pt x="3864" y="1159"/>
                    <a:pt x="4027" y="1100"/>
                  </a:cubicBezTo>
                  <a:cubicBezTo>
                    <a:pt x="3909" y="689"/>
                    <a:pt x="3681" y="371"/>
                    <a:pt x="3352" y="181"/>
                  </a:cubicBezTo>
                  <a:cubicBezTo>
                    <a:pt x="3271" y="136"/>
                    <a:pt x="3184" y="98"/>
                    <a:pt x="3095" y="70"/>
                  </a:cubicBezTo>
                  <a:cubicBezTo>
                    <a:pt x="2952" y="24"/>
                    <a:pt x="2800" y="0"/>
                    <a:pt x="2643" y="0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1" name="Google Shape;4151;p31"/>
            <p:cNvSpPr/>
            <p:nvPr/>
          </p:nvSpPr>
          <p:spPr>
            <a:xfrm>
              <a:off x="4195150" y="1809650"/>
              <a:ext cx="15425" cy="8925"/>
            </a:xfrm>
            <a:custGeom>
              <a:rect b="b" l="l" r="r" t="t"/>
              <a:pathLst>
                <a:path extrusionOk="0" h="357" w="617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lnTo>
                    <a:pt x="616" y="356"/>
                  </a:lnTo>
                  <a:cubicBezTo>
                    <a:pt x="616" y="356"/>
                    <a:pt x="616" y="356"/>
                    <a:pt x="616" y="35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2" name="Google Shape;4152;p31"/>
            <p:cNvSpPr/>
            <p:nvPr/>
          </p:nvSpPr>
          <p:spPr>
            <a:xfrm>
              <a:off x="5033475" y="1841450"/>
              <a:ext cx="108700" cy="95700"/>
            </a:xfrm>
            <a:custGeom>
              <a:rect b="b" l="l" r="r" t="t"/>
              <a:pathLst>
                <a:path extrusionOk="0" h="3828" w="4348">
                  <a:moveTo>
                    <a:pt x="2573" y="0"/>
                  </a:moveTo>
                  <a:lnTo>
                    <a:pt x="1" y="3827"/>
                  </a:lnTo>
                  <a:lnTo>
                    <a:pt x="4347" y="2363"/>
                  </a:lnTo>
                  <a:lnTo>
                    <a:pt x="2573" y="0"/>
                  </a:lnTo>
                  <a:close/>
                </a:path>
              </a:pathLst>
            </a:custGeom>
            <a:solidFill>
              <a:srgbClr val="F2E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3" name="Google Shape;4153;p31"/>
            <p:cNvSpPr/>
            <p:nvPr/>
          </p:nvSpPr>
          <p:spPr>
            <a:xfrm>
              <a:off x="5033475" y="1841450"/>
              <a:ext cx="82175" cy="95700"/>
            </a:xfrm>
            <a:custGeom>
              <a:rect b="b" l="l" r="r" t="t"/>
              <a:pathLst>
                <a:path extrusionOk="0" h="3828" w="3287">
                  <a:moveTo>
                    <a:pt x="2573" y="0"/>
                  </a:moveTo>
                  <a:lnTo>
                    <a:pt x="1" y="3827"/>
                  </a:lnTo>
                  <a:lnTo>
                    <a:pt x="3286" y="950"/>
                  </a:lnTo>
                  <a:lnTo>
                    <a:pt x="2573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4" name="Google Shape;4154;p31"/>
            <p:cNvSpPr/>
            <p:nvPr/>
          </p:nvSpPr>
          <p:spPr>
            <a:xfrm>
              <a:off x="5033475" y="1910475"/>
              <a:ext cx="28450" cy="26675"/>
            </a:xfrm>
            <a:custGeom>
              <a:rect b="b" l="l" r="r" t="t"/>
              <a:pathLst>
                <a:path extrusionOk="0" h="1067" w="1138">
                  <a:moveTo>
                    <a:pt x="718" y="1"/>
                  </a:moveTo>
                  <a:lnTo>
                    <a:pt x="1" y="1066"/>
                  </a:lnTo>
                  <a:lnTo>
                    <a:pt x="1137" y="683"/>
                  </a:lnTo>
                  <a:lnTo>
                    <a:pt x="864" y="660"/>
                  </a:lnTo>
                  <a:lnTo>
                    <a:pt x="1019" y="481"/>
                  </a:lnTo>
                  <a:lnTo>
                    <a:pt x="743" y="505"/>
                  </a:lnTo>
                  <a:lnTo>
                    <a:pt x="862" y="242"/>
                  </a:lnTo>
                  <a:lnTo>
                    <a:pt x="628" y="344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191F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5" name="Google Shape;4155;p31"/>
            <p:cNvSpPr/>
            <p:nvPr/>
          </p:nvSpPr>
          <p:spPr>
            <a:xfrm>
              <a:off x="5095475" y="1572050"/>
              <a:ext cx="397700" cy="328450"/>
            </a:xfrm>
            <a:custGeom>
              <a:rect b="b" l="l" r="r" t="t"/>
              <a:pathLst>
                <a:path extrusionOk="0" h="13138" w="15908">
                  <a:moveTo>
                    <a:pt x="14204" y="1"/>
                  </a:moveTo>
                  <a:lnTo>
                    <a:pt x="14204" y="1"/>
                  </a:lnTo>
                  <a:cubicBezTo>
                    <a:pt x="14200" y="4"/>
                    <a:pt x="14196" y="7"/>
                    <a:pt x="14192" y="10"/>
                  </a:cubicBezTo>
                  <a:lnTo>
                    <a:pt x="14192" y="10"/>
                  </a:lnTo>
                  <a:lnTo>
                    <a:pt x="14204" y="1"/>
                  </a:lnTo>
                  <a:close/>
                  <a:moveTo>
                    <a:pt x="14192" y="10"/>
                  </a:moveTo>
                  <a:lnTo>
                    <a:pt x="13895" y="237"/>
                  </a:lnTo>
                  <a:lnTo>
                    <a:pt x="13519" y="522"/>
                  </a:lnTo>
                  <a:lnTo>
                    <a:pt x="93" y="10776"/>
                  </a:lnTo>
                  <a:cubicBezTo>
                    <a:pt x="0" y="11241"/>
                    <a:pt x="139" y="11718"/>
                    <a:pt x="387" y="12119"/>
                  </a:cubicBezTo>
                  <a:cubicBezTo>
                    <a:pt x="751" y="12709"/>
                    <a:pt x="1351" y="13138"/>
                    <a:pt x="1816" y="13138"/>
                  </a:cubicBezTo>
                  <a:cubicBezTo>
                    <a:pt x="1833" y="13138"/>
                    <a:pt x="1849" y="13137"/>
                    <a:pt x="1866" y="13136"/>
                  </a:cubicBezTo>
                  <a:lnTo>
                    <a:pt x="15194" y="2958"/>
                  </a:lnTo>
                  <a:lnTo>
                    <a:pt x="15907" y="2413"/>
                  </a:lnTo>
                  <a:lnTo>
                    <a:pt x="15907" y="2413"/>
                  </a:lnTo>
                  <a:cubicBezTo>
                    <a:pt x="15877" y="2434"/>
                    <a:pt x="15841" y="2443"/>
                    <a:pt x="15802" y="2443"/>
                  </a:cubicBezTo>
                  <a:cubicBezTo>
                    <a:pt x="15224" y="2443"/>
                    <a:pt x="13781" y="353"/>
                    <a:pt x="14192" y="1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6" name="Google Shape;4156;p31"/>
            <p:cNvSpPr/>
            <p:nvPr/>
          </p:nvSpPr>
          <p:spPr>
            <a:xfrm>
              <a:off x="5095475" y="1577975"/>
              <a:ext cx="354900" cy="297075"/>
            </a:xfrm>
            <a:custGeom>
              <a:rect b="b" l="l" r="r" t="t"/>
              <a:pathLst>
                <a:path extrusionOk="0" h="11883" w="14196">
                  <a:moveTo>
                    <a:pt x="13895" y="0"/>
                  </a:moveTo>
                  <a:lnTo>
                    <a:pt x="13519" y="285"/>
                  </a:lnTo>
                  <a:lnTo>
                    <a:pt x="93" y="10539"/>
                  </a:lnTo>
                  <a:cubicBezTo>
                    <a:pt x="0" y="11004"/>
                    <a:pt x="139" y="11481"/>
                    <a:pt x="387" y="11882"/>
                  </a:cubicBezTo>
                  <a:lnTo>
                    <a:pt x="14195" y="1207"/>
                  </a:lnTo>
                  <a:lnTo>
                    <a:pt x="13895" y="0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7" name="Google Shape;4157;p31"/>
            <p:cNvSpPr/>
            <p:nvPr/>
          </p:nvSpPr>
          <p:spPr>
            <a:xfrm>
              <a:off x="5398600" y="1594475"/>
              <a:ext cx="65275" cy="74250"/>
            </a:xfrm>
            <a:custGeom>
              <a:rect b="b" l="l" r="r" t="t"/>
              <a:pathLst>
                <a:path extrusionOk="0" h="2970" w="2611">
                  <a:moveTo>
                    <a:pt x="897" y="0"/>
                  </a:moveTo>
                  <a:lnTo>
                    <a:pt x="897" y="0"/>
                  </a:lnTo>
                  <a:cubicBezTo>
                    <a:pt x="892" y="3"/>
                    <a:pt x="887" y="7"/>
                    <a:pt x="883" y="11"/>
                  </a:cubicBezTo>
                  <a:lnTo>
                    <a:pt x="883" y="11"/>
                  </a:lnTo>
                  <a:lnTo>
                    <a:pt x="897" y="0"/>
                  </a:lnTo>
                  <a:close/>
                  <a:moveTo>
                    <a:pt x="883" y="11"/>
                  </a:moveTo>
                  <a:lnTo>
                    <a:pt x="206" y="530"/>
                  </a:lnTo>
                  <a:cubicBezTo>
                    <a:pt x="1" y="676"/>
                    <a:pt x="200" y="1202"/>
                    <a:pt x="532" y="1728"/>
                  </a:cubicBezTo>
                  <a:cubicBezTo>
                    <a:pt x="922" y="2349"/>
                    <a:pt x="1496" y="2970"/>
                    <a:pt x="1811" y="2970"/>
                  </a:cubicBezTo>
                  <a:cubicBezTo>
                    <a:pt x="1852" y="2970"/>
                    <a:pt x="1888" y="2959"/>
                    <a:pt x="1919" y="2937"/>
                  </a:cubicBezTo>
                  <a:lnTo>
                    <a:pt x="2427" y="2545"/>
                  </a:lnTo>
                  <a:lnTo>
                    <a:pt x="2611" y="2405"/>
                  </a:lnTo>
                  <a:lnTo>
                    <a:pt x="2611" y="2405"/>
                  </a:lnTo>
                  <a:cubicBezTo>
                    <a:pt x="2579" y="2428"/>
                    <a:pt x="2543" y="2438"/>
                    <a:pt x="2502" y="2438"/>
                  </a:cubicBezTo>
                  <a:cubicBezTo>
                    <a:pt x="2185" y="2438"/>
                    <a:pt x="1609" y="1817"/>
                    <a:pt x="1221" y="1197"/>
                  </a:cubicBezTo>
                  <a:cubicBezTo>
                    <a:pt x="902" y="692"/>
                    <a:pt x="708" y="186"/>
                    <a:pt x="877" y="19"/>
                  </a:cubicBezTo>
                  <a:lnTo>
                    <a:pt x="879" y="17"/>
                  </a:lnTo>
                  <a:cubicBezTo>
                    <a:pt x="880" y="15"/>
                    <a:pt x="882" y="13"/>
                    <a:pt x="883" y="11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8" name="Google Shape;4158;p31"/>
            <p:cNvSpPr/>
            <p:nvPr/>
          </p:nvSpPr>
          <p:spPr>
            <a:xfrm>
              <a:off x="5405600" y="1584650"/>
              <a:ext cx="71300" cy="74175"/>
            </a:xfrm>
            <a:custGeom>
              <a:rect b="b" l="l" r="r" t="t"/>
              <a:pathLst>
                <a:path extrusionOk="0" h="2967" w="2852">
                  <a:moveTo>
                    <a:pt x="1139" y="0"/>
                  </a:moveTo>
                  <a:lnTo>
                    <a:pt x="1139" y="0"/>
                  </a:lnTo>
                  <a:cubicBezTo>
                    <a:pt x="1135" y="2"/>
                    <a:pt x="1133" y="5"/>
                    <a:pt x="1130" y="7"/>
                  </a:cubicBezTo>
                  <a:lnTo>
                    <a:pt x="1130" y="7"/>
                  </a:lnTo>
                  <a:lnTo>
                    <a:pt x="1139" y="0"/>
                  </a:lnTo>
                  <a:close/>
                  <a:moveTo>
                    <a:pt x="1130" y="7"/>
                  </a:moveTo>
                  <a:lnTo>
                    <a:pt x="446" y="527"/>
                  </a:lnTo>
                  <a:cubicBezTo>
                    <a:pt x="1" y="845"/>
                    <a:pt x="1467" y="2966"/>
                    <a:pt x="2051" y="2966"/>
                  </a:cubicBezTo>
                  <a:cubicBezTo>
                    <a:pt x="2092" y="2966"/>
                    <a:pt x="2128" y="2956"/>
                    <a:pt x="2159" y="2933"/>
                  </a:cubicBezTo>
                  <a:lnTo>
                    <a:pt x="2852" y="2405"/>
                  </a:lnTo>
                  <a:lnTo>
                    <a:pt x="2852" y="2405"/>
                  </a:lnTo>
                  <a:cubicBezTo>
                    <a:pt x="2821" y="2427"/>
                    <a:pt x="2784" y="2438"/>
                    <a:pt x="2743" y="2438"/>
                  </a:cubicBezTo>
                  <a:cubicBezTo>
                    <a:pt x="2163" y="2438"/>
                    <a:pt x="713" y="346"/>
                    <a:pt x="1130" y="7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9" name="Google Shape;4159;p31"/>
            <p:cNvSpPr/>
            <p:nvPr/>
          </p:nvSpPr>
          <p:spPr>
            <a:xfrm>
              <a:off x="5422250" y="1572050"/>
              <a:ext cx="70925" cy="74375"/>
            </a:xfrm>
            <a:custGeom>
              <a:rect b="b" l="l" r="r" t="t"/>
              <a:pathLst>
                <a:path extrusionOk="0" h="2975" w="2837">
                  <a:moveTo>
                    <a:pt x="1133" y="1"/>
                  </a:moveTo>
                  <a:lnTo>
                    <a:pt x="1133" y="1"/>
                  </a:lnTo>
                  <a:cubicBezTo>
                    <a:pt x="1129" y="4"/>
                    <a:pt x="1125" y="6"/>
                    <a:pt x="1122" y="9"/>
                  </a:cubicBezTo>
                  <a:lnTo>
                    <a:pt x="1122" y="9"/>
                  </a:lnTo>
                  <a:lnTo>
                    <a:pt x="1133" y="1"/>
                  </a:lnTo>
                  <a:close/>
                  <a:moveTo>
                    <a:pt x="1122" y="9"/>
                  </a:moveTo>
                  <a:lnTo>
                    <a:pt x="448" y="522"/>
                  </a:lnTo>
                  <a:cubicBezTo>
                    <a:pt x="0" y="836"/>
                    <a:pt x="1460" y="2975"/>
                    <a:pt x="2043" y="2975"/>
                  </a:cubicBezTo>
                  <a:cubicBezTo>
                    <a:pt x="2072" y="2975"/>
                    <a:pt x="2099" y="2969"/>
                    <a:pt x="2123" y="2958"/>
                  </a:cubicBezTo>
                  <a:cubicBezTo>
                    <a:pt x="2133" y="2955"/>
                    <a:pt x="2142" y="2950"/>
                    <a:pt x="2152" y="2944"/>
                  </a:cubicBezTo>
                  <a:lnTo>
                    <a:pt x="2836" y="2414"/>
                  </a:lnTo>
                  <a:lnTo>
                    <a:pt x="2836" y="2414"/>
                  </a:lnTo>
                  <a:cubicBezTo>
                    <a:pt x="2806" y="2435"/>
                    <a:pt x="2771" y="2444"/>
                    <a:pt x="2731" y="2444"/>
                  </a:cubicBezTo>
                  <a:cubicBezTo>
                    <a:pt x="2153" y="2444"/>
                    <a:pt x="709" y="351"/>
                    <a:pt x="1122" y="9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0" name="Google Shape;4160;p31"/>
            <p:cNvSpPr/>
            <p:nvPr/>
          </p:nvSpPr>
          <p:spPr>
            <a:xfrm>
              <a:off x="5398625" y="1572050"/>
              <a:ext cx="62625" cy="65650"/>
            </a:xfrm>
            <a:custGeom>
              <a:rect b="b" l="l" r="r" t="t"/>
              <a:pathLst>
                <a:path extrusionOk="0" h="2626" w="2505">
                  <a:moveTo>
                    <a:pt x="2078" y="1"/>
                  </a:moveTo>
                  <a:lnTo>
                    <a:pt x="1415" y="505"/>
                  </a:lnTo>
                  <a:lnTo>
                    <a:pt x="1391" y="523"/>
                  </a:lnTo>
                  <a:lnTo>
                    <a:pt x="878" y="914"/>
                  </a:lnTo>
                  <a:lnTo>
                    <a:pt x="877" y="916"/>
                  </a:lnTo>
                  <a:lnTo>
                    <a:pt x="726" y="1033"/>
                  </a:lnTo>
                  <a:lnTo>
                    <a:pt x="206" y="1427"/>
                  </a:lnTo>
                  <a:cubicBezTo>
                    <a:pt x="1" y="1573"/>
                    <a:pt x="199" y="2099"/>
                    <a:pt x="532" y="2625"/>
                  </a:cubicBezTo>
                  <a:lnTo>
                    <a:pt x="1048" y="2227"/>
                  </a:lnTo>
                  <a:lnTo>
                    <a:pt x="1221" y="2094"/>
                  </a:lnTo>
                  <a:lnTo>
                    <a:pt x="1708" y="1717"/>
                  </a:lnTo>
                  <a:lnTo>
                    <a:pt x="1738" y="1694"/>
                  </a:lnTo>
                  <a:lnTo>
                    <a:pt x="2394" y="1188"/>
                  </a:lnTo>
                  <a:lnTo>
                    <a:pt x="2505" y="1104"/>
                  </a:lnTo>
                  <a:lnTo>
                    <a:pt x="20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1" name="Google Shape;4161;p31"/>
            <p:cNvSpPr/>
            <p:nvPr/>
          </p:nvSpPr>
          <p:spPr>
            <a:xfrm>
              <a:off x="5445425" y="1514400"/>
              <a:ext cx="134850" cy="118750"/>
            </a:xfrm>
            <a:custGeom>
              <a:rect b="b" l="l" r="r" t="t"/>
              <a:pathLst>
                <a:path extrusionOk="0" h="4750" w="5394">
                  <a:moveTo>
                    <a:pt x="3431" y="1"/>
                  </a:moveTo>
                  <a:cubicBezTo>
                    <a:pt x="3318" y="1"/>
                    <a:pt x="3209" y="31"/>
                    <a:pt x="3106" y="96"/>
                  </a:cubicBezTo>
                  <a:lnTo>
                    <a:pt x="206" y="2307"/>
                  </a:lnTo>
                  <a:cubicBezTo>
                    <a:pt x="0" y="2451"/>
                    <a:pt x="193" y="2971"/>
                    <a:pt x="520" y="3495"/>
                  </a:cubicBezTo>
                  <a:cubicBezTo>
                    <a:pt x="910" y="4120"/>
                    <a:pt x="1487" y="4750"/>
                    <a:pt x="1803" y="4750"/>
                  </a:cubicBezTo>
                  <a:cubicBezTo>
                    <a:pt x="1842" y="4750"/>
                    <a:pt x="1878" y="4740"/>
                    <a:pt x="1908" y="4719"/>
                  </a:cubicBezTo>
                  <a:cubicBezTo>
                    <a:pt x="1910" y="4719"/>
                    <a:pt x="1910" y="4719"/>
                    <a:pt x="1913" y="4718"/>
                  </a:cubicBezTo>
                  <a:lnTo>
                    <a:pt x="4703" y="2590"/>
                  </a:lnTo>
                  <a:cubicBezTo>
                    <a:pt x="5394" y="2148"/>
                    <a:pt x="4736" y="703"/>
                    <a:pt x="3958" y="189"/>
                  </a:cubicBezTo>
                  <a:cubicBezTo>
                    <a:pt x="3784" y="71"/>
                    <a:pt x="3603" y="1"/>
                    <a:pt x="3431" y="1"/>
                  </a:cubicBezTo>
                  <a:close/>
                </a:path>
              </a:pathLst>
            </a:custGeom>
            <a:solidFill>
              <a:srgbClr val="F95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2" name="Google Shape;4162;p31"/>
            <p:cNvSpPr/>
            <p:nvPr/>
          </p:nvSpPr>
          <p:spPr>
            <a:xfrm>
              <a:off x="5445425" y="1514400"/>
              <a:ext cx="98975" cy="87400"/>
            </a:xfrm>
            <a:custGeom>
              <a:rect b="b" l="l" r="r" t="t"/>
              <a:pathLst>
                <a:path extrusionOk="0" h="3496" w="3959">
                  <a:moveTo>
                    <a:pt x="3431" y="1"/>
                  </a:moveTo>
                  <a:cubicBezTo>
                    <a:pt x="3318" y="1"/>
                    <a:pt x="3209" y="31"/>
                    <a:pt x="3106" y="96"/>
                  </a:cubicBezTo>
                  <a:lnTo>
                    <a:pt x="206" y="2307"/>
                  </a:lnTo>
                  <a:cubicBezTo>
                    <a:pt x="0" y="2451"/>
                    <a:pt x="193" y="2971"/>
                    <a:pt x="520" y="3495"/>
                  </a:cubicBezTo>
                  <a:lnTo>
                    <a:pt x="3451" y="1363"/>
                  </a:lnTo>
                  <a:cubicBezTo>
                    <a:pt x="3451" y="1363"/>
                    <a:pt x="3040" y="636"/>
                    <a:pt x="3180" y="324"/>
                  </a:cubicBezTo>
                  <a:cubicBezTo>
                    <a:pt x="3259" y="147"/>
                    <a:pt x="3391" y="73"/>
                    <a:pt x="3553" y="73"/>
                  </a:cubicBezTo>
                  <a:cubicBezTo>
                    <a:pt x="3675" y="73"/>
                    <a:pt x="3814" y="116"/>
                    <a:pt x="3958" y="188"/>
                  </a:cubicBezTo>
                  <a:cubicBezTo>
                    <a:pt x="3784" y="71"/>
                    <a:pt x="3604" y="1"/>
                    <a:pt x="3431" y="1"/>
                  </a:cubicBezTo>
                  <a:close/>
                </a:path>
              </a:pathLst>
            </a:custGeom>
            <a:solidFill>
              <a:srgbClr val="FD9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3" name="Google Shape;4163;p31"/>
            <p:cNvSpPr/>
            <p:nvPr/>
          </p:nvSpPr>
          <p:spPr>
            <a:xfrm>
              <a:off x="5329250" y="1596975"/>
              <a:ext cx="68200" cy="56750"/>
            </a:xfrm>
            <a:custGeom>
              <a:rect b="b" l="l" r="r" t="t"/>
              <a:pathLst>
                <a:path extrusionOk="0" h="2270" w="2728">
                  <a:moveTo>
                    <a:pt x="1707" y="0"/>
                  </a:moveTo>
                  <a:cubicBezTo>
                    <a:pt x="1513" y="0"/>
                    <a:pt x="1294" y="39"/>
                    <a:pt x="1049" y="139"/>
                  </a:cubicBezTo>
                  <a:cubicBezTo>
                    <a:pt x="85" y="536"/>
                    <a:pt x="1" y="1732"/>
                    <a:pt x="473" y="2204"/>
                  </a:cubicBezTo>
                  <a:cubicBezTo>
                    <a:pt x="518" y="2249"/>
                    <a:pt x="575" y="2270"/>
                    <a:pt x="642" y="2270"/>
                  </a:cubicBezTo>
                  <a:cubicBezTo>
                    <a:pt x="1271" y="2270"/>
                    <a:pt x="2728" y="452"/>
                    <a:pt x="2728" y="452"/>
                  </a:cubicBezTo>
                  <a:cubicBezTo>
                    <a:pt x="2728" y="452"/>
                    <a:pt x="2368" y="0"/>
                    <a:pt x="1707" y="0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4" name="Google Shape;4164;p31"/>
            <p:cNvSpPr/>
            <p:nvPr/>
          </p:nvSpPr>
          <p:spPr>
            <a:xfrm>
              <a:off x="5376000" y="2201175"/>
              <a:ext cx="26975" cy="35600"/>
            </a:xfrm>
            <a:custGeom>
              <a:rect b="b" l="l" r="r" t="t"/>
              <a:pathLst>
                <a:path extrusionOk="0" h="1424" w="1079">
                  <a:moveTo>
                    <a:pt x="633" y="1"/>
                  </a:moveTo>
                  <a:cubicBezTo>
                    <a:pt x="598" y="1"/>
                    <a:pt x="563" y="18"/>
                    <a:pt x="529" y="58"/>
                  </a:cubicBezTo>
                  <a:cubicBezTo>
                    <a:pt x="281" y="351"/>
                    <a:pt x="1" y="1391"/>
                    <a:pt x="1" y="1391"/>
                  </a:cubicBezTo>
                  <a:cubicBezTo>
                    <a:pt x="1" y="1391"/>
                    <a:pt x="28" y="1424"/>
                    <a:pt x="107" y="1424"/>
                  </a:cubicBezTo>
                  <a:cubicBezTo>
                    <a:pt x="190" y="1424"/>
                    <a:pt x="330" y="1388"/>
                    <a:pt x="554" y="1240"/>
                  </a:cubicBezTo>
                  <a:cubicBezTo>
                    <a:pt x="989" y="952"/>
                    <a:pt x="1078" y="691"/>
                    <a:pt x="1078" y="691"/>
                  </a:cubicBezTo>
                  <a:cubicBezTo>
                    <a:pt x="1078" y="691"/>
                    <a:pt x="854" y="1"/>
                    <a:pt x="633" y="1"/>
                  </a:cubicBezTo>
                  <a:close/>
                </a:path>
              </a:pathLst>
            </a:custGeom>
            <a:solidFill>
              <a:srgbClr val="254A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5" name="Google Shape;4165;p31"/>
            <p:cNvSpPr/>
            <p:nvPr/>
          </p:nvSpPr>
          <p:spPr>
            <a:xfrm>
              <a:off x="5359700" y="2147275"/>
              <a:ext cx="49350" cy="78075"/>
            </a:xfrm>
            <a:custGeom>
              <a:rect b="b" l="l" r="r" t="t"/>
              <a:pathLst>
                <a:path extrusionOk="0" h="3123" w="1974">
                  <a:moveTo>
                    <a:pt x="1220" y="1"/>
                  </a:moveTo>
                  <a:lnTo>
                    <a:pt x="301" y="206"/>
                  </a:lnTo>
                  <a:cubicBezTo>
                    <a:pt x="301" y="206"/>
                    <a:pt x="454" y="969"/>
                    <a:pt x="480" y="1168"/>
                  </a:cubicBezTo>
                  <a:cubicBezTo>
                    <a:pt x="507" y="1368"/>
                    <a:pt x="366" y="2173"/>
                    <a:pt x="322" y="2546"/>
                  </a:cubicBezTo>
                  <a:cubicBezTo>
                    <a:pt x="279" y="2917"/>
                    <a:pt x="0" y="2981"/>
                    <a:pt x="0" y="2981"/>
                  </a:cubicBezTo>
                  <a:cubicBezTo>
                    <a:pt x="0" y="2981"/>
                    <a:pt x="317" y="3122"/>
                    <a:pt x="574" y="3122"/>
                  </a:cubicBezTo>
                  <a:cubicBezTo>
                    <a:pt x="640" y="3122"/>
                    <a:pt x="702" y="3113"/>
                    <a:pt x="753" y="3090"/>
                  </a:cubicBezTo>
                  <a:cubicBezTo>
                    <a:pt x="1007" y="2975"/>
                    <a:pt x="917" y="2592"/>
                    <a:pt x="1131" y="2151"/>
                  </a:cubicBezTo>
                  <a:cubicBezTo>
                    <a:pt x="1344" y="1711"/>
                    <a:pt x="1973" y="1536"/>
                    <a:pt x="1973" y="1536"/>
                  </a:cubicBezTo>
                  <a:cubicBezTo>
                    <a:pt x="1973" y="1536"/>
                    <a:pt x="1883" y="1333"/>
                    <a:pt x="1603" y="1116"/>
                  </a:cubicBezTo>
                  <a:cubicBezTo>
                    <a:pt x="1341" y="911"/>
                    <a:pt x="1305" y="500"/>
                    <a:pt x="1220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6" name="Google Shape;4166;p31"/>
            <p:cNvSpPr/>
            <p:nvPr/>
          </p:nvSpPr>
          <p:spPr>
            <a:xfrm>
              <a:off x="5344675" y="2178800"/>
              <a:ext cx="68350" cy="59300"/>
            </a:xfrm>
            <a:custGeom>
              <a:rect b="b" l="l" r="r" t="t"/>
              <a:pathLst>
                <a:path extrusionOk="0" h="2372" w="2734">
                  <a:moveTo>
                    <a:pt x="2174" y="0"/>
                  </a:moveTo>
                  <a:cubicBezTo>
                    <a:pt x="2139" y="0"/>
                    <a:pt x="2102" y="5"/>
                    <a:pt x="2065" y="14"/>
                  </a:cubicBezTo>
                  <a:cubicBezTo>
                    <a:pt x="1824" y="74"/>
                    <a:pt x="1499" y="420"/>
                    <a:pt x="1428" y="726"/>
                  </a:cubicBezTo>
                  <a:cubicBezTo>
                    <a:pt x="1355" y="1033"/>
                    <a:pt x="1223" y="1471"/>
                    <a:pt x="1080" y="1589"/>
                  </a:cubicBezTo>
                  <a:cubicBezTo>
                    <a:pt x="1004" y="1652"/>
                    <a:pt x="882" y="1660"/>
                    <a:pt x="748" y="1660"/>
                  </a:cubicBezTo>
                  <a:cubicBezTo>
                    <a:pt x="704" y="1660"/>
                    <a:pt x="659" y="1659"/>
                    <a:pt x="613" y="1659"/>
                  </a:cubicBezTo>
                  <a:cubicBezTo>
                    <a:pt x="537" y="1659"/>
                    <a:pt x="461" y="1662"/>
                    <a:pt x="391" y="1674"/>
                  </a:cubicBezTo>
                  <a:cubicBezTo>
                    <a:pt x="150" y="1718"/>
                    <a:pt x="0" y="1861"/>
                    <a:pt x="20" y="2039"/>
                  </a:cubicBezTo>
                  <a:lnTo>
                    <a:pt x="1110" y="2326"/>
                  </a:lnTo>
                  <a:cubicBezTo>
                    <a:pt x="1168" y="2341"/>
                    <a:pt x="1223" y="2351"/>
                    <a:pt x="1275" y="2351"/>
                  </a:cubicBezTo>
                  <a:cubicBezTo>
                    <a:pt x="1446" y="2351"/>
                    <a:pt x="1578" y="2240"/>
                    <a:pt x="1649" y="1846"/>
                  </a:cubicBezTo>
                  <a:cubicBezTo>
                    <a:pt x="1715" y="1476"/>
                    <a:pt x="1742" y="1226"/>
                    <a:pt x="1829" y="1226"/>
                  </a:cubicBezTo>
                  <a:cubicBezTo>
                    <a:pt x="1863" y="1226"/>
                    <a:pt x="1906" y="1264"/>
                    <a:pt x="1963" y="1347"/>
                  </a:cubicBezTo>
                  <a:cubicBezTo>
                    <a:pt x="2169" y="1645"/>
                    <a:pt x="2365" y="2369"/>
                    <a:pt x="2365" y="2369"/>
                  </a:cubicBezTo>
                  <a:cubicBezTo>
                    <a:pt x="2365" y="2369"/>
                    <a:pt x="2378" y="2372"/>
                    <a:pt x="2399" y="2372"/>
                  </a:cubicBezTo>
                  <a:cubicBezTo>
                    <a:pt x="2461" y="2372"/>
                    <a:pt x="2591" y="2352"/>
                    <a:pt x="2633" y="2193"/>
                  </a:cubicBezTo>
                  <a:cubicBezTo>
                    <a:pt x="2633" y="2193"/>
                    <a:pt x="2563" y="1848"/>
                    <a:pt x="2549" y="1547"/>
                  </a:cubicBezTo>
                  <a:cubicBezTo>
                    <a:pt x="2535" y="1244"/>
                    <a:pt x="2733" y="823"/>
                    <a:pt x="2646" y="471"/>
                  </a:cubicBezTo>
                  <a:cubicBezTo>
                    <a:pt x="2572" y="170"/>
                    <a:pt x="2391" y="0"/>
                    <a:pt x="2174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7" name="Google Shape;4167;p31"/>
            <p:cNvSpPr/>
            <p:nvPr/>
          </p:nvSpPr>
          <p:spPr>
            <a:xfrm>
              <a:off x="5541100" y="2152375"/>
              <a:ext cx="22575" cy="38575"/>
            </a:xfrm>
            <a:custGeom>
              <a:rect b="b" l="l" r="r" t="t"/>
              <a:pathLst>
                <a:path extrusionOk="0" h="1543" w="903">
                  <a:moveTo>
                    <a:pt x="218" y="0"/>
                  </a:moveTo>
                  <a:cubicBezTo>
                    <a:pt x="158" y="0"/>
                    <a:pt x="112" y="32"/>
                    <a:pt x="93" y="111"/>
                  </a:cubicBezTo>
                  <a:cubicBezTo>
                    <a:pt x="1" y="484"/>
                    <a:pt x="212" y="1538"/>
                    <a:pt x="212" y="1538"/>
                  </a:cubicBezTo>
                  <a:cubicBezTo>
                    <a:pt x="212" y="1538"/>
                    <a:pt x="221" y="1542"/>
                    <a:pt x="239" y="1542"/>
                  </a:cubicBezTo>
                  <a:cubicBezTo>
                    <a:pt x="296" y="1542"/>
                    <a:pt x="439" y="1501"/>
                    <a:pt x="639" y="1158"/>
                  </a:cubicBezTo>
                  <a:cubicBezTo>
                    <a:pt x="902" y="707"/>
                    <a:pt x="866" y="434"/>
                    <a:pt x="866" y="434"/>
                  </a:cubicBezTo>
                  <a:cubicBezTo>
                    <a:pt x="866" y="434"/>
                    <a:pt x="443" y="0"/>
                    <a:pt x="218" y="0"/>
                  </a:cubicBezTo>
                  <a:close/>
                </a:path>
              </a:pathLst>
            </a:custGeom>
            <a:solidFill>
              <a:srgbClr val="254A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8" name="Google Shape;4168;p31"/>
            <p:cNvSpPr/>
            <p:nvPr/>
          </p:nvSpPr>
          <p:spPr>
            <a:xfrm>
              <a:off x="5502400" y="2105075"/>
              <a:ext cx="51250" cy="80325"/>
            </a:xfrm>
            <a:custGeom>
              <a:rect b="b" l="l" r="r" t="t"/>
              <a:pathLst>
                <a:path extrusionOk="0" h="3213" w="2050">
                  <a:moveTo>
                    <a:pt x="695" y="1"/>
                  </a:moveTo>
                  <a:lnTo>
                    <a:pt x="1" y="561"/>
                  </a:lnTo>
                  <a:cubicBezTo>
                    <a:pt x="1" y="561"/>
                    <a:pt x="436" y="1208"/>
                    <a:pt x="550" y="1375"/>
                  </a:cubicBezTo>
                  <a:cubicBezTo>
                    <a:pt x="662" y="1542"/>
                    <a:pt x="892" y="2326"/>
                    <a:pt x="1019" y="2680"/>
                  </a:cubicBezTo>
                  <a:cubicBezTo>
                    <a:pt x="1145" y="3032"/>
                    <a:pt x="924" y="3213"/>
                    <a:pt x="924" y="3213"/>
                  </a:cubicBezTo>
                  <a:cubicBezTo>
                    <a:pt x="924" y="3213"/>
                    <a:pt x="1469" y="3190"/>
                    <a:pt x="1645" y="2976"/>
                  </a:cubicBezTo>
                  <a:cubicBezTo>
                    <a:pt x="1823" y="2762"/>
                    <a:pt x="1573" y="2456"/>
                    <a:pt x="1568" y="1968"/>
                  </a:cubicBezTo>
                  <a:cubicBezTo>
                    <a:pt x="1564" y="1478"/>
                    <a:pt x="2050" y="1043"/>
                    <a:pt x="2050" y="1043"/>
                  </a:cubicBezTo>
                  <a:cubicBezTo>
                    <a:pt x="2050" y="1043"/>
                    <a:pt x="1879" y="901"/>
                    <a:pt x="1532" y="830"/>
                  </a:cubicBezTo>
                  <a:cubicBezTo>
                    <a:pt x="1206" y="762"/>
                    <a:pt x="993" y="411"/>
                    <a:pt x="695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9" name="Google Shape;4169;p31"/>
            <p:cNvSpPr/>
            <p:nvPr/>
          </p:nvSpPr>
          <p:spPr>
            <a:xfrm>
              <a:off x="5513575" y="2128375"/>
              <a:ext cx="63900" cy="70600"/>
            </a:xfrm>
            <a:custGeom>
              <a:rect b="b" l="l" r="r" t="t"/>
              <a:pathLst>
                <a:path extrusionOk="0" h="2824" w="2556">
                  <a:moveTo>
                    <a:pt x="1298" y="0"/>
                  </a:moveTo>
                  <a:cubicBezTo>
                    <a:pt x="1202" y="0"/>
                    <a:pt x="1111" y="34"/>
                    <a:pt x="1032" y="102"/>
                  </a:cubicBezTo>
                  <a:cubicBezTo>
                    <a:pt x="842" y="263"/>
                    <a:pt x="704" y="716"/>
                    <a:pt x="775" y="1024"/>
                  </a:cubicBezTo>
                  <a:cubicBezTo>
                    <a:pt x="846" y="1330"/>
                    <a:pt x="922" y="1780"/>
                    <a:pt x="847" y="1950"/>
                  </a:cubicBezTo>
                  <a:cubicBezTo>
                    <a:pt x="772" y="2120"/>
                    <a:pt x="464" y="2187"/>
                    <a:pt x="267" y="2333"/>
                  </a:cubicBezTo>
                  <a:cubicBezTo>
                    <a:pt x="70" y="2479"/>
                    <a:pt x="0" y="2673"/>
                    <a:pt x="97" y="2824"/>
                  </a:cubicBezTo>
                  <a:lnTo>
                    <a:pt x="1201" y="2598"/>
                  </a:lnTo>
                  <a:cubicBezTo>
                    <a:pt x="1455" y="2545"/>
                    <a:pt x="1616" y="2429"/>
                    <a:pt x="1470" y="1929"/>
                  </a:cubicBezTo>
                  <a:cubicBezTo>
                    <a:pt x="1355" y="1534"/>
                    <a:pt x="1263" y="1288"/>
                    <a:pt x="1384" y="1288"/>
                  </a:cubicBezTo>
                  <a:cubicBezTo>
                    <a:pt x="1416" y="1288"/>
                    <a:pt x="1464" y="1306"/>
                    <a:pt x="1531" y="1343"/>
                  </a:cubicBezTo>
                  <a:cubicBezTo>
                    <a:pt x="1847" y="1521"/>
                    <a:pt x="2345" y="2081"/>
                    <a:pt x="2345" y="2081"/>
                  </a:cubicBezTo>
                  <a:cubicBezTo>
                    <a:pt x="2345" y="2081"/>
                    <a:pt x="2556" y="2072"/>
                    <a:pt x="2514" y="1857"/>
                  </a:cubicBezTo>
                  <a:cubicBezTo>
                    <a:pt x="2514" y="1857"/>
                    <a:pt x="2292" y="1527"/>
                    <a:pt x="2144" y="1261"/>
                  </a:cubicBezTo>
                  <a:cubicBezTo>
                    <a:pt x="1998" y="996"/>
                    <a:pt x="1989" y="531"/>
                    <a:pt x="1756" y="255"/>
                  </a:cubicBezTo>
                  <a:cubicBezTo>
                    <a:pt x="1612" y="85"/>
                    <a:pt x="1449" y="0"/>
                    <a:pt x="1298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0" name="Google Shape;4170;p31"/>
            <p:cNvSpPr/>
            <p:nvPr/>
          </p:nvSpPr>
          <p:spPr>
            <a:xfrm>
              <a:off x="5342925" y="1855650"/>
              <a:ext cx="190600" cy="322325"/>
            </a:xfrm>
            <a:custGeom>
              <a:rect b="b" l="l" r="r" t="t"/>
              <a:pathLst>
                <a:path extrusionOk="0" h="12893" w="7624">
                  <a:moveTo>
                    <a:pt x="4239" y="0"/>
                  </a:moveTo>
                  <a:lnTo>
                    <a:pt x="96" y="1399"/>
                  </a:lnTo>
                  <a:cubicBezTo>
                    <a:pt x="96" y="1399"/>
                    <a:pt x="0" y="6074"/>
                    <a:pt x="96" y="7090"/>
                  </a:cubicBezTo>
                  <a:cubicBezTo>
                    <a:pt x="160" y="7769"/>
                    <a:pt x="280" y="8237"/>
                    <a:pt x="543" y="9587"/>
                  </a:cubicBezTo>
                  <a:cubicBezTo>
                    <a:pt x="754" y="10673"/>
                    <a:pt x="1151" y="12833"/>
                    <a:pt x="1151" y="12833"/>
                  </a:cubicBezTo>
                  <a:cubicBezTo>
                    <a:pt x="1264" y="12876"/>
                    <a:pt x="1371" y="12893"/>
                    <a:pt x="1470" y="12893"/>
                  </a:cubicBezTo>
                  <a:cubicBezTo>
                    <a:pt x="1865" y="12893"/>
                    <a:pt x="2134" y="12622"/>
                    <a:pt x="2134" y="12622"/>
                  </a:cubicBezTo>
                  <a:cubicBezTo>
                    <a:pt x="2134" y="12622"/>
                    <a:pt x="2124" y="10643"/>
                    <a:pt x="2189" y="9330"/>
                  </a:cubicBezTo>
                  <a:cubicBezTo>
                    <a:pt x="2241" y="8285"/>
                    <a:pt x="1791" y="7269"/>
                    <a:pt x="1791" y="7269"/>
                  </a:cubicBezTo>
                  <a:cubicBezTo>
                    <a:pt x="1791" y="7269"/>
                    <a:pt x="1965" y="6164"/>
                    <a:pt x="2148" y="4903"/>
                  </a:cubicBezTo>
                  <a:cubicBezTo>
                    <a:pt x="2309" y="3793"/>
                    <a:pt x="2333" y="3473"/>
                    <a:pt x="2401" y="3095"/>
                  </a:cubicBezTo>
                  <a:lnTo>
                    <a:pt x="2615" y="3060"/>
                  </a:lnTo>
                  <a:cubicBezTo>
                    <a:pt x="2821" y="4037"/>
                    <a:pt x="3414" y="6575"/>
                    <a:pt x="3912" y="7152"/>
                  </a:cubicBezTo>
                  <a:cubicBezTo>
                    <a:pt x="4350" y="7767"/>
                    <a:pt x="4431" y="7953"/>
                    <a:pt x="5274" y="9078"/>
                  </a:cubicBezTo>
                  <a:cubicBezTo>
                    <a:pt x="5937" y="9963"/>
                    <a:pt x="6788" y="11158"/>
                    <a:pt x="6788" y="11158"/>
                  </a:cubicBezTo>
                  <a:cubicBezTo>
                    <a:pt x="6803" y="11159"/>
                    <a:pt x="6819" y="11159"/>
                    <a:pt x="6834" y="11159"/>
                  </a:cubicBezTo>
                  <a:cubicBezTo>
                    <a:pt x="7335" y="11159"/>
                    <a:pt x="7624" y="10660"/>
                    <a:pt x="7624" y="10660"/>
                  </a:cubicBezTo>
                  <a:cubicBezTo>
                    <a:pt x="7624" y="10660"/>
                    <a:pt x="6560" y="8479"/>
                    <a:pt x="6229" y="7580"/>
                  </a:cubicBezTo>
                  <a:cubicBezTo>
                    <a:pt x="5924" y="6748"/>
                    <a:pt x="5069" y="6171"/>
                    <a:pt x="5069" y="6171"/>
                  </a:cubicBezTo>
                  <a:cubicBezTo>
                    <a:pt x="5069" y="6171"/>
                    <a:pt x="4972" y="4888"/>
                    <a:pt x="4801" y="3543"/>
                  </a:cubicBezTo>
                  <a:cubicBezTo>
                    <a:pt x="4548" y="1527"/>
                    <a:pt x="4464" y="472"/>
                    <a:pt x="4239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1" name="Google Shape;4171;p31"/>
            <p:cNvSpPr/>
            <p:nvPr/>
          </p:nvSpPr>
          <p:spPr>
            <a:xfrm>
              <a:off x="5340125" y="1603650"/>
              <a:ext cx="79350" cy="96850"/>
            </a:xfrm>
            <a:custGeom>
              <a:rect b="b" l="l" r="r" t="t"/>
              <a:pathLst>
                <a:path extrusionOk="0" h="3874" w="3174">
                  <a:moveTo>
                    <a:pt x="1539" y="0"/>
                  </a:moveTo>
                  <a:cubicBezTo>
                    <a:pt x="706" y="0"/>
                    <a:pt x="154" y="641"/>
                    <a:pt x="66" y="1457"/>
                  </a:cubicBezTo>
                  <a:cubicBezTo>
                    <a:pt x="16" y="1863"/>
                    <a:pt x="0" y="2684"/>
                    <a:pt x="308" y="3311"/>
                  </a:cubicBezTo>
                  <a:cubicBezTo>
                    <a:pt x="469" y="3639"/>
                    <a:pt x="613" y="3874"/>
                    <a:pt x="894" y="3874"/>
                  </a:cubicBezTo>
                  <a:cubicBezTo>
                    <a:pt x="918" y="3874"/>
                    <a:pt x="943" y="3872"/>
                    <a:pt x="969" y="3869"/>
                  </a:cubicBezTo>
                  <a:cubicBezTo>
                    <a:pt x="1190" y="3839"/>
                    <a:pt x="2097" y="3524"/>
                    <a:pt x="2378" y="3162"/>
                  </a:cubicBezTo>
                  <a:cubicBezTo>
                    <a:pt x="2429" y="3098"/>
                    <a:pt x="2515" y="2914"/>
                    <a:pt x="2515" y="2914"/>
                  </a:cubicBezTo>
                  <a:cubicBezTo>
                    <a:pt x="2903" y="2621"/>
                    <a:pt x="3159" y="2165"/>
                    <a:pt x="3164" y="1640"/>
                  </a:cubicBezTo>
                  <a:cubicBezTo>
                    <a:pt x="3174" y="744"/>
                    <a:pt x="2454" y="10"/>
                    <a:pt x="1558" y="0"/>
                  </a:cubicBezTo>
                  <a:cubicBezTo>
                    <a:pt x="1552" y="0"/>
                    <a:pt x="1545" y="0"/>
                    <a:pt x="1539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2" name="Google Shape;4172;p31"/>
            <p:cNvSpPr/>
            <p:nvPr/>
          </p:nvSpPr>
          <p:spPr>
            <a:xfrm>
              <a:off x="5360975" y="1682675"/>
              <a:ext cx="65825" cy="50475"/>
            </a:xfrm>
            <a:custGeom>
              <a:rect b="b" l="l" r="r" t="t"/>
              <a:pathLst>
                <a:path extrusionOk="0" h="2019" w="2633">
                  <a:moveTo>
                    <a:pt x="1544" y="1"/>
                  </a:moveTo>
                  <a:lnTo>
                    <a:pt x="428" y="482"/>
                  </a:lnTo>
                  <a:cubicBezTo>
                    <a:pt x="520" y="687"/>
                    <a:pt x="595" y="900"/>
                    <a:pt x="653" y="1117"/>
                  </a:cubicBezTo>
                  <a:cubicBezTo>
                    <a:pt x="692" y="1274"/>
                    <a:pt x="561" y="1319"/>
                    <a:pt x="264" y="1543"/>
                  </a:cubicBezTo>
                  <a:cubicBezTo>
                    <a:pt x="0" y="1740"/>
                    <a:pt x="621" y="2018"/>
                    <a:pt x="1123" y="2018"/>
                  </a:cubicBezTo>
                  <a:cubicBezTo>
                    <a:pt x="1188" y="2018"/>
                    <a:pt x="1251" y="2014"/>
                    <a:pt x="1310" y="2004"/>
                  </a:cubicBezTo>
                  <a:cubicBezTo>
                    <a:pt x="1823" y="1916"/>
                    <a:pt x="2376" y="1549"/>
                    <a:pt x="2505" y="1199"/>
                  </a:cubicBezTo>
                  <a:cubicBezTo>
                    <a:pt x="2633" y="848"/>
                    <a:pt x="2564" y="770"/>
                    <a:pt x="2332" y="770"/>
                  </a:cubicBezTo>
                  <a:cubicBezTo>
                    <a:pt x="2306" y="770"/>
                    <a:pt x="2278" y="771"/>
                    <a:pt x="2248" y="773"/>
                  </a:cubicBezTo>
                  <a:cubicBezTo>
                    <a:pt x="2064" y="783"/>
                    <a:pt x="1953" y="798"/>
                    <a:pt x="1881" y="798"/>
                  </a:cubicBezTo>
                  <a:cubicBezTo>
                    <a:pt x="1776" y="798"/>
                    <a:pt x="1752" y="766"/>
                    <a:pt x="1710" y="636"/>
                  </a:cubicBezTo>
                  <a:cubicBezTo>
                    <a:pt x="1684" y="558"/>
                    <a:pt x="1544" y="1"/>
                    <a:pt x="1544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3" name="Google Shape;4173;p31"/>
            <p:cNvSpPr/>
            <p:nvPr/>
          </p:nvSpPr>
          <p:spPr>
            <a:xfrm>
              <a:off x="5347125" y="1603650"/>
              <a:ext cx="70175" cy="83600"/>
            </a:xfrm>
            <a:custGeom>
              <a:rect b="b" l="l" r="r" t="t"/>
              <a:pathLst>
                <a:path extrusionOk="0" h="3344" w="2807">
                  <a:moveTo>
                    <a:pt x="1261" y="0"/>
                  </a:moveTo>
                  <a:cubicBezTo>
                    <a:pt x="688" y="0"/>
                    <a:pt x="247" y="303"/>
                    <a:pt x="0" y="757"/>
                  </a:cubicBezTo>
                  <a:cubicBezTo>
                    <a:pt x="47" y="830"/>
                    <a:pt x="105" y="896"/>
                    <a:pt x="171" y="952"/>
                  </a:cubicBezTo>
                  <a:cubicBezTo>
                    <a:pt x="171" y="952"/>
                    <a:pt x="117" y="1166"/>
                    <a:pt x="262" y="1300"/>
                  </a:cubicBezTo>
                  <a:cubicBezTo>
                    <a:pt x="364" y="1396"/>
                    <a:pt x="407" y="1542"/>
                    <a:pt x="398" y="1683"/>
                  </a:cubicBezTo>
                  <a:cubicBezTo>
                    <a:pt x="390" y="1837"/>
                    <a:pt x="390" y="2026"/>
                    <a:pt x="421" y="2190"/>
                  </a:cubicBezTo>
                  <a:cubicBezTo>
                    <a:pt x="467" y="2422"/>
                    <a:pt x="696" y="2508"/>
                    <a:pt x="696" y="2508"/>
                  </a:cubicBezTo>
                  <a:cubicBezTo>
                    <a:pt x="696" y="2508"/>
                    <a:pt x="695" y="2147"/>
                    <a:pt x="765" y="1945"/>
                  </a:cubicBezTo>
                  <a:cubicBezTo>
                    <a:pt x="803" y="1836"/>
                    <a:pt x="928" y="1766"/>
                    <a:pt x="1058" y="1766"/>
                  </a:cubicBezTo>
                  <a:cubicBezTo>
                    <a:pt x="1169" y="1766"/>
                    <a:pt x="1283" y="1817"/>
                    <a:pt x="1351" y="1937"/>
                  </a:cubicBezTo>
                  <a:cubicBezTo>
                    <a:pt x="1500" y="2198"/>
                    <a:pt x="1465" y="2499"/>
                    <a:pt x="1362" y="2680"/>
                  </a:cubicBezTo>
                  <a:cubicBezTo>
                    <a:pt x="1295" y="2799"/>
                    <a:pt x="1207" y="2852"/>
                    <a:pt x="1129" y="2852"/>
                  </a:cubicBezTo>
                  <a:cubicBezTo>
                    <a:pt x="1085" y="2852"/>
                    <a:pt x="1045" y="2836"/>
                    <a:pt x="1012" y="2806"/>
                  </a:cubicBezTo>
                  <a:lnTo>
                    <a:pt x="1012" y="2806"/>
                  </a:lnTo>
                  <a:cubicBezTo>
                    <a:pt x="948" y="2866"/>
                    <a:pt x="977" y="3245"/>
                    <a:pt x="1337" y="3311"/>
                  </a:cubicBezTo>
                  <a:cubicBezTo>
                    <a:pt x="1458" y="3333"/>
                    <a:pt x="1567" y="3344"/>
                    <a:pt x="1664" y="3344"/>
                  </a:cubicBezTo>
                  <a:cubicBezTo>
                    <a:pt x="1855" y="3344"/>
                    <a:pt x="2002" y="3303"/>
                    <a:pt x="2115" y="3229"/>
                  </a:cubicBezTo>
                  <a:cubicBezTo>
                    <a:pt x="2219" y="3165"/>
                    <a:pt x="2396" y="2877"/>
                    <a:pt x="2396" y="2877"/>
                  </a:cubicBezTo>
                  <a:cubicBezTo>
                    <a:pt x="2693" y="2375"/>
                    <a:pt x="2792" y="2027"/>
                    <a:pt x="2798" y="1502"/>
                  </a:cubicBezTo>
                  <a:cubicBezTo>
                    <a:pt x="2807" y="606"/>
                    <a:pt x="2174" y="10"/>
                    <a:pt x="1278" y="0"/>
                  </a:cubicBezTo>
                  <a:cubicBezTo>
                    <a:pt x="1272" y="0"/>
                    <a:pt x="1267" y="0"/>
                    <a:pt x="1261" y="0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31"/>
            <p:cNvSpPr/>
            <p:nvPr/>
          </p:nvSpPr>
          <p:spPr>
            <a:xfrm>
              <a:off x="5322300" y="1701000"/>
              <a:ext cx="130025" cy="204000"/>
            </a:xfrm>
            <a:custGeom>
              <a:rect b="b" l="l" r="r" t="t"/>
              <a:pathLst>
                <a:path extrusionOk="0" h="8160" w="5201">
                  <a:moveTo>
                    <a:pt x="3882" y="0"/>
                  </a:moveTo>
                  <a:cubicBezTo>
                    <a:pt x="3701" y="0"/>
                    <a:pt x="3505" y="49"/>
                    <a:pt x="3411" y="56"/>
                  </a:cubicBezTo>
                  <a:cubicBezTo>
                    <a:pt x="3528" y="200"/>
                    <a:pt x="3587" y="413"/>
                    <a:pt x="3261" y="550"/>
                  </a:cubicBezTo>
                  <a:cubicBezTo>
                    <a:pt x="3083" y="625"/>
                    <a:pt x="2908" y="651"/>
                    <a:pt x="2752" y="651"/>
                  </a:cubicBezTo>
                  <a:cubicBezTo>
                    <a:pt x="2416" y="651"/>
                    <a:pt x="2168" y="533"/>
                    <a:pt x="2168" y="533"/>
                  </a:cubicBezTo>
                  <a:cubicBezTo>
                    <a:pt x="2168" y="533"/>
                    <a:pt x="1664" y="796"/>
                    <a:pt x="1250" y="1085"/>
                  </a:cubicBezTo>
                  <a:cubicBezTo>
                    <a:pt x="241" y="1786"/>
                    <a:pt x="0" y="2932"/>
                    <a:pt x="1018" y="3352"/>
                  </a:cubicBezTo>
                  <a:cubicBezTo>
                    <a:pt x="1080" y="3809"/>
                    <a:pt x="1374" y="4416"/>
                    <a:pt x="1394" y="4684"/>
                  </a:cubicBezTo>
                  <a:cubicBezTo>
                    <a:pt x="1337" y="5497"/>
                    <a:pt x="1105" y="5734"/>
                    <a:pt x="921" y="7585"/>
                  </a:cubicBezTo>
                  <a:cubicBezTo>
                    <a:pt x="1216" y="7930"/>
                    <a:pt x="1810" y="8159"/>
                    <a:pt x="2451" y="8159"/>
                  </a:cubicBezTo>
                  <a:cubicBezTo>
                    <a:pt x="2691" y="8159"/>
                    <a:pt x="2938" y="8127"/>
                    <a:pt x="3178" y="8057"/>
                  </a:cubicBezTo>
                  <a:cubicBezTo>
                    <a:pt x="4303" y="7728"/>
                    <a:pt x="4904" y="6898"/>
                    <a:pt x="5201" y="6531"/>
                  </a:cubicBezTo>
                  <a:cubicBezTo>
                    <a:pt x="5036" y="5396"/>
                    <a:pt x="4373" y="4665"/>
                    <a:pt x="4381" y="4337"/>
                  </a:cubicBezTo>
                  <a:cubicBezTo>
                    <a:pt x="4410" y="3096"/>
                    <a:pt x="4837" y="2325"/>
                    <a:pt x="4724" y="1178"/>
                  </a:cubicBezTo>
                  <a:cubicBezTo>
                    <a:pt x="4658" y="520"/>
                    <a:pt x="4416" y="200"/>
                    <a:pt x="4068" y="24"/>
                  </a:cubicBezTo>
                  <a:cubicBezTo>
                    <a:pt x="4011" y="7"/>
                    <a:pt x="3947" y="0"/>
                    <a:pt x="3882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5" name="Google Shape;4175;p31"/>
            <p:cNvSpPr/>
            <p:nvPr/>
          </p:nvSpPr>
          <p:spPr>
            <a:xfrm>
              <a:off x="5333575" y="1813950"/>
              <a:ext cx="168150" cy="164875"/>
            </a:xfrm>
            <a:custGeom>
              <a:rect b="b" l="l" r="r" t="t"/>
              <a:pathLst>
                <a:path extrusionOk="0" h="6595" w="6726">
                  <a:moveTo>
                    <a:pt x="3978" y="1"/>
                  </a:moveTo>
                  <a:cubicBezTo>
                    <a:pt x="3978" y="1"/>
                    <a:pt x="2916" y="605"/>
                    <a:pt x="1919" y="605"/>
                  </a:cubicBezTo>
                  <a:cubicBezTo>
                    <a:pt x="1549" y="605"/>
                    <a:pt x="1189" y="523"/>
                    <a:pt x="894" y="295"/>
                  </a:cubicBezTo>
                  <a:cubicBezTo>
                    <a:pt x="894" y="295"/>
                    <a:pt x="160" y="3644"/>
                    <a:pt x="0" y="5616"/>
                  </a:cubicBezTo>
                  <a:cubicBezTo>
                    <a:pt x="0" y="5616"/>
                    <a:pt x="565" y="6594"/>
                    <a:pt x="2422" y="6594"/>
                  </a:cubicBezTo>
                  <a:cubicBezTo>
                    <a:pt x="2701" y="6594"/>
                    <a:pt x="3009" y="6572"/>
                    <a:pt x="3349" y="6521"/>
                  </a:cubicBezTo>
                  <a:cubicBezTo>
                    <a:pt x="6015" y="6124"/>
                    <a:pt x="6726" y="4199"/>
                    <a:pt x="6726" y="4199"/>
                  </a:cubicBezTo>
                  <a:cubicBezTo>
                    <a:pt x="5810" y="2198"/>
                    <a:pt x="4394" y="730"/>
                    <a:pt x="3978" y="1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6" name="Google Shape;4176;p31"/>
            <p:cNvSpPr/>
            <p:nvPr/>
          </p:nvSpPr>
          <p:spPr>
            <a:xfrm>
              <a:off x="5354275" y="1808825"/>
              <a:ext cx="82225" cy="26025"/>
            </a:xfrm>
            <a:custGeom>
              <a:rect b="b" l="l" r="r" t="t"/>
              <a:pathLst>
                <a:path extrusionOk="0" h="1041" w="3289">
                  <a:moveTo>
                    <a:pt x="3102" y="1"/>
                  </a:moveTo>
                  <a:cubicBezTo>
                    <a:pt x="3102" y="1"/>
                    <a:pt x="2358" y="521"/>
                    <a:pt x="1178" y="569"/>
                  </a:cubicBezTo>
                  <a:cubicBezTo>
                    <a:pt x="1133" y="571"/>
                    <a:pt x="1089" y="572"/>
                    <a:pt x="1048" y="572"/>
                  </a:cubicBezTo>
                  <a:cubicBezTo>
                    <a:pt x="406" y="572"/>
                    <a:pt x="182" y="362"/>
                    <a:pt x="92" y="240"/>
                  </a:cubicBezTo>
                  <a:cubicBezTo>
                    <a:pt x="92" y="240"/>
                    <a:pt x="0" y="511"/>
                    <a:pt x="24" y="696"/>
                  </a:cubicBezTo>
                  <a:cubicBezTo>
                    <a:pt x="293" y="965"/>
                    <a:pt x="746" y="1041"/>
                    <a:pt x="1211" y="1041"/>
                  </a:cubicBezTo>
                  <a:cubicBezTo>
                    <a:pt x="1348" y="1041"/>
                    <a:pt x="1487" y="1034"/>
                    <a:pt x="1622" y="1024"/>
                  </a:cubicBezTo>
                  <a:cubicBezTo>
                    <a:pt x="2295" y="973"/>
                    <a:pt x="3017" y="662"/>
                    <a:pt x="3288" y="423"/>
                  </a:cubicBezTo>
                  <a:cubicBezTo>
                    <a:pt x="3288" y="423"/>
                    <a:pt x="3141" y="164"/>
                    <a:pt x="3102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7" name="Google Shape;4177;p31"/>
            <p:cNvSpPr/>
            <p:nvPr/>
          </p:nvSpPr>
          <p:spPr>
            <a:xfrm>
              <a:off x="5157425" y="1724875"/>
              <a:ext cx="231150" cy="123500"/>
            </a:xfrm>
            <a:custGeom>
              <a:rect b="b" l="l" r="r" t="t"/>
              <a:pathLst>
                <a:path extrusionOk="0" h="4940" w="9246">
                  <a:moveTo>
                    <a:pt x="8533" y="0"/>
                  </a:moveTo>
                  <a:cubicBezTo>
                    <a:pt x="8303" y="0"/>
                    <a:pt x="8050" y="129"/>
                    <a:pt x="7804" y="451"/>
                  </a:cubicBezTo>
                  <a:cubicBezTo>
                    <a:pt x="7511" y="833"/>
                    <a:pt x="6671" y="2002"/>
                    <a:pt x="5892" y="2647"/>
                  </a:cubicBezTo>
                  <a:cubicBezTo>
                    <a:pt x="5276" y="3157"/>
                    <a:pt x="4586" y="3446"/>
                    <a:pt x="3782" y="3683"/>
                  </a:cubicBezTo>
                  <a:cubicBezTo>
                    <a:pt x="3347" y="3812"/>
                    <a:pt x="3019" y="3862"/>
                    <a:pt x="2779" y="3862"/>
                  </a:cubicBezTo>
                  <a:cubicBezTo>
                    <a:pt x="2643" y="3862"/>
                    <a:pt x="2536" y="3846"/>
                    <a:pt x="2453" y="3820"/>
                  </a:cubicBezTo>
                  <a:cubicBezTo>
                    <a:pt x="2223" y="3745"/>
                    <a:pt x="2077" y="3658"/>
                    <a:pt x="1861" y="3514"/>
                  </a:cubicBezTo>
                  <a:cubicBezTo>
                    <a:pt x="1616" y="3350"/>
                    <a:pt x="1420" y="3331"/>
                    <a:pt x="1238" y="3230"/>
                  </a:cubicBezTo>
                  <a:cubicBezTo>
                    <a:pt x="1112" y="3160"/>
                    <a:pt x="1075" y="3105"/>
                    <a:pt x="1040" y="3105"/>
                  </a:cubicBezTo>
                  <a:cubicBezTo>
                    <a:pt x="1024" y="3105"/>
                    <a:pt x="1008" y="3116"/>
                    <a:pt x="984" y="3141"/>
                  </a:cubicBezTo>
                  <a:cubicBezTo>
                    <a:pt x="908" y="3225"/>
                    <a:pt x="989" y="3441"/>
                    <a:pt x="1147" y="3564"/>
                  </a:cubicBezTo>
                  <a:cubicBezTo>
                    <a:pt x="1312" y="3693"/>
                    <a:pt x="1454" y="3710"/>
                    <a:pt x="1479" y="3751"/>
                  </a:cubicBezTo>
                  <a:cubicBezTo>
                    <a:pt x="1491" y="3771"/>
                    <a:pt x="1454" y="3782"/>
                    <a:pt x="1384" y="3782"/>
                  </a:cubicBezTo>
                  <a:cubicBezTo>
                    <a:pt x="1314" y="3782"/>
                    <a:pt x="1211" y="3771"/>
                    <a:pt x="1093" y="3750"/>
                  </a:cubicBezTo>
                  <a:cubicBezTo>
                    <a:pt x="767" y="3688"/>
                    <a:pt x="587" y="3547"/>
                    <a:pt x="426" y="3489"/>
                  </a:cubicBezTo>
                  <a:cubicBezTo>
                    <a:pt x="395" y="3478"/>
                    <a:pt x="369" y="3474"/>
                    <a:pt x="346" y="3474"/>
                  </a:cubicBezTo>
                  <a:cubicBezTo>
                    <a:pt x="235" y="3474"/>
                    <a:pt x="215" y="3585"/>
                    <a:pt x="252" y="3643"/>
                  </a:cubicBezTo>
                  <a:cubicBezTo>
                    <a:pt x="295" y="3713"/>
                    <a:pt x="368" y="3817"/>
                    <a:pt x="608" y="3946"/>
                  </a:cubicBezTo>
                  <a:cubicBezTo>
                    <a:pt x="848" y="4077"/>
                    <a:pt x="1153" y="4174"/>
                    <a:pt x="1153" y="4174"/>
                  </a:cubicBezTo>
                  <a:cubicBezTo>
                    <a:pt x="996" y="4171"/>
                    <a:pt x="841" y="4148"/>
                    <a:pt x="690" y="4108"/>
                  </a:cubicBezTo>
                  <a:cubicBezTo>
                    <a:pt x="404" y="4033"/>
                    <a:pt x="298" y="3968"/>
                    <a:pt x="148" y="3937"/>
                  </a:cubicBezTo>
                  <a:cubicBezTo>
                    <a:pt x="139" y="3935"/>
                    <a:pt x="131" y="3934"/>
                    <a:pt x="124" y="3934"/>
                  </a:cubicBezTo>
                  <a:cubicBezTo>
                    <a:pt x="1" y="3934"/>
                    <a:pt x="21" y="4164"/>
                    <a:pt x="158" y="4249"/>
                  </a:cubicBezTo>
                  <a:cubicBezTo>
                    <a:pt x="310" y="4340"/>
                    <a:pt x="474" y="4410"/>
                    <a:pt x="645" y="4456"/>
                  </a:cubicBezTo>
                  <a:cubicBezTo>
                    <a:pt x="837" y="4509"/>
                    <a:pt x="1163" y="4569"/>
                    <a:pt x="1163" y="4569"/>
                  </a:cubicBezTo>
                  <a:cubicBezTo>
                    <a:pt x="1118" y="4573"/>
                    <a:pt x="1074" y="4574"/>
                    <a:pt x="1033" y="4574"/>
                  </a:cubicBezTo>
                  <a:cubicBezTo>
                    <a:pt x="774" y="4574"/>
                    <a:pt x="580" y="4509"/>
                    <a:pt x="453" y="4478"/>
                  </a:cubicBezTo>
                  <a:cubicBezTo>
                    <a:pt x="416" y="4470"/>
                    <a:pt x="383" y="4466"/>
                    <a:pt x="355" y="4466"/>
                  </a:cubicBezTo>
                  <a:cubicBezTo>
                    <a:pt x="271" y="4466"/>
                    <a:pt x="228" y="4502"/>
                    <a:pt x="233" y="4570"/>
                  </a:cubicBezTo>
                  <a:cubicBezTo>
                    <a:pt x="237" y="4643"/>
                    <a:pt x="330" y="4732"/>
                    <a:pt x="640" y="4844"/>
                  </a:cubicBezTo>
                  <a:cubicBezTo>
                    <a:pt x="822" y="4909"/>
                    <a:pt x="1055" y="4939"/>
                    <a:pt x="1294" y="4939"/>
                  </a:cubicBezTo>
                  <a:cubicBezTo>
                    <a:pt x="1466" y="4939"/>
                    <a:pt x="1641" y="4924"/>
                    <a:pt x="1802" y="4894"/>
                  </a:cubicBezTo>
                  <a:cubicBezTo>
                    <a:pt x="2190" y="4822"/>
                    <a:pt x="2336" y="4820"/>
                    <a:pt x="2540" y="4797"/>
                  </a:cubicBezTo>
                  <a:cubicBezTo>
                    <a:pt x="3204" y="4720"/>
                    <a:pt x="3657" y="4668"/>
                    <a:pt x="4377" y="4452"/>
                  </a:cubicBezTo>
                  <a:cubicBezTo>
                    <a:pt x="5409" y="4142"/>
                    <a:pt x="6112" y="3727"/>
                    <a:pt x="6539" y="3419"/>
                  </a:cubicBezTo>
                  <a:cubicBezTo>
                    <a:pt x="7420" y="2787"/>
                    <a:pt x="8342" y="1683"/>
                    <a:pt x="8790" y="1041"/>
                  </a:cubicBezTo>
                  <a:cubicBezTo>
                    <a:pt x="9246" y="388"/>
                    <a:pt x="9061" y="186"/>
                    <a:pt x="8812" y="66"/>
                  </a:cubicBezTo>
                  <a:cubicBezTo>
                    <a:pt x="8725" y="24"/>
                    <a:pt x="8631" y="0"/>
                    <a:pt x="8533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8" name="Google Shape;4178;p31"/>
            <p:cNvSpPr/>
            <p:nvPr/>
          </p:nvSpPr>
          <p:spPr>
            <a:xfrm>
              <a:off x="5396500" y="1601375"/>
              <a:ext cx="66525" cy="109725"/>
            </a:xfrm>
            <a:custGeom>
              <a:rect b="b" l="l" r="r" t="t"/>
              <a:pathLst>
                <a:path extrusionOk="0" h="4389" w="2661">
                  <a:moveTo>
                    <a:pt x="815" y="1"/>
                  </a:moveTo>
                  <a:cubicBezTo>
                    <a:pt x="334" y="1"/>
                    <a:pt x="0" y="346"/>
                    <a:pt x="0" y="346"/>
                  </a:cubicBezTo>
                  <a:lnTo>
                    <a:pt x="143" y="423"/>
                  </a:lnTo>
                  <a:cubicBezTo>
                    <a:pt x="143" y="423"/>
                    <a:pt x="360" y="1234"/>
                    <a:pt x="528" y="2314"/>
                  </a:cubicBezTo>
                  <a:cubicBezTo>
                    <a:pt x="695" y="3394"/>
                    <a:pt x="914" y="4208"/>
                    <a:pt x="1842" y="4371"/>
                  </a:cubicBezTo>
                  <a:cubicBezTo>
                    <a:pt x="1908" y="4383"/>
                    <a:pt x="1970" y="4388"/>
                    <a:pt x="2028" y="4388"/>
                  </a:cubicBezTo>
                  <a:cubicBezTo>
                    <a:pt x="2481" y="4388"/>
                    <a:pt x="2661" y="4068"/>
                    <a:pt x="2661" y="4068"/>
                  </a:cubicBezTo>
                  <a:cubicBezTo>
                    <a:pt x="2399" y="4062"/>
                    <a:pt x="1896" y="3704"/>
                    <a:pt x="1983" y="2630"/>
                  </a:cubicBezTo>
                  <a:cubicBezTo>
                    <a:pt x="2059" y="1698"/>
                    <a:pt x="2157" y="807"/>
                    <a:pt x="1599" y="325"/>
                  </a:cubicBezTo>
                  <a:cubicBezTo>
                    <a:pt x="1317" y="82"/>
                    <a:pt x="1048" y="1"/>
                    <a:pt x="815" y="1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79" name="Google Shape;417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0" name="Google Shape;4180;p31"/>
          <p:cNvGrpSpPr/>
          <p:nvPr/>
        </p:nvGrpSpPr>
        <p:grpSpPr>
          <a:xfrm>
            <a:off x="1235486" y="729170"/>
            <a:ext cx="704414" cy="635643"/>
            <a:chOff x="2180884" y="2888719"/>
            <a:chExt cx="376753" cy="374468"/>
          </a:xfrm>
        </p:grpSpPr>
        <p:sp>
          <p:nvSpPr>
            <p:cNvPr id="4181" name="Google Shape;4181;p31"/>
            <p:cNvSpPr/>
            <p:nvPr/>
          </p:nvSpPr>
          <p:spPr>
            <a:xfrm>
              <a:off x="2180884" y="2954054"/>
              <a:ext cx="309395" cy="309133"/>
            </a:xfrm>
            <a:custGeom>
              <a:rect b="b" l="l" r="r" t="t"/>
              <a:pathLst>
                <a:path extrusionOk="0" h="11772" w="11782">
                  <a:moveTo>
                    <a:pt x="5896" y="0"/>
                  </a:moveTo>
                  <a:cubicBezTo>
                    <a:pt x="2642" y="0"/>
                    <a:pt x="1" y="2632"/>
                    <a:pt x="1" y="5886"/>
                  </a:cubicBezTo>
                  <a:cubicBezTo>
                    <a:pt x="1" y="9140"/>
                    <a:pt x="2642" y="11772"/>
                    <a:pt x="5896" y="11772"/>
                  </a:cubicBezTo>
                  <a:cubicBezTo>
                    <a:pt x="9150" y="11772"/>
                    <a:pt x="11782" y="9140"/>
                    <a:pt x="11782" y="5886"/>
                  </a:cubicBezTo>
                  <a:cubicBezTo>
                    <a:pt x="11782" y="2632"/>
                    <a:pt x="9150" y="0"/>
                    <a:pt x="5896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2" name="Google Shape;4182;p31"/>
            <p:cNvSpPr/>
            <p:nvPr/>
          </p:nvSpPr>
          <p:spPr>
            <a:xfrm>
              <a:off x="2335713" y="3102082"/>
              <a:ext cx="154330" cy="12579"/>
            </a:xfrm>
            <a:custGeom>
              <a:rect b="b" l="l" r="r" t="t"/>
              <a:pathLst>
                <a:path extrusionOk="0" h="479" w="5877">
                  <a:moveTo>
                    <a:pt x="0" y="0"/>
                  </a:moveTo>
                  <a:lnTo>
                    <a:pt x="0" y="479"/>
                  </a:lnTo>
                  <a:lnTo>
                    <a:pt x="5876" y="479"/>
                  </a:lnTo>
                  <a:lnTo>
                    <a:pt x="5876" y="240"/>
                  </a:lnTo>
                  <a:lnTo>
                    <a:pt x="5876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3" name="Google Shape;4183;p31"/>
            <p:cNvSpPr/>
            <p:nvPr/>
          </p:nvSpPr>
          <p:spPr>
            <a:xfrm>
              <a:off x="2465648" y="2888719"/>
              <a:ext cx="91989" cy="89993"/>
            </a:xfrm>
            <a:custGeom>
              <a:rect b="b" l="l" r="r" t="t"/>
              <a:pathLst>
                <a:path extrusionOk="0" h="3427" w="3503">
                  <a:moveTo>
                    <a:pt x="2115" y="1"/>
                  </a:moveTo>
                  <a:cubicBezTo>
                    <a:pt x="2059" y="1"/>
                    <a:pt x="2001" y="21"/>
                    <a:pt x="1952" y="67"/>
                  </a:cubicBezTo>
                  <a:lnTo>
                    <a:pt x="211" y="1809"/>
                  </a:lnTo>
                  <a:cubicBezTo>
                    <a:pt x="77" y="1943"/>
                    <a:pt x="0" y="2125"/>
                    <a:pt x="0" y="2307"/>
                  </a:cubicBezTo>
                  <a:lnTo>
                    <a:pt x="0" y="3426"/>
                  </a:lnTo>
                  <a:lnTo>
                    <a:pt x="1120" y="3426"/>
                  </a:lnTo>
                  <a:cubicBezTo>
                    <a:pt x="1311" y="3426"/>
                    <a:pt x="1483" y="3350"/>
                    <a:pt x="1617" y="3216"/>
                  </a:cubicBezTo>
                  <a:lnTo>
                    <a:pt x="3369" y="1474"/>
                  </a:lnTo>
                  <a:cubicBezTo>
                    <a:pt x="3503" y="1321"/>
                    <a:pt x="3407" y="1082"/>
                    <a:pt x="3197" y="1072"/>
                  </a:cubicBezTo>
                  <a:lnTo>
                    <a:pt x="2354" y="1072"/>
                  </a:lnTo>
                  <a:lnTo>
                    <a:pt x="2354" y="230"/>
                  </a:lnTo>
                  <a:cubicBezTo>
                    <a:pt x="2348" y="93"/>
                    <a:pt x="2235" y="1"/>
                    <a:pt x="2115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p31"/>
            <p:cNvSpPr/>
            <p:nvPr/>
          </p:nvSpPr>
          <p:spPr>
            <a:xfrm>
              <a:off x="2465648" y="2888719"/>
              <a:ext cx="61842" cy="90229"/>
            </a:xfrm>
            <a:custGeom>
              <a:rect b="b" l="l" r="r" t="t"/>
              <a:pathLst>
                <a:path extrusionOk="0" h="3436" w="2355">
                  <a:moveTo>
                    <a:pt x="2115" y="1"/>
                  </a:moveTo>
                  <a:cubicBezTo>
                    <a:pt x="2059" y="1"/>
                    <a:pt x="2001" y="21"/>
                    <a:pt x="1952" y="67"/>
                  </a:cubicBezTo>
                  <a:lnTo>
                    <a:pt x="211" y="1809"/>
                  </a:lnTo>
                  <a:cubicBezTo>
                    <a:pt x="77" y="1943"/>
                    <a:pt x="0" y="2125"/>
                    <a:pt x="0" y="2307"/>
                  </a:cubicBezTo>
                  <a:lnTo>
                    <a:pt x="0" y="3436"/>
                  </a:lnTo>
                  <a:lnTo>
                    <a:pt x="2354" y="1072"/>
                  </a:lnTo>
                  <a:lnTo>
                    <a:pt x="2354" y="230"/>
                  </a:lnTo>
                  <a:cubicBezTo>
                    <a:pt x="2348" y="93"/>
                    <a:pt x="2235" y="1"/>
                    <a:pt x="2115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p31"/>
            <p:cNvSpPr/>
            <p:nvPr/>
          </p:nvSpPr>
          <p:spPr>
            <a:xfrm>
              <a:off x="2218094" y="2991002"/>
              <a:ext cx="235263" cy="235263"/>
            </a:xfrm>
            <a:custGeom>
              <a:rect b="b" l="l" r="r" t="t"/>
              <a:pathLst>
                <a:path extrusionOk="0" h="8959" w="8959">
                  <a:moveTo>
                    <a:pt x="4479" y="0"/>
                  </a:moveTo>
                  <a:cubicBezTo>
                    <a:pt x="2010" y="0"/>
                    <a:pt x="0" y="2010"/>
                    <a:pt x="0" y="4479"/>
                  </a:cubicBezTo>
                  <a:cubicBezTo>
                    <a:pt x="0" y="6948"/>
                    <a:pt x="2010" y="8958"/>
                    <a:pt x="4479" y="8958"/>
                  </a:cubicBezTo>
                  <a:cubicBezTo>
                    <a:pt x="6948" y="8958"/>
                    <a:pt x="8958" y="6948"/>
                    <a:pt x="8958" y="4479"/>
                  </a:cubicBezTo>
                  <a:cubicBezTo>
                    <a:pt x="8958" y="2010"/>
                    <a:pt x="6948" y="0"/>
                    <a:pt x="4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6" name="Google Shape;4186;p31"/>
            <p:cNvSpPr/>
            <p:nvPr/>
          </p:nvSpPr>
          <p:spPr>
            <a:xfrm>
              <a:off x="2335713" y="3102082"/>
              <a:ext cx="117382" cy="12579"/>
            </a:xfrm>
            <a:custGeom>
              <a:rect b="b" l="l" r="r" t="t"/>
              <a:pathLst>
                <a:path extrusionOk="0" h="479" w="4470">
                  <a:moveTo>
                    <a:pt x="0" y="0"/>
                  </a:moveTo>
                  <a:lnTo>
                    <a:pt x="0" y="479"/>
                  </a:lnTo>
                  <a:lnTo>
                    <a:pt x="4460" y="479"/>
                  </a:lnTo>
                  <a:cubicBezTo>
                    <a:pt x="4460" y="402"/>
                    <a:pt x="4470" y="326"/>
                    <a:pt x="4470" y="240"/>
                  </a:cubicBezTo>
                  <a:cubicBezTo>
                    <a:pt x="4470" y="153"/>
                    <a:pt x="4460" y="87"/>
                    <a:pt x="4460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7" name="Google Shape;4187;p31"/>
            <p:cNvSpPr/>
            <p:nvPr/>
          </p:nvSpPr>
          <p:spPr>
            <a:xfrm>
              <a:off x="2249003" y="3021910"/>
              <a:ext cx="173185" cy="173421"/>
            </a:xfrm>
            <a:custGeom>
              <a:rect b="b" l="l" r="r" t="t"/>
              <a:pathLst>
                <a:path extrusionOk="0" h="6604" w="6595">
                  <a:moveTo>
                    <a:pt x="3302" y="0"/>
                  </a:moveTo>
                  <a:cubicBezTo>
                    <a:pt x="1484" y="0"/>
                    <a:pt x="0" y="1484"/>
                    <a:pt x="0" y="3302"/>
                  </a:cubicBezTo>
                  <a:cubicBezTo>
                    <a:pt x="0" y="5121"/>
                    <a:pt x="1484" y="6604"/>
                    <a:pt x="3302" y="6604"/>
                  </a:cubicBezTo>
                  <a:cubicBezTo>
                    <a:pt x="5121" y="6604"/>
                    <a:pt x="6594" y="5121"/>
                    <a:pt x="6594" y="3302"/>
                  </a:cubicBezTo>
                  <a:cubicBezTo>
                    <a:pt x="6594" y="1484"/>
                    <a:pt x="5121" y="0"/>
                    <a:pt x="3302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8" name="Google Shape;4188;p31"/>
            <p:cNvSpPr/>
            <p:nvPr/>
          </p:nvSpPr>
          <p:spPr>
            <a:xfrm>
              <a:off x="2335713" y="3102082"/>
              <a:ext cx="86711" cy="12579"/>
            </a:xfrm>
            <a:custGeom>
              <a:rect b="b" l="l" r="r" t="t"/>
              <a:pathLst>
                <a:path extrusionOk="0" h="479" w="3302">
                  <a:moveTo>
                    <a:pt x="0" y="0"/>
                  </a:moveTo>
                  <a:lnTo>
                    <a:pt x="0" y="479"/>
                  </a:lnTo>
                  <a:lnTo>
                    <a:pt x="3283" y="479"/>
                  </a:lnTo>
                  <a:cubicBezTo>
                    <a:pt x="3283" y="402"/>
                    <a:pt x="3302" y="326"/>
                    <a:pt x="3302" y="240"/>
                  </a:cubicBezTo>
                  <a:cubicBezTo>
                    <a:pt x="3302" y="153"/>
                    <a:pt x="3292" y="87"/>
                    <a:pt x="3283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9" name="Google Shape;4189;p31"/>
            <p:cNvSpPr/>
            <p:nvPr/>
          </p:nvSpPr>
          <p:spPr>
            <a:xfrm>
              <a:off x="2286187" y="3059094"/>
              <a:ext cx="99053" cy="99053"/>
            </a:xfrm>
            <a:custGeom>
              <a:rect b="b" l="l" r="r" t="t"/>
              <a:pathLst>
                <a:path extrusionOk="0" h="3772" w="3772">
                  <a:moveTo>
                    <a:pt x="1886" y="1"/>
                  </a:moveTo>
                  <a:cubicBezTo>
                    <a:pt x="843" y="1"/>
                    <a:pt x="1" y="843"/>
                    <a:pt x="1" y="1886"/>
                  </a:cubicBezTo>
                  <a:cubicBezTo>
                    <a:pt x="1" y="2929"/>
                    <a:pt x="843" y="3772"/>
                    <a:pt x="1886" y="3772"/>
                  </a:cubicBezTo>
                  <a:cubicBezTo>
                    <a:pt x="2929" y="3772"/>
                    <a:pt x="3772" y="2929"/>
                    <a:pt x="3772" y="1886"/>
                  </a:cubicBezTo>
                  <a:cubicBezTo>
                    <a:pt x="3772" y="843"/>
                    <a:pt x="2929" y="1"/>
                    <a:pt x="1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0" name="Google Shape;4190;p31"/>
            <p:cNvSpPr/>
            <p:nvPr/>
          </p:nvSpPr>
          <p:spPr>
            <a:xfrm>
              <a:off x="2335713" y="3102318"/>
              <a:ext cx="49526" cy="12342"/>
            </a:xfrm>
            <a:custGeom>
              <a:rect b="b" l="l" r="r" t="t"/>
              <a:pathLst>
                <a:path extrusionOk="0" h="470" w="1886">
                  <a:moveTo>
                    <a:pt x="0" y="1"/>
                  </a:moveTo>
                  <a:lnTo>
                    <a:pt x="0" y="470"/>
                  </a:lnTo>
                  <a:lnTo>
                    <a:pt x="1866" y="470"/>
                  </a:lnTo>
                  <a:cubicBezTo>
                    <a:pt x="1886" y="317"/>
                    <a:pt x="1886" y="154"/>
                    <a:pt x="1866" y="1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1" name="Google Shape;4191;p31"/>
            <p:cNvSpPr/>
            <p:nvPr/>
          </p:nvSpPr>
          <p:spPr>
            <a:xfrm>
              <a:off x="2317095" y="3090002"/>
              <a:ext cx="37237" cy="37237"/>
            </a:xfrm>
            <a:custGeom>
              <a:rect b="b" l="l" r="r" t="t"/>
              <a:pathLst>
                <a:path extrusionOk="0" h="1418" w="1418">
                  <a:moveTo>
                    <a:pt x="709" y="1"/>
                  </a:moveTo>
                  <a:cubicBezTo>
                    <a:pt x="317" y="1"/>
                    <a:pt x="1" y="317"/>
                    <a:pt x="1" y="709"/>
                  </a:cubicBezTo>
                  <a:cubicBezTo>
                    <a:pt x="1" y="1102"/>
                    <a:pt x="317" y="1417"/>
                    <a:pt x="709" y="1417"/>
                  </a:cubicBezTo>
                  <a:cubicBezTo>
                    <a:pt x="1102" y="1417"/>
                    <a:pt x="1417" y="1102"/>
                    <a:pt x="1417" y="709"/>
                  </a:cubicBezTo>
                  <a:cubicBezTo>
                    <a:pt x="1417" y="317"/>
                    <a:pt x="1102" y="1"/>
                    <a:pt x="70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2" name="Google Shape;4192;p31"/>
            <p:cNvSpPr/>
            <p:nvPr/>
          </p:nvSpPr>
          <p:spPr>
            <a:xfrm>
              <a:off x="2335713" y="3102318"/>
              <a:ext cx="18855" cy="12342"/>
            </a:xfrm>
            <a:custGeom>
              <a:rect b="b" l="l" r="r" t="t"/>
              <a:pathLst>
                <a:path extrusionOk="0" h="470" w="718">
                  <a:moveTo>
                    <a:pt x="0" y="1"/>
                  </a:moveTo>
                  <a:lnTo>
                    <a:pt x="0" y="470"/>
                  </a:lnTo>
                  <a:lnTo>
                    <a:pt x="661" y="470"/>
                  </a:lnTo>
                  <a:cubicBezTo>
                    <a:pt x="718" y="317"/>
                    <a:pt x="718" y="154"/>
                    <a:pt x="661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3" name="Google Shape;4193;p31"/>
            <p:cNvSpPr/>
            <p:nvPr/>
          </p:nvSpPr>
          <p:spPr>
            <a:xfrm>
              <a:off x="2326496" y="3073169"/>
              <a:ext cx="44668" cy="41570"/>
            </a:xfrm>
            <a:custGeom>
              <a:rect b="b" l="l" r="r" t="t"/>
              <a:pathLst>
                <a:path extrusionOk="0" h="1583" w="1701">
                  <a:moveTo>
                    <a:pt x="1366" y="1"/>
                  </a:moveTo>
                  <a:lnTo>
                    <a:pt x="188" y="1178"/>
                  </a:lnTo>
                  <a:cubicBezTo>
                    <a:pt x="0" y="1306"/>
                    <a:pt x="215" y="1582"/>
                    <a:pt x="390" y="1582"/>
                  </a:cubicBezTo>
                  <a:cubicBezTo>
                    <a:pt x="437" y="1582"/>
                    <a:pt x="481" y="1562"/>
                    <a:pt x="514" y="1513"/>
                  </a:cubicBezTo>
                  <a:lnTo>
                    <a:pt x="1701" y="336"/>
                  </a:lnTo>
                  <a:lnTo>
                    <a:pt x="1366" y="1"/>
                  </a:ln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4" name="Google Shape;4194;p31"/>
            <p:cNvSpPr/>
            <p:nvPr/>
          </p:nvSpPr>
          <p:spPr>
            <a:xfrm>
              <a:off x="2355566" y="2901954"/>
              <a:ext cx="188704" cy="185080"/>
            </a:xfrm>
            <a:custGeom>
              <a:rect b="b" l="l" r="r" t="t"/>
              <a:pathLst>
                <a:path extrusionOk="0" h="7048" w="7186">
                  <a:moveTo>
                    <a:pt x="6868" y="0"/>
                  </a:moveTo>
                  <a:cubicBezTo>
                    <a:pt x="6825" y="0"/>
                    <a:pt x="6780" y="13"/>
                    <a:pt x="6738" y="42"/>
                  </a:cubicBezTo>
                  <a:lnTo>
                    <a:pt x="134" y="6645"/>
                  </a:lnTo>
                  <a:cubicBezTo>
                    <a:pt x="0" y="6789"/>
                    <a:pt x="96" y="7038"/>
                    <a:pt x="306" y="7047"/>
                  </a:cubicBezTo>
                  <a:cubicBezTo>
                    <a:pt x="364" y="7047"/>
                    <a:pt x="421" y="7018"/>
                    <a:pt x="469" y="6980"/>
                  </a:cubicBezTo>
                  <a:lnTo>
                    <a:pt x="7063" y="377"/>
                  </a:lnTo>
                  <a:cubicBezTo>
                    <a:pt x="7186" y="201"/>
                    <a:pt x="7039" y="0"/>
                    <a:pt x="6868" y="0"/>
                  </a:cubicBez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8" name="Shape 4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" name="Google Shape;4199;p32"/>
          <p:cNvSpPr txBox="1"/>
          <p:nvPr/>
        </p:nvSpPr>
        <p:spPr>
          <a:xfrm>
            <a:off x="1578028" y="568765"/>
            <a:ext cx="2561401" cy="6207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3600" u="none" cap="none" strike="noStrik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TRADE-OFF</a:t>
            </a:r>
            <a:endParaRPr/>
          </a:p>
        </p:txBody>
      </p:sp>
      <p:sp>
        <p:nvSpPr>
          <p:cNvPr id="4200" name="Google Shape;4200;p32"/>
          <p:cNvSpPr txBox="1"/>
          <p:nvPr>
            <p:ph type="ctrTitle"/>
          </p:nvPr>
        </p:nvSpPr>
        <p:spPr>
          <a:xfrm flipH="1">
            <a:off x="4356256" y="1853782"/>
            <a:ext cx="2921970" cy="13485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1600">
                <a:solidFill>
                  <a:srgbClr val="122571"/>
                </a:solidFill>
              </a:rPr>
              <a:t>TO_3</a:t>
            </a:r>
            <a:br>
              <a:rPr lang="it-IT" sz="1600">
                <a:solidFill>
                  <a:srgbClr val="122571"/>
                </a:solidFill>
              </a:rPr>
            </a:br>
            <a:r>
              <a:rPr lang="it-IT" sz="1600">
                <a:solidFill>
                  <a:srgbClr val="122571"/>
                </a:solidFill>
              </a:rPr>
              <a:t>Tempo di rilascio </a:t>
            </a:r>
            <a:br>
              <a:rPr lang="it-IT" sz="1600">
                <a:solidFill>
                  <a:srgbClr val="122571"/>
                </a:solidFill>
              </a:rPr>
            </a:br>
            <a:r>
              <a:rPr lang="it-IT" sz="1600">
                <a:solidFill>
                  <a:srgbClr val="122571"/>
                </a:solidFill>
              </a:rPr>
              <a:t>vs. </a:t>
            </a:r>
            <a:br>
              <a:rPr lang="it-IT" sz="1600">
                <a:solidFill>
                  <a:srgbClr val="122571"/>
                </a:solidFill>
              </a:rPr>
            </a:br>
            <a:r>
              <a:rPr lang="it-IT" sz="1600">
                <a:solidFill>
                  <a:srgbClr val="122571"/>
                </a:solidFill>
              </a:rPr>
              <a:t>funzionalità</a:t>
            </a:r>
            <a:br>
              <a:rPr lang="it-IT" sz="1600"/>
            </a:br>
            <a:endParaRPr sz="1600"/>
          </a:p>
        </p:txBody>
      </p:sp>
      <p:sp>
        <p:nvSpPr>
          <p:cNvPr id="4201" name="Google Shape;4201;p32"/>
          <p:cNvSpPr txBox="1"/>
          <p:nvPr>
            <p:ph idx="1" type="subTitle"/>
          </p:nvPr>
        </p:nvSpPr>
        <p:spPr>
          <a:xfrm flipH="1">
            <a:off x="4917207" y="3754770"/>
            <a:ext cx="1871495" cy="4202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>
                <a:solidFill>
                  <a:srgbClr val="000000"/>
                </a:solidFill>
              </a:rPr>
              <a:t>TEMPO DI RILASCIO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02" name="Google Shape;4202;p32"/>
          <p:cNvSpPr txBox="1"/>
          <p:nvPr/>
        </p:nvSpPr>
        <p:spPr>
          <a:xfrm flipH="1">
            <a:off x="2078253" y="1880222"/>
            <a:ext cx="2508830" cy="107880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Dosis ExtraLight"/>
              <a:buNone/>
            </a:pPr>
            <a:r>
              <a:rPr b="0" i="0" lang="it-IT" sz="1600" u="none" cap="none" strike="noStrike">
                <a:solidFill>
                  <a:srgbClr val="12257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TO_2</a:t>
            </a:r>
            <a:br>
              <a:rPr b="0" i="0" lang="it-IT" sz="1600" u="none" cap="none" strike="noStrike">
                <a:solidFill>
                  <a:srgbClr val="12257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b="0" i="0" lang="it-IT" sz="1600" u="none" cap="none" strike="noStrike">
                <a:solidFill>
                  <a:srgbClr val="12257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Tempo di rilascio </a:t>
            </a:r>
            <a:br>
              <a:rPr b="0" i="0" lang="it-IT" sz="1600" u="none" cap="none" strike="noStrike">
                <a:solidFill>
                  <a:srgbClr val="12257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b="0" i="0" lang="it-IT" sz="1600" u="none" cap="none" strike="noStrike">
                <a:solidFill>
                  <a:srgbClr val="12257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vs. </a:t>
            </a:r>
            <a:br>
              <a:rPr b="0" i="0" lang="it-IT" sz="1600" u="none" cap="none" strike="noStrike">
                <a:solidFill>
                  <a:srgbClr val="12257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b="0" i="0" lang="it-IT" sz="1600" u="none" cap="none" strike="noStrike">
                <a:solidFill>
                  <a:srgbClr val="12257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qualità</a:t>
            </a:r>
            <a:endParaRPr/>
          </a:p>
        </p:txBody>
      </p:sp>
      <p:sp>
        <p:nvSpPr>
          <p:cNvPr id="4203" name="Google Shape;4203;p32"/>
          <p:cNvSpPr txBox="1"/>
          <p:nvPr/>
        </p:nvSpPr>
        <p:spPr>
          <a:xfrm flipH="1">
            <a:off x="2861544" y="3796201"/>
            <a:ext cx="1497528" cy="3244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rPr>
              <a:t>QUALITÀ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4" name="Google Shape;4204;p32"/>
          <p:cNvSpPr txBox="1"/>
          <p:nvPr/>
        </p:nvSpPr>
        <p:spPr>
          <a:xfrm flipH="1">
            <a:off x="250305" y="1840105"/>
            <a:ext cx="1863918" cy="113362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600" u="none" cap="none" strike="noStrike">
                <a:solidFill>
                  <a:srgbClr val="12257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TO_1 </a:t>
            </a:r>
            <a:br>
              <a:rPr b="0" i="0" lang="it-IT" sz="1600" u="none" cap="none" strike="noStrike">
                <a:solidFill>
                  <a:srgbClr val="12257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b="0" i="0" lang="it-IT" sz="1600" u="none" cap="none" strike="noStrike">
                <a:solidFill>
                  <a:srgbClr val="12257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Spazio</a:t>
            </a:r>
            <a:br>
              <a:rPr b="0" i="0" lang="it-IT" sz="1600" u="none" cap="none" strike="noStrike">
                <a:solidFill>
                  <a:srgbClr val="12257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b="0" i="0" lang="it-IT" sz="1600" u="none" cap="none" strike="noStrike">
                <a:solidFill>
                  <a:srgbClr val="12257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vs</a:t>
            </a:r>
            <a:r>
              <a:rPr b="0" i="0" lang="it-IT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0" i="0" lang="it-IT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it-IT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it-IT" sz="1600" u="none" cap="none" strike="noStrike">
                <a:solidFill>
                  <a:srgbClr val="12257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efficienza</a:t>
            </a:r>
            <a:endParaRPr/>
          </a:p>
        </p:txBody>
      </p:sp>
      <p:sp>
        <p:nvSpPr>
          <p:cNvPr id="4205" name="Google Shape;4205;p32"/>
          <p:cNvSpPr txBox="1"/>
          <p:nvPr/>
        </p:nvSpPr>
        <p:spPr>
          <a:xfrm flipH="1">
            <a:off x="667211" y="3484721"/>
            <a:ext cx="973862" cy="4124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rPr>
              <a:t>SPAZIO</a:t>
            </a:r>
            <a:endParaRPr/>
          </a:p>
        </p:txBody>
      </p:sp>
      <p:sp>
        <p:nvSpPr>
          <p:cNvPr id="4206" name="Google Shape;4206;p32"/>
          <p:cNvSpPr/>
          <p:nvPr/>
        </p:nvSpPr>
        <p:spPr>
          <a:xfrm>
            <a:off x="615650" y="620943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7" name="Google Shape;4207;p32"/>
          <p:cNvSpPr/>
          <p:nvPr/>
        </p:nvSpPr>
        <p:spPr>
          <a:xfrm>
            <a:off x="4331175" y="553390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08" name="Google Shape;4208;p32"/>
          <p:cNvGrpSpPr/>
          <p:nvPr/>
        </p:nvGrpSpPr>
        <p:grpSpPr>
          <a:xfrm>
            <a:off x="4508118" y="863368"/>
            <a:ext cx="661013" cy="415983"/>
            <a:chOff x="875700" y="2714925"/>
            <a:chExt cx="369075" cy="232250"/>
          </a:xfrm>
        </p:grpSpPr>
        <p:sp>
          <p:nvSpPr>
            <p:cNvPr id="4209" name="Google Shape;4209;p32"/>
            <p:cNvSpPr/>
            <p:nvPr/>
          </p:nvSpPr>
          <p:spPr>
            <a:xfrm>
              <a:off x="876625" y="2714925"/>
              <a:ext cx="367300" cy="215550"/>
            </a:xfrm>
            <a:custGeom>
              <a:rect b="b" l="l" r="r" t="t"/>
              <a:pathLst>
                <a:path extrusionOk="0" h="8622" w="14692">
                  <a:moveTo>
                    <a:pt x="14685" y="4921"/>
                  </a:moveTo>
                  <a:cubicBezTo>
                    <a:pt x="14685" y="4923"/>
                    <a:pt x="14685" y="4926"/>
                    <a:pt x="14684" y="4927"/>
                  </a:cubicBezTo>
                  <a:cubicBezTo>
                    <a:pt x="14684" y="4924"/>
                    <a:pt x="14685" y="4923"/>
                    <a:pt x="14685" y="4921"/>
                  </a:cubicBezTo>
                  <a:close/>
                  <a:moveTo>
                    <a:pt x="14679" y="4943"/>
                  </a:moveTo>
                  <a:cubicBezTo>
                    <a:pt x="14679" y="4945"/>
                    <a:pt x="14677" y="4946"/>
                    <a:pt x="14676" y="4947"/>
                  </a:cubicBezTo>
                  <a:cubicBezTo>
                    <a:pt x="14678" y="4944"/>
                    <a:pt x="14678" y="4943"/>
                    <a:pt x="14679" y="4943"/>
                  </a:cubicBezTo>
                  <a:close/>
                  <a:moveTo>
                    <a:pt x="14668" y="4961"/>
                  </a:moveTo>
                  <a:cubicBezTo>
                    <a:pt x="14668" y="4964"/>
                    <a:pt x="14667" y="4966"/>
                    <a:pt x="14665" y="4967"/>
                  </a:cubicBezTo>
                  <a:cubicBezTo>
                    <a:pt x="14665" y="4964"/>
                    <a:pt x="14667" y="4963"/>
                    <a:pt x="14668" y="4961"/>
                  </a:cubicBezTo>
                  <a:close/>
                  <a:moveTo>
                    <a:pt x="6220" y="0"/>
                  </a:moveTo>
                  <a:cubicBezTo>
                    <a:pt x="6125" y="0"/>
                    <a:pt x="6030" y="21"/>
                    <a:pt x="5958" y="63"/>
                  </a:cubicBezTo>
                  <a:lnTo>
                    <a:pt x="109" y="3462"/>
                  </a:lnTo>
                  <a:cubicBezTo>
                    <a:pt x="37" y="3505"/>
                    <a:pt x="0" y="3558"/>
                    <a:pt x="0" y="3614"/>
                  </a:cubicBezTo>
                  <a:lnTo>
                    <a:pt x="0" y="3618"/>
                  </a:lnTo>
                  <a:lnTo>
                    <a:pt x="2" y="3618"/>
                  </a:lnTo>
                  <a:cubicBezTo>
                    <a:pt x="2" y="3620"/>
                    <a:pt x="2" y="3623"/>
                    <a:pt x="2" y="3624"/>
                  </a:cubicBezTo>
                  <a:cubicBezTo>
                    <a:pt x="0" y="3621"/>
                    <a:pt x="0" y="3620"/>
                    <a:pt x="0" y="3618"/>
                  </a:cubicBezTo>
                  <a:lnTo>
                    <a:pt x="0" y="3730"/>
                  </a:lnTo>
                  <a:cubicBezTo>
                    <a:pt x="0" y="3786"/>
                    <a:pt x="37" y="3841"/>
                    <a:pt x="111" y="3884"/>
                  </a:cubicBezTo>
                  <a:lnTo>
                    <a:pt x="8207" y="8559"/>
                  </a:lnTo>
                  <a:cubicBezTo>
                    <a:pt x="8280" y="8600"/>
                    <a:pt x="8375" y="8621"/>
                    <a:pt x="8470" y="8621"/>
                  </a:cubicBezTo>
                  <a:cubicBezTo>
                    <a:pt x="8565" y="8621"/>
                    <a:pt x="8660" y="8600"/>
                    <a:pt x="8732" y="8559"/>
                  </a:cubicBezTo>
                  <a:lnTo>
                    <a:pt x="14581" y="5159"/>
                  </a:lnTo>
                  <a:cubicBezTo>
                    <a:pt x="14653" y="5118"/>
                    <a:pt x="14688" y="5064"/>
                    <a:pt x="14688" y="5009"/>
                  </a:cubicBezTo>
                  <a:lnTo>
                    <a:pt x="14688" y="4912"/>
                  </a:lnTo>
                  <a:cubicBezTo>
                    <a:pt x="14687" y="4913"/>
                    <a:pt x="14687" y="4915"/>
                    <a:pt x="14687" y="4916"/>
                  </a:cubicBezTo>
                  <a:cubicBezTo>
                    <a:pt x="14687" y="4915"/>
                    <a:pt x="14687" y="4912"/>
                    <a:pt x="14687" y="4910"/>
                  </a:cubicBezTo>
                  <a:lnTo>
                    <a:pt x="14688" y="4912"/>
                  </a:lnTo>
                  <a:lnTo>
                    <a:pt x="14688" y="4895"/>
                  </a:lnTo>
                  <a:cubicBezTo>
                    <a:pt x="14692" y="4838"/>
                    <a:pt x="14655" y="4780"/>
                    <a:pt x="14579" y="4737"/>
                  </a:cubicBezTo>
                  <a:lnTo>
                    <a:pt x="6483" y="63"/>
                  </a:lnTo>
                  <a:cubicBezTo>
                    <a:pt x="6410" y="21"/>
                    <a:pt x="6315" y="0"/>
                    <a:pt x="6220" y="0"/>
                  </a:cubicBez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0" name="Google Shape;4210;p32"/>
            <p:cNvSpPr/>
            <p:nvPr/>
          </p:nvSpPr>
          <p:spPr>
            <a:xfrm>
              <a:off x="876625" y="2805250"/>
              <a:ext cx="2750" cy="6800"/>
            </a:xfrm>
            <a:custGeom>
              <a:rect b="b" l="l" r="r" t="t"/>
              <a:pathLst>
                <a:path extrusionOk="0" h="272" w="110">
                  <a:moveTo>
                    <a:pt x="0" y="1"/>
                  </a:moveTo>
                  <a:lnTo>
                    <a:pt x="0" y="117"/>
                  </a:lnTo>
                  <a:cubicBezTo>
                    <a:pt x="0" y="173"/>
                    <a:pt x="37" y="228"/>
                    <a:pt x="109" y="271"/>
                  </a:cubicBezTo>
                  <a:lnTo>
                    <a:pt x="109" y="154"/>
                  </a:lnTo>
                  <a:cubicBezTo>
                    <a:pt x="37" y="111"/>
                    <a:pt x="0" y="56"/>
                    <a:pt x="0" y="1"/>
                  </a:cubicBez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1" name="Google Shape;4211;p32"/>
            <p:cNvSpPr/>
            <p:nvPr/>
          </p:nvSpPr>
          <p:spPr>
            <a:xfrm>
              <a:off x="1241125" y="2837175"/>
              <a:ext cx="2725" cy="6750"/>
            </a:xfrm>
            <a:custGeom>
              <a:rect b="b" l="l" r="r" t="t"/>
              <a:pathLst>
                <a:path extrusionOk="0" h="270" w="109">
                  <a:moveTo>
                    <a:pt x="108" y="0"/>
                  </a:moveTo>
                  <a:cubicBezTo>
                    <a:pt x="108" y="56"/>
                    <a:pt x="73" y="109"/>
                    <a:pt x="1" y="152"/>
                  </a:cubicBezTo>
                  <a:lnTo>
                    <a:pt x="1" y="269"/>
                  </a:lnTo>
                  <a:cubicBezTo>
                    <a:pt x="73" y="226"/>
                    <a:pt x="108" y="172"/>
                    <a:pt x="108" y="11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2" name="Google Shape;4212;p32"/>
            <p:cNvSpPr/>
            <p:nvPr/>
          </p:nvSpPr>
          <p:spPr>
            <a:xfrm>
              <a:off x="1094925" y="2840975"/>
              <a:ext cx="146225" cy="87900"/>
            </a:xfrm>
            <a:custGeom>
              <a:rect b="b" l="l" r="r" t="t"/>
              <a:pathLst>
                <a:path extrusionOk="0" h="3516" w="5849">
                  <a:moveTo>
                    <a:pt x="5849" y="0"/>
                  </a:moveTo>
                  <a:lnTo>
                    <a:pt x="0" y="3399"/>
                  </a:lnTo>
                  <a:lnTo>
                    <a:pt x="0" y="3515"/>
                  </a:lnTo>
                  <a:lnTo>
                    <a:pt x="5849" y="117"/>
                  </a:lnTo>
                  <a:lnTo>
                    <a:pt x="5849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3" name="Google Shape;4213;p32"/>
            <p:cNvSpPr/>
            <p:nvPr/>
          </p:nvSpPr>
          <p:spPr>
            <a:xfrm>
              <a:off x="879375" y="2809050"/>
              <a:ext cx="202425" cy="119825"/>
            </a:xfrm>
            <a:custGeom>
              <a:rect b="b" l="l" r="r" t="t"/>
              <a:pathLst>
                <a:path extrusionOk="0" h="4793" w="8097">
                  <a:moveTo>
                    <a:pt x="1" y="1"/>
                  </a:moveTo>
                  <a:lnTo>
                    <a:pt x="1" y="118"/>
                  </a:lnTo>
                  <a:lnTo>
                    <a:pt x="8097" y="4792"/>
                  </a:lnTo>
                  <a:lnTo>
                    <a:pt x="8097" y="46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4" name="Google Shape;4214;p32"/>
            <p:cNvSpPr/>
            <p:nvPr/>
          </p:nvSpPr>
          <p:spPr>
            <a:xfrm>
              <a:off x="1081775" y="2925925"/>
              <a:ext cx="13175" cy="4525"/>
            </a:xfrm>
            <a:custGeom>
              <a:rect b="b" l="l" r="r" t="t"/>
              <a:pathLst>
                <a:path extrusionOk="0" h="181" w="527">
                  <a:moveTo>
                    <a:pt x="1" y="1"/>
                  </a:moveTo>
                  <a:lnTo>
                    <a:pt x="1" y="117"/>
                  </a:lnTo>
                  <a:cubicBezTo>
                    <a:pt x="74" y="160"/>
                    <a:pt x="169" y="181"/>
                    <a:pt x="264" y="181"/>
                  </a:cubicBezTo>
                  <a:cubicBezTo>
                    <a:pt x="359" y="181"/>
                    <a:pt x="454" y="160"/>
                    <a:pt x="526" y="117"/>
                  </a:cubicBezTo>
                  <a:lnTo>
                    <a:pt x="526" y="1"/>
                  </a:lnTo>
                  <a:cubicBezTo>
                    <a:pt x="454" y="43"/>
                    <a:pt x="359" y="64"/>
                    <a:pt x="264" y="64"/>
                  </a:cubicBezTo>
                  <a:cubicBezTo>
                    <a:pt x="169" y="64"/>
                    <a:pt x="74" y="43"/>
                    <a:pt x="1" y="1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5" name="Google Shape;4215;p32"/>
            <p:cNvSpPr/>
            <p:nvPr/>
          </p:nvSpPr>
          <p:spPr>
            <a:xfrm>
              <a:off x="875700" y="2714925"/>
              <a:ext cx="369075" cy="212600"/>
            </a:xfrm>
            <a:custGeom>
              <a:rect b="b" l="l" r="r" t="t"/>
              <a:pathLst>
                <a:path extrusionOk="0" h="8504" w="14763">
                  <a:moveTo>
                    <a:pt x="6257" y="0"/>
                  </a:moveTo>
                  <a:cubicBezTo>
                    <a:pt x="6162" y="0"/>
                    <a:pt x="6067" y="21"/>
                    <a:pt x="5995" y="63"/>
                  </a:cubicBezTo>
                  <a:lnTo>
                    <a:pt x="146" y="3462"/>
                  </a:lnTo>
                  <a:cubicBezTo>
                    <a:pt x="0" y="3546"/>
                    <a:pt x="2" y="3683"/>
                    <a:pt x="148" y="3766"/>
                  </a:cubicBezTo>
                  <a:lnTo>
                    <a:pt x="8244" y="8441"/>
                  </a:lnTo>
                  <a:cubicBezTo>
                    <a:pt x="8317" y="8483"/>
                    <a:pt x="8412" y="8504"/>
                    <a:pt x="8507" y="8504"/>
                  </a:cubicBezTo>
                  <a:cubicBezTo>
                    <a:pt x="8602" y="8504"/>
                    <a:pt x="8697" y="8483"/>
                    <a:pt x="8769" y="8441"/>
                  </a:cubicBezTo>
                  <a:lnTo>
                    <a:pt x="14618" y="5042"/>
                  </a:lnTo>
                  <a:cubicBezTo>
                    <a:pt x="14762" y="4958"/>
                    <a:pt x="14762" y="4821"/>
                    <a:pt x="14616" y="4737"/>
                  </a:cubicBezTo>
                  <a:lnTo>
                    <a:pt x="6520" y="63"/>
                  </a:lnTo>
                  <a:cubicBezTo>
                    <a:pt x="6447" y="21"/>
                    <a:pt x="6352" y="0"/>
                    <a:pt x="6257" y="0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6" name="Google Shape;4216;p32"/>
            <p:cNvSpPr/>
            <p:nvPr/>
          </p:nvSpPr>
          <p:spPr>
            <a:xfrm>
              <a:off x="934075" y="2768125"/>
              <a:ext cx="276700" cy="139200"/>
            </a:xfrm>
            <a:custGeom>
              <a:rect b="b" l="l" r="r" t="t"/>
              <a:pathLst>
                <a:path extrusionOk="0" h="5568" w="11068">
                  <a:moveTo>
                    <a:pt x="6010" y="756"/>
                  </a:moveTo>
                  <a:lnTo>
                    <a:pt x="9551" y="2801"/>
                  </a:lnTo>
                  <a:lnTo>
                    <a:pt x="6943" y="4319"/>
                  </a:lnTo>
                  <a:lnTo>
                    <a:pt x="3400" y="2274"/>
                  </a:lnTo>
                  <a:lnTo>
                    <a:pt x="3402" y="2274"/>
                  </a:lnTo>
                  <a:lnTo>
                    <a:pt x="6010" y="756"/>
                  </a:lnTo>
                  <a:close/>
                  <a:moveTo>
                    <a:pt x="5938" y="0"/>
                  </a:moveTo>
                  <a:lnTo>
                    <a:pt x="1454" y="2606"/>
                  </a:lnTo>
                  <a:lnTo>
                    <a:pt x="1" y="1767"/>
                  </a:lnTo>
                  <a:lnTo>
                    <a:pt x="1" y="1767"/>
                  </a:lnTo>
                  <a:lnTo>
                    <a:pt x="6583" y="5568"/>
                  </a:lnTo>
                  <a:lnTo>
                    <a:pt x="11068" y="2962"/>
                  </a:lnTo>
                  <a:lnTo>
                    <a:pt x="59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7" name="Google Shape;4217;p32"/>
            <p:cNvSpPr/>
            <p:nvPr/>
          </p:nvSpPr>
          <p:spPr>
            <a:xfrm>
              <a:off x="934125" y="2747150"/>
              <a:ext cx="148450" cy="86125"/>
            </a:xfrm>
            <a:custGeom>
              <a:rect b="b" l="l" r="r" t="t"/>
              <a:pathLst>
                <a:path extrusionOk="0" h="3445" w="5938">
                  <a:moveTo>
                    <a:pt x="4461" y="182"/>
                  </a:moveTo>
                  <a:lnTo>
                    <a:pt x="5013" y="500"/>
                  </a:lnTo>
                  <a:lnTo>
                    <a:pt x="4484" y="807"/>
                  </a:lnTo>
                  <a:lnTo>
                    <a:pt x="3934" y="489"/>
                  </a:lnTo>
                  <a:lnTo>
                    <a:pt x="4461" y="182"/>
                  </a:lnTo>
                  <a:close/>
                  <a:moveTo>
                    <a:pt x="3874" y="523"/>
                  </a:moveTo>
                  <a:lnTo>
                    <a:pt x="4424" y="841"/>
                  </a:lnTo>
                  <a:lnTo>
                    <a:pt x="3898" y="1148"/>
                  </a:lnTo>
                  <a:lnTo>
                    <a:pt x="3346" y="830"/>
                  </a:lnTo>
                  <a:lnTo>
                    <a:pt x="3874" y="523"/>
                  </a:lnTo>
                  <a:close/>
                  <a:moveTo>
                    <a:pt x="5073" y="535"/>
                  </a:moveTo>
                  <a:lnTo>
                    <a:pt x="5623" y="853"/>
                  </a:lnTo>
                  <a:lnTo>
                    <a:pt x="5096" y="1160"/>
                  </a:lnTo>
                  <a:lnTo>
                    <a:pt x="4544" y="842"/>
                  </a:lnTo>
                  <a:lnTo>
                    <a:pt x="5073" y="535"/>
                  </a:lnTo>
                  <a:close/>
                  <a:moveTo>
                    <a:pt x="3286" y="864"/>
                  </a:moveTo>
                  <a:lnTo>
                    <a:pt x="3836" y="1182"/>
                  </a:lnTo>
                  <a:lnTo>
                    <a:pt x="3309" y="1489"/>
                  </a:lnTo>
                  <a:lnTo>
                    <a:pt x="2758" y="1171"/>
                  </a:lnTo>
                  <a:lnTo>
                    <a:pt x="3286" y="864"/>
                  </a:lnTo>
                  <a:close/>
                  <a:moveTo>
                    <a:pt x="4484" y="876"/>
                  </a:moveTo>
                  <a:lnTo>
                    <a:pt x="5036" y="1194"/>
                  </a:lnTo>
                  <a:lnTo>
                    <a:pt x="4507" y="1501"/>
                  </a:lnTo>
                  <a:lnTo>
                    <a:pt x="3957" y="1183"/>
                  </a:lnTo>
                  <a:lnTo>
                    <a:pt x="4484" y="876"/>
                  </a:lnTo>
                  <a:close/>
                  <a:moveTo>
                    <a:pt x="2698" y="1206"/>
                  </a:moveTo>
                  <a:lnTo>
                    <a:pt x="3249" y="1524"/>
                  </a:lnTo>
                  <a:lnTo>
                    <a:pt x="2721" y="1832"/>
                  </a:lnTo>
                  <a:lnTo>
                    <a:pt x="2171" y="1514"/>
                  </a:lnTo>
                  <a:lnTo>
                    <a:pt x="2698" y="1206"/>
                  </a:lnTo>
                  <a:close/>
                  <a:moveTo>
                    <a:pt x="3898" y="1217"/>
                  </a:moveTo>
                  <a:lnTo>
                    <a:pt x="4448" y="1535"/>
                  </a:lnTo>
                  <a:lnTo>
                    <a:pt x="3921" y="1842"/>
                  </a:lnTo>
                  <a:lnTo>
                    <a:pt x="3369" y="1524"/>
                  </a:lnTo>
                  <a:lnTo>
                    <a:pt x="3898" y="1217"/>
                  </a:lnTo>
                  <a:close/>
                  <a:moveTo>
                    <a:pt x="2109" y="1547"/>
                  </a:moveTo>
                  <a:lnTo>
                    <a:pt x="2661" y="1865"/>
                  </a:lnTo>
                  <a:lnTo>
                    <a:pt x="2132" y="2173"/>
                  </a:lnTo>
                  <a:lnTo>
                    <a:pt x="1582" y="1855"/>
                  </a:lnTo>
                  <a:lnTo>
                    <a:pt x="2109" y="1547"/>
                  </a:lnTo>
                  <a:close/>
                  <a:moveTo>
                    <a:pt x="3309" y="1558"/>
                  </a:moveTo>
                  <a:lnTo>
                    <a:pt x="3861" y="1876"/>
                  </a:lnTo>
                  <a:lnTo>
                    <a:pt x="3332" y="2183"/>
                  </a:lnTo>
                  <a:lnTo>
                    <a:pt x="2782" y="1865"/>
                  </a:lnTo>
                  <a:lnTo>
                    <a:pt x="3309" y="1558"/>
                  </a:lnTo>
                  <a:close/>
                  <a:moveTo>
                    <a:pt x="2721" y="1901"/>
                  </a:moveTo>
                  <a:lnTo>
                    <a:pt x="3272" y="2217"/>
                  </a:lnTo>
                  <a:lnTo>
                    <a:pt x="2744" y="2524"/>
                  </a:lnTo>
                  <a:lnTo>
                    <a:pt x="2194" y="2208"/>
                  </a:lnTo>
                  <a:lnTo>
                    <a:pt x="2721" y="1901"/>
                  </a:lnTo>
                  <a:close/>
                  <a:moveTo>
                    <a:pt x="1355" y="2635"/>
                  </a:moveTo>
                  <a:lnTo>
                    <a:pt x="1197" y="2727"/>
                  </a:lnTo>
                  <a:lnTo>
                    <a:pt x="1515" y="2910"/>
                  </a:lnTo>
                  <a:lnTo>
                    <a:pt x="1831" y="2727"/>
                  </a:lnTo>
                  <a:lnTo>
                    <a:pt x="1672" y="2635"/>
                  </a:lnTo>
                  <a:lnTo>
                    <a:pt x="1513" y="2727"/>
                  </a:lnTo>
                  <a:lnTo>
                    <a:pt x="1355" y="2635"/>
                  </a:lnTo>
                  <a:close/>
                  <a:moveTo>
                    <a:pt x="1510" y="2091"/>
                  </a:moveTo>
                  <a:lnTo>
                    <a:pt x="2060" y="2409"/>
                  </a:lnTo>
                  <a:lnTo>
                    <a:pt x="1787" y="2567"/>
                  </a:lnTo>
                  <a:lnTo>
                    <a:pt x="2062" y="2727"/>
                  </a:lnTo>
                  <a:lnTo>
                    <a:pt x="1515" y="3045"/>
                  </a:lnTo>
                  <a:lnTo>
                    <a:pt x="965" y="2727"/>
                  </a:lnTo>
                  <a:lnTo>
                    <a:pt x="1238" y="2567"/>
                  </a:lnTo>
                  <a:lnTo>
                    <a:pt x="963" y="2409"/>
                  </a:lnTo>
                  <a:lnTo>
                    <a:pt x="1510" y="2091"/>
                  </a:lnTo>
                  <a:close/>
                  <a:moveTo>
                    <a:pt x="4484" y="0"/>
                  </a:moveTo>
                  <a:lnTo>
                    <a:pt x="0" y="2606"/>
                  </a:lnTo>
                  <a:lnTo>
                    <a:pt x="1453" y="3445"/>
                  </a:lnTo>
                  <a:lnTo>
                    <a:pt x="5938" y="839"/>
                  </a:lnTo>
                  <a:lnTo>
                    <a:pt x="4484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8" name="Google Shape;4218;p32"/>
            <p:cNvSpPr/>
            <p:nvPr/>
          </p:nvSpPr>
          <p:spPr>
            <a:xfrm>
              <a:off x="1032425" y="2751675"/>
              <a:ext cx="27000" cy="15650"/>
            </a:xfrm>
            <a:custGeom>
              <a:rect b="b" l="l" r="r" t="t"/>
              <a:pathLst>
                <a:path extrusionOk="0" h="626" w="1080">
                  <a:moveTo>
                    <a:pt x="528" y="1"/>
                  </a:moveTo>
                  <a:lnTo>
                    <a:pt x="1" y="308"/>
                  </a:lnTo>
                  <a:lnTo>
                    <a:pt x="551" y="626"/>
                  </a:lnTo>
                  <a:lnTo>
                    <a:pt x="1079" y="319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9" name="Google Shape;4219;p32"/>
            <p:cNvSpPr/>
            <p:nvPr/>
          </p:nvSpPr>
          <p:spPr>
            <a:xfrm>
              <a:off x="1047725" y="2760500"/>
              <a:ext cx="26975" cy="15625"/>
            </a:xfrm>
            <a:custGeom>
              <a:rect b="b" l="l" r="r" t="t"/>
              <a:pathLst>
                <a:path extrusionOk="0" h="625" w="1079">
                  <a:moveTo>
                    <a:pt x="527" y="1"/>
                  </a:moveTo>
                  <a:lnTo>
                    <a:pt x="0" y="307"/>
                  </a:lnTo>
                  <a:lnTo>
                    <a:pt x="550" y="625"/>
                  </a:lnTo>
                  <a:lnTo>
                    <a:pt x="1079" y="319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0" name="Google Shape;4220;p32"/>
            <p:cNvSpPr/>
            <p:nvPr/>
          </p:nvSpPr>
          <p:spPr>
            <a:xfrm>
              <a:off x="1017725" y="2760200"/>
              <a:ext cx="26975" cy="15650"/>
            </a:xfrm>
            <a:custGeom>
              <a:rect b="b" l="l" r="r" t="t"/>
              <a:pathLst>
                <a:path extrusionOk="0" h="626" w="1079">
                  <a:moveTo>
                    <a:pt x="529" y="1"/>
                  </a:moveTo>
                  <a:lnTo>
                    <a:pt x="0" y="308"/>
                  </a:lnTo>
                  <a:lnTo>
                    <a:pt x="552" y="626"/>
                  </a:lnTo>
                  <a:lnTo>
                    <a:pt x="1079" y="319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1" name="Google Shape;4221;p32"/>
            <p:cNvSpPr/>
            <p:nvPr/>
          </p:nvSpPr>
          <p:spPr>
            <a:xfrm>
              <a:off x="1033000" y="2769050"/>
              <a:ext cx="27000" cy="15650"/>
            </a:xfrm>
            <a:custGeom>
              <a:rect b="b" l="l" r="r" t="t"/>
              <a:pathLst>
                <a:path extrusionOk="0" h="626" w="1080">
                  <a:moveTo>
                    <a:pt x="529" y="0"/>
                  </a:moveTo>
                  <a:lnTo>
                    <a:pt x="1" y="307"/>
                  </a:lnTo>
                  <a:lnTo>
                    <a:pt x="552" y="625"/>
                  </a:lnTo>
                  <a:lnTo>
                    <a:pt x="1079" y="318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2" name="Google Shape;4222;p32"/>
            <p:cNvSpPr/>
            <p:nvPr/>
          </p:nvSpPr>
          <p:spPr>
            <a:xfrm>
              <a:off x="1003050" y="2768775"/>
              <a:ext cx="27000" cy="15600"/>
            </a:xfrm>
            <a:custGeom>
              <a:rect b="b" l="l" r="r" t="t"/>
              <a:pathLst>
                <a:path extrusionOk="0" h="624" w="1080">
                  <a:moveTo>
                    <a:pt x="528" y="0"/>
                  </a:moveTo>
                  <a:lnTo>
                    <a:pt x="1" y="306"/>
                  </a:lnTo>
                  <a:lnTo>
                    <a:pt x="551" y="624"/>
                  </a:lnTo>
                  <a:lnTo>
                    <a:pt x="1079" y="318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3" name="Google Shape;4223;p32"/>
            <p:cNvSpPr/>
            <p:nvPr/>
          </p:nvSpPr>
          <p:spPr>
            <a:xfrm>
              <a:off x="1018350" y="2777575"/>
              <a:ext cx="26975" cy="15650"/>
            </a:xfrm>
            <a:custGeom>
              <a:rect b="b" l="l" r="r" t="t"/>
              <a:pathLst>
                <a:path extrusionOk="0" h="626" w="1079">
                  <a:moveTo>
                    <a:pt x="527" y="0"/>
                  </a:moveTo>
                  <a:lnTo>
                    <a:pt x="0" y="307"/>
                  </a:lnTo>
                  <a:lnTo>
                    <a:pt x="550" y="625"/>
                  </a:lnTo>
                  <a:lnTo>
                    <a:pt x="1079" y="318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4" name="Google Shape;4224;p32"/>
            <p:cNvSpPr/>
            <p:nvPr/>
          </p:nvSpPr>
          <p:spPr>
            <a:xfrm>
              <a:off x="988350" y="2777300"/>
              <a:ext cx="26975" cy="15650"/>
            </a:xfrm>
            <a:custGeom>
              <a:rect b="b" l="l" r="r" t="t"/>
              <a:pathLst>
                <a:path extrusionOk="0" h="626" w="1079">
                  <a:moveTo>
                    <a:pt x="529" y="0"/>
                  </a:moveTo>
                  <a:lnTo>
                    <a:pt x="0" y="308"/>
                  </a:lnTo>
                  <a:lnTo>
                    <a:pt x="552" y="626"/>
                  </a:lnTo>
                  <a:lnTo>
                    <a:pt x="1079" y="318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5" name="Google Shape;4225;p32"/>
            <p:cNvSpPr/>
            <p:nvPr/>
          </p:nvSpPr>
          <p:spPr>
            <a:xfrm>
              <a:off x="1003625" y="2786125"/>
              <a:ext cx="27000" cy="15625"/>
            </a:xfrm>
            <a:custGeom>
              <a:rect b="b" l="l" r="r" t="t"/>
              <a:pathLst>
                <a:path extrusionOk="0" h="625" w="1080">
                  <a:moveTo>
                    <a:pt x="529" y="1"/>
                  </a:moveTo>
                  <a:lnTo>
                    <a:pt x="1" y="306"/>
                  </a:lnTo>
                  <a:lnTo>
                    <a:pt x="552" y="624"/>
                  </a:lnTo>
                  <a:lnTo>
                    <a:pt x="1079" y="319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6" name="Google Shape;4226;p32"/>
            <p:cNvSpPr/>
            <p:nvPr/>
          </p:nvSpPr>
          <p:spPr>
            <a:xfrm>
              <a:off x="973675" y="2785825"/>
              <a:ext cx="26975" cy="15650"/>
            </a:xfrm>
            <a:custGeom>
              <a:rect b="b" l="l" r="r" t="t"/>
              <a:pathLst>
                <a:path extrusionOk="0" h="626" w="1079">
                  <a:moveTo>
                    <a:pt x="527" y="0"/>
                  </a:moveTo>
                  <a:lnTo>
                    <a:pt x="0" y="308"/>
                  </a:lnTo>
                  <a:lnTo>
                    <a:pt x="550" y="626"/>
                  </a:lnTo>
                  <a:lnTo>
                    <a:pt x="1079" y="318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7" name="Google Shape;4227;p32"/>
            <p:cNvSpPr/>
            <p:nvPr/>
          </p:nvSpPr>
          <p:spPr>
            <a:xfrm>
              <a:off x="988950" y="2794650"/>
              <a:ext cx="26950" cy="15650"/>
            </a:xfrm>
            <a:custGeom>
              <a:rect b="b" l="l" r="r" t="t"/>
              <a:pathLst>
                <a:path extrusionOk="0" h="626" w="1078">
                  <a:moveTo>
                    <a:pt x="528" y="1"/>
                  </a:moveTo>
                  <a:lnTo>
                    <a:pt x="1" y="308"/>
                  </a:lnTo>
                  <a:lnTo>
                    <a:pt x="551" y="626"/>
                  </a:lnTo>
                  <a:lnTo>
                    <a:pt x="1078" y="319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8" name="Google Shape;4228;p32"/>
            <p:cNvSpPr/>
            <p:nvPr/>
          </p:nvSpPr>
          <p:spPr>
            <a:xfrm>
              <a:off x="958225" y="2811325"/>
              <a:ext cx="27450" cy="11975"/>
            </a:xfrm>
            <a:custGeom>
              <a:rect b="b" l="l" r="r" t="t"/>
              <a:pathLst>
                <a:path extrusionOk="0" h="479" w="1098">
                  <a:moveTo>
                    <a:pt x="274" y="0"/>
                  </a:moveTo>
                  <a:lnTo>
                    <a:pt x="1" y="160"/>
                  </a:lnTo>
                  <a:lnTo>
                    <a:pt x="551" y="478"/>
                  </a:lnTo>
                  <a:lnTo>
                    <a:pt x="1098" y="160"/>
                  </a:lnTo>
                  <a:lnTo>
                    <a:pt x="823" y="0"/>
                  </a:lnTo>
                  <a:lnTo>
                    <a:pt x="708" y="68"/>
                  </a:lnTo>
                  <a:lnTo>
                    <a:pt x="867" y="160"/>
                  </a:lnTo>
                  <a:lnTo>
                    <a:pt x="551" y="343"/>
                  </a:lnTo>
                  <a:lnTo>
                    <a:pt x="233" y="160"/>
                  </a:lnTo>
                  <a:lnTo>
                    <a:pt x="391" y="6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9" name="Google Shape;4229;p32"/>
            <p:cNvSpPr/>
            <p:nvPr/>
          </p:nvSpPr>
          <p:spPr>
            <a:xfrm>
              <a:off x="958200" y="2799425"/>
              <a:ext cx="27450" cy="15925"/>
            </a:xfrm>
            <a:custGeom>
              <a:rect b="b" l="l" r="r" t="t"/>
              <a:pathLst>
                <a:path extrusionOk="0" h="637" w="1098">
                  <a:moveTo>
                    <a:pt x="547" y="0"/>
                  </a:moveTo>
                  <a:lnTo>
                    <a:pt x="0" y="318"/>
                  </a:lnTo>
                  <a:lnTo>
                    <a:pt x="275" y="476"/>
                  </a:lnTo>
                  <a:lnTo>
                    <a:pt x="392" y="544"/>
                  </a:lnTo>
                  <a:lnTo>
                    <a:pt x="550" y="636"/>
                  </a:lnTo>
                  <a:lnTo>
                    <a:pt x="709" y="544"/>
                  </a:lnTo>
                  <a:lnTo>
                    <a:pt x="824" y="476"/>
                  </a:lnTo>
                  <a:lnTo>
                    <a:pt x="1097" y="318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0" name="Google Shape;4230;p32"/>
            <p:cNvSpPr/>
            <p:nvPr/>
          </p:nvSpPr>
          <p:spPr>
            <a:xfrm>
              <a:off x="1019100" y="2787050"/>
              <a:ext cx="153800" cy="89100"/>
            </a:xfrm>
            <a:custGeom>
              <a:rect b="b" l="l" r="r" t="t"/>
              <a:pathLst>
                <a:path extrusionOk="0" h="3564" w="6152">
                  <a:moveTo>
                    <a:pt x="2470" y="926"/>
                  </a:moveTo>
                  <a:cubicBezTo>
                    <a:pt x="2499" y="926"/>
                    <a:pt x="2528" y="933"/>
                    <a:pt x="2554" y="947"/>
                  </a:cubicBezTo>
                  <a:cubicBezTo>
                    <a:pt x="2597" y="971"/>
                    <a:pt x="2602" y="1010"/>
                    <a:pt x="2566" y="1037"/>
                  </a:cubicBezTo>
                  <a:lnTo>
                    <a:pt x="3367" y="1500"/>
                  </a:lnTo>
                  <a:lnTo>
                    <a:pt x="3451" y="1451"/>
                  </a:lnTo>
                  <a:lnTo>
                    <a:pt x="3645" y="1563"/>
                  </a:lnTo>
                  <a:lnTo>
                    <a:pt x="3560" y="1612"/>
                  </a:lnTo>
                  <a:lnTo>
                    <a:pt x="4302" y="2041"/>
                  </a:lnTo>
                  <a:cubicBezTo>
                    <a:pt x="4325" y="2031"/>
                    <a:pt x="4349" y="2026"/>
                    <a:pt x="4373" y="2026"/>
                  </a:cubicBezTo>
                  <a:cubicBezTo>
                    <a:pt x="4403" y="2026"/>
                    <a:pt x="4432" y="2033"/>
                    <a:pt x="4459" y="2047"/>
                  </a:cubicBezTo>
                  <a:cubicBezTo>
                    <a:pt x="4505" y="2073"/>
                    <a:pt x="4507" y="2117"/>
                    <a:pt x="4459" y="2145"/>
                  </a:cubicBezTo>
                  <a:cubicBezTo>
                    <a:pt x="4453" y="2147"/>
                    <a:pt x="4448" y="2150"/>
                    <a:pt x="4442" y="2153"/>
                  </a:cubicBezTo>
                  <a:lnTo>
                    <a:pt x="4587" y="2317"/>
                  </a:lnTo>
                  <a:lnTo>
                    <a:pt x="4375" y="2266"/>
                  </a:lnTo>
                  <a:lnTo>
                    <a:pt x="4164" y="2317"/>
                  </a:lnTo>
                  <a:lnTo>
                    <a:pt x="4305" y="2153"/>
                  </a:lnTo>
                  <a:cubicBezTo>
                    <a:pt x="4299" y="2150"/>
                    <a:pt x="4295" y="2147"/>
                    <a:pt x="4288" y="2145"/>
                  </a:cubicBezTo>
                  <a:cubicBezTo>
                    <a:pt x="4247" y="2119"/>
                    <a:pt x="4242" y="2081"/>
                    <a:pt x="4278" y="2054"/>
                  </a:cubicBezTo>
                  <a:lnTo>
                    <a:pt x="3646" y="1689"/>
                  </a:lnTo>
                  <a:lnTo>
                    <a:pt x="3646" y="1689"/>
                  </a:lnTo>
                  <a:cubicBezTo>
                    <a:pt x="3926" y="1948"/>
                    <a:pt x="3901" y="2286"/>
                    <a:pt x="3574" y="2532"/>
                  </a:cubicBezTo>
                  <a:lnTo>
                    <a:pt x="3666" y="2584"/>
                  </a:lnTo>
                  <a:lnTo>
                    <a:pt x="3474" y="2697"/>
                  </a:lnTo>
                  <a:lnTo>
                    <a:pt x="3279" y="2584"/>
                  </a:lnTo>
                  <a:lnTo>
                    <a:pt x="3471" y="2474"/>
                  </a:lnTo>
                  <a:lnTo>
                    <a:pt x="3548" y="2518"/>
                  </a:lnTo>
                  <a:cubicBezTo>
                    <a:pt x="3897" y="2256"/>
                    <a:pt x="3889" y="1887"/>
                    <a:pt x="3530" y="1627"/>
                  </a:cubicBezTo>
                  <a:lnTo>
                    <a:pt x="3451" y="1673"/>
                  </a:lnTo>
                  <a:lnTo>
                    <a:pt x="3256" y="1561"/>
                  </a:lnTo>
                  <a:lnTo>
                    <a:pt x="3336" y="1515"/>
                  </a:lnTo>
                  <a:cubicBezTo>
                    <a:pt x="3109" y="1410"/>
                    <a:pt x="2834" y="1358"/>
                    <a:pt x="2559" y="1358"/>
                  </a:cubicBezTo>
                  <a:cubicBezTo>
                    <a:pt x="2291" y="1358"/>
                    <a:pt x="2022" y="1408"/>
                    <a:pt x="1800" y="1508"/>
                  </a:cubicBezTo>
                  <a:lnTo>
                    <a:pt x="1875" y="1552"/>
                  </a:lnTo>
                  <a:lnTo>
                    <a:pt x="1683" y="1663"/>
                  </a:lnTo>
                  <a:lnTo>
                    <a:pt x="1489" y="1552"/>
                  </a:lnTo>
                  <a:lnTo>
                    <a:pt x="1681" y="1440"/>
                  </a:lnTo>
                  <a:lnTo>
                    <a:pt x="1775" y="1494"/>
                  </a:lnTo>
                  <a:cubicBezTo>
                    <a:pt x="2004" y="1390"/>
                    <a:pt x="2281" y="1339"/>
                    <a:pt x="2558" y="1339"/>
                  </a:cubicBezTo>
                  <a:cubicBezTo>
                    <a:pt x="2791" y="1339"/>
                    <a:pt x="3025" y="1375"/>
                    <a:pt x="3230" y="1449"/>
                  </a:cubicBezTo>
                  <a:lnTo>
                    <a:pt x="2542" y="1051"/>
                  </a:lnTo>
                  <a:cubicBezTo>
                    <a:pt x="2519" y="1060"/>
                    <a:pt x="2494" y="1065"/>
                    <a:pt x="2470" y="1065"/>
                  </a:cubicBezTo>
                  <a:cubicBezTo>
                    <a:pt x="2441" y="1065"/>
                    <a:pt x="2412" y="1059"/>
                    <a:pt x="2385" y="1045"/>
                  </a:cubicBezTo>
                  <a:cubicBezTo>
                    <a:pt x="2339" y="1018"/>
                    <a:pt x="2339" y="973"/>
                    <a:pt x="2385" y="947"/>
                  </a:cubicBezTo>
                  <a:cubicBezTo>
                    <a:pt x="2412" y="933"/>
                    <a:pt x="2441" y="926"/>
                    <a:pt x="2470" y="926"/>
                  </a:cubicBezTo>
                  <a:close/>
                  <a:moveTo>
                    <a:pt x="2609" y="1"/>
                  </a:moveTo>
                  <a:lnTo>
                    <a:pt x="1" y="1518"/>
                  </a:lnTo>
                  <a:lnTo>
                    <a:pt x="3542" y="3563"/>
                  </a:lnTo>
                  <a:lnTo>
                    <a:pt x="6152" y="2045"/>
                  </a:lnTo>
                  <a:lnTo>
                    <a:pt x="26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1" name="Google Shape;4231;p32"/>
            <p:cNvSpPr/>
            <p:nvPr/>
          </p:nvSpPr>
          <p:spPr>
            <a:xfrm>
              <a:off x="1077600" y="2810200"/>
              <a:ext cx="6550" cy="3500"/>
            </a:xfrm>
            <a:custGeom>
              <a:rect b="b" l="l" r="r" t="t"/>
              <a:pathLst>
                <a:path extrusionOk="0" h="140" w="262">
                  <a:moveTo>
                    <a:pt x="131" y="0"/>
                  </a:moveTo>
                  <a:cubicBezTo>
                    <a:pt x="102" y="0"/>
                    <a:pt x="73" y="7"/>
                    <a:pt x="47" y="21"/>
                  </a:cubicBezTo>
                  <a:cubicBezTo>
                    <a:pt x="1" y="49"/>
                    <a:pt x="1" y="92"/>
                    <a:pt x="47" y="119"/>
                  </a:cubicBezTo>
                  <a:cubicBezTo>
                    <a:pt x="73" y="133"/>
                    <a:pt x="102" y="139"/>
                    <a:pt x="131" y="139"/>
                  </a:cubicBezTo>
                  <a:cubicBezTo>
                    <a:pt x="156" y="139"/>
                    <a:pt x="180" y="134"/>
                    <a:pt x="203" y="125"/>
                  </a:cubicBezTo>
                  <a:lnTo>
                    <a:pt x="119" y="76"/>
                  </a:lnTo>
                  <a:lnTo>
                    <a:pt x="143" y="62"/>
                  </a:lnTo>
                  <a:lnTo>
                    <a:pt x="226" y="111"/>
                  </a:lnTo>
                  <a:cubicBezTo>
                    <a:pt x="262" y="84"/>
                    <a:pt x="257" y="45"/>
                    <a:pt x="216" y="21"/>
                  </a:cubicBezTo>
                  <a:cubicBezTo>
                    <a:pt x="189" y="7"/>
                    <a:pt x="160" y="0"/>
                    <a:pt x="131" y="0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2" name="Google Shape;4232;p32"/>
            <p:cNvSpPr/>
            <p:nvPr/>
          </p:nvSpPr>
          <p:spPr>
            <a:xfrm>
              <a:off x="1125175" y="2837675"/>
              <a:ext cx="6600" cy="3175"/>
            </a:xfrm>
            <a:custGeom>
              <a:rect b="b" l="l" r="r" t="t"/>
              <a:pathLst>
                <a:path extrusionOk="0" h="127" w="264">
                  <a:moveTo>
                    <a:pt x="110" y="71"/>
                  </a:moveTo>
                  <a:lnTo>
                    <a:pt x="110" y="71"/>
                  </a:lnTo>
                  <a:lnTo>
                    <a:pt x="110" y="71"/>
                  </a:lnTo>
                  <a:lnTo>
                    <a:pt x="112" y="73"/>
                  </a:lnTo>
                  <a:lnTo>
                    <a:pt x="112" y="73"/>
                  </a:lnTo>
                  <a:lnTo>
                    <a:pt x="110" y="71"/>
                  </a:lnTo>
                  <a:close/>
                  <a:moveTo>
                    <a:pt x="36" y="28"/>
                  </a:moveTo>
                  <a:cubicBezTo>
                    <a:pt x="1" y="56"/>
                    <a:pt x="4" y="94"/>
                    <a:pt x="47" y="119"/>
                  </a:cubicBezTo>
                  <a:cubicBezTo>
                    <a:pt x="53" y="122"/>
                    <a:pt x="58" y="125"/>
                    <a:pt x="64" y="126"/>
                  </a:cubicBezTo>
                  <a:lnTo>
                    <a:pt x="110" y="71"/>
                  </a:lnTo>
                  <a:lnTo>
                    <a:pt x="110" y="71"/>
                  </a:lnTo>
                  <a:lnTo>
                    <a:pt x="36" y="28"/>
                  </a:lnTo>
                  <a:close/>
                  <a:moveTo>
                    <a:pt x="131" y="0"/>
                  </a:moveTo>
                  <a:cubicBezTo>
                    <a:pt x="107" y="0"/>
                    <a:pt x="82" y="5"/>
                    <a:pt x="59" y="14"/>
                  </a:cubicBezTo>
                  <a:lnTo>
                    <a:pt x="127" y="53"/>
                  </a:lnTo>
                  <a:lnTo>
                    <a:pt x="132" y="46"/>
                  </a:lnTo>
                  <a:lnTo>
                    <a:pt x="145" y="63"/>
                  </a:lnTo>
                  <a:lnTo>
                    <a:pt x="162" y="73"/>
                  </a:lnTo>
                  <a:lnTo>
                    <a:pt x="158" y="77"/>
                  </a:lnTo>
                  <a:lnTo>
                    <a:pt x="201" y="126"/>
                  </a:lnTo>
                  <a:cubicBezTo>
                    <a:pt x="205" y="125"/>
                    <a:pt x="211" y="122"/>
                    <a:pt x="216" y="119"/>
                  </a:cubicBezTo>
                  <a:cubicBezTo>
                    <a:pt x="264" y="91"/>
                    <a:pt x="262" y="48"/>
                    <a:pt x="216" y="20"/>
                  </a:cubicBezTo>
                  <a:cubicBezTo>
                    <a:pt x="189" y="7"/>
                    <a:pt x="160" y="0"/>
                    <a:pt x="131" y="0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3" name="Google Shape;4233;p32"/>
            <p:cNvSpPr/>
            <p:nvPr/>
          </p:nvSpPr>
          <p:spPr>
            <a:xfrm>
              <a:off x="1125000" y="2839975"/>
              <a:ext cx="6975" cy="4050"/>
            </a:xfrm>
            <a:custGeom>
              <a:rect b="b" l="l" r="r" t="t"/>
              <a:pathLst>
                <a:path extrusionOk="0" h="162" w="279">
                  <a:moveTo>
                    <a:pt x="139" y="0"/>
                  </a:moveTo>
                  <a:lnTo>
                    <a:pt x="0" y="162"/>
                  </a:lnTo>
                  <a:lnTo>
                    <a:pt x="140" y="128"/>
                  </a:lnTo>
                  <a:lnTo>
                    <a:pt x="278" y="162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4" name="Google Shape;4234;p32"/>
            <p:cNvSpPr/>
            <p:nvPr/>
          </p:nvSpPr>
          <p:spPr>
            <a:xfrm>
              <a:off x="1123200" y="2838850"/>
              <a:ext cx="10575" cy="6150"/>
            </a:xfrm>
            <a:custGeom>
              <a:rect b="b" l="l" r="r" t="t"/>
              <a:pathLst>
                <a:path extrusionOk="0" h="246" w="423">
                  <a:moveTo>
                    <a:pt x="211" y="1"/>
                  </a:moveTo>
                  <a:lnTo>
                    <a:pt x="206" y="6"/>
                  </a:lnTo>
                  <a:lnTo>
                    <a:pt x="224" y="18"/>
                  </a:lnTo>
                  <a:lnTo>
                    <a:pt x="211" y="1"/>
                  </a:lnTo>
                  <a:close/>
                  <a:moveTo>
                    <a:pt x="235" y="30"/>
                  </a:moveTo>
                  <a:lnTo>
                    <a:pt x="236" y="31"/>
                  </a:lnTo>
                  <a:lnTo>
                    <a:pt x="236" y="31"/>
                  </a:lnTo>
                  <a:lnTo>
                    <a:pt x="237" y="30"/>
                  </a:lnTo>
                  <a:close/>
                  <a:moveTo>
                    <a:pt x="211" y="45"/>
                  </a:moveTo>
                  <a:lnTo>
                    <a:pt x="350" y="207"/>
                  </a:lnTo>
                  <a:lnTo>
                    <a:pt x="212" y="173"/>
                  </a:lnTo>
                  <a:lnTo>
                    <a:pt x="72" y="207"/>
                  </a:lnTo>
                  <a:lnTo>
                    <a:pt x="211" y="45"/>
                  </a:lnTo>
                  <a:close/>
                  <a:moveTo>
                    <a:pt x="189" y="26"/>
                  </a:moveTo>
                  <a:lnTo>
                    <a:pt x="141" y="79"/>
                  </a:lnTo>
                  <a:lnTo>
                    <a:pt x="0" y="245"/>
                  </a:lnTo>
                  <a:lnTo>
                    <a:pt x="212" y="193"/>
                  </a:lnTo>
                  <a:lnTo>
                    <a:pt x="423" y="245"/>
                  </a:lnTo>
                  <a:lnTo>
                    <a:pt x="423" y="245"/>
                  </a:lnTo>
                  <a:lnTo>
                    <a:pt x="280" y="79"/>
                  </a:lnTo>
                  <a:lnTo>
                    <a:pt x="236" y="31"/>
                  </a:lnTo>
                  <a:lnTo>
                    <a:pt x="236" y="31"/>
                  </a:lnTo>
                  <a:lnTo>
                    <a:pt x="217" y="41"/>
                  </a:lnTo>
                  <a:lnTo>
                    <a:pt x="189" y="26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5" name="Google Shape;4235;p32"/>
            <p:cNvSpPr/>
            <p:nvPr/>
          </p:nvSpPr>
          <p:spPr>
            <a:xfrm>
              <a:off x="1080550" y="2811775"/>
              <a:ext cx="48700" cy="28150"/>
            </a:xfrm>
            <a:custGeom>
              <a:rect b="b" l="l" r="r" t="t"/>
              <a:pathLst>
                <a:path extrusionOk="0" h="1126" w="1948">
                  <a:moveTo>
                    <a:pt x="25" y="1"/>
                  </a:moveTo>
                  <a:lnTo>
                    <a:pt x="1" y="15"/>
                  </a:lnTo>
                  <a:lnTo>
                    <a:pt x="85" y="62"/>
                  </a:lnTo>
                  <a:lnTo>
                    <a:pt x="774" y="460"/>
                  </a:lnTo>
                  <a:cubicBezTo>
                    <a:pt x="818" y="477"/>
                    <a:pt x="863" y="494"/>
                    <a:pt x="904" y="514"/>
                  </a:cubicBezTo>
                  <a:lnTo>
                    <a:pt x="909" y="511"/>
                  </a:lnTo>
                  <a:lnTo>
                    <a:pt x="108" y="48"/>
                  </a:lnTo>
                  <a:lnTo>
                    <a:pt x="25" y="1"/>
                  </a:lnTo>
                  <a:close/>
                  <a:moveTo>
                    <a:pt x="1102" y="623"/>
                  </a:moveTo>
                  <a:lnTo>
                    <a:pt x="1098" y="626"/>
                  </a:lnTo>
                  <a:cubicBezTo>
                    <a:pt x="1130" y="649"/>
                    <a:pt x="1161" y="674"/>
                    <a:pt x="1190" y="701"/>
                  </a:cubicBezTo>
                  <a:lnTo>
                    <a:pt x="1820" y="1065"/>
                  </a:lnTo>
                  <a:lnTo>
                    <a:pt x="1895" y="1110"/>
                  </a:lnTo>
                  <a:lnTo>
                    <a:pt x="1923" y="1125"/>
                  </a:lnTo>
                  <a:lnTo>
                    <a:pt x="1943" y="1115"/>
                  </a:lnTo>
                  <a:lnTo>
                    <a:pt x="1947" y="1112"/>
                  </a:lnTo>
                  <a:lnTo>
                    <a:pt x="1947" y="1110"/>
                  </a:lnTo>
                  <a:lnTo>
                    <a:pt x="1930" y="1101"/>
                  </a:lnTo>
                  <a:lnTo>
                    <a:pt x="1912" y="1090"/>
                  </a:lnTo>
                  <a:lnTo>
                    <a:pt x="1844" y="1052"/>
                  </a:lnTo>
                  <a:lnTo>
                    <a:pt x="1102" y="623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6" name="Google Shape;4236;p32"/>
            <p:cNvSpPr/>
            <p:nvPr/>
          </p:nvSpPr>
          <p:spPr>
            <a:xfrm>
              <a:off x="1063500" y="2820500"/>
              <a:ext cx="53750" cy="29875"/>
            </a:xfrm>
            <a:custGeom>
              <a:rect b="b" l="l" r="r" t="t"/>
              <a:pathLst>
                <a:path extrusionOk="0" h="1195" w="2150">
                  <a:moveTo>
                    <a:pt x="783" y="1"/>
                  </a:moveTo>
                  <a:cubicBezTo>
                    <a:pt x="507" y="1"/>
                    <a:pt x="230" y="52"/>
                    <a:pt x="1" y="156"/>
                  </a:cubicBezTo>
                  <a:lnTo>
                    <a:pt x="25" y="170"/>
                  </a:lnTo>
                  <a:cubicBezTo>
                    <a:pt x="247" y="70"/>
                    <a:pt x="516" y="20"/>
                    <a:pt x="784" y="20"/>
                  </a:cubicBezTo>
                  <a:cubicBezTo>
                    <a:pt x="1059" y="20"/>
                    <a:pt x="1335" y="73"/>
                    <a:pt x="1562" y="179"/>
                  </a:cubicBezTo>
                  <a:lnTo>
                    <a:pt x="1584" y="164"/>
                  </a:lnTo>
                  <a:lnTo>
                    <a:pt x="1584" y="164"/>
                  </a:lnTo>
                  <a:cubicBezTo>
                    <a:pt x="1585" y="164"/>
                    <a:pt x="1585" y="165"/>
                    <a:pt x="1586" y="165"/>
                  </a:cubicBezTo>
                  <a:lnTo>
                    <a:pt x="1585" y="163"/>
                  </a:lnTo>
                  <a:lnTo>
                    <a:pt x="1584" y="164"/>
                  </a:lnTo>
                  <a:lnTo>
                    <a:pt x="1584" y="164"/>
                  </a:lnTo>
                  <a:cubicBezTo>
                    <a:pt x="1543" y="144"/>
                    <a:pt x="1499" y="126"/>
                    <a:pt x="1456" y="111"/>
                  </a:cubicBezTo>
                  <a:cubicBezTo>
                    <a:pt x="1250" y="37"/>
                    <a:pt x="1017" y="1"/>
                    <a:pt x="783" y="1"/>
                  </a:cubicBezTo>
                  <a:close/>
                  <a:moveTo>
                    <a:pt x="1778" y="276"/>
                  </a:moveTo>
                  <a:lnTo>
                    <a:pt x="1755" y="289"/>
                  </a:lnTo>
                  <a:cubicBezTo>
                    <a:pt x="2115" y="549"/>
                    <a:pt x="2121" y="919"/>
                    <a:pt x="1774" y="1180"/>
                  </a:cubicBezTo>
                  <a:lnTo>
                    <a:pt x="1798" y="1194"/>
                  </a:lnTo>
                  <a:cubicBezTo>
                    <a:pt x="2125" y="950"/>
                    <a:pt x="2150" y="610"/>
                    <a:pt x="1872" y="351"/>
                  </a:cubicBezTo>
                  <a:cubicBezTo>
                    <a:pt x="1843" y="325"/>
                    <a:pt x="1812" y="299"/>
                    <a:pt x="1778" y="276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7" name="Google Shape;4237;p32"/>
            <p:cNvSpPr/>
            <p:nvPr/>
          </p:nvSpPr>
          <p:spPr>
            <a:xfrm>
              <a:off x="1101750" y="2824000"/>
              <a:ext cx="7300" cy="4200"/>
            </a:xfrm>
            <a:custGeom>
              <a:rect b="b" l="l" r="r" t="t"/>
              <a:pathLst>
                <a:path extrusionOk="0" h="168" w="292">
                  <a:moveTo>
                    <a:pt x="145" y="0"/>
                  </a:moveTo>
                  <a:lnTo>
                    <a:pt x="1" y="85"/>
                  </a:lnTo>
                  <a:lnTo>
                    <a:pt x="147" y="168"/>
                  </a:lnTo>
                  <a:lnTo>
                    <a:pt x="291" y="85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8" name="Google Shape;4238;p32"/>
            <p:cNvSpPr/>
            <p:nvPr/>
          </p:nvSpPr>
          <p:spPr>
            <a:xfrm>
              <a:off x="1100575" y="2823300"/>
              <a:ext cx="9700" cy="5600"/>
            </a:xfrm>
            <a:custGeom>
              <a:rect b="b" l="l" r="r" t="t"/>
              <a:pathLst>
                <a:path extrusionOk="0" h="224" w="388">
                  <a:moveTo>
                    <a:pt x="194" y="28"/>
                  </a:moveTo>
                  <a:lnTo>
                    <a:pt x="338" y="113"/>
                  </a:lnTo>
                  <a:lnTo>
                    <a:pt x="194" y="196"/>
                  </a:lnTo>
                  <a:lnTo>
                    <a:pt x="49" y="113"/>
                  </a:lnTo>
                  <a:lnTo>
                    <a:pt x="194" y="28"/>
                  </a:lnTo>
                  <a:close/>
                  <a:moveTo>
                    <a:pt x="192" y="1"/>
                  </a:moveTo>
                  <a:lnTo>
                    <a:pt x="109" y="50"/>
                  </a:lnTo>
                  <a:lnTo>
                    <a:pt x="103" y="53"/>
                  </a:lnTo>
                  <a:lnTo>
                    <a:pt x="80" y="67"/>
                  </a:lnTo>
                  <a:lnTo>
                    <a:pt x="0" y="113"/>
                  </a:lnTo>
                  <a:lnTo>
                    <a:pt x="194" y="223"/>
                  </a:lnTo>
                  <a:lnTo>
                    <a:pt x="272" y="177"/>
                  </a:lnTo>
                  <a:lnTo>
                    <a:pt x="297" y="164"/>
                  </a:lnTo>
                  <a:lnTo>
                    <a:pt x="303" y="161"/>
                  </a:lnTo>
                  <a:lnTo>
                    <a:pt x="387" y="113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9" name="Google Shape;4239;p32"/>
            <p:cNvSpPr/>
            <p:nvPr/>
          </p:nvSpPr>
          <p:spPr>
            <a:xfrm>
              <a:off x="1057550" y="2823725"/>
              <a:ext cx="7275" cy="4225"/>
            </a:xfrm>
            <a:custGeom>
              <a:rect b="b" l="l" r="r" t="t"/>
              <a:pathLst>
                <a:path extrusionOk="0" h="169" w="291">
                  <a:moveTo>
                    <a:pt x="145" y="1"/>
                  </a:moveTo>
                  <a:lnTo>
                    <a:pt x="1" y="85"/>
                  </a:lnTo>
                  <a:lnTo>
                    <a:pt x="147" y="168"/>
                  </a:lnTo>
                  <a:lnTo>
                    <a:pt x="291" y="85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0" name="Google Shape;4240;p32"/>
            <p:cNvSpPr/>
            <p:nvPr/>
          </p:nvSpPr>
          <p:spPr>
            <a:xfrm>
              <a:off x="1056350" y="2823025"/>
              <a:ext cx="9675" cy="5650"/>
            </a:xfrm>
            <a:custGeom>
              <a:rect b="b" l="l" r="r" t="t"/>
              <a:pathLst>
                <a:path extrusionOk="0" h="226" w="387">
                  <a:moveTo>
                    <a:pt x="193" y="29"/>
                  </a:moveTo>
                  <a:lnTo>
                    <a:pt x="339" y="113"/>
                  </a:lnTo>
                  <a:lnTo>
                    <a:pt x="195" y="196"/>
                  </a:lnTo>
                  <a:lnTo>
                    <a:pt x="49" y="113"/>
                  </a:lnTo>
                  <a:lnTo>
                    <a:pt x="193" y="29"/>
                  </a:lnTo>
                  <a:close/>
                  <a:moveTo>
                    <a:pt x="193" y="1"/>
                  </a:moveTo>
                  <a:lnTo>
                    <a:pt x="1" y="113"/>
                  </a:lnTo>
                  <a:lnTo>
                    <a:pt x="195" y="225"/>
                  </a:lnTo>
                  <a:lnTo>
                    <a:pt x="387" y="113"/>
                  </a:lnTo>
                  <a:lnTo>
                    <a:pt x="311" y="69"/>
                  </a:lnTo>
                  <a:lnTo>
                    <a:pt x="287" y="55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1" name="Google Shape;4241;p32"/>
            <p:cNvSpPr/>
            <p:nvPr/>
          </p:nvSpPr>
          <p:spPr>
            <a:xfrm>
              <a:off x="1102300" y="2849575"/>
              <a:ext cx="7275" cy="4200"/>
            </a:xfrm>
            <a:custGeom>
              <a:rect b="b" l="l" r="r" t="t"/>
              <a:pathLst>
                <a:path extrusionOk="0" h="168" w="291">
                  <a:moveTo>
                    <a:pt x="145" y="1"/>
                  </a:moveTo>
                  <a:lnTo>
                    <a:pt x="0" y="85"/>
                  </a:lnTo>
                  <a:lnTo>
                    <a:pt x="146" y="168"/>
                  </a:lnTo>
                  <a:lnTo>
                    <a:pt x="291" y="85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2" name="Google Shape;4242;p32"/>
            <p:cNvSpPr/>
            <p:nvPr/>
          </p:nvSpPr>
          <p:spPr>
            <a:xfrm>
              <a:off x="1101150" y="2848875"/>
              <a:ext cx="9650" cy="5650"/>
            </a:xfrm>
            <a:custGeom>
              <a:rect b="b" l="l" r="r" t="t"/>
              <a:pathLst>
                <a:path extrusionOk="0" h="226" w="386">
                  <a:moveTo>
                    <a:pt x="192" y="29"/>
                  </a:moveTo>
                  <a:lnTo>
                    <a:pt x="337" y="113"/>
                  </a:lnTo>
                  <a:lnTo>
                    <a:pt x="192" y="196"/>
                  </a:lnTo>
                  <a:lnTo>
                    <a:pt x="46" y="113"/>
                  </a:lnTo>
                  <a:lnTo>
                    <a:pt x="192" y="29"/>
                  </a:lnTo>
                  <a:close/>
                  <a:moveTo>
                    <a:pt x="192" y="1"/>
                  </a:moveTo>
                  <a:lnTo>
                    <a:pt x="0" y="113"/>
                  </a:lnTo>
                  <a:lnTo>
                    <a:pt x="194" y="225"/>
                  </a:lnTo>
                  <a:lnTo>
                    <a:pt x="386" y="113"/>
                  </a:lnTo>
                  <a:lnTo>
                    <a:pt x="384" y="113"/>
                  </a:lnTo>
                  <a:lnTo>
                    <a:pt x="294" y="59"/>
                  </a:lnTo>
                  <a:lnTo>
                    <a:pt x="269" y="45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3" name="Google Shape;4243;p32"/>
            <p:cNvSpPr/>
            <p:nvPr/>
          </p:nvSpPr>
          <p:spPr>
            <a:xfrm>
              <a:off x="951025" y="2757000"/>
              <a:ext cx="41800" cy="22075"/>
            </a:xfrm>
            <a:custGeom>
              <a:rect b="b" l="l" r="r" t="t"/>
              <a:pathLst>
                <a:path extrusionOk="0" h="883" w="1672">
                  <a:moveTo>
                    <a:pt x="836" y="184"/>
                  </a:moveTo>
                  <a:cubicBezTo>
                    <a:pt x="950" y="184"/>
                    <a:pt x="1063" y="209"/>
                    <a:pt x="1151" y="259"/>
                  </a:cubicBezTo>
                  <a:cubicBezTo>
                    <a:pt x="1326" y="361"/>
                    <a:pt x="1326" y="525"/>
                    <a:pt x="1152" y="625"/>
                  </a:cubicBezTo>
                  <a:cubicBezTo>
                    <a:pt x="1065" y="675"/>
                    <a:pt x="951" y="700"/>
                    <a:pt x="837" y="700"/>
                  </a:cubicBezTo>
                  <a:cubicBezTo>
                    <a:pt x="723" y="700"/>
                    <a:pt x="608" y="675"/>
                    <a:pt x="521" y="625"/>
                  </a:cubicBezTo>
                  <a:cubicBezTo>
                    <a:pt x="346" y="523"/>
                    <a:pt x="344" y="359"/>
                    <a:pt x="519" y="259"/>
                  </a:cubicBezTo>
                  <a:cubicBezTo>
                    <a:pt x="606" y="209"/>
                    <a:pt x="721" y="184"/>
                    <a:pt x="836" y="184"/>
                  </a:cubicBezTo>
                  <a:close/>
                  <a:moveTo>
                    <a:pt x="833" y="0"/>
                  </a:moveTo>
                  <a:cubicBezTo>
                    <a:pt x="638" y="0"/>
                    <a:pt x="444" y="43"/>
                    <a:pt x="297" y="130"/>
                  </a:cubicBezTo>
                  <a:cubicBezTo>
                    <a:pt x="0" y="302"/>
                    <a:pt x="2" y="580"/>
                    <a:pt x="300" y="752"/>
                  </a:cubicBezTo>
                  <a:cubicBezTo>
                    <a:pt x="449" y="839"/>
                    <a:pt x="644" y="882"/>
                    <a:pt x="839" y="882"/>
                  </a:cubicBezTo>
                  <a:cubicBezTo>
                    <a:pt x="1033" y="882"/>
                    <a:pt x="1227" y="839"/>
                    <a:pt x="1375" y="752"/>
                  </a:cubicBezTo>
                  <a:cubicBezTo>
                    <a:pt x="1671" y="580"/>
                    <a:pt x="1670" y="302"/>
                    <a:pt x="1372" y="130"/>
                  </a:cubicBezTo>
                  <a:cubicBezTo>
                    <a:pt x="1223" y="43"/>
                    <a:pt x="1028" y="0"/>
                    <a:pt x="833" y="0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4" name="Google Shape;4244;p32"/>
            <p:cNvSpPr/>
            <p:nvPr/>
          </p:nvSpPr>
          <p:spPr>
            <a:xfrm>
              <a:off x="959650" y="2761575"/>
              <a:ext cx="24525" cy="12900"/>
            </a:xfrm>
            <a:custGeom>
              <a:rect b="b" l="l" r="r" t="t"/>
              <a:pathLst>
                <a:path extrusionOk="0" h="516" w="981">
                  <a:moveTo>
                    <a:pt x="489" y="0"/>
                  </a:moveTo>
                  <a:cubicBezTo>
                    <a:pt x="375" y="0"/>
                    <a:pt x="261" y="26"/>
                    <a:pt x="174" y="76"/>
                  </a:cubicBezTo>
                  <a:cubicBezTo>
                    <a:pt x="1" y="176"/>
                    <a:pt x="1" y="340"/>
                    <a:pt x="176" y="440"/>
                  </a:cubicBezTo>
                  <a:cubicBezTo>
                    <a:pt x="264" y="490"/>
                    <a:pt x="379" y="516"/>
                    <a:pt x="493" y="516"/>
                  </a:cubicBezTo>
                  <a:cubicBezTo>
                    <a:pt x="607" y="516"/>
                    <a:pt x="721" y="491"/>
                    <a:pt x="807" y="440"/>
                  </a:cubicBezTo>
                  <a:cubicBezTo>
                    <a:pt x="981" y="339"/>
                    <a:pt x="981" y="176"/>
                    <a:pt x="806" y="76"/>
                  </a:cubicBezTo>
                  <a:cubicBezTo>
                    <a:pt x="718" y="26"/>
                    <a:pt x="604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5" name="Google Shape;4245;p32"/>
            <p:cNvSpPr/>
            <p:nvPr/>
          </p:nvSpPr>
          <p:spPr>
            <a:xfrm>
              <a:off x="979550" y="2746150"/>
              <a:ext cx="30300" cy="17300"/>
            </a:xfrm>
            <a:custGeom>
              <a:rect b="b" l="l" r="r" t="t"/>
              <a:pathLst>
                <a:path extrusionOk="0" h="692" w="1212">
                  <a:moveTo>
                    <a:pt x="312" y="1"/>
                  </a:moveTo>
                  <a:cubicBezTo>
                    <a:pt x="291" y="1"/>
                    <a:pt x="269" y="6"/>
                    <a:pt x="249" y="16"/>
                  </a:cubicBezTo>
                  <a:lnTo>
                    <a:pt x="34" y="140"/>
                  </a:lnTo>
                  <a:cubicBezTo>
                    <a:pt x="0" y="160"/>
                    <a:pt x="0" y="194"/>
                    <a:pt x="34" y="214"/>
                  </a:cubicBezTo>
                  <a:lnTo>
                    <a:pt x="836" y="676"/>
                  </a:lnTo>
                  <a:cubicBezTo>
                    <a:pt x="856" y="686"/>
                    <a:pt x="878" y="691"/>
                    <a:pt x="899" y="691"/>
                  </a:cubicBezTo>
                  <a:cubicBezTo>
                    <a:pt x="921" y="691"/>
                    <a:pt x="942" y="686"/>
                    <a:pt x="962" y="676"/>
                  </a:cubicBezTo>
                  <a:lnTo>
                    <a:pt x="1176" y="552"/>
                  </a:lnTo>
                  <a:cubicBezTo>
                    <a:pt x="1211" y="532"/>
                    <a:pt x="1211" y="498"/>
                    <a:pt x="1176" y="478"/>
                  </a:cubicBezTo>
                  <a:lnTo>
                    <a:pt x="375" y="16"/>
                  </a:lnTo>
                  <a:cubicBezTo>
                    <a:pt x="355" y="6"/>
                    <a:pt x="334" y="1"/>
                    <a:pt x="312" y="1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6" name="Google Shape;4246;p32"/>
            <p:cNvSpPr/>
            <p:nvPr/>
          </p:nvSpPr>
          <p:spPr>
            <a:xfrm>
              <a:off x="995175" y="2737100"/>
              <a:ext cx="30300" cy="17275"/>
            </a:xfrm>
            <a:custGeom>
              <a:rect b="b" l="l" r="r" t="t"/>
              <a:pathLst>
                <a:path extrusionOk="0" h="691" w="1212">
                  <a:moveTo>
                    <a:pt x="313" y="0"/>
                  </a:moveTo>
                  <a:cubicBezTo>
                    <a:pt x="291" y="0"/>
                    <a:pt x="270" y="5"/>
                    <a:pt x="250" y="15"/>
                  </a:cubicBezTo>
                  <a:lnTo>
                    <a:pt x="36" y="140"/>
                  </a:lnTo>
                  <a:cubicBezTo>
                    <a:pt x="1" y="160"/>
                    <a:pt x="1" y="192"/>
                    <a:pt x="36" y="212"/>
                  </a:cubicBezTo>
                  <a:lnTo>
                    <a:pt x="836" y="676"/>
                  </a:lnTo>
                  <a:cubicBezTo>
                    <a:pt x="856" y="686"/>
                    <a:pt x="878" y="691"/>
                    <a:pt x="899" y="691"/>
                  </a:cubicBezTo>
                  <a:cubicBezTo>
                    <a:pt x="921" y="691"/>
                    <a:pt x="942" y="686"/>
                    <a:pt x="962" y="676"/>
                  </a:cubicBezTo>
                  <a:lnTo>
                    <a:pt x="1176" y="551"/>
                  </a:lnTo>
                  <a:cubicBezTo>
                    <a:pt x="1211" y="531"/>
                    <a:pt x="1211" y="498"/>
                    <a:pt x="1176" y="478"/>
                  </a:cubicBezTo>
                  <a:lnTo>
                    <a:pt x="376" y="15"/>
                  </a:lnTo>
                  <a:cubicBezTo>
                    <a:pt x="356" y="5"/>
                    <a:pt x="334" y="0"/>
                    <a:pt x="313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7" name="Google Shape;4247;p32"/>
            <p:cNvSpPr/>
            <p:nvPr/>
          </p:nvSpPr>
          <p:spPr>
            <a:xfrm>
              <a:off x="1010800" y="2728000"/>
              <a:ext cx="30300" cy="17275"/>
            </a:xfrm>
            <a:custGeom>
              <a:rect b="b" l="l" r="r" t="t"/>
              <a:pathLst>
                <a:path extrusionOk="0" h="691" w="1212">
                  <a:moveTo>
                    <a:pt x="313" y="0"/>
                  </a:moveTo>
                  <a:cubicBezTo>
                    <a:pt x="291" y="0"/>
                    <a:pt x="270" y="5"/>
                    <a:pt x="250" y="15"/>
                  </a:cubicBezTo>
                  <a:lnTo>
                    <a:pt x="35" y="140"/>
                  </a:lnTo>
                  <a:cubicBezTo>
                    <a:pt x="1" y="160"/>
                    <a:pt x="1" y="192"/>
                    <a:pt x="35" y="213"/>
                  </a:cubicBezTo>
                  <a:lnTo>
                    <a:pt x="837" y="676"/>
                  </a:lnTo>
                  <a:cubicBezTo>
                    <a:pt x="857" y="686"/>
                    <a:pt x="878" y="691"/>
                    <a:pt x="900" y="691"/>
                  </a:cubicBezTo>
                  <a:cubicBezTo>
                    <a:pt x="921" y="691"/>
                    <a:pt x="943" y="686"/>
                    <a:pt x="963" y="676"/>
                  </a:cubicBezTo>
                  <a:lnTo>
                    <a:pt x="1176" y="551"/>
                  </a:lnTo>
                  <a:cubicBezTo>
                    <a:pt x="1212" y="531"/>
                    <a:pt x="1212" y="498"/>
                    <a:pt x="1176" y="478"/>
                  </a:cubicBezTo>
                  <a:lnTo>
                    <a:pt x="376" y="15"/>
                  </a:lnTo>
                  <a:cubicBezTo>
                    <a:pt x="356" y="5"/>
                    <a:pt x="334" y="0"/>
                    <a:pt x="313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8" name="Google Shape;4248;p32"/>
            <p:cNvSpPr/>
            <p:nvPr/>
          </p:nvSpPr>
          <p:spPr>
            <a:xfrm>
              <a:off x="902725" y="2790800"/>
              <a:ext cx="30300" cy="17275"/>
            </a:xfrm>
            <a:custGeom>
              <a:rect b="b" l="l" r="r" t="t"/>
              <a:pathLst>
                <a:path extrusionOk="0" h="691" w="1212">
                  <a:moveTo>
                    <a:pt x="313" y="0"/>
                  </a:moveTo>
                  <a:cubicBezTo>
                    <a:pt x="291" y="0"/>
                    <a:pt x="270" y="6"/>
                    <a:pt x="250" y="16"/>
                  </a:cubicBezTo>
                  <a:lnTo>
                    <a:pt x="35" y="141"/>
                  </a:lnTo>
                  <a:cubicBezTo>
                    <a:pt x="1" y="159"/>
                    <a:pt x="1" y="193"/>
                    <a:pt x="35" y="213"/>
                  </a:cubicBezTo>
                  <a:lnTo>
                    <a:pt x="837" y="675"/>
                  </a:lnTo>
                  <a:cubicBezTo>
                    <a:pt x="857" y="685"/>
                    <a:pt x="878" y="690"/>
                    <a:pt x="900" y="690"/>
                  </a:cubicBezTo>
                  <a:cubicBezTo>
                    <a:pt x="921" y="690"/>
                    <a:pt x="943" y="685"/>
                    <a:pt x="963" y="675"/>
                  </a:cubicBezTo>
                  <a:lnTo>
                    <a:pt x="1176" y="551"/>
                  </a:lnTo>
                  <a:cubicBezTo>
                    <a:pt x="1212" y="531"/>
                    <a:pt x="1212" y="499"/>
                    <a:pt x="1176" y="479"/>
                  </a:cubicBezTo>
                  <a:lnTo>
                    <a:pt x="376" y="16"/>
                  </a:lnTo>
                  <a:cubicBezTo>
                    <a:pt x="356" y="6"/>
                    <a:pt x="334" y="0"/>
                    <a:pt x="313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9" name="Google Shape;4249;p32"/>
            <p:cNvSpPr/>
            <p:nvPr/>
          </p:nvSpPr>
          <p:spPr>
            <a:xfrm>
              <a:off x="918375" y="2781725"/>
              <a:ext cx="30275" cy="17275"/>
            </a:xfrm>
            <a:custGeom>
              <a:rect b="b" l="l" r="r" t="t"/>
              <a:pathLst>
                <a:path extrusionOk="0" h="691" w="1211">
                  <a:moveTo>
                    <a:pt x="312" y="0"/>
                  </a:moveTo>
                  <a:cubicBezTo>
                    <a:pt x="291" y="0"/>
                    <a:pt x="269" y="5"/>
                    <a:pt x="249" y="15"/>
                  </a:cubicBezTo>
                  <a:lnTo>
                    <a:pt x="34" y="140"/>
                  </a:lnTo>
                  <a:cubicBezTo>
                    <a:pt x="0" y="160"/>
                    <a:pt x="0" y="192"/>
                    <a:pt x="34" y="212"/>
                  </a:cubicBezTo>
                  <a:lnTo>
                    <a:pt x="836" y="676"/>
                  </a:lnTo>
                  <a:cubicBezTo>
                    <a:pt x="856" y="686"/>
                    <a:pt x="877" y="691"/>
                    <a:pt x="899" y="691"/>
                  </a:cubicBezTo>
                  <a:cubicBezTo>
                    <a:pt x="920" y="691"/>
                    <a:pt x="942" y="686"/>
                    <a:pt x="962" y="676"/>
                  </a:cubicBezTo>
                  <a:lnTo>
                    <a:pt x="1175" y="550"/>
                  </a:lnTo>
                  <a:cubicBezTo>
                    <a:pt x="1211" y="532"/>
                    <a:pt x="1211" y="498"/>
                    <a:pt x="1175" y="478"/>
                  </a:cubicBezTo>
                  <a:lnTo>
                    <a:pt x="375" y="15"/>
                  </a:lnTo>
                  <a:cubicBezTo>
                    <a:pt x="355" y="5"/>
                    <a:pt x="334" y="0"/>
                    <a:pt x="312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0" name="Google Shape;4250;p32"/>
            <p:cNvSpPr/>
            <p:nvPr/>
          </p:nvSpPr>
          <p:spPr>
            <a:xfrm>
              <a:off x="934000" y="2772625"/>
              <a:ext cx="30300" cy="17275"/>
            </a:xfrm>
            <a:custGeom>
              <a:rect b="b" l="l" r="r" t="t"/>
              <a:pathLst>
                <a:path extrusionOk="0" h="691" w="1212">
                  <a:moveTo>
                    <a:pt x="312" y="0"/>
                  </a:moveTo>
                  <a:cubicBezTo>
                    <a:pt x="290" y="0"/>
                    <a:pt x="269" y="5"/>
                    <a:pt x="249" y="15"/>
                  </a:cubicBezTo>
                  <a:lnTo>
                    <a:pt x="34" y="141"/>
                  </a:lnTo>
                  <a:cubicBezTo>
                    <a:pt x="0" y="160"/>
                    <a:pt x="0" y="193"/>
                    <a:pt x="34" y="213"/>
                  </a:cubicBezTo>
                  <a:lnTo>
                    <a:pt x="836" y="676"/>
                  </a:lnTo>
                  <a:cubicBezTo>
                    <a:pt x="855" y="686"/>
                    <a:pt x="877" y="691"/>
                    <a:pt x="898" y="691"/>
                  </a:cubicBezTo>
                  <a:cubicBezTo>
                    <a:pt x="920" y="691"/>
                    <a:pt x="941" y="686"/>
                    <a:pt x="961" y="676"/>
                  </a:cubicBezTo>
                  <a:lnTo>
                    <a:pt x="1176" y="551"/>
                  </a:lnTo>
                  <a:cubicBezTo>
                    <a:pt x="1211" y="531"/>
                    <a:pt x="1209" y="499"/>
                    <a:pt x="1176" y="479"/>
                  </a:cubicBezTo>
                  <a:lnTo>
                    <a:pt x="375" y="15"/>
                  </a:lnTo>
                  <a:cubicBezTo>
                    <a:pt x="355" y="5"/>
                    <a:pt x="333" y="0"/>
                    <a:pt x="312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1" name="Google Shape;4251;p32"/>
            <p:cNvSpPr/>
            <p:nvPr/>
          </p:nvSpPr>
          <p:spPr>
            <a:xfrm>
              <a:off x="1103600" y="2895975"/>
              <a:ext cx="82675" cy="50875"/>
            </a:xfrm>
            <a:custGeom>
              <a:rect b="b" l="l" r="r" t="t"/>
              <a:pathLst>
                <a:path extrusionOk="0" h="2035" w="3307">
                  <a:moveTo>
                    <a:pt x="3113" y="1"/>
                  </a:moveTo>
                  <a:cubicBezTo>
                    <a:pt x="3110" y="1"/>
                    <a:pt x="3108" y="1"/>
                    <a:pt x="3105" y="2"/>
                  </a:cubicBezTo>
                  <a:lnTo>
                    <a:pt x="3095" y="2"/>
                  </a:lnTo>
                  <a:lnTo>
                    <a:pt x="3087" y="3"/>
                  </a:lnTo>
                  <a:lnTo>
                    <a:pt x="3085" y="3"/>
                  </a:lnTo>
                  <a:cubicBezTo>
                    <a:pt x="3081" y="3"/>
                    <a:pt x="3078" y="5"/>
                    <a:pt x="3075" y="6"/>
                  </a:cubicBezTo>
                  <a:lnTo>
                    <a:pt x="3070" y="8"/>
                  </a:lnTo>
                  <a:lnTo>
                    <a:pt x="3068" y="8"/>
                  </a:lnTo>
                  <a:lnTo>
                    <a:pt x="3065" y="10"/>
                  </a:lnTo>
                  <a:cubicBezTo>
                    <a:pt x="3064" y="10"/>
                    <a:pt x="3062" y="10"/>
                    <a:pt x="3061" y="11"/>
                  </a:cubicBezTo>
                  <a:cubicBezTo>
                    <a:pt x="3056" y="13"/>
                    <a:pt x="3052" y="16"/>
                    <a:pt x="3047" y="17"/>
                  </a:cubicBezTo>
                  <a:lnTo>
                    <a:pt x="253" y="1641"/>
                  </a:lnTo>
                  <a:cubicBezTo>
                    <a:pt x="249" y="1643"/>
                    <a:pt x="246" y="1646"/>
                    <a:pt x="243" y="1649"/>
                  </a:cubicBezTo>
                  <a:lnTo>
                    <a:pt x="240" y="1652"/>
                  </a:lnTo>
                  <a:cubicBezTo>
                    <a:pt x="237" y="1653"/>
                    <a:pt x="236" y="1656"/>
                    <a:pt x="234" y="1658"/>
                  </a:cubicBezTo>
                  <a:lnTo>
                    <a:pt x="233" y="1659"/>
                  </a:lnTo>
                  <a:cubicBezTo>
                    <a:pt x="203" y="1698"/>
                    <a:pt x="174" y="1736"/>
                    <a:pt x="147" y="1775"/>
                  </a:cubicBezTo>
                  <a:lnTo>
                    <a:pt x="130" y="1799"/>
                  </a:lnTo>
                  <a:cubicBezTo>
                    <a:pt x="87" y="1855"/>
                    <a:pt x="45" y="1911"/>
                    <a:pt x="4" y="1968"/>
                  </a:cubicBezTo>
                  <a:lnTo>
                    <a:pt x="4" y="1970"/>
                  </a:lnTo>
                  <a:cubicBezTo>
                    <a:pt x="2" y="1971"/>
                    <a:pt x="2" y="1973"/>
                    <a:pt x="1" y="1974"/>
                  </a:cubicBezTo>
                  <a:lnTo>
                    <a:pt x="1" y="1976"/>
                  </a:lnTo>
                  <a:cubicBezTo>
                    <a:pt x="1" y="1977"/>
                    <a:pt x="1" y="1981"/>
                    <a:pt x="1" y="1984"/>
                  </a:cubicBezTo>
                  <a:cubicBezTo>
                    <a:pt x="2" y="2002"/>
                    <a:pt x="13" y="2021"/>
                    <a:pt x="30" y="2031"/>
                  </a:cubicBezTo>
                  <a:cubicBezTo>
                    <a:pt x="31" y="2033"/>
                    <a:pt x="34" y="2033"/>
                    <a:pt x="36" y="2034"/>
                  </a:cubicBezTo>
                  <a:lnTo>
                    <a:pt x="44" y="2034"/>
                  </a:lnTo>
                  <a:lnTo>
                    <a:pt x="426" y="1988"/>
                  </a:lnTo>
                  <a:lnTo>
                    <a:pt x="428" y="1988"/>
                  </a:lnTo>
                  <a:cubicBezTo>
                    <a:pt x="431" y="1988"/>
                    <a:pt x="434" y="1987"/>
                    <a:pt x="438" y="1987"/>
                  </a:cubicBezTo>
                  <a:lnTo>
                    <a:pt x="441" y="1985"/>
                  </a:lnTo>
                  <a:cubicBezTo>
                    <a:pt x="445" y="1984"/>
                    <a:pt x="449" y="1982"/>
                    <a:pt x="452" y="1981"/>
                  </a:cubicBezTo>
                  <a:lnTo>
                    <a:pt x="824" y="1764"/>
                  </a:lnTo>
                  <a:lnTo>
                    <a:pt x="1004" y="1659"/>
                  </a:lnTo>
                  <a:lnTo>
                    <a:pt x="1064" y="1626"/>
                  </a:lnTo>
                  <a:lnTo>
                    <a:pt x="1223" y="1532"/>
                  </a:lnTo>
                  <a:lnTo>
                    <a:pt x="1434" y="1409"/>
                  </a:lnTo>
                  <a:lnTo>
                    <a:pt x="1528" y="1355"/>
                  </a:lnTo>
                  <a:lnTo>
                    <a:pt x="1709" y="1249"/>
                  </a:lnTo>
                  <a:lnTo>
                    <a:pt x="1815" y="1188"/>
                  </a:lnTo>
                  <a:lnTo>
                    <a:pt x="1990" y="1086"/>
                  </a:lnTo>
                  <a:lnTo>
                    <a:pt x="2171" y="980"/>
                  </a:lnTo>
                  <a:lnTo>
                    <a:pt x="2265" y="927"/>
                  </a:lnTo>
                  <a:lnTo>
                    <a:pt x="2475" y="804"/>
                  </a:lnTo>
                  <a:lnTo>
                    <a:pt x="2635" y="712"/>
                  </a:lnTo>
                  <a:lnTo>
                    <a:pt x="2695" y="676"/>
                  </a:lnTo>
                  <a:lnTo>
                    <a:pt x="2873" y="573"/>
                  </a:lnTo>
                  <a:lnTo>
                    <a:pt x="3247" y="357"/>
                  </a:lnTo>
                  <a:cubicBezTo>
                    <a:pt x="3251" y="354"/>
                    <a:pt x="3256" y="351"/>
                    <a:pt x="3259" y="348"/>
                  </a:cubicBezTo>
                  <a:lnTo>
                    <a:pt x="3262" y="346"/>
                  </a:lnTo>
                  <a:lnTo>
                    <a:pt x="3264" y="344"/>
                  </a:lnTo>
                  <a:cubicBezTo>
                    <a:pt x="3265" y="344"/>
                    <a:pt x="3265" y="343"/>
                    <a:pt x="3267" y="341"/>
                  </a:cubicBezTo>
                  <a:cubicBezTo>
                    <a:pt x="3270" y="340"/>
                    <a:pt x="3273" y="337"/>
                    <a:pt x="3274" y="334"/>
                  </a:cubicBezTo>
                  <a:lnTo>
                    <a:pt x="3279" y="329"/>
                  </a:lnTo>
                  <a:cubicBezTo>
                    <a:pt x="3279" y="329"/>
                    <a:pt x="3279" y="328"/>
                    <a:pt x="3280" y="328"/>
                  </a:cubicBezTo>
                  <a:cubicBezTo>
                    <a:pt x="3282" y="326"/>
                    <a:pt x="3282" y="324"/>
                    <a:pt x="3284" y="323"/>
                  </a:cubicBezTo>
                  <a:lnTo>
                    <a:pt x="3287" y="320"/>
                  </a:lnTo>
                  <a:cubicBezTo>
                    <a:pt x="3288" y="317"/>
                    <a:pt x="3290" y="314"/>
                    <a:pt x="3291" y="311"/>
                  </a:cubicBezTo>
                  <a:cubicBezTo>
                    <a:pt x="3293" y="309"/>
                    <a:pt x="3294" y="308"/>
                    <a:pt x="3296" y="305"/>
                  </a:cubicBezTo>
                  <a:lnTo>
                    <a:pt x="3296" y="303"/>
                  </a:lnTo>
                  <a:cubicBezTo>
                    <a:pt x="3297" y="297"/>
                    <a:pt x="3300" y="291"/>
                    <a:pt x="3302" y="285"/>
                  </a:cubicBezTo>
                  <a:cubicBezTo>
                    <a:pt x="3304" y="278"/>
                    <a:pt x="3305" y="274"/>
                    <a:pt x="3307" y="268"/>
                  </a:cubicBezTo>
                  <a:lnTo>
                    <a:pt x="3307" y="263"/>
                  </a:lnTo>
                  <a:lnTo>
                    <a:pt x="3307" y="261"/>
                  </a:lnTo>
                  <a:lnTo>
                    <a:pt x="3307" y="257"/>
                  </a:lnTo>
                  <a:lnTo>
                    <a:pt x="3307" y="252"/>
                  </a:lnTo>
                  <a:lnTo>
                    <a:pt x="3307" y="245"/>
                  </a:lnTo>
                  <a:cubicBezTo>
                    <a:pt x="3307" y="243"/>
                    <a:pt x="3299" y="222"/>
                    <a:pt x="3299" y="215"/>
                  </a:cubicBezTo>
                  <a:lnTo>
                    <a:pt x="3299" y="203"/>
                  </a:lnTo>
                  <a:lnTo>
                    <a:pt x="3299" y="202"/>
                  </a:lnTo>
                  <a:cubicBezTo>
                    <a:pt x="3299" y="199"/>
                    <a:pt x="3299" y="194"/>
                    <a:pt x="3297" y="189"/>
                  </a:cubicBezTo>
                  <a:cubicBezTo>
                    <a:pt x="3297" y="188"/>
                    <a:pt x="3297" y="185"/>
                    <a:pt x="3297" y="183"/>
                  </a:cubicBezTo>
                  <a:cubicBezTo>
                    <a:pt x="3296" y="182"/>
                    <a:pt x="3296" y="180"/>
                    <a:pt x="3296" y="177"/>
                  </a:cubicBezTo>
                  <a:lnTo>
                    <a:pt x="3296" y="175"/>
                  </a:lnTo>
                  <a:cubicBezTo>
                    <a:pt x="3296" y="174"/>
                    <a:pt x="3294" y="172"/>
                    <a:pt x="3294" y="171"/>
                  </a:cubicBezTo>
                  <a:lnTo>
                    <a:pt x="3294" y="169"/>
                  </a:lnTo>
                  <a:cubicBezTo>
                    <a:pt x="3294" y="168"/>
                    <a:pt x="3294" y="166"/>
                    <a:pt x="3294" y="165"/>
                  </a:cubicBezTo>
                  <a:lnTo>
                    <a:pt x="3290" y="152"/>
                  </a:lnTo>
                  <a:lnTo>
                    <a:pt x="3290" y="151"/>
                  </a:lnTo>
                  <a:lnTo>
                    <a:pt x="3287" y="142"/>
                  </a:lnTo>
                  <a:cubicBezTo>
                    <a:pt x="3287" y="142"/>
                    <a:pt x="3287" y="140"/>
                    <a:pt x="3287" y="140"/>
                  </a:cubicBezTo>
                  <a:cubicBezTo>
                    <a:pt x="3287" y="139"/>
                    <a:pt x="3287" y="137"/>
                    <a:pt x="3285" y="136"/>
                  </a:cubicBezTo>
                  <a:cubicBezTo>
                    <a:pt x="3285" y="134"/>
                    <a:pt x="3284" y="132"/>
                    <a:pt x="3284" y="131"/>
                  </a:cubicBezTo>
                  <a:lnTo>
                    <a:pt x="3282" y="128"/>
                  </a:lnTo>
                  <a:cubicBezTo>
                    <a:pt x="3282" y="126"/>
                    <a:pt x="3282" y="126"/>
                    <a:pt x="3282" y="126"/>
                  </a:cubicBezTo>
                  <a:lnTo>
                    <a:pt x="3279" y="120"/>
                  </a:lnTo>
                  <a:cubicBezTo>
                    <a:pt x="3277" y="117"/>
                    <a:pt x="3276" y="114"/>
                    <a:pt x="3274" y="109"/>
                  </a:cubicBezTo>
                  <a:cubicBezTo>
                    <a:pt x="3271" y="105"/>
                    <a:pt x="3270" y="102"/>
                    <a:pt x="3267" y="97"/>
                  </a:cubicBezTo>
                  <a:cubicBezTo>
                    <a:pt x="3265" y="94"/>
                    <a:pt x="3264" y="93"/>
                    <a:pt x="3262" y="89"/>
                  </a:cubicBezTo>
                  <a:lnTo>
                    <a:pt x="3256" y="80"/>
                  </a:lnTo>
                  <a:cubicBezTo>
                    <a:pt x="3253" y="77"/>
                    <a:pt x="3251" y="74"/>
                    <a:pt x="3248" y="71"/>
                  </a:cubicBezTo>
                  <a:lnTo>
                    <a:pt x="3242" y="62"/>
                  </a:lnTo>
                  <a:lnTo>
                    <a:pt x="3242" y="60"/>
                  </a:lnTo>
                  <a:lnTo>
                    <a:pt x="3239" y="59"/>
                  </a:lnTo>
                  <a:lnTo>
                    <a:pt x="3239" y="57"/>
                  </a:lnTo>
                  <a:lnTo>
                    <a:pt x="3236" y="54"/>
                  </a:lnTo>
                  <a:lnTo>
                    <a:pt x="3233" y="51"/>
                  </a:lnTo>
                  <a:lnTo>
                    <a:pt x="3231" y="49"/>
                  </a:lnTo>
                  <a:lnTo>
                    <a:pt x="3227" y="45"/>
                  </a:lnTo>
                  <a:lnTo>
                    <a:pt x="3222" y="40"/>
                  </a:lnTo>
                  <a:lnTo>
                    <a:pt x="3217" y="37"/>
                  </a:lnTo>
                  <a:lnTo>
                    <a:pt x="3216" y="36"/>
                  </a:lnTo>
                  <a:lnTo>
                    <a:pt x="3208" y="30"/>
                  </a:lnTo>
                  <a:cubicBezTo>
                    <a:pt x="3208" y="30"/>
                    <a:pt x="3207" y="28"/>
                    <a:pt x="3207" y="28"/>
                  </a:cubicBezTo>
                  <a:lnTo>
                    <a:pt x="3202" y="25"/>
                  </a:lnTo>
                  <a:lnTo>
                    <a:pt x="3199" y="23"/>
                  </a:lnTo>
                  <a:lnTo>
                    <a:pt x="3198" y="23"/>
                  </a:lnTo>
                  <a:lnTo>
                    <a:pt x="3191" y="19"/>
                  </a:lnTo>
                  <a:lnTo>
                    <a:pt x="3190" y="19"/>
                  </a:lnTo>
                  <a:cubicBezTo>
                    <a:pt x="3184" y="14"/>
                    <a:pt x="3178" y="11"/>
                    <a:pt x="3171" y="10"/>
                  </a:cubicBezTo>
                  <a:lnTo>
                    <a:pt x="3168" y="8"/>
                  </a:lnTo>
                  <a:lnTo>
                    <a:pt x="3164" y="8"/>
                  </a:lnTo>
                  <a:lnTo>
                    <a:pt x="3158" y="6"/>
                  </a:lnTo>
                  <a:lnTo>
                    <a:pt x="3151" y="3"/>
                  </a:lnTo>
                  <a:lnTo>
                    <a:pt x="3142" y="3"/>
                  </a:lnTo>
                  <a:cubicBezTo>
                    <a:pt x="3139" y="2"/>
                    <a:pt x="3136" y="2"/>
                    <a:pt x="3133" y="2"/>
                  </a:cubicBezTo>
                  <a:lnTo>
                    <a:pt x="3122" y="2"/>
                  </a:lnTo>
                  <a:cubicBezTo>
                    <a:pt x="3119" y="1"/>
                    <a:pt x="3116" y="1"/>
                    <a:pt x="3113" y="1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2" name="Google Shape;4252;p32"/>
            <p:cNvSpPr/>
            <p:nvPr/>
          </p:nvSpPr>
          <p:spPr>
            <a:xfrm>
              <a:off x="1181750" y="2897125"/>
              <a:ext cx="3650" cy="4625"/>
            </a:xfrm>
            <a:custGeom>
              <a:rect b="b" l="l" r="r" t="t"/>
              <a:pathLst>
                <a:path extrusionOk="0" h="185" w="146">
                  <a:moveTo>
                    <a:pt x="41" y="0"/>
                  </a:moveTo>
                  <a:cubicBezTo>
                    <a:pt x="17" y="0"/>
                    <a:pt x="1" y="20"/>
                    <a:pt x="1" y="53"/>
                  </a:cubicBezTo>
                  <a:cubicBezTo>
                    <a:pt x="4" y="102"/>
                    <a:pt x="32" y="148"/>
                    <a:pt x="75" y="176"/>
                  </a:cubicBezTo>
                  <a:cubicBezTo>
                    <a:pt x="86" y="182"/>
                    <a:pt x="96" y="184"/>
                    <a:pt x="106" y="184"/>
                  </a:cubicBezTo>
                  <a:cubicBezTo>
                    <a:pt x="129" y="184"/>
                    <a:pt x="145" y="166"/>
                    <a:pt x="145" y="133"/>
                  </a:cubicBezTo>
                  <a:cubicBezTo>
                    <a:pt x="142" y="82"/>
                    <a:pt x="115" y="36"/>
                    <a:pt x="73" y="10"/>
                  </a:cubicBezTo>
                  <a:cubicBezTo>
                    <a:pt x="62" y="3"/>
                    <a:pt x="51" y="0"/>
                    <a:pt x="41" y="0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3" name="Google Shape;4253;p32"/>
            <p:cNvSpPr/>
            <p:nvPr/>
          </p:nvSpPr>
          <p:spPr>
            <a:xfrm>
              <a:off x="1178425" y="2895700"/>
              <a:ext cx="7700" cy="9200"/>
            </a:xfrm>
            <a:custGeom>
              <a:rect b="b" l="l" r="r" t="t"/>
              <a:pathLst>
                <a:path extrusionOk="0" h="368" w="308">
                  <a:moveTo>
                    <a:pt x="176" y="56"/>
                  </a:moveTo>
                  <a:cubicBezTo>
                    <a:pt x="185" y="56"/>
                    <a:pt x="195" y="59"/>
                    <a:pt x="206" y="65"/>
                  </a:cubicBezTo>
                  <a:cubicBezTo>
                    <a:pt x="249" y="93"/>
                    <a:pt x="275" y="139"/>
                    <a:pt x="278" y="190"/>
                  </a:cubicBezTo>
                  <a:cubicBezTo>
                    <a:pt x="279" y="223"/>
                    <a:pt x="263" y="241"/>
                    <a:pt x="239" y="241"/>
                  </a:cubicBezTo>
                  <a:cubicBezTo>
                    <a:pt x="229" y="241"/>
                    <a:pt x="219" y="239"/>
                    <a:pt x="208" y="233"/>
                  </a:cubicBezTo>
                  <a:cubicBezTo>
                    <a:pt x="166" y="205"/>
                    <a:pt x="138" y="159"/>
                    <a:pt x="135" y="110"/>
                  </a:cubicBezTo>
                  <a:cubicBezTo>
                    <a:pt x="135" y="76"/>
                    <a:pt x="152" y="56"/>
                    <a:pt x="176" y="56"/>
                  </a:cubicBezTo>
                  <a:close/>
                  <a:moveTo>
                    <a:pt x="108" y="1"/>
                  </a:moveTo>
                  <a:cubicBezTo>
                    <a:pt x="99" y="1"/>
                    <a:pt x="89" y="1"/>
                    <a:pt x="80" y="4"/>
                  </a:cubicBezTo>
                  <a:cubicBezTo>
                    <a:pt x="74" y="4"/>
                    <a:pt x="69" y="5"/>
                    <a:pt x="65" y="7"/>
                  </a:cubicBezTo>
                  <a:cubicBezTo>
                    <a:pt x="62" y="8"/>
                    <a:pt x="57" y="10"/>
                    <a:pt x="55" y="11"/>
                  </a:cubicBezTo>
                  <a:lnTo>
                    <a:pt x="40" y="17"/>
                  </a:lnTo>
                  <a:cubicBezTo>
                    <a:pt x="16" y="34"/>
                    <a:pt x="0" y="65"/>
                    <a:pt x="0" y="111"/>
                  </a:cubicBezTo>
                  <a:cubicBezTo>
                    <a:pt x="6" y="208"/>
                    <a:pt x="59" y="297"/>
                    <a:pt x="142" y="351"/>
                  </a:cubicBezTo>
                  <a:cubicBezTo>
                    <a:pt x="162" y="362"/>
                    <a:pt x="182" y="368"/>
                    <a:pt x="201" y="368"/>
                  </a:cubicBezTo>
                  <a:cubicBezTo>
                    <a:pt x="214" y="368"/>
                    <a:pt x="227" y="364"/>
                    <a:pt x="238" y="359"/>
                  </a:cubicBezTo>
                  <a:cubicBezTo>
                    <a:pt x="244" y="355"/>
                    <a:pt x="251" y="352"/>
                    <a:pt x="257" y="348"/>
                  </a:cubicBezTo>
                  <a:cubicBezTo>
                    <a:pt x="260" y="345"/>
                    <a:pt x="264" y="342"/>
                    <a:pt x="267" y="337"/>
                  </a:cubicBezTo>
                  <a:cubicBezTo>
                    <a:pt x="272" y="332"/>
                    <a:pt x="277" y="326"/>
                    <a:pt x="281" y="322"/>
                  </a:cubicBezTo>
                  <a:cubicBezTo>
                    <a:pt x="283" y="319"/>
                    <a:pt x="286" y="314"/>
                    <a:pt x="287" y="311"/>
                  </a:cubicBezTo>
                  <a:cubicBezTo>
                    <a:pt x="289" y="308"/>
                    <a:pt x="291" y="305"/>
                    <a:pt x="292" y="302"/>
                  </a:cubicBezTo>
                  <a:cubicBezTo>
                    <a:pt x="295" y="296"/>
                    <a:pt x="298" y="289"/>
                    <a:pt x="300" y="283"/>
                  </a:cubicBezTo>
                  <a:cubicBezTo>
                    <a:pt x="301" y="276"/>
                    <a:pt x="304" y="266"/>
                    <a:pt x="304" y="262"/>
                  </a:cubicBezTo>
                  <a:cubicBezTo>
                    <a:pt x="306" y="256"/>
                    <a:pt x="307" y="248"/>
                    <a:pt x="307" y="243"/>
                  </a:cubicBezTo>
                  <a:lnTo>
                    <a:pt x="307" y="228"/>
                  </a:lnTo>
                  <a:cubicBezTo>
                    <a:pt x="307" y="223"/>
                    <a:pt x="307" y="219"/>
                    <a:pt x="307" y="216"/>
                  </a:cubicBezTo>
                  <a:cubicBezTo>
                    <a:pt x="307" y="211"/>
                    <a:pt x="306" y="205"/>
                    <a:pt x="306" y="202"/>
                  </a:cubicBezTo>
                  <a:cubicBezTo>
                    <a:pt x="304" y="193"/>
                    <a:pt x="303" y="185"/>
                    <a:pt x="301" y="176"/>
                  </a:cubicBezTo>
                  <a:cubicBezTo>
                    <a:pt x="298" y="168"/>
                    <a:pt x="297" y="160"/>
                    <a:pt x="294" y="153"/>
                  </a:cubicBezTo>
                  <a:cubicBezTo>
                    <a:pt x="292" y="150"/>
                    <a:pt x="291" y="145"/>
                    <a:pt x="289" y="142"/>
                  </a:cubicBezTo>
                  <a:cubicBezTo>
                    <a:pt x="287" y="139"/>
                    <a:pt x="286" y="134"/>
                    <a:pt x="284" y="131"/>
                  </a:cubicBezTo>
                  <a:lnTo>
                    <a:pt x="278" y="120"/>
                  </a:lnTo>
                  <a:cubicBezTo>
                    <a:pt x="275" y="113"/>
                    <a:pt x="271" y="107"/>
                    <a:pt x="266" y="99"/>
                  </a:cubicBezTo>
                  <a:cubicBezTo>
                    <a:pt x="264" y="96"/>
                    <a:pt x="261" y="93"/>
                    <a:pt x="260" y="90"/>
                  </a:cubicBezTo>
                  <a:cubicBezTo>
                    <a:pt x="255" y="84"/>
                    <a:pt x="249" y="76"/>
                    <a:pt x="244" y="70"/>
                  </a:cubicBezTo>
                  <a:cubicBezTo>
                    <a:pt x="244" y="70"/>
                    <a:pt x="237" y="62"/>
                    <a:pt x="228" y="53"/>
                  </a:cubicBezTo>
                  <a:cubicBezTo>
                    <a:pt x="221" y="48"/>
                    <a:pt x="214" y="42"/>
                    <a:pt x="208" y="37"/>
                  </a:cubicBezTo>
                  <a:cubicBezTo>
                    <a:pt x="201" y="31"/>
                    <a:pt x="194" y="27"/>
                    <a:pt x="188" y="24"/>
                  </a:cubicBezTo>
                  <a:lnTo>
                    <a:pt x="175" y="16"/>
                  </a:lnTo>
                  <a:cubicBezTo>
                    <a:pt x="172" y="14"/>
                    <a:pt x="168" y="13"/>
                    <a:pt x="165" y="11"/>
                  </a:cubicBezTo>
                  <a:cubicBezTo>
                    <a:pt x="152" y="7"/>
                    <a:pt x="140" y="4"/>
                    <a:pt x="128" y="2"/>
                  </a:cubicBezTo>
                  <a:cubicBezTo>
                    <a:pt x="122" y="1"/>
                    <a:pt x="114" y="1"/>
                    <a:pt x="108" y="1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4" name="Google Shape;4254;p32"/>
            <p:cNvSpPr/>
            <p:nvPr/>
          </p:nvSpPr>
          <p:spPr>
            <a:xfrm>
              <a:off x="1184375" y="2901350"/>
              <a:ext cx="1700" cy="3275"/>
            </a:xfrm>
            <a:custGeom>
              <a:rect b="b" l="l" r="r" t="t"/>
              <a:pathLst>
                <a:path extrusionOk="0" h="131" w="68">
                  <a:moveTo>
                    <a:pt x="68" y="0"/>
                  </a:moveTo>
                  <a:cubicBezTo>
                    <a:pt x="66" y="17"/>
                    <a:pt x="56" y="33"/>
                    <a:pt x="40" y="39"/>
                  </a:cubicBezTo>
                  <a:cubicBezTo>
                    <a:pt x="42" y="81"/>
                    <a:pt x="27" y="112"/>
                    <a:pt x="4" y="128"/>
                  </a:cubicBezTo>
                  <a:lnTo>
                    <a:pt x="4" y="128"/>
                  </a:lnTo>
                  <a:cubicBezTo>
                    <a:pt x="7" y="126"/>
                    <a:pt x="10" y="124"/>
                    <a:pt x="13" y="122"/>
                  </a:cubicBezTo>
                  <a:cubicBezTo>
                    <a:pt x="19" y="117"/>
                    <a:pt x="25" y="113"/>
                    <a:pt x="29" y="108"/>
                  </a:cubicBezTo>
                  <a:cubicBezTo>
                    <a:pt x="34" y="103"/>
                    <a:pt x="39" y="97"/>
                    <a:pt x="42" y="91"/>
                  </a:cubicBezTo>
                  <a:cubicBezTo>
                    <a:pt x="46" y="86"/>
                    <a:pt x="49" y="80"/>
                    <a:pt x="53" y="74"/>
                  </a:cubicBezTo>
                  <a:cubicBezTo>
                    <a:pt x="56" y="68"/>
                    <a:pt x="59" y="62"/>
                    <a:pt x="60" y="56"/>
                  </a:cubicBezTo>
                  <a:cubicBezTo>
                    <a:pt x="62" y="51"/>
                    <a:pt x="63" y="43"/>
                    <a:pt x="65" y="39"/>
                  </a:cubicBezTo>
                  <a:cubicBezTo>
                    <a:pt x="66" y="34"/>
                    <a:pt x="66" y="31"/>
                    <a:pt x="68" y="23"/>
                  </a:cubicBezTo>
                  <a:cubicBezTo>
                    <a:pt x="68" y="17"/>
                    <a:pt x="68" y="8"/>
                    <a:pt x="68" y="0"/>
                  </a:cubicBezTo>
                  <a:close/>
                  <a:moveTo>
                    <a:pt x="4" y="128"/>
                  </a:moveTo>
                  <a:cubicBezTo>
                    <a:pt x="3" y="129"/>
                    <a:pt x="2" y="130"/>
                    <a:pt x="0" y="131"/>
                  </a:cubicBezTo>
                  <a:cubicBezTo>
                    <a:pt x="2" y="130"/>
                    <a:pt x="3" y="129"/>
                    <a:pt x="4" y="128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5" name="Google Shape;4255;p32"/>
            <p:cNvSpPr/>
            <p:nvPr/>
          </p:nvSpPr>
          <p:spPr>
            <a:xfrm>
              <a:off x="1179425" y="2895700"/>
              <a:ext cx="6700" cy="6675"/>
            </a:xfrm>
            <a:custGeom>
              <a:rect b="b" l="l" r="r" t="t"/>
              <a:pathLst>
                <a:path extrusionOk="0" h="267" w="268">
                  <a:moveTo>
                    <a:pt x="60" y="1"/>
                  </a:moveTo>
                  <a:cubicBezTo>
                    <a:pt x="51" y="1"/>
                    <a:pt x="43" y="2"/>
                    <a:pt x="34" y="5"/>
                  </a:cubicBezTo>
                  <a:cubicBezTo>
                    <a:pt x="29" y="5"/>
                    <a:pt x="25" y="7"/>
                    <a:pt x="20" y="10"/>
                  </a:cubicBezTo>
                  <a:cubicBezTo>
                    <a:pt x="12" y="11"/>
                    <a:pt x="6" y="14"/>
                    <a:pt x="0" y="19"/>
                  </a:cubicBezTo>
                  <a:cubicBezTo>
                    <a:pt x="11" y="12"/>
                    <a:pt x="23" y="9"/>
                    <a:pt x="37" y="9"/>
                  </a:cubicBezTo>
                  <a:cubicBezTo>
                    <a:pt x="55" y="9"/>
                    <a:pt x="76" y="15"/>
                    <a:pt x="98" y="27"/>
                  </a:cubicBezTo>
                  <a:cubicBezTo>
                    <a:pt x="181" y="79"/>
                    <a:pt x="234" y="168"/>
                    <a:pt x="240" y="266"/>
                  </a:cubicBezTo>
                  <a:cubicBezTo>
                    <a:pt x="255" y="260"/>
                    <a:pt x="266" y="245"/>
                    <a:pt x="267" y="228"/>
                  </a:cubicBezTo>
                  <a:cubicBezTo>
                    <a:pt x="267" y="219"/>
                    <a:pt x="267" y="211"/>
                    <a:pt x="266" y="202"/>
                  </a:cubicBezTo>
                  <a:cubicBezTo>
                    <a:pt x="264" y="193"/>
                    <a:pt x="263" y="185"/>
                    <a:pt x="261" y="177"/>
                  </a:cubicBezTo>
                  <a:cubicBezTo>
                    <a:pt x="257" y="163"/>
                    <a:pt x="254" y="156"/>
                    <a:pt x="254" y="153"/>
                  </a:cubicBezTo>
                  <a:lnTo>
                    <a:pt x="249" y="142"/>
                  </a:lnTo>
                  <a:lnTo>
                    <a:pt x="244" y="131"/>
                  </a:lnTo>
                  <a:cubicBezTo>
                    <a:pt x="243" y="128"/>
                    <a:pt x="240" y="123"/>
                    <a:pt x="238" y="120"/>
                  </a:cubicBezTo>
                  <a:cubicBezTo>
                    <a:pt x="235" y="113"/>
                    <a:pt x="231" y="107"/>
                    <a:pt x="226" y="100"/>
                  </a:cubicBezTo>
                  <a:cubicBezTo>
                    <a:pt x="224" y="97"/>
                    <a:pt x="221" y="93"/>
                    <a:pt x="220" y="90"/>
                  </a:cubicBezTo>
                  <a:cubicBezTo>
                    <a:pt x="215" y="84"/>
                    <a:pt x="209" y="76"/>
                    <a:pt x="204" y="71"/>
                  </a:cubicBezTo>
                  <a:cubicBezTo>
                    <a:pt x="198" y="64"/>
                    <a:pt x="192" y="57"/>
                    <a:pt x="186" y="51"/>
                  </a:cubicBezTo>
                  <a:cubicBezTo>
                    <a:pt x="180" y="45"/>
                    <a:pt x="174" y="41"/>
                    <a:pt x="168" y="36"/>
                  </a:cubicBezTo>
                  <a:cubicBezTo>
                    <a:pt x="160" y="30"/>
                    <a:pt x="152" y="25"/>
                    <a:pt x="145" y="22"/>
                  </a:cubicBezTo>
                  <a:cubicBezTo>
                    <a:pt x="137" y="17"/>
                    <a:pt x="129" y="13"/>
                    <a:pt x="120" y="10"/>
                  </a:cubicBezTo>
                  <a:cubicBezTo>
                    <a:pt x="114" y="7"/>
                    <a:pt x="106" y="5"/>
                    <a:pt x="100" y="4"/>
                  </a:cubicBezTo>
                  <a:cubicBezTo>
                    <a:pt x="92" y="2"/>
                    <a:pt x="85" y="1"/>
                    <a:pt x="78" y="1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6" name="Google Shape;4256;p32"/>
            <p:cNvSpPr/>
            <p:nvPr/>
          </p:nvSpPr>
          <p:spPr>
            <a:xfrm>
              <a:off x="1108600" y="2896125"/>
              <a:ext cx="75800" cy="49375"/>
            </a:xfrm>
            <a:custGeom>
              <a:rect b="b" l="l" r="r" t="t"/>
              <a:pathLst>
                <a:path extrusionOk="0" h="1975" w="3032">
                  <a:moveTo>
                    <a:pt x="2835" y="0"/>
                  </a:moveTo>
                  <a:lnTo>
                    <a:pt x="40" y="1624"/>
                  </a:lnTo>
                  <a:cubicBezTo>
                    <a:pt x="14" y="1640"/>
                    <a:pt x="0" y="1672"/>
                    <a:pt x="0" y="1716"/>
                  </a:cubicBezTo>
                  <a:cubicBezTo>
                    <a:pt x="0" y="1807"/>
                    <a:pt x="65" y="1913"/>
                    <a:pt x="142" y="1956"/>
                  </a:cubicBezTo>
                  <a:cubicBezTo>
                    <a:pt x="163" y="1969"/>
                    <a:pt x="183" y="1974"/>
                    <a:pt x="201" y="1974"/>
                  </a:cubicBezTo>
                  <a:cubicBezTo>
                    <a:pt x="214" y="1974"/>
                    <a:pt x="226" y="1971"/>
                    <a:pt x="237" y="1965"/>
                  </a:cubicBezTo>
                  <a:lnTo>
                    <a:pt x="3031" y="342"/>
                  </a:lnTo>
                  <a:lnTo>
                    <a:pt x="3031" y="342"/>
                  </a:lnTo>
                  <a:cubicBezTo>
                    <a:pt x="3021" y="347"/>
                    <a:pt x="3009" y="350"/>
                    <a:pt x="2996" y="350"/>
                  </a:cubicBezTo>
                  <a:cubicBezTo>
                    <a:pt x="2977" y="350"/>
                    <a:pt x="2957" y="345"/>
                    <a:pt x="2935" y="332"/>
                  </a:cubicBezTo>
                  <a:cubicBezTo>
                    <a:pt x="2858" y="291"/>
                    <a:pt x="2795" y="183"/>
                    <a:pt x="2793" y="94"/>
                  </a:cubicBezTo>
                  <a:cubicBezTo>
                    <a:pt x="2793" y="48"/>
                    <a:pt x="2809" y="16"/>
                    <a:pt x="2835" y="0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7" name="Google Shape;4257;p32"/>
            <p:cNvSpPr/>
            <p:nvPr/>
          </p:nvSpPr>
          <p:spPr>
            <a:xfrm>
              <a:off x="1114500" y="2902350"/>
              <a:ext cx="70925" cy="42925"/>
            </a:xfrm>
            <a:custGeom>
              <a:rect b="b" l="l" r="r" t="t"/>
              <a:pathLst>
                <a:path extrusionOk="0" h="1717" w="2837">
                  <a:moveTo>
                    <a:pt x="2835" y="0"/>
                  </a:moveTo>
                  <a:lnTo>
                    <a:pt x="41" y="1624"/>
                  </a:lnTo>
                  <a:cubicBezTo>
                    <a:pt x="42" y="1669"/>
                    <a:pt x="27" y="1701"/>
                    <a:pt x="1" y="1716"/>
                  </a:cubicBezTo>
                  <a:lnTo>
                    <a:pt x="2795" y="93"/>
                  </a:lnTo>
                  <a:cubicBezTo>
                    <a:pt x="2820" y="77"/>
                    <a:pt x="2837" y="45"/>
                    <a:pt x="2835" y="0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8" name="Google Shape;4258;p32"/>
            <p:cNvSpPr/>
            <p:nvPr/>
          </p:nvSpPr>
          <p:spPr>
            <a:xfrm>
              <a:off x="1109550" y="2895900"/>
              <a:ext cx="75850" cy="47075"/>
            </a:xfrm>
            <a:custGeom>
              <a:rect b="b" l="l" r="r" t="t"/>
              <a:pathLst>
                <a:path extrusionOk="0" h="1883" w="3034">
                  <a:moveTo>
                    <a:pt x="2831" y="1"/>
                  </a:moveTo>
                  <a:cubicBezTo>
                    <a:pt x="2818" y="1"/>
                    <a:pt x="2806" y="4"/>
                    <a:pt x="2795" y="9"/>
                  </a:cubicBezTo>
                  <a:lnTo>
                    <a:pt x="1" y="1633"/>
                  </a:lnTo>
                  <a:cubicBezTo>
                    <a:pt x="12" y="1628"/>
                    <a:pt x="25" y="1625"/>
                    <a:pt x="38" y="1625"/>
                  </a:cubicBezTo>
                  <a:cubicBezTo>
                    <a:pt x="56" y="1625"/>
                    <a:pt x="76" y="1630"/>
                    <a:pt x="97" y="1643"/>
                  </a:cubicBezTo>
                  <a:cubicBezTo>
                    <a:pt x="174" y="1686"/>
                    <a:pt x="237" y="1792"/>
                    <a:pt x="239" y="1882"/>
                  </a:cubicBezTo>
                  <a:lnTo>
                    <a:pt x="3033" y="258"/>
                  </a:lnTo>
                  <a:cubicBezTo>
                    <a:pt x="3027" y="160"/>
                    <a:pt x="2973" y="71"/>
                    <a:pt x="2892" y="19"/>
                  </a:cubicBezTo>
                  <a:cubicBezTo>
                    <a:pt x="2870" y="6"/>
                    <a:pt x="2849" y="1"/>
                    <a:pt x="2831" y="1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9" name="Google Shape;4259;p32"/>
            <p:cNvSpPr/>
            <p:nvPr/>
          </p:nvSpPr>
          <p:spPr>
            <a:xfrm>
              <a:off x="1103225" y="2937225"/>
              <a:ext cx="10650" cy="9400"/>
            </a:xfrm>
            <a:custGeom>
              <a:rect b="b" l="l" r="r" t="t"/>
              <a:pathLst>
                <a:path extrusionOk="0" h="376" w="426">
                  <a:moveTo>
                    <a:pt x="234" y="0"/>
                  </a:moveTo>
                  <a:cubicBezTo>
                    <a:pt x="233" y="1"/>
                    <a:pt x="233" y="1"/>
                    <a:pt x="233" y="2"/>
                  </a:cubicBezTo>
                  <a:lnTo>
                    <a:pt x="233" y="2"/>
                  </a:lnTo>
                  <a:cubicBezTo>
                    <a:pt x="233" y="1"/>
                    <a:pt x="233" y="1"/>
                    <a:pt x="234" y="0"/>
                  </a:cubicBezTo>
                  <a:close/>
                  <a:moveTo>
                    <a:pt x="426" y="329"/>
                  </a:moveTo>
                  <a:lnTo>
                    <a:pt x="425" y="329"/>
                  </a:lnTo>
                  <a:lnTo>
                    <a:pt x="425" y="329"/>
                  </a:lnTo>
                  <a:cubicBezTo>
                    <a:pt x="425" y="329"/>
                    <a:pt x="425" y="329"/>
                    <a:pt x="426" y="329"/>
                  </a:cubicBezTo>
                  <a:close/>
                  <a:moveTo>
                    <a:pt x="233" y="2"/>
                  </a:moveTo>
                  <a:cubicBezTo>
                    <a:pt x="230" y="6"/>
                    <a:pt x="224" y="11"/>
                    <a:pt x="221" y="16"/>
                  </a:cubicBezTo>
                  <a:lnTo>
                    <a:pt x="131" y="139"/>
                  </a:lnTo>
                  <a:lnTo>
                    <a:pt x="5" y="309"/>
                  </a:lnTo>
                  <a:cubicBezTo>
                    <a:pt x="2" y="314"/>
                    <a:pt x="0" y="318"/>
                    <a:pt x="0" y="324"/>
                  </a:cubicBezTo>
                  <a:cubicBezTo>
                    <a:pt x="2" y="343"/>
                    <a:pt x="12" y="361"/>
                    <a:pt x="29" y="372"/>
                  </a:cubicBezTo>
                  <a:cubicBezTo>
                    <a:pt x="32" y="374"/>
                    <a:pt x="39" y="375"/>
                    <a:pt x="43" y="375"/>
                  </a:cubicBezTo>
                  <a:lnTo>
                    <a:pt x="425" y="329"/>
                  </a:lnTo>
                  <a:lnTo>
                    <a:pt x="425" y="329"/>
                  </a:lnTo>
                  <a:cubicBezTo>
                    <a:pt x="421" y="330"/>
                    <a:pt x="417" y="330"/>
                    <a:pt x="413" y="330"/>
                  </a:cubicBezTo>
                  <a:cubicBezTo>
                    <a:pt x="393" y="330"/>
                    <a:pt x="373" y="324"/>
                    <a:pt x="355" y="312"/>
                  </a:cubicBezTo>
                  <a:cubicBezTo>
                    <a:pt x="272" y="260"/>
                    <a:pt x="220" y="171"/>
                    <a:pt x="214" y="72"/>
                  </a:cubicBezTo>
                  <a:cubicBezTo>
                    <a:pt x="212" y="48"/>
                    <a:pt x="218" y="23"/>
                    <a:pt x="233" y="2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0" name="Google Shape;4260;p32"/>
            <p:cNvSpPr/>
            <p:nvPr/>
          </p:nvSpPr>
          <p:spPr>
            <a:xfrm>
              <a:off x="1104300" y="2942950"/>
              <a:ext cx="11275" cy="3675"/>
            </a:xfrm>
            <a:custGeom>
              <a:rect b="b" l="l" r="r" t="t"/>
              <a:pathLst>
                <a:path extrusionOk="0" h="147" w="451">
                  <a:moveTo>
                    <a:pt x="450" y="0"/>
                  </a:moveTo>
                  <a:lnTo>
                    <a:pt x="13" y="128"/>
                  </a:lnTo>
                  <a:cubicBezTo>
                    <a:pt x="14" y="137"/>
                    <a:pt x="9" y="144"/>
                    <a:pt x="3" y="146"/>
                  </a:cubicBezTo>
                  <a:lnTo>
                    <a:pt x="3" y="146"/>
                  </a:lnTo>
                  <a:lnTo>
                    <a:pt x="383" y="102"/>
                  </a:lnTo>
                  <a:cubicBezTo>
                    <a:pt x="423" y="95"/>
                    <a:pt x="450" y="60"/>
                    <a:pt x="450" y="0"/>
                  </a:cubicBezTo>
                  <a:close/>
                  <a:moveTo>
                    <a:pt x="3" y="146"/>
                  </a:moveTo>
                  <a:lnTo>
                    <a:pt x="0" y="146"/>
                  </a:lnTo>
                  <a:cubicBezTo>
                    <a:pt x="1" y="146"/>
                    <a:pt x="2" y="146"/>
                    <a:pt x="3" y="146"/>
                  </a:cubicBez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1" name="Google Shape;4261;p32"/>
            <p:cNvSpPr/>
            <p:nvPr/>
          </p:nvSpPr>
          <p:spPr>
            <a:xfrm>
              <a:off x="1103225" y="2944800"/>
              <a:ext cx="1450" cy="1825"/>
            </a:xfrm>
            <a:custGeom>
              <a:rect b="b" l="l" r="r" t="t"/>
              <a:pathLst>
                <a:path extrusionOk="0" h="73" w="58">
                  <a:moveTo>
                    <a:pt x="16" y="1"/>
                  </a:moveTo>
                  <a:cubicBezTo>
                    <a:pt x="6" y="1"/>
                    <a:pt x="0" y="8"/>
                    <a:pt x="0" y="21"/>
                  </a:cubicBezTo>
                  <a:cubicBezTo>
                    <a:pt x="2" y="40"/>
                    <a:pt x="12" y="58"/>
                    <a:pt x="29" y="69"/>
                  </a:cubicBezTo>
                  <a:cubicBezTo>
                    <a:pt x="34" y="71"/>
                    <a:pt x="38" y="72"/>
                    <a:pt x="41" y="72"/>
                  </a:cubicBezTo>
                  <a:cubicBezTo>
                    <a:pt x="51" y="72"/>
                    <a:pt x="57" y="65"/>
                    <a:pt x="57" y="52"/>
                  </a:cubicBezTo>
                  <a:cubicBezTo>
                    <a:pt x="56" y="32"/>
                    <a:pt x="45" y="15"/>
                    <a:pt x="28" y="5"/>
                  </a:cubicBezTo>
                  <a:cubicBezTo>
                    <a:pt x="23" y="2"/>
                    <a:pt x="19" y="1"/>
                    <a:pt x="16" y="1"/>
                  </a:cubicBez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2" name="Google Shape;4262;p32"/>
            <p:cNvSpPr/>
            <p:nvPr/>
          </p:nvSpPr>
          <p:spPr>
            <a:xfrm>
              <a:off x="1103325" y="2936500"/>
              <a:ext cx="12250" cy="9625"/>
            </a:xfrm>
            <a:custGeom>
              <a:rect b="b" l="l" r="r" t="t"/>
              <a:pathLst>
                <a:path extrusionOk="0" h="385" w="490">
                  <a:moveTo>
                    <a:pt x="287" y="1"/>
                  </a:moveTo>
                  <a:cubicBezTo>
                    <a:pt x="263" y="1"/>
                    <a:pt x="243" y="11"/>
                    <a:pt x="230" y="29"/>
                  </a:cubicBezTo>
                  <a:lnTo>
                    <a:pt x="1" y="338"/>
                  </a:lnTo>
                  <a:cubicBezTo>
                    <a:pt x="3" y="335"/>
                    <a:pt x="7" y="333"/>
                    <a:pt x="12" y="333"/>
                  </a:cubicBezTo>
                  <a:cubicBezTo>
                    <a:pt x="16" y="333"/>
                    <a:pt x="20" y="334"/>
                    <a:pt x="24" y="337"/>
                  </a:cubicBezTo>
                  <a:cubicBezTo>
                    <a:pt x="41" y="347"/>
                    <a:pt x="52" y="364"/>
                    <a:pt x="53" y="384"/>
                  </a:cubicBezTo>
                  <a:lnTo>
                    <a:pt x="489" y="258"/>
                  </a:lnTo>
                  <a:cubicBezTo>
                    <a:pt x="488" y="169"/>
                    <a:pt x="425" y="62"/>
                    <a:pt x="348" y="19"/>
                  </a:cubicBezTo>
                  <a:cubicBezTo>
                    <a:pt x="326" y="7"/>
                    <a:pt x="306" y="1"/>
                    <a:pt x="287" y="1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3" name="Google Shape;4263;p32"/>
            <p:cNvSpPr/>
            <p:nvPr/>
          </p:nvSpPr>
          <p:spPr>
            <a:xfrm>
              <a:off x="1102075" y="2945100"/>
              <a:ext cx="2350" cy="2050"/>
            </a:xfrm>
            <a:custGeom>
              <a:rect b="b" l="l" r="r" t="t"/>
              <a:pathLst>
                <a:path extrusionOk="0" h="82" w="94">
                  <a:moveTo>
                    <a:pt x="67" y="1"/>
                  </a:moveTo>
                  <a:cubicBezTo>
                    <a:pt x="65" y="1"/>
                    <a:pt x="63" y="1"/>
                    <a:pt x="62" y="2"/>
                  </a:cubicBezTo>
                  <a:lnTo>
                    <a:pt x="6" y="34"/>
                  </a:lnTo>
                  <a:cubicBezTo>
                    <a:pt x="2" y="37"/>
                    <a:pt x="0" y="42"/>
                    <a:pt x="0" y="46"/>
                  </a:cubicBezTo>
                  <a:cubicBezTo>
                    <a:pt x="2" y="60"/>
                    <a:pt x="8" y="72"/>
                    <a:pt x="20" y="80"/>
                  </a:cubicBezTo>
                  <a:cubicBezTo>
                    <a:pt x="22" y="81"/>
                    <a:pt x="25" y="82"/>
                    <a:pt x="28" y="82"/>
                  </a:cubicBezTo>
                  <a:cubicBezTo>
                    <a:pt x="30" y="82"/>
                    <a:pt x="32" y="81"/>
                    <a:pt x="34" y="80"/>
                  </a:cubicBezTo>
                  <a:lnTo>
                    <a:pt x="89" y="48"/>
                  </a:lnTo>
                  <a:cubicBezTo>
                    <a:pt x="92" y="45"/>
                    <a:pt x="94" y="40"/>
                    <a:pt x="94" y="36"/>
                  </a:cubicBezTo>
                  <a:cubicBezTo>
                    <a:pt x="92" y="23"/>
                    <a:pt x="86" y="11"/>
                    <a:pt x="75" y="3"/>
                  </a:cubicBezTo>
                  <a:cubicBezTo>
                    <a:pt x="73" y="1"/>
                    <a:pt x="70" y="1"/>
                    <a:pt x="67" y="1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4" name="Google Shape;4264;p32"/>
            <p:cNvSpPr/>
            <p:nvPr/>
          </p:nvSpPr>
          <p:spPr>
            <a:xfrm>
              <a:off x="1102225" y="2945100"/>
              <a:ext cx="1750" cy="900"/>
            </a:xfrm>
            <a:custGeom>
              <a:rect b="b" l="l" r="r" t="t"/>
              <a:pathLst>
                <a:path extrusionOk="0" h="36" w="70">
                  <a:moveTo>
                    <a:pt x="1" y="35"/>
                  </a:moveTo>
                  <a:lnTo>
                    <a:pt x="1" y="35"/>
                  </a:lnTo>
                  <a:cubicBezTo>
                    <a:pt x="1" y="35"/>
                    <a:pt x="1" y="35"/>
                    <a:pt x="0" y="36"/>
                  </a:cubicBezTo>
                  <a:lnTo>
                    <a:pt x="1" y="35"/>
                  </a:lnTo>
                  <a:close/>
                  <a:moveTo>
                    <a:pt x="61" y="1"/>
                  </a:moveTo>
                  <a:cubicBezTo>
                    <a:pt x="59" y="1"/>
                    <a:pt x="57" y="1"/>
                    <a:pt x="56" y="2"/>
                  </a:cubicBezTo>
                  <a:lnTo>
                    <a:pt x="1" y="35"/>
                  </a:lnTo>
                  <a:lnTo>
                    <a:pt x="1" y="35"/>
                  </a:lnTo>
                  <a:cubicBezTo>
                    <a:pt x="3" y="34"/>
                    <a:pt x="5" y="33"/>
                    <a:pt x="7" y="33"/>
                  </a:cubicBezTo>
                  <a:cubicBezTo>
                    <a:pt x="9" y="33"/>
                    <a:pt x="12" y="34"/>
                    <a:pt x="14" y="36"/>
                  </a:cubicBezTo>
                  <a:lnTo>
                    <a:pt x="69" y="3"/>
                  </a:lnTo>
                  <a:cubicBezTo>
                    <a:pt x="67" y="1"/>
                    <a:pt x="64" y="1"/>
                    <a:pt x="61" y="1"/>
                  </a:cubicBezTo>
                  <a:close/>
                </a:path>
              </a:pathLst>
            </a:custGeom>
            <a:solidFill>
              <a:srgbClr val="B1C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5" name="Google Shape;4265;p32"/>
            <p:cNvSpPr/>
            <p:nvPr/>
          </p:nvSpPr>
          <p:spPr>
            <a:xfrm>
              <a:off x="1102525" y="2945175"/>
              <a:ext cx="1900" cy="1950"/>
            </a:xfrm>
            <a:custGeom>
              <a:rect b="b" l="l" r="r" t="t"/>
              <a:pathLst>
                <a:path extrusionOk="0" h="78" w="76">
                  <a:moveTo>
                    <a:pt x="56" y="0"/>
                  </a:moveTo>
                  <a:lnTo>
                    <a:pt x="1" y="33"/>
                  </a:lnTo>
                  <a:cubicBezTo>
                    <a:pt x="13" y="40"/>
                    <a:pt x="19" y="53"/>
                    <a:pt x="21" y="66"/>
                  </a:cubicBezTo>
                  <a:cubicBezTo>
                    <a:pt x="21" y="70"/>
                    <a:pt x="20" y="73"/>
                    <a:pt x="17" y="75"/>
                  </a:cubicBezTo>
                  <a:lnTo>
                    <a:pt x="17" y="75"/>
                  </a:lnTo>
                  <a:lnTo>
                    <a:pt x="70" y="45"/>
                  </a:lnTo>
                  <a:cubicBezTo>
                    <a:pt x="74" y="43"/>
                    <a:pt x="76" y="37"/>
                    <a:pt x="76" y="33"/>
                  </a:cubicBezTo>
                  <a:cubicBezTo>
                    <a:pt x="74" y="20"/>
                    <a:pt x="68" y="8"/>
                    <a:pt x="56" y="0"/>
                  </a:cubicBezTo>
                  <a:close/>
                  <a:moveTo>
                    <a:pt x="17" y="75"/>
                  </a:moveTo>
                  <a:lnTo>
                    <a:pt x="14" y="77"/>
                  </a:lnTo>
                  <a:cubicBezTo>
                    <a:pt x="16" y="77"/>
                    <a:pt x="17" y="76"/>
                    <a:pt x="17" y="75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6" name="Google Shape;4266;p32"/>
            <p:cNvSpPr/>
            <p:nvPr/>
          </p:nvSpPr>
          <p:spPr>
            <a:xfrm>
              <a:off x="1102075" y="2945925"/>
              <a:ext cx="975" cy="1250"/>
            </a:xfrm>
            <a:custGeom>
              <a:rect b="b" l="l" r="r" t="t"/>
              <a:pathLst>
                <a:path extrusionOk="0" h="50" w="39">
                  <a:moveTo>
                    <a:pt x="11" y="1"/>
                  </a:moveTo>
                  <a:cubicBezTo>
                    <a:pt x="5" y="1"/>
                    <a:pt x="0" y="6"/>
                    <a:pt x="0" y="15"/>
                  </a:cubicBezTo>
                  <a:cubicBezTo>
                    <a:pt x="0" y="27"/>
                    <a:pt x="8" y="39"/>
                    <a:pt x="20" y="47"/>
                  </a:cubicBezTo>
                  <a:cubicBezTo>
                    <a:pt x="23" y="49"/>
                    <a:pt x="26" y="50"/>
                    <a:pt x="29" y="50"/>
                  </a:cubicBezTo>
                  <a:cubicBezTo>
                    <a:pt x="35" y="50"/>
                    <a:pt x="39" y="45"/>
                    <a:pt x="39" y="36"/>
                  </a:cubicBezTo>
                  <a:cubicBezTo>
                    <a:pt x="37" y="23"/>
                    <a:pt x="31" y="10"/>
                    <a:pt x="20" y="4"/>
                  </a:cubicBezTo>
                  <a:cubicBezTo>
                    <a:pt x="17" y="2"/>
                    <a:pt x="14" y="1"/>
                    <a:pt x="11" y="1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7" name="Google Shape;4267;p32"/>
            <p:cNvSpPr/>
            <p:nvPr/>
          </p:nvSpPr>
          <p:spPr>
            <a:xfrm>
              <a:off x="1116275" y="2925475"/>
              <a:ext cx="16625" cy="9475"/>
            </a:xfrm>
            <a:custGeom>
              <a:rect b="b" l="l" r="r" t="t"/>
              <a:pathLst>
                <a:path extrusionOk="0" h="379" w="665">
                  <a:moveTo>
                    <a:pt x="299" y="151"/>
                  </a:moveTo>
                  <a:lnTo>
                    <a:pt x="265" y="171"/>
                  </a:lnTo>
                  <a:lnTo>
                    <a:pt x="265" y="171"/>
                  </a:lnTo>
                  <a:lnTo>
                    <a:pt x="265" y="171"/>
                  </a:lnTo>
                  <a:lnTo>
                    <a:pt x="299" y="151"/>
                  </a:lnTo>
                  <a:lnTo>
                    <a:pt x="299" y="151"/>
                  </a:lnTo>
                  <a:lnTo>
                    <a:pt x="299" y="151"/>
                  </a:lnTo>
                  <a:close/>
                  <a:moveTo>
                    <a:pt x="586" y="1"/>
                  </a:moveTo>
                  <a:cubicBezTo>
                    <a:pt x="569" y="1"/>
                    <a:pt x="552" y="5"/>
                    <a:pt x="537" y="12"/>
                  </a:cubicBezTo>
                  <a:lnTo>
                    <a:pt x="299" y="151"/>
                  </a:lnTo>
                  <a:lnTo>
                    <a:pt x="299" y="151"/>
                  </a:lnTo>
                  <a:lnTo>
                    <a:pt x="398" y="209"/>
                  </a:lnTo>
                  <a:lnTo>
                    <a:pt x="637" y="71"/>
                  </a:lnTo>
                  <a:cubicBezTo>
                    <a:pt x="664" y="54"/>
                    <a:pt x="663" y="29"/>
                    <a:pt x="637" y="12"/>
                  </a:cubicBezTo>
                  <a:cubicBezTo>
                    <a:pt x="620" y="5"/>
                    <a:pt x="603" y="1"/>
                    <a:pt x="586" y="1"/>
                  </a:cubicBezTo>
                  <a:close/>
                  <a:moveTo>
                    <a:pt x="265" y="171"/>
                  </a:moveTo>
                  <a:lnTo>
                    <a:pt x="28" y="309"/>
                  </a:lnTo>
                  <a:cubicBezTo>
                    <a:pt x="1" y="324"/>
                    <a:pt x="1" y="350"/>
                    <a:pt x="28" y="366"/>
                  </a:cubicBezTo>
                  <a:cubicBezTo>
                    <a:pt x="44" y="374"/>
                    <a:pt x="60" y="378"/>
                    <a:pt x="78" y="378"/>
                  </a:cubicBezTo>
                  <a:cubicBezTo>
                    <a:pt x="95" y="378"/>
                    <a:pt x="112" y="374"/>
                    <a:pt x="128" y="366"/>
                  </a:cubicBezTo>
                  <a:lnTo>
                    <a:pt x="365" y="228"/>
                  </a:lnTo>
                  <a:lnTo>
                    <a:pt x="265" y="171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8" name="Google Shape;4268;p32"/>
            <p:cNvSpPr/>
            <p:nvPr/>
          </p:nvSpPr>
          <p:spPr>
            <a:xfrm>
              <a:off x="1122875" y="2929225"/>
              <a:ext cx="3375" cy="1950"/>
            </a:xfrm>
            <a:custGeom>
              <a:rect b="b" l="l" r="r" t="t"/>
              <a:pathLst>
                <a:path extrusionOk="0" h="78" w="135">
                  <a:moveTo>
                    <a:pt x="35" y="1"/>
                  </a:moveTo>
                  <a:lnTo>
                    <a:pt x="1" y="21"/>
                  </a:lnTo>
                  <a:lnTo>
                    <a:pt x="102" y="78"/>
                  </a:lnTo>
                  <a:lnTo>
                    <a:pt x="134" y="59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69" name="Google Shape;4269;p32"/>
          <p:cNvGrpSpPr/>
          <p:nvPr/>
        </p:nvGrpSpPr>
        <p:grpSpPr>
          <a:xfrm>
            <a:off x="849315" y="839496"/>
            <a:ext cx="536967" cy="577794"/>
            <a:chOff x="1486550" y="2579925"/>
            <a:chExt cx="341300" cy="367250"/>
          </a:xfrm>
        </p:grpSpPr>
        <p:sp>
          <p:nvSpPr>
            <p:cNvPr id="4270" name="Google Shape;4270;p32"/>
            <p:cNvSpPr/>
            <p:nvPr/>
          </p:nvSpPr>
          <p:spPr>
            <a:xfrm>
              <a:off x="1487550" y="2579925"/>
              <a:ext cx="340300" cy="367250"/>
            </a:xfrm>
            <a:custGeom>
              <a:rect b="b" l="l" r="r" t="t"/>
              <a:pathLst>
                <a:path extrusionOk="0" h="14690" w="13612">
                  <a:moveTo>
                    <a:pt x="5999" y="1"/>
                  </a:moveTo>
                  <a:cubicBezTo>
                    <a:pt x="5972" y="1"/>
                    <a:pt x="5948" y="7"/>
                    <a:pt x="5927" y="19"/>
                  </a:cubicBezTo>
                  <a:lnTo>
                    <a:pt x="5798" y="93"/>
                  </a:lnTo>
                  <a:cubicBezTo>
                    <a:pt x="5749" y="122"/>
                    <a:pt x="5718" y="183"/>
                    <a:pt x="5718" y="271"/>
                  </a:cubicBezTo>
                  <a:lnTo>
                    <a:pt x="5700" y="6421"/>
                  </a:lnTo>
                  <a:cubicBezTo>
                    <a:pt x="5700" y="6596"/>
                    <a:pt x="5821" y="6806"/>
                    <a:pt x="5972" y="6895"/>
                  </a:cubicBezTo>
                  <a:cubicBezTo>
                    <a:pt x="5897" y="6854"/>
                    <a:pt x="5800" y="6834"/>
                    <a:pt x="5704" y="6834"/>
                  </a:cubicBezTo>
                  <a:cubicBezTo>
                    <a:pt x="5605" y="6834"/>
                    <a:pt x="5506" y="6856"/>
                    <a:pt x="5430" y="6900"/>
                  </a:cubicBezTo>
                  <a:lnTo>
                    <a:pt x="113" y="9991"/>
                  </a:lnTo>
                  <a:cubicBezTo>
                    <a:pt x="37" y="10034"/>
                    <a:pt x="1" y="10092"/>
                    <a:pt x="1" y="10149"/>
                  </a:cubicBezTo>
                  <a:lnTo>
                    <a:pt x="1" y="10298"/>
                  </a:lnTo>
                  <a:cubicBezTo>
                    <a:pt x="1" y="10355"/>
                    <a:pt x="39" y="10413"/>
                    <a:pt x="116" y="10458"/>
                  </a:cubicBezTo>
                  <a:lnTo>
                    <a:pt x="7327" y="14623"/>
                  </a:lnTo>
                  <a:cubicBezTo>
                    <a:pt x="7404" y="14667"/>
                    <a:pt x="7504" y="14689"/>
                    <a:pt x="7603" y="14689"/>
                  </a:cubicBezTo>
                  <a:cubicBezTo>
                    <a:pt x="7703" y="14689"/>
                    <a:pt x="7802" y="14667"/>
                    <a:pt x="7878" y="14623"/>
                  </a:cubicBezTo>
                  <a:lnTo>
                    <a:pt x="13195" y="11533"/>
                  </a:lnTo>
                  <a:cubicBezTo>
                    <a:pt x="13271" y="11489"/>
                    <a:pt x="13308" y="11432"/>
                    <a:pt x="13308" y="11373"/>
                  </a:cubicBezTo>
                  <a:lnTo>
                    <a:pt x="13308" y="11231"/>
                  </a:lnTo>
                  <a:cubicBezTo>
                    <a:pt x="13311" y="11174"/>
                    <a:pt x="13275" y="11115"/>
                    <a:pt x="13202" y="11071"/>
                  </a:cubicBezTo>
                  <a:lnTo>
                    <a:pt x="13202" y="11071"/>
                  </a:lnTo>
                  <a:cubicBezTo>
                    <a:pt x="13241" y="11091"/>
                    <a:pt x="13278" y="11101"/>
                    <a:pt x="13312" y="11101"/>
                  </a:cubicBezTo>
                  <a:cubicBezTo>
                    <a:pt x="13339" y="11101"/>
                    <a:pt x="13364" y="11094"/>
                    <a:pt x="13385" y="11082"/>
                  </a:cubicBezTo>
                  <a:lnTo>
                    <a:pt x="13385" y="11082"/>
                  </a:lnTo>
                  <a:cubicBezTo>
                    <a:pt x="13385" y="11082"/>
                    <a:pt x="13385" y="11083"/>
                    <a:pt x="13384" y="11083"/>
                  </a:cubicBezTo>
                  <a:lnTo>
                    <a:pt x="13513" y="11008"/>
                  </a:lnTo>
                  <a:cubicBezTo>
                    <a:pt x="13563" y="10979"/>
                    <a:pt x="13593" y="10917"/>
                    <a:pt x="13593" y="10831"/>
                  </a:cubicBezTo>
                  <a:lnTo>
                    <a:pt x="13612" y="4680"/>
                  </a:lnTo>
                  <a:cubicBezTo>
                    <a:pt x="13612" y="4505"/>
                    <a:pt x="13489" y="4293"/>
                    <a:pt x="13337" y="4204"/>
                  </a:cubicBezTo>
                  <a:lnTo>
                    <a:pt x="6124" y="39"/>
                  </a:lnTo>
                  <a:cubicBezTo>
                    <a:pt x="6079" y="13"/>
                    <a:pt x="6036" y="1"/>
                    <a:pt x="5999" y="1"/>
                  </a:cubicBez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1" name="Google Shape;4271;p32"/>
            <p:cNvSpPr/>
            <p:nvPr/>
          </p:nvSpPr>
          <p:spPr>
            <a:xfrm>
              <a:off x="1822175" y="2850700"/>
              <a:ext cx="5225" cy="6325"/>
            </a:xfrm>
            <a:custGeom>
              <a:rect b="b" l="l" r="r" t="t"/>
              <a:pathLst>
                <a:path extrusionOk="0" h="253" w="209">
                  <a:moveTo>
                    <a:pt x="208" y="0"/>
                  </a:moveTo>
                  <a:lnTo>
                    <a:pt x="81" y="74"/>
                  </a:lnTo>
                  <a:cubicBezTo>
                    <a:pt x="81" y="161"/>
                    <a:pt x="50" y="223"/>
                    <a:pt x="1" y="252"/>
                  </a:cubicBezTo>
                  <a:lnTo>
                    <a:pt x="128" y="177"/>
                  </a:lnTo>
                  <a:cubicBezTo>
                    <a:pt x="178" y="148"/>
                    <a:pt x="208" y="88"/>
                    <a:pt x="208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2" name="Google Shape;4272;p32"/>
            <p:cNvSpPr/>
            <p:nvPr/>
          </p:nvSpPr>
          <p:spPr>
            <a:xfrm>
              <a:off x="1824175" y="2696900"/>
              <a:ext cx="3675" cy="155650"/>
            </a:xfrm>
            <a:custGeom>
              <a:rect b="b" l="l" r="r" t="t"/>
              <a:pathLst>
                <a:path extrusionOk="0" h="6226" w="147">
                  <a:moveTo>
                    <a:pt x="147" y="1"/>
                  </a:moveTo>
                  <a:lnTo>
                    <a:pt x="18" y="76"/>
                  </a:lnTo>
                  <a:lnTo>
                    <a:pt x="1" y="6226"/>
                  </a:lnTo>
                  <a:lnTo>
                    <a:pt x="128" y="6152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3" name="Google Shape;4273;p32"/>
            <p:cNvSpPr/>
            <p:nvPr/>
          </p:nvSpPr>
          <p:spPr>
            <a:xfrm>
              <a:off x="1637400" y="2580875"/>
              <a:ext cx="183550" cy="106000"/>
            </a:xfrm>
            <a:custGeom>
              <a:rect b="b" l="l" r="r" t="t"/>
              <a:pathLst>
                <a:path extrusionOk="0" h="4240" w="7342">
                  <a:moveTo>
                    <a:pt x="130" y="1"/>
                  </a:moveTo>
                  <a:lnTo>
                    <a:pt x="1" y="75"/>
                  </a:lnTo>
                  <a:lnTo>
                    <a:pt x="7214" y="4239"/>
                  </a:lnTo>
                  <a:lnTo>
                    <a:pt x="7341" y="4166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4" name="Google Shape;4274;p32"/>
            <p:cNvSpPr/>
            <p:nvPr/>
          </p:nvSpPr>
          <p:spPr>
            <a:xfrm>
              <a:off x="1817725" y="2685000"/>
              <a:ext cx="10125" cy="13825"/>
            </a:xfrm>
            <a:custGeom>
              <a:rect b="b" l="l" r="r" t="t"/>
              <a:pathLst>
                <a:path extrusionOk="0" h="553" w="405">
                  <a:moveTo>
                    <a:pt x="128" y="1"/>
                  </a:moveTo>
                  <a:lnTo>
                    <a:pt x="1" y="74"/>
                  </a:lnTo>
                  <a:cubicBezTo>
                    <a:pt x="153" y="164"/>
                    <a:pt x="277" y="377"/>
                    <a:pt x="276" y="552"/>
                  </a:cubicBezTo>
                  <a:lnTo>
                    <a:pt x="405" y="477"/>
                  </a:lnTo>
                  <a:cubicBezTo>
                    <a:pt x="405" y="302"/>
                    <a:pt x="282" y="88"/>
                    <a:pt x="128" y="1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5" name="Google Shape;4275;p32"/>
            <p:cNvSpPr/>
            <p:nvPr/>
          </p:nvSpPr>
          <p:spPr>
            <a:xfrm>
              <a:off x="1630050" y="2581800"/>
              <a:ext cx="194625" cy="275650"/>
            </a:xfrm>
            <a:custGeom>
              <a:rect b="b" l="l" r="r" t="t"/>
              <a:pathLst>
                <a:path extrusionOk="0" h="11026" w="7785">
                  <a:moveTo>
                    <a:pt x="172" y="0"/>
                  </a:moveTo>
                  <a:cubicBezTo>
                    <a:pt x="81" y="0"/>
                    <a:pt x="18" y="72"/>
                    <a:pt x="18" y="196"/>
                  </a:cubicBezTo>
                  <a:lnTo>
                    <a:pt x="2" y="6346"/>
                  </a:lnTo>
                  <a:cubicBezTo>
                    <a:pt x="0" y="6521"/>
                    <a:pt x="123" y="6734"/>
                    <a:pt x="277" y="6823"/>
                  </a:cubicBezTo>
                  <a:lnTo>
                    <a:pt x="7489" y="10988"/>
                  </a:lnTo>
                  <a:cubicBezTo>
                    <a:pt x="7534" y="11014"/>
                    <a:pt x="7575" y="11026"/>
                    <a:pt x="7613" y="11026"/>
                  </a:cubicBezTo>
                  <a:cubicBezTo>
                    <a:pt x="7703" y="11026"/>
                    <a:pt x="7766" y="10954"/>
                    <a:pt x="7766" y="10830"/>
                  </a:cubicBezTo>
                  <a:lnTo>
                    <a:pt x="7783" y="4680"/>
                  </a:lnTo>
                  <a:cubicBezTo>
                    <a:pt x="7784" y="4505"/>
                    <a:pt x="7660" y="4292"/>
                    <a:pt x="7508" y="4202"/>
                  </a:cubicBezTo>
                  <a:lnTo>
                    <a:pt x="295" y="38"/>
                  </a:lnTo>
                  <a:cubicBezTo>
                    <a:pt x="251" y="12"/>
                    <a:pt x="209" y="0"/>
                    <a:pt x="172" y="0"/>
                  </a:cubicBez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6" name="Google Shape;4276;p32"/>
            <p:cNvSpPr/>
            <p:nvPr/>
          </p:nvSpPr>
          <p:spPr>
            <a:xfrm>
              <a:off x="1487500" y="2833625"/>
              <a:ext cx="2925" cy="7750"/>
            </a:xfrm>
            <a:custGeom>
              <a:rect b="b" l="l" r="r" t="t"/>
              <a:pathLst>
                <a:path extrusionOk="0" h="310" w="117">
                  <a:moveTo>
                    <a:pt x="1" y="1"/>
                  </a:moveTo>
                  <a:lnTo>
                    <a:pt x="1" y="148"/>
                  </a:lnTo>
                  <a:cubicBezTo>
                    <a:pt x="1" y="207"/>
                    <a:pt x="39" y="265"/>
                    <a:pt x="116" y="310"/>
                  </a:cubicBezTo>
                  <a:lnTo>
                    <a:pt x="116" y="161"/>
                  </a:lnTo>
                  <a:cubicBezTo>
                    <a:pt x="39" y="118"/>
                    <a:pt x="1" y="58"/>
                    <a:pt x="1" y="1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7" name="Google Shape;4277;p32"/>
            <p:cNvSpPr/>
            <p:nvPr/>
          </p:nvSpPr>
          <p:spPr>
            <a:xfrm>
              <a:off x="1817425" y="2860550"/>
              <a:ext cx="2875" cy="7725"/>
            </a:xfrm>
            <a:custGeom>
              <a:rect b="b" l="l" r="r" t="t"/>
              <a:pathLst>
                <a:path extrusionOk="0" h="309" w="115">
                  <a:moveTo>
                    <a:pt x="114" y="1"/>
                  </a:moveTo>
                  <a:cubicBezTo>
                    <a:pt x="114" y="58"/>
                    <a:pt x="76" y="116"/>
                    <a:pt x="0" y="159"/>
                  </a:cubicBezTo>
                  <a:lnTo>
                    <a:pt x="0" y="308"/>
                  </a:lnTo>
                  <a:cubicBezTo>
                    <a:pt x="76" y="265"/>
                    <a:pt x="114" y="207"/>
                    <a:pt x="114" y="150"/>
                  </a:cubicBezTo>
                  <a:lnTo>
                    <a:pt x="114" y="1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8" name="Google Shape;4278;p32"/>
            <p:cNvSpPr/>
            <p:nvPr/>
          </p:nvSpPr>
          <p:spPr>
            <a:xfrm>
              <a:off x="1684450" y="2864525"/>
              <a:ext cx="133000" cy="80975"/>
            </a:xfrm>
            <a:custGeom>
              <a:rect b="b" l="l" r="r" t="t"/>
              <a:pathLst>
                <a:path extrusionOk="0" h="3239" w="5320">
                  <a:moveTo>
                    <a:pt x="5319" y="0"/>
                  </a:moveTo>
                  <a:lnTo>
                    <a:pt x="2" y="3091"/>
                  </a:lnTo>
                  <a:lnTo>
                    <a:pt x="1" y="3239"/>
                  </a:lnTo>
                  <a:lnTo>
                    <a:pt x="1" y="3239"/>
                  </a:lnTo>
                  <a:lnTo>
                    <a:pt x="5319" y="149"/>
                  </a:lnTo>
                  <a:lnTo>
                    <a:pt x="5319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9" name="Google Shape;4279;p32"/>
            <p:cNvSpPr/>
            <p:nvPr/>
          </p:nvSpPr>
          <p:spPr>
            <a:xfrm>
              <a:off x="1490400" y="2837625"/>
              <a:ext cx="180325" cy="107875"/>
            </a:xfrm>
            <a:custGeom>
              <a:rect b="b" l="l" r="r" t="t"/>
              <a:pathLst>
                <a:path extrusionOk="0" h="4315" w="7213">
                  <a:moveTo>
                    <a:pt x="0" y="1"/>
                  </a:moveTo>
                  <a:lnTo>
                    <a:pt x="0" y="150"/>
                  </a:lnTo>
                  <a:lnTo>
                    <a:pt x="7213" y="4315"/>
                  </a:lnTo>
                  <a:lnTo>
                    <a:pt x="7213" y="41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0" name="Google Shape;4280;p32"/>
            <p:cNvSpPr/>
            <p:nvPr/>
          </p:nvSpPr>
          <p:spPr>
            <a:xfrm>
              <a:off x="1670700" y="2941800"/>
              <a:ext cx="13825" cy="5350"/>
            </a:xfrm>
            <a:custGeom>
              <a:rect b="b" l="l" r="r" t="t"/>
              <a:pathLst>
                <a:path extrusionOk="0" h="214" w="553">
                  <a:moveTo>
                    <a:pt x="1" y="0"/>
                  </a:moveTo>
                  <a:lnTo>
                    <a:pt x="1" y="148"/>
                  </a:lnTo>
                  <a:cubicBezTo>
                    <a:pt x="78" y="191"/>
                    <a:pt x="178" y="213"/>
                    <a:pt x="277" y="213"/>
                  </a:cubicBezTo>
                  <a:cubicBezTo>
                    <a:pt x="377" y="213"/>
                    <a:pt x="476" y="191"/>
                    <a:pt x="552" y="148"/>
                  </a:cubicBezTo>
                  <a:lnTo>
                    <a:pt x="552" y="0"/>
                  </a:lnTo>
                  <a:cubicBezTo>
                    <a:pt x="476" y="44"/>
                    <a:pt x="377" y="66"/>
                    <a:pt x="277" y="66"/>
                  </a:cubicBezTo>
                  <a:cubicBezTo>
                    <a:pt x="177" y="66"/>
                    <a:pt x="77" y="44"/>
                    <a:pt x="1" y="0"/>
                  </a:cubicBez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1" name="Google Shape;4281;p32"/>
            <p:cNvSpPr/>
            <p:nvPr/>
          </p:nvSpPr>
          <p:spPr>
            <a:xfrm>
              <a:off x="1486550" y="2750775"/>
              <a:ext cx="334700" cy="192675"/>
            </a:xfrm>
            <a:custGeom>
              <a:rect b="b" l="l" r="r" t="t"/>
              <a:pathLst>
                <a:path extrusionOk="0" h="7707" w="13388">
                  <a:moveTo>
                    <a:pt x="5746" y="0"/>
                  </a:moveTo>
                  <a:cubicBezTo>
                    <a:pt x="5646" y="0"/>
                    <a:pt x="5546" y="22"/>
                    <a:pt x="5471" y="66"/>
                  </a:cubicBezTo>
                  <a:lnTo>
                    <a:pt x="153" y="3157"/>
                  </a:lnTo>
                  <a:cubicBezTo>
                    <a:pt x="1" y="3244"/>
                    <a:pt x="1" y="3387"/>
                    <a:pt x="154" y="3475"/>
                  </a:cubicBezTo>
                  <a:lnTo>
                    <a:pt x="7367" y="7641"/>
                  </a:lnTo>
                  <a:cubicBezTo>
                    <a:pt x="7444" y="7685"/>
                    <a:pt x="7544" y="7707"/>
                    <a:pt x="7643" y="7707"/>
                  </a:cubicBezTo>
                  <a:cubicBezTo>
                    <a:pt x="7743" y="7707"/>
                    <a:pt x="7842" y="7685"/>
                    <a:pt x="7918" y="7641"/>
                  </a:cubicBezTo>
                  <a:lnTo>
                    <a:pt x="13235" y="4550"/>
                  </a:lnTo>
                  <a:cubicBezTo>
                    <a:pt x="13388" y="4463"/>
                    <a:pt x="13386" y="4320"/>
                    <a:pt x="13234" y="4232"/>
                  </a:cubicBezTo>
                  <a:lnTo>
                    <a:pt x="6021" y="66"/>
                  </a:lnTo>
                  <a:cubicBezTo>
                    <a:pt x="5945" y="22"/>
                    <a:pt x="5845" y="0"/>
                    <a:pt x="5746" y="0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2" name="Google Shape;4282;p32"/>
            <p:cNvSpPr/>
            <p:nvPr/>
          </p:nvSpPr>
          <p:spPr>
            <a:xfrm>
              <a:off x="1550300" y="2759175"/>
              <a:ext cx="256925" cy="147850"/>
            </a:xfrm>
            <a:custGeom>
              <a:rect b="b" l="l" r="r" t="t"/>
              <a:pathLst>
                <a:path extrusionOk="0" h="5914" w="10277">
                  <a:moveTo>
                    <a:pt x="3179" y="1"/>
                  </a:moveTo>
                  <a:cubicBezTo>
                    <a:pt x="3106" y="1"/>
                    <a:pt x="3033" y="17"/>
                    <a:pt x="2978" y="49"/>
                  </a:cubicBezTo>
                  <a:lnTo>
                    <a:pt x="111" y="1715"/>
                  </a:lnTo>
                  <a:cubicBezTo>
                    <a:pt x="1" y="1779"/>
                    <a:pt x="1" y="1884"/>
                    <a:pt x="111" y="1948"/>
                  </a:cubicBezTo>
                  <a:lnTo>
                    <a:pt x="6897" y="5866"/>
                  </a:lnTo>
                  <a:cubicBezTo>
                    <a:pt x="6953" y="5898"/>
                    <a:pt x="7026" y="5914"/>
                    <a:pt x="7099" y="5914"/>
                  </a:cubicBezTo>
                  <a:cubicBezTo>
                    <a:pt x="7172" y="5914"/>
                    <a:pt x="7244" y="5898"/>
                    <a:pt x="7300" y="5866"/>
                  </a:cubicBezTo>
                  <a:lnTo>
                    <a:pt x="10166" y="4199"/>
                  </a:lnTo>
                  <a:cubicBezTo>
                    <a:pt x="10277" y="4136"/>
                    <a:pt x="10277" y="4031"/>
                    <a:pt x="10165" y="3967"/>
                  </a:cubicBezTo>
                  <a:lnTo>
                    <a:pt x="10166" y="3967"/>
                  </a:lnTo>
                  <a:lnTo>
                    <a:pt x="3381" y="49"/>
                  </a:lnTo>
                  <a:cubicBezTo>
                    <a:pt x="3324" y="17"/>
                    <a:pt x="3251" y="1"/>
                    <a:pt x="3179" y="1"/>
                  </a:cubicBez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3" name="Google Shape;4283;p32"/>
            <p:cNvSpPr/>
            <p:nvPr/>
          </p:nvSpPr>
          <p:spPr>
            <a:xfrm>
              <a:off x="1554750" y="2841100"/>
              <a:ext cx="99625" cy="57125"/>
            </a:xfrm>
            <a:custGeom>
              <a:rect b="b" l="l" r="r" t="t"/>
              <a:pathLst>
                <a:path extrusionOk="0" h="2285" w="3985">
                  <a:moveTo>
                    <a:pt x="1694" y="0"/>
                  </a:moveTo>
                  <a:cubicBezTo>
                    <a:pt x="1647" y="0"/>
                    <a:pt x="1600" y="11"/>
                    <a:pt x="1557" y="32"/>
                  </a:cubicBezTo>
                  <a:lnTo>
                    <a:pt x="76" y="894"/>
                  </a:lnTo>
                  <a:cubicBezTo>
                    <a:pt x="1" y="937"/>
                    <a:pt x="1" y="1009"/>
                    <a:pt x="76" y="1052"/>
                  </a:cubicBezTo>
                  <a:lnTo>
                    <a:pt x="2155" y="2252"/>
                  </a:lnTo>
                  <a:cubicBezTo>
                    <a:pt x="2198" y="2274"/>
                    <a:pt x="2245" y="2284"/>
                    <a:pt x="2292" y="2284"/>
                  </a:cubicBezTo>
                  <a:cubicBezTo>
                    <a:pt x="2338" y="2284"/>
                    <a:pt x="2385" y="2274"/>
                    <a:pt x="2428" y="2252"/>
                  </a:cubicBezTo>
                  <a:lnTo>
                    <a:pt x="3909" y="1392"/>
                  </a:lnTo>
                  <a:cubicBezTo>
                    <a:pt x="3984" y="1347"/>
                    <a:pt x="3984" y="1277"/>
                    <a:pt x="3909" y="1234"/>
                  </a:cubicBezTo>
                  <a:lnTo>
                    <a:pt x="1831" y="32"/>
                  </a:lnTo>
                  <a:cubicBezTo>
                    <a:pt x="1788" y="11"/>
                    <a:pt x="1741" y="0"/>
                    <a:pt x="1694" y="0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4" name="Google Shape;4284;p32"/>
            <p:cNvSpPr/>
            <p:nvPr/>
          </p:nvSpPr>
          <p:spPr>
            <a:xfrm>
              <a:off x="1716600" y="2829175"/>
              <a:ext cx="77725" cy="48650"/>
            </a:xfrm>
            <a:custGeom>
              <a:rect b="b" l="l" r="r" t="t"/>
              <a:pathLst>
                <a:path extrusionOk="0" h="1946" w="3109">
                  <a:moveTo>
                    <a:pt x="1217" y="1"/>
                  </a:moveTo>
                  <a:lnTo>
                    <a:pt x="632" y="340"/>
                  </a:lnTo>
                  <a:lnTo>
                    <a:pt x="632" y="396"/>
                  </a:lnTo>
                  <a:lnTo>
                    <a:pt x="585" y="368"/>
                  </a:lnTo>
                  <a:lnTo>
                    <a:pt x="1" y="707"/>
                  </a:lnTo>
                  <a:lnTo>
                    <a:pt x="1" y="853"/>
                  </a:lnTo>
                  <a:lnTo>
                    <a:pt x="589" y="1193"/>
                  </a:lnTo>
                  <a:lnTo>
                    <a:pt x="652" y="1156"/>
                  </a:lnTo>
                  <a:lnTo>
                    <a:pt x="652" y="1230"/>
                  </a:lnTo>
                  <a:lnTo>
                    <a:pt x="1241" y="1569"/>
                  </a:lnTo>
                  <a:lnTo>
                    <a:pt x="1304" y="1532"/>
                  </a:lnTo>
                  <a:lnTo>
                    <a:pt x="1304" y="1606"/>
                  </a:lnTo>
                  <a:lnTo>
                    <a:pt x="1892" y="1946"/>
                  </a:lnTo>
                  <a:lnTo>
                    <a:pt x="2476" y="1606"/>
                  </a:lnTo>
                  <a:lnTo>
                    <a:pt x="2476" y="1551"/>
                  </a:lnTo>
                  <a:lnTo>
                    <a:pt x="2523" y="1579"/>
                  </a:lnTo>
                  <a:lnTo>
                    <a:pt x="3107" y="1239"/>
                  </a:lnTo>
                  <a:lnTo>
                    <a:pt x="3109" y="1093"/>
                  </a:lnTo>
                  <a:lnTo>
                    <a:pt x="2520" y="754"/>
                  </a:lnTo>
                  <a:lnTo>
                    <a:pt x="2456" y="790"/>
                  </a:lnTo>
                  <a:lnTo>
                    <a:pt x="2457" y="717"/>
                  </a:lnTo>
                  <a:lnTo>
                    <a:pt x="1869" y="377"/>
                  </a:lnTo>
                  <a:lnTo>
                    <a:pt x="1804" y="414"/>
                  </a:lnTo>
                  <a:lnTo>
                    <a:pt x="1804" y="340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5" name="Google Shape;4285;p32"/>
            <p:cNvSpPr/>
            <p:nvPr/>
          </p:nvSpPr>
          <p:spPr>
            <a:xfrm>
              <a:off x="1677125" y="2861325"/>
              <a:ext cx="61925" cy="39425"/>
            </a:xfrm>
            <a:custGeom>
              <a:rect b="b" l="l" r="r" t="t"/>
              <a:pathLst>
                <a:path extrusionOk="0" h="1577" w="2477">
                  <a:moveTo>
                    <a:pt x="584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9" y="826"/>
                  </a:lnTo>
                  <a:lnTo>
                    <a:pt x="652" y="787"/>
                  </a:lnTo>
                  <a:lnTo>
                    <a:pt x="652" y="861"/>
                  </a:lnTo>
                  <a:lnTo>
                    <a:pt x="1240" y="1200"/>
                  </a:lnTo>
                  <a:lnTo>
                    <a:pt x="1305" y="1164"/>
                  </a:lnTo>
                  <a:lnTo>
                    <a:pt x="1305" y="1237"/>
                  </a:lnTo>
                  <a:lnTo>
                    <a:pt x="1892" y="1577"/>
                  </a:lnTo>
                  <a:lnTo>
                    <a:pt x="2477" y="1237"/>
                  </a:lnTo>
                  <a:lnTo>
                    <a:pt x="2477" y="1091"/>
                  </a:lnTo>
                  <a:lnTo>
                    <a:pt x="1952" y="789"/>
                  </a:lnTo>
                  <a:lnTo>
                    <a:pt x="2472" y="486"/>
                  </a:lnTo>
                  <a:lnTo>
                    <a:pt x="2472" y="340"/>
                  </a:lnTo>
                  <a:lnTo>
                    <a:pt x="1884" y="1"/>
                  </a:lnTo>
                  <a:lnTo>
                    <a:pt x="1300" y="340"/>
                  </a:lnTo>
                  <a:lnTo>
                    <a:pt x="1300" y="412"/>
                  </a:lnTo>
                  <a:lnTo>
                    <a:pt x="1237" y="375"/>
                  </a:lnTo>
                  <a:lnTo>
                    <a:pt x="1173" y="412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6" name="Google Shape;4286;p32"/>
            <p:cNvSpPr/>
            <p:nvPr/>
          </p:nvSpPr>
          <p:spPr>
            <a:xfrm>
              <a:off x="1618375" y="2763350"/>
              <a:ext cx="110775" cy="67700"/>
            </a:xfrm>
            <a:custGeom>
              <a:rect b="b" l="l" r="r" t="t"/>
              <a:pathLst>
                <a:path extrusionOk="0" h="2708" w="4431">
                  <a:moveTo>
                    <a:pt x="585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8" y="826"/>
                  </a:lnTo>
                  <a:lnTo>
                    <a:pt x="651" y="789"/>
                  </a:lnTo>
                  <a:lnTo>
                    <a:pt x="651" y="862"/>
                  </a:lnTo>
                  <a:lnTo>
                    <a:pt x="1240" y="1202"/>
                  </a:lnTo>
                  <a:lnTo>
                    <a:pt x="1304" y="1165"/>
                  </a:lnTo>
                  <a:lnTo>
                    <a:pt x="1303" y="1239"/>
                  </a:lnTo>
                  <a:lnTo>
                    <a:pt x="1891" y="1578"/>
                  </a:lnTo>
                  <a:lnTo>
                    <a:pt x="1956" y="1542"/>
                  </a:lnTo>
                  <a:lnTo>
                    <a:pt x="1956" y="1615"/>
                  </a:lnTo>
                  <a:lnTo>
                    <a:pt x="2543" y="1955"/>
                  </a:lnTo>
                  <a:lnTo>
                    <a:pt x="2607" y="1918"/>
                  </a:lnTo>
                  <a:lnTo>
                    <a:pt x="2607" y="1992"/>
                  </a:lnTo>
                  <a:lnTo>
                    <a:pt x="3194" y="2331"/>
                  </a:lnTo>
                  <a:lnTo>
                    <a:pt x="3258" y="2294"/>
                  </a:lnTo>
                  <a:lnTo>
                    <a:pt x="3258" y="2368"/>
                  </a:lnTo>
                  <a:lnTo>
                    <a:pt x="3847" y="2708"/>
                  </a:lnTo>
                  <a:lnTo>
                    <a:pt x="4431" y="2368"/>
                  </a:lnTo>
                  <a:lnTo>
                    <a:pt x="4431" y="2221"/>
                  </a:lnTo>
                  <a:lnTo>
                    <a:pt x="3842" y="1883"/>
                  </a:lnTo>
                  <a:lnTo>
                    <a:pt x="3779" y="1919"/>
                  </a:lnTo>
                  <a:lnTo>
                    <a:pt x="3779" y="1846"/>
                  </a:lnTo>
                  <a:lnTo>
                    <a:pt x="3191" y="1506"/>
                  </a:lnTo>
                  <a:lnTo>
                    <a:pt x="3128" y="1543"/>
                  </a:lnTo>
                  <a:lnTo>
                    <a:pt x="3128" y="1469"/>
                  </a:lnTo>
                  <a:lnTo>
                    <a:pt x="2539" y="1130"/>
                  </a:lnTo>
                  <a:lnTo>
                    <a:pt x="2476" y="1167"/>
                  </a:lnTo>
                  <a:lnTo>
                    <a:pt x="2476" y="1093"/>
                  </a:lnTo>
                  <a:lnTo>
                    <a:pt x="1888" y="753"/>
                  </a:lnTo>
                  <a:lnTo>
                    <a:pt x="1825" y="790"/>
                  </a:lnTo>
                  <a:lnTo>
                    <a:pt x="1825" y="717"/>
                  </a:lnTo>
                  <a:lnTo>
                    <a:pt x="1237" y="377"/>
                  </a:lnTo>
                  <a:lnTo>
                    <a:pt x="1172" y="414"/>
                  </a:lnTo>
                  <a:lnTo>
                    <a:pt x="1174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7" name="Google Shape;4287;p32"/>
            <p:cNvSpPr/>
            <p:nvPr/>
          </p:nvSpPr>
          <p:spPr>
            <a:xfrm>
              <a:off x="1563125" y="2776675"/>
              <a:ext cx="143125" cy="86475"/>
            </a:xfrm>
            <a:custGeom>
              <a:rect b="b" l="l" r="r" t="t"/>
              <a:pathLst>
                <a:path extrusionOk="0" h="3459" w="5725">
                  <a:moveTo>
                    <a:pt x="1877" y="1"/>
                  </a:moveTo>
                  <a:lnTo>
                    <a:pt x="1294" y="340"/>
                  </a:lnTo>
                  <a:lnTo>
                    <a:pt x="1294" y="414"/>
                  </a:lnTo>
                  <a:lnTo>
                    <a:pt x="1231" y="377"/>
                  </a:lnTo>
                  <a:lnTo>
                    <a:pt x="648" y="717"/>
                  </a:lnTo>
                  <a:lnTo>
                    <a:pt x="648" y="789"/>
                  </a:lnTo>
                  <a:lnTo>
                    <a:pt x="585" y="753"/>
                  </a:lnTo>
                  <a:lnTo>
                    <a:pt x="1" y="1093"/>
                  </a:lnTo>
                  <a:lnTo>
                    <a:pt x="1" y="1239"/>
                  </a:lnTo>
                  <a:lnTo>
                    <a:pt x="588" y="1578"/>
                  </a:lnTo>
                  <a:lnTo>
                    <a:pt x="652" y="1542"/>
                  </a:lnTo>
                  <a:lnTo>
                    <a:pt x="652" y="1615"/>
                  </a:lnTo>
                  <a:lnTo>
                    <a:pt x="3195" y="3082"/>
                  </a:lnTo>
                  <a:lnTo>
                    <a:pt x="3259" y="3046"/>
                  </a:lnTo>
                  <a:lnTo>
                    <a:pt x="3259" y="3119"/>
                  </a:lnTo>
                  <a:lnTo>
                    <a:pt x="3846" y="3459"/>
                  </a:lnTo>
                  <a:lnTo>
                    <a:pt x="4431" y="3119"/>
                  </a:lnTo>
                  <a:lnTo>
                    <a:pt x="4431" y="3047"/>
                  </a:lnTo>
                  <a:lnTo>
                    <a:pt x="4494" y="3082"/>
                  </a:lnTo>
                  <a:lnTo>
                    <a:pt x="5077" y="2743"/>
                  </a:lnTo>
                  <a:lnTo>
                    <a:pt x="5077" y="2669"/>
                  </a:lnTo>
                  <a:lnTo>
                    <a:pt x="5140" y="2706"/>
                  </a:lnTo>
                  <a:lnTo>
                    <a:pt x="5725" y="2367"/>
                  </a:lnTo>
                  <a:lnTo>
                    <a:pt x="5725" y="2221"/>
                  </a:lnTo>
                  <a:lnTo>
                    <a:pt x="5137" y="1881"/>
                  </a:lnTo>
                  <a:lnTo>
                    <a:pt x="5072" y="1918"/>
                  </a:lnTo>
                  <a:lnTo>
                    <a:pt x="5072" y="1844"/>
                  </a:lnTo>
                  <a:lnTo>
                    <a:pt x="4485" y="1505"/>
                  </a:lnTo>
                  <a:lnTo>
                    <a:pt x="4421" y="1542"/>
                  </a:lnTo>
                  <a:lnTo>
                    <a:pt x="4421" y="1468"/>
                  </a:lnTo>
                  <a:lnTo>
                    <a:pt x="3832" y="1128"/>
                  </a:lnTo>
                  <a:lnTo>
                    <a:pt x="3769" y="1165"/>
                  </a:lnTo>
                  <a:lnTo>
                    <a:pt x="3769" y="1091"/>
                  </a:lnTo>
                  <a:lnTo>
                    <a:pt x="3181" y="752"/>
                  </a:lnTo>
                  <a:lnTo>
                    <a:pt x="3116" y="790"/>
                  </a:lnTo>
                  <a:lnTo>
                    <a:pt x="3116" y="717"/>
                  </a:lnTo>
                  <a:lnTo>
                    <a:pt x="2530" y="377"/>
                  </a:lnTo>
                  <a:lnTo>
                    <a:pt x="2465" y="414"/>
                  </a:lnTo>
                  <a:lnTo>
                    <a:pt x="2465" y="340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8" name="Google Shape;4288;p32"/>
            <p:cNvSpPr/>
            <p:nvPr/>
          </p:nvSpPr>
          <p:spPr>
            <a:xfrm>
              <a:off x="1747100" y="283767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4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9" name="Google Shape;4289;p32"/>
            <p:cNvSpPr/>
            <p:nvPr/>
          </p:nvSpPr>
          <p:spPr>
            <a:xfrm>
              <a:off x="1732400" y="283767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0" name="Google Shape;4290;p32"/>
            <p:cNvSpPr/>
            <p:nvPr/>
          </p:nvSpPr>
          <p:spPr>
            <a:xfrm>
              <a:off x="1732400" y="28291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2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1" name="Google Shape;4291;p32"/>
            <p:cNvSpPr/>
            <p:nvPr/>
          </p:nvSpPr>
          <p:spPr>
            <a:xfrm>
              <a:off x="1763375" y="2847075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2" name="Google Shape;4292;p32"/>
            <p:cNvSpPr/>
            <p:nvPr/>
          </p:nvSpPr>
          <p:spPr>
            <a:xfrm>
              <a:off x="1748675" y="28470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3" name="Google Shape;4293;p32"/>
            <p:cNvSpPr/>
            <p:nvPr/>
          </p:nvSpPr>
          <p:spPr>
            <a:xfrm>
              <a:off x="1748675" y="2838600"/>
              <a:ext cx="29375" cy="17000"/>
            </a:xfrm>
            <a:custGeom>
              <a:rect b="b" l="l" r="r" t="t"/>
              <a:pathLst>
                <a:path extrusionOk="0" h="680" w="1175">
                  <a:moveTo>
                    <a:pt x="586" y="0"/>
                  </a:moveTo>
                  <a:lnTo>
                    <a:pt x="1" y="340"/>
                  </a:lnTo>
                  <a:lnTo>
                    <a:pt x="589" y="679"/>
                  </a:lnTo>
                  <a:lnTo>
                    <a:pt x="1174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4" name="Google Shape;4294;p32"/>
            <p:cNvSpPr/>
            <p:nvPr/>
          </p:nvSpPr>
          <p:spPr>
            <a:xfrm>
              <a:off x="1779675" y="285650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5" name="Google Shape;4295;p32"/>
            <p:cNvSpPr/>
            <p:nvPr/>
          </p:nvSpPr>
          <p:spPr>
            <a:xfrm>
              <a:off x="1764950" y="2856500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2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6" name="Google Shape;4296;p32"/>
            <p:cNvSpPr/>
            <p:nvPr/>
          </p:nvSpPr>
          <p:spPr>
            <a:xfrm>
              <a:off x="1765000" y="28480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7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7" name="Google Shape;4297;p32"/>
            <p:cNvSpPr/>
            <p:nvPr/>
          </p:nvSpPr>
          <p:spPr>
            <a:xfrm>
              <a:off x="1731325" y="2846850"/>
              <a:ext cx="14600" cy="12150"/>
            </a:xfrm>
            <a:custGeom>
              <a:rect b="b" l="l" r="r" t="t"/>
              <a:pathLst>
                <a:path extrusionOk="0" h="486" w="584">
                  <a:moveTo>
                    <a:pt x="584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8" name="Google Shape;4298;p32"/>
            <p:cNvSpPr/>
            <p:nvPr/>
          </p:nvSpPr>
          <p:spPr>
            <a:xfrm>
              <a:off x="1716600" y="2846850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9" name="Google Shape;4299;p32"/>
            <p:cNvSpPr/>
            <p:nvPr/>
          </p:nvSpPr>
          <p:spPr>
            <a:xfrm>
              <a:off x="1716600" y="283835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0" name="Google Shape;4300;p32"/>
            <p:cNvSpPr/>
            <p:nvPr/>
          </p:nvSpPr>
          <p:spPr>
            <a:xfrm>
              <a:off x="1747600" y="2856250"/>
              <a:ext cx="14625" cy="12175"/>
            </a:xfrm>
            <a:custGeom>
              <a:rect b="b" l="l" r="r" t="t"/>
              <a:pathLst>
                <a:path extrusionOk="0" h="487" w="585">
                  <a:moveTo>
                    <a:pt x="584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1" name="Google Shape;4301;p32"/>
            <p:cNvSpPr/>
            <p:nvPr/>
          </p:nvSpPr>
          <p:spPr>
            <a:xfrm>
              <a:off x="1732900" y="2856250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2" name="Google Shape;4302;p32"/>
            <p:cNvSpPr/>
            <p:nvPr/>
          </p:nvSpPr>
          <p:spPr>
            <a:xfrm>
              <a:off x="1732900" y="28477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9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3" name="Google Shape;4303;p32"/>
            <p:cNvSpPr/>
            <p:nvPr/>
          </p:nvSpPr>
          <p:spPr>
            <a:xfrm>
              <a:off x="1763875" y="286567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4" name="Google Shape;4304;p32"/>
            <p:cNvSpPr/>
            <p:nvPr/>
          </p:nvSpPr>
          <p:spPr>
            <a:xfrm>
              <a:off x="1749175" y="286567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5" name="Google Shape;4305;p32"/>
            <p:cNvSpPr/>
            <p:nvPr/>
          </p:nvSpPr>
          <p:spPr>
            <a:xfrm>
              <a:off x="1749175" y="28571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6" name="Google Shape;4306;p32"/>
            <p:cNvSpPr/>
            <p:nvPr/>
          </p:nvSpPr>
          <p:spPr>
            <a:xfrm>
              <a:off x="1724300" y="2869825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5" y="0"/>
                  </a:moveTo>
                  <a:lnTo>
                    <a:pt x="2" y="340"/>
                  </a:lnTo>
                  <a:lnTo>
                    <a:pt x="0" y="486"/>
                  </a:lnTo>
                  <a:lnTo>
                    <a:pt x="0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7" name="Google Shape;4307;p32"/>
            <p:cNvSpPr/>
            <p:nvPr/>
          </p:nvSpPr>
          <p:spPr>
            <a:xfrm>
              <a:off x="1709625" y="286982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7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8" name="Google Shape;4308;p32"/>
            <p:cNvSpPr/>
            <p:nvPr/>
          </p:nvSpPr>
          <p:spPr>
            <a:xfrm>
              <a:off x="1709625" y="286132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2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9" name="Google Shape;4309;p32"/>
            <p:cNvSpPr/>
            <p:nvPr/>
          </p:nvSpPr>
          <p:spPr>
            <a:xfrm>
              <a:off x="1691825" y="286982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0" name="Google Shape;4310;p32"/>
            <p:cNvSpPr/>
            <p:nvPr/>
          </p:nvSpPr>
          <p:spPr>
            <a:xfrm>
              <a:off x="1677125" y="286982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1" name="Google Shape;4311;p32"/>
            <p:cNvSpPr/>
            <p:nvPr/>
          </p:nvSpPr>
          <p:spPr>
            <a:xfrm>
              <a:off x="1677125" y="286132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2" name="Google Shape;4312;p32"/>
            <p:cNvSpPr/>
            <p:nvPr/>
          </p:nvSpPr>
          <p:spPr>
            <a:xfrm>
              <a:off x="1708125" y="28791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3" name="Google Shape;4313;p32"/>
            <p:cNvSpPr/>
            <p:nvPr/>
          </p:nvSpPr>
          <p:spPr>
            <a:xfrm>
              <a:off x="1693400" y="28791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4" name="Google Shape;4314;p32"/>
            <p:cNvSpPr/>
            <p:nvPr/>
          </p:nvSpPr>
          <p:spPr>
            <a:xfrm>
              <a:off x="1693400" y="2870700"/>
              <a:ext cx="29375" cy="17000"/>
            </a:xfrm>
            <a:custGeom>
              <a:rect b="b" l="l" r="r" t="t"/>
              <a:pathLst>
                <a:path extrusionOk="0" h="680" w="1175">
                  <a:moveTo>
                    <a:pt x="586" y="0"/>
                  </a:moveTo>
                  <a:lnTo>
                    <a:pt x="1" y="340"/>
                  </a:lnTo>
                  <a:lnTo>
                    <a:pt x="589" y="679"/>
                  </a:lnTo>
                  <a:lnTo>
                    <a:pt x="1175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5" name="Google Shape;4315;p32"/>
            <p:cNvSpPr/>
            <p:nvPr/>
          </p:nvSpPr>
          <p:spPr>
            <a:xfrm>
              <a:off x="1724400" y="288860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6" name="Google Shape;4316;p32"/>
            <p:cNvSpPr/>
            <p:nvPr/>
          </p:nvSpPr>
          <p:spPr>
            <a:xfrm>
              <a:off x="1709700" y="288860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2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7" name="Google Shape;4317;p32"/>
            <p:cNvSpPr/>
            <p:nvPr/>
          </p:nvSpPr>
          <p:spPr>
            <a:xfrm>
              <a:off x="1709725" y="28801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1" y="340"/>
                  </a:lnTo>
                  <a:lnTo>
                    <a:pt x="588" y="680"/>
                  </a:lnTo>
                  <a:lnTo>
                    <a:pt x="1173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8" name="Google Shape;4318;p32"/>
            <p:cNvSpPr/>
            <p:nvPr/>
          </p:nvSpPr>
          <p:spPr>
            <a:xfrm>
              <a:off x="1633075" y="277185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9" name="Google Shape;4319;p32"/>
            <p:cNvSpPr/>
            <p:nvPr/>
          </p:nvSpPr>
          <p:spPr>
            <a:xfrm>
              <a:off x="1618375" y="27718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8" y="486"/>
                  </a:lnTo>
                  <a:lnTo>
                    <a:pt x="588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0" name="Google Shape;4320;p32"/>
            <p:cNvSpPr/>
            <p:nvPr/>
          </p:nvSpPr>
          <p:spPr>
            <a:xfrm>
              <a:off x="1618375" y="2763350"/>
              <a:ext cx="29350" cy="17000"/>
            </a:xfrm>
            <a:custGeom>
              <a:rect b="b" l="l" r="r" t="t"/>
              <a:pathLst>
                <a:path extrusionOk="0" h="680" w="1174">
                  <a:moveTo>
                    <a:pt x="585" y="1"/>
                  </a:moveTo>
                  <a:lnTo>
                    <a:pt x="0" y="340"/>
                  </a:lnTo>
                  <a:lnTo>
                    <a:pt x="588" y="680"/>
                  </a:lnTo>
                  <a:lnTo>
                    <a:pt x="1174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1" name="Google Shape;4321;p32"/>
            <p:cNvSpPr/>
            <p:nvPr/>
          </p:nvSpPr>
          <p:spPr>
            <a:xfrm>
              <a:off x="1649350" y="2781250"/>
              <a:ext cx="14675" cy="12150"/>
            </a:xfrm>
            <a:custGeom>
              <a:rect b="b" l="l" r="r" t="t"/>
              <a:pathLst>
                <a:path extrusionOk="0" h="486" w="587">
                  <a:moveTo>
                    <a:pt x="586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2" name="Google Shape;4322;p32"/>
            <p:cNvSpPr/>
            <p:nvPr/>
          </p:nvSpPr>
          <p:spPr>
            <a:xfrm>
              <a:off x="1634650" y="27812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2" y="1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3" name="Google Shape;4323;p32"/>
            <p:cNvSpPr/>
            <p:nvPr/>
          </p:nvSpPr>
          <p:spPr>
            <a:xfrm>
              <a:off x="1634675" y="2772775"/>
              <a:ext cx="29350" cy="17000"/>
            </a:xfrm>
            <a:custGeom>
              <a:rect b="b" l="l" r="r" t="t"/>
              <a:pathLst>
                <a:path extrusionOk="0" h="680" w="1174">
                  <a:moveTo>
                    <a:pt x="585" y="0"/>
                  </a:moveTo>
                  <a:lnTo>
                    <a:pt x="1" y="340"/>
                  </a:lnTo>
                  <a:lnTo>
                    <a:pt x="588" y="679"/>
                  </a:lnTo>
                  <a:lnTo>
                    <a:pt x="1173" y="34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4" name="Google Shape;4324;p32"/>
            <p:cNvSpPr/>
            <p:nvPr/>
          </p:nvSpPr>
          <p:spPr>
            <a:xfrm>
              <a:off x="1665650" y="2790650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5" y="1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5" y="147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5" name="Google Shape;4325;p32"/>
            <p:cNvSpPr/>
            <p:nvPr/>
          </p:nvSpPr>
          <p:spPr>
            <a:xfrm>
              <a:off x="1650925" y="2790650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2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6" name="Google Shape;4326;p32"/>
            <p:cNvSpPr/>
            <p:nvPr/>
          </p:nvSpPr>
          <p:spPr>
            <a:xfrm>
              <a:off x="1650975" y="27821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7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7" name="Google Shape;4327;p32"/>
            <p:cNvSpPr/>
            <p:nvPr/>
          </p:nvSpPr>
          <p:spPr>
            <a:xfrm>
              <a:off x="1681925" y="2800075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586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8" name="Google Shape;4328;p32"/>
            <p:cNvSpPr/>
            <p:nvPr/>
          </p:nvSpPr>
          <p:spPr>
            <a:xfrm>
              <a:off x="1667250" y="2800075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8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9" name="Google Shape;4329;p32"/>
            <p:cNvSpPr/>
            <p:nvPr/>
          </p:nvSpPr>
          <p:spPr>
            <a:xfrm>
              <a:off x="1667250" y="27915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0" name="Google Shape;4330;p32"/>
            <p:cNvSpPr/>
            <p:nvPr/>
          </p:nvSpPr>
          <p:spPr>
            <a:xfrm>
              <a:off x="1698200" y="2809475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1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1" name="Google Shape;4331;p32"/>
            <p:cNvSpPr/>
            <p:nvPr/>
          </p:nvSpPr>
          <p:spPr>
            <a:xfrm>
              <a:off x="1683550" y="28094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7" y="486"/>
                  </a:lnTo>
                  <a:lnTo>
                    <a:pt x="588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2" name="Google Shape;4332;p32"/>
            <p:cNvSpPr/>
            <p:nvPr/>
          </p:nvSpPr>
          <p:spPr>
            <a:xfrm>
              <a:off x="1683550" y="28010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8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3" name="Google Shape;4333;p32"/>
            <p:cNvSpPr/>
            <p:nvPr/>
          </p:nvSpPr>
          <p:spPr>
            <a:xfrm>
              <a:off x="1714525" y="2818850"/>
              <a:ext cx="14625" cy="12200"/>
            </a:xfrm>
            <a:custGeom>
              <a:rect b="b" l="l" r="r" t="t"/>
              <a:pathLst>
                <a:path extrusionOk="0" h="488" w="585">
                  <a:moveTo>
                    <a:pt x="585" y="1"/>
                  </a:moveTo>
                  <a:lnTo>
                    <a:pt x="1" y="342"/>
                  </a:lnTo>
                  <a:lnTo>
                    <a:pt x="1" y="488"/>
                  </a:lnTo>
                  <a:lnTo>
                    <a:pt x="585" y="148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4" name="Google Shape;4334;p32"/>
            <p:cNvSpPr/>
            <p:nvPr/>
          </p:nvSpPr>
          <p:spPr>
            <a:xfrm>
              <a:off x="1699825" y="2818850"/>
              <a:ext cx="14725" cy="12200"/>
            </a:xfrm>
            <a:custGeom>
              <a:rect b="b" l="l" r="r" t="t"/>
              <a:pathLst>
                <a:path extrusionOk="0" h="488" w="589">
                  <a:moveTo>
                    <a:pt x="0" y="1"/>
                  </a:moveTo>
                  <a:lnTo>
                    <a:pt x="0" y="148"/>
                  </a:lnTo>
                  <a:lnTo>
                    <a:pt x="589" y="488"/>
                  </a:lnTo>
                  <a:lnTo>
                    <a:pt x="589" y="3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5" name="Google Shape;4335;p32"/>
            <p:cNvSpPr/>
            <p:nvPr/>
          </p:nvSpPr>
          <p:spPr>
            <a:xfrm>
              <a:off x="1699825" y="28104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39"/>
                  </a:lnTo>
                  <a:lnTo>
                    <a:pt x="589" y="680"/>
                  </a:lnTo>
                  <a:lnTo>
                    <a:pt x="1173" y="339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6" name="Google Shape;4336;p32"/>
            <p:cNvSpPr/>
            <p:nvPr/>
          </p:nvSpPr>
          <p:spPr>
            <a:xfrm>
              <a:off x="1610175" y="2785175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7" name="Google Shape;4337;p32"/>
            <p:cNvSpPr/>
            <p:nvPr/>
          </p:nvSpPr>
          <p:spPr>
            <a:xfrm>
              <a:off x="1595475" y="2785175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8" name="Google Shape;4338;p32"/>
            <p:cNvSpPr/>
            <p:nvPr/>
          </p:nvSpPr>
          <p:spPr>
            <a:xfrm>
              <a:off x="1595475" y="27766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9" name="Google Shape;4339;p32"/>
            <p:cNvSpPr/>
            <p:nvPr/>
          </p:nvSpPr>
          <p:spPr>
            <a:xfrm>
              <a:off x="1626475" y="2794575"/>
              <a:ext cx="14600" cy="12175"/>
            </a:xfrm>
            <a:custGeom>
              <a:rect b="b" l="l" r="r" t="t"/>
              <a:pathLst>
                <a:path extrusionOk="0" h="487" w="584">
                  <a:moveTo>
                    <a:pt x="584" y="1"/>
                  </a:moveTo>
                  <a:lnTo>
                    <a:pt x="0" y="339"/>
                  </a:lnTo>
                  <a:lnTo>
                    <a:pt x="0" y="486"/>
                  </a:lnTo>
                  <a:lnTo>
                    <a:pt x="584" y="14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0" name="Google Shape;4340;p32"/>
            <p:cNvSpPr/>
            <p:nvPr/>
          </p:nvSpPr>
          <p:spPr>
            <a:xfrm>
              <a:off x="1611750" y="27945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1" name="Google Shape;4341;p32"/>
            <p:cNvSpPr/>
            <p:nvPr/>
          </p:nvSpPr>
          <p:spPr>
            <a:xfrm>
              <a:off x="1611750" y="2786100"/>
              <a:ext cx="29325" cy="16950"/>
            </a:xfrm>
            <a:custGeom>
              <a:rect b="b" l="l" r="r" t="t"/>
              <a:pathLst>
                <a:path extrusionOk="0" h="678" w="1173">
                  <a:moveTo>
                    <a:pt x="586" y="0"/>
                  </a:moveTo>
                  <a:lnTo>
                    <a:pt x="1" y="340"/>
                  </a:lnTo>
                  <a:lnTo>
                    <a:pt x="589" y="678"/>
                  </a:lnTo>
                  <a:lnTo>
                    <a:pt x="1173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2" name="Google Shape;4342;p32"/>
            <p:cNvSpPr/>
            <p:nvPr/>
          </p:nvSpPr>
          <p:spPr>
            <a:xfrm>
              <a:off x="1642750" y="2803950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3" name="Google Shape;4343;p32"/>
            <p:cNvSpPr/>
            <p:nvPr/>
          </p:nvSpPr>
          <p:spPr>
            <a:xfrm>
              <a:off x="1628050" y="28039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4" name="Google Shape;4344;p32"/>
            <p:cNvSpPr/>
            <p:nvPr/>
          </p:nvSpPr>
          <p:spPr>
            <a:xfrm>
              <a:off x="1628050" y="2795450"/>
              <a:ext cx="29350" cy="17000"/>
            </a:xfrm>
            <a:custGeom>
              <a:rect b="b" l="l" r="r" t="t"/>
              <a:pathLst>
                <a:path extrusionOk="0" h="680" w="1174">
                  <a:moveTo>
                    <a:pt x="585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4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5" name="Google Shape;4345;p32"/>
            <p:cNvSpPr/>
            <p:nvPr/>
          </p:nvSpPr>
          <p:spPr>
            <a:xfrm>
              <a:off x="1659025" y="2813350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6" name="Google Shape;4346;p32"/>
            <p:cNvSpPr/>
            <p:nvPr/>
          </p:nvSpPr>
          <p:spPr>
            <a:xfrm>
              <a:off x="1644325" y="2813350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2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7" name="Google Shape;4347;p32"/>
            <p:cNvSpPr/>
            <p:nvPr/>
          </p:nvSpPr>
          <p:spPr>
            <a:xfrm>
              <a:off x="1644375" y="28048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7" y="679"/>
                  </a:lnTo>
                  <a:lnTo>
                    <a:pt x="1172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8" name="Google Shape;4348;p32"/>
            <p:cNvSpPr/>
            <p:nvPr/>
          </p:nvSpPr>
          <p:spPr>
            <a:xfrm>
              <a:off x="1675325" y="2822775"/>
              <a:ext cx="14650" cy="12150"/>
            </a:xfrm>
            <a:custGeom>
              <a:rect b="b" l="l" r="r" t="t"/>
              <a:pathLst>
                <a:path extrusionOk="0" h="486" w="586">
                  <a:moveTo>
                    <a:pt x="586" y="0"/>
                  </a:moveTo>
                  <a:lnTo>
                    <a:pt x="2" y="340"/>
                  </a:lnTo>
                  <a:lnTo>
                    <a:pt x="0" y="486"/>
                  </a:lnTo>
                  <a:lnTo>
                    <a:pt x="586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9" name="Google Shape;4349;p32"/>
            <p:cNvSpPr/>
            <p:nvPr/>
          </p:nvSpPr>
          <p:spPr>
            <a:xfrm>
              <a:off x="1660600" y="2822775"/>
              <a:ext cx="14775" cy="12150"/>
            </a:xfrm>
            <a:custGeom>
              <a:rect b="b" l="l" r="r" t="t"/>
              <a:pathLst>
                <a:path extrusionOk="0" h="486" w="591">
                  <a:moveTo>
                    <a:pt x="2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91" y="34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0" name="Google Shape;4350;p32"/>
            <p:cNvSpPr/>
            <p:nvPr/>
          </p:nvSpPr>
          <p:spPr>
            <a:xfrm>
              <a:off x="1660650" y="28142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1" name="Google Shape;4351;p32"/>
            <p:cNvSpPr/>
            <p:nvPr/>
          </p:nvSpPr>
          <p:spPr>
            <a:xfrm>
              <a:off x="1691600" y="28321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2" name="Google Shape;4352;p32"/>
            <p:cNvSpPr/>
            <p:nvPr/>
          </p:nvSpPr>
          <p:spPr>
            <a:xfrm>
              <a:off x="1676925" y="28321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8" y="486"/>
                  </a:lnTo>
                  <a:lnTo>
                    <a:pt x="589" y="3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3" name="Google Shape;4353;p32"/>
            <p:cNvSpPr/>
            <p:nvPr/>
          </p:nvSpPr>
          <p:spPr>
            <a:xfrm>
              <a:off x="1676925" y="28237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0"/>
                  </a:moveTo>
                  <a:lnTo>
                    <a:pt x="1" y="340"/>
                  </a:lnTo>
                  <a:lnTo>
                    <a:pt x="589" y="679"/>
                  </a:lnTo>
                  <a:lnTo>
                    <a:pt x="1173" y="34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4" name="Google Shape;4354;p32"/>
            <p:cNvSpPr/>
            <p:nvPr/>
          </p:nvSpPr>
          <p:spPr>
            <a:xfrm>
              <a:off x="1593975" y="27945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2" y="339"/>
                  </a:lnTo>
                  <a:lnTo>
                    <a:pt x="0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5" name="Google Shape;4355;p32"/>
            <p:cNvSpPr/>
            <p:nvPr/>
          </p:nvSpPr>
          <p:spPr>
            <a:xfrm>
              <a:off x="1579300" y="2794575"/>
              <a:ext cx="14750" cy="12175"/>
            </a:xfrm>
            <a:custGeom>
              <a:rect b="b" l="l" r="r" t="t"/>
              <a:pathLst>
                <a:path extrusionOk="0" h="487" w="590">
                  <a:moveTo>
                    <a:pt x="1" y="1"/>
                  </a:moveTo>
                  <a:lnTo>
                    <a:pt x="1" y="147"/>
                  </a:lnTo>
                  <a:lnTo>
                    <a:pt x="587" y="486"/>
                  </a:lnTo>
                  <a:lnTo>
                    <a:pt x="589" y="3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6" name="Google Shape;4356;p32"/>
            <p:cNvSpPr/>
            <p:nvPr/>
          </p:nvSpPr>
          <p:spPr>
            <a:xfrm>
              <a:off x="1579300" y="2786100"/>
              <a:ext cx="29325" cy="16950"/>
            </a:xfrm>
            <a:custGeom>
              <a:rect b="b" l="l" r="r" t="t"/>
              <a:pathLst>
                <a:path extrusionOk="0" h="678" w="1173">
                  <a:moveTo>
                    <a:pt x="584" y="0"/>
                  </a:moveTo>
                  <a:lnTo>
                    <a:pt x="1" y="340"/>
                  </a:lnTo>
                  <a:lnTo>
                    <a:pt x="589" y="678"/>
                  </a:lnTo>
                  <a:lnTo>
                    <a:pt x="1173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7" name="Google Shape;4357;p32"/>
            <p:cNvSpPr/>
            <p:nvPr/>
          </p:nvSpPr>
          <p:spPr>
            <a:xfrm>
              <a:off x="1610250" y="2803950"/>
              <a:ext cx="14675" cy="12150"/>
            </a:xfrm>
            <a:custGeom>
              <a:rect b="b" l="l" r="r" t="t"/>
              <a:pathLst>
                <a:path extrusionOk="0" h="486" w="587">
                  <a:moveTo>
                    <a:pt x="586" y="0"/>
                  </a:moveTo>
                  <a:lnTo>
                    <a:pt x="2" y="340"/>
                  </a:lnTo>
                  <a:lnTo>
                    <a:pt x="1" y="486"/>
                  </a:lnTo>
                  <a:lnTo>
                    <a:pt x="586" y="146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8" name="Google Shape;4358;p32"/>
            <p:cNvSpPr/>
            <p:nvPr/>
          </p:nvSpPr>
          <p:spPr>
            <a:xfrm>
              <a:off x="1595600" y="28039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7" y="486"/>
                  </a:lnTo>
                  <a:lnTo>
                    <a:pt x="588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9" name="Google Shape;4359;p32"/>
            <p:cNvSpPr/>
            <p:nvPr/>
          </p:nvSpPr>
          <p:spPr>
            <a:xfrm>
              <a:off x="1595600" y="279545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1"/>
                  </a:moveTo>
                  <a:lnTo>
                    <a:pt x="0" y="340"/>
                  </a:lnTo>
                  <a:lnTo>
                    <a:pt x="588" y="680"/>
                  </a:lnTo>
                  <a:lnTo>
                    <a:pt x="1172" y="34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0" name="Google Shape;4360;p32"/>
            <p:cNvSpPr/>
            <p:nvPr/>
          </p:nvSpPr>
          <p:spPr>
            <a:xfrm>
              <a:off x="1626575" y="2813350"/>
              <a:ext cx="14625" cy="12175"/>
            </a:xfrm>
            <a:custGeom>
              <a:rect b="b" l="l" r="r" t="t"/>
              <a:pathLst>
                <a:path extrusionOk="0" h="487" w="585">
                  <a:moveTo>
                    <a:pt x="585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1" name="Google Shape;4361;p32"/>
            <p:cNvSpPr/>
            <p:nvPr/>
          </p:nvSpPr>
          <p:spPr>
            <a:xfrm>
              <a:off x="1611875" y="2813350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2" name="Google Shape;4362;p32"/>
            <p:cNvSpPr/>
            <p:nvPr/>
          </p:nvSpPr>
          <p:spPr>
            <a:xfrm>
              <a:off x="1611875" y="28048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4" y="0"/>
                  </a:moveTo>
                  <a:lnTo>
                    <a:pt x="0" y="340"/>
                  </a:lnTo>
                  <a:lnTo>
                    <a:pt x="589" y="679"/>
                  </a:lnTo>
                  <a:lnTo>
                    <a:pt x="1173" y="34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3" name="Google Shape;4363;p32"/>
            <p:cNvSpPr/>
            <p:nvPr/>
          </p:nvSpPr>
          <p:spPr>
            <a:xfrm>
              <a:off x="1642875" y="2822775"/>
              <a:ext cx="14600" cy="12150"/>
            </a:xfrm>
            <a:custGeom>
              <a:rect b="b" l="l" r="r" t="t"/>
              <a:pathLst>
                <a:path extrusionOk="0" h="486" w="584">
                  <a:moveTo>
                    <a:pt x="584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4" name="Google Shape;4364;p32"/>
            <p:cNvSpPr/>
            <p:nvPr/>
          </p:nvSpPr>
          <p:spPr>
            <a:xfrm>
              <a:off x="1628150" y="2822775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5" name="Google Shape;4365;p32"/>
            <p:cNvSpPr/>
            <p:nvPr/>
          </p:nvSpPr>
          <p:spPr>
            <a:xfrm>
              <a:off x="1628150" y="2814275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6" name="Google Shape;4366;p32"/>
            <p:cNvSpPr/>
            <p:nvPr/>
          </p:nvSpPr>
          <p:spPr>
            <a:xfrm>
              <a:off x="1659150" y="2832175"/>
              <a:ext cx="14625" cy="12175"/>
            </a:xfrm>
            <a:custGeom>
              <a:rect b="b" l="l" r="r" t="t"/>
              <a:pathLst>
                <a:path extrusionOk="0" h="487" w="585">
                  <a:moveTo>
                    <a:pt x="584" y="1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4" y="14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7" name="Google Shape;4367;p32"/>
            <p:cNvSpPr/>
            <p:nvPr/>
          </p:nvSpPr>
          <p:spPr>
            <a:xfrm>
              <a:off x="1644450" y="28321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0" y="1"/>
                  </a:moveTo>
                  <a:lnTo>
                    <a:pt x="0" y="147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8" name="Google Shape;4368;p32"/>
            <p:cNvSpPr/>
            <p:nvPr/>
          </p:nvSpPr>
          <p:spPr>
            <a:xfrm>
              <a:off x="1644450" y="28237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0"/>
                  </a:moveTo>
                  <a:lnTo>
                    <a:pt x="0" y="340"/>
                  </a:lnTo>
                  <a:lnTo>
                    <a:pt x="589" y="679"/>
                  </a:lnTo>
                  <a:lnTo>
                    <a:pt x="1172" y="34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9" name="Google Shape;4369;p32"/>
            <p:cNvSpPr/>
            <p:nvPr/>
          </p:nvSpPr>
          <p:spPr>
            <a:xfrm>
              <a:off x="1675425" y="2841575"/>
              <a:ext cx="14675" cy="12175"/>
            </a:xfrm>
            <a:custGeom>
              <a:rect b="b" l="l" r="r" t="t"/>
              <a:pathLst>
                <a:path extrusionOk="0" h="487" w="587">
                  <a:moveTo>
                    <a:pt x="586" y="1"/>
                  </a:moveTo>
                  <a:lnTo>
                    <a:pt x="1" y="341"/>
                  </a:lnTo>
                  <a:lnTo>
                    <a:pt x="1" y="486"/>
                  </a:lnTo>
                  <a:lnTo>
                    <a:pt x="585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0" name="Google Shape;4370;p32"/>
            <p:cNvSpPr/>
            <p:nvPr/>
          </p:nvSpPr>
          <p:spPr>
            <a:xfrm>
              <a:off x="1660725" y="2841575"/>
              <a:ext cx="14725" cy="12175"/>
            </a:xfrm>
            <a:custGeom>
              <a:rect b="b" l="l" r="r" t="t"/>
              <a:pathLst>
                <a:path extrusionOk="0" h="487" w="589">
                  <a:moveTo>
                    <a:pt x="1" y="1"/>
                  </a:moveTo>
                  <a:lnTo>
                    <a:pt x="1" y="147"/>
                  </a:lnTo>
                  <a:lnTo>
                    <a:pt x="589" y="486"/>
                  </a:lnTo>
                  <a:lnTo>
                    <a:pt x="589" y="3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1" name="Google Shape;4371;p32"/>
            <p:cNvSpPr/>
            <p:nvPr/>
          </p:nvSpPr>
          <p:spPr>
            <a:xfrm>
              <a:off x="1660725" y="2833100"/>
              <a:ext cx="29375" cy="17000"/>
            </a:xfrm>
            <a:custGeom>
              <a:rect b="b" l="l" r="r" t="t"/>
              <a:pathLst>
                <a:path extrusionOk="0" h="680" w="1175">
                  <a:moveTo>
                    <a:pt x="586" y="0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4" y="34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2" name="Google Shape;4372;p32"/>
            <p:cNvSpPr/>
            <p:nvPr/>
          </p:nvSpPr>
          <p:spPr>
            <a:xfrm>
              <a:off x="1577800" y="2803950"/>
              <a:ext cx="14625" cy="12150"/>
            </a:xfrm>
            <a:custGeom>
              <a:rect b="b" l="l" r="r" t="t"/>
              <a:pathLst>
                <a:path extrusionOk="0" h="486" w="585">
                  <a:moveTo>
                    <a:pt x="585" y="0"/>
                  </a:moveTo>
                  <a:lnTo>
                    <a:pt x="1" y="340"/>
                  </a:lnTo>
                  <a:lnTo>
                    <a:pt x="1" y="486"/>
                  </a:lnTo>
                  <a:lnTo>
                    <a:pt x="585" y="14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3" name="Google Shape;4373;p32"/>
            <p:cNvSpPr/>
            <p:nvPr/>
          </p:nvSpPr>
          <p:spPr>
            <a:xfrm>
              <a:off x="1563100" y="2803950"/>
              <a:ext cx="14725" cy="12150"/>
            </a:xfrm>
            <a:custGeom>
              <a:rect b="b" l="l" r="r" t="t"/>
              <a:pathLst>
                <a:path extrusionOk="0" h="486" w="589">
                  <a:moveTo>
                    <a:pt x="0" y="0"/>
                  </a:moveTo>
                  <a:lnTo>
                    <a:pt x="0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4" name="Google Shape;4374;p32"/>
            <p:cNvSpPr/>
            <p:nvPr/>
          </p:nvSpPr>
          <p:spPr>
            <a:xfrm>
              <a:off x="1563100" y="279545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6" y="1"/>
                  </a:moveTo>
                  <a:lnTo>
                    <a:pt x="0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5" name="Google Shape;4375;p32"/>
            <p:cNvSpPr/>
            <p:nvPr/>
          </p:nvSpPr>
          <p:spPr>
            <a:xfrm>
              <a:off x="1642950" y="2841575"/>
              <a:ext cx="14650" cy="12175"/>
            </a:xfrm>
            <a:custGeom>
              <a:rect b="b" l="l" r="r" t="t"/>
              <a:pathLst>
                <a:path extrusionOk="0" h="487" w="586">
                  <a:moveTo>
                    <a:pt x="586" y="1"/>
                  </a:moveTo>
                  <a:lnTo>
                    <a:pt x="2" y="341"/>
                  </a:lnTo>
                  <a:lnTo>
                    <a:pt x="0" y="486"/>
                  </a:lnTo>
                  <a:lnTo>
                    <a:pt x="586" y="14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6" name="Google Shape;4376;p32"/>
            <p:cNvSpPr/>
            <p:nvPr/>
          </p:nvSpPr>
          <p:spPr>
            <a:xfrm>
              <a:off x="1579375" y="2813350"/>
              <a:ext cx="63625" cy="40400"/>
            </a:xfrm>
            <a:custGeom>
              <a:rect b="b" l="l" r="r" t="t"/>
              <a:pathLst>
                <a:path extrusionOk="0" h="1616" w="2545">
                  <a:moveTo>
                    <a:pt x="2" y="1"/>
                  </a:moveTo>
                  <a:lnTo>
                    <a:pt x="1" y="147"/>
                  </a:lnTo>
                  <a:lnTo>
                    <a:pt x="2543" y="1615"/>
                  </a:lnTo>
                  <a:lnTo>
                    <a:pt x="2545" y="147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7" name="Google Shape;4377;p32"/>
            <p:cNvSpPr/>
            <p:nvPr/>
          </p:nvSpPr>
          <p:spPr>
            <a:xfrm>
              <a:off x="1579425" y="2804875"/>
              <a:ext cx="78175" cy="45225"/>
            </a:xfrm>
            <a:custGeom>
              <a:rect b="b" l="l" r="r" t="t"/>
              <a:pathLst>
                <a:path extrusionOk="0" h="1809" w="3127">
                  <a:moveTo>
                    <a:pt x="584" y="0"/>
                  </a:moveTo>
                  <a:lnTo>
                    <a:pt x="0" y="340"/>
                  </a:lnTo>
                  <a:lnTo>
                    <a:pt x="2543" y="1809"/>
                  </a:lnTo>
                  <a:lnTo>
                    <a:pt x="3127" y="1469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8" name="Google Shape;4378;p32"/>
            <p:cNvSpPr/>
            <p:nvPr/>
          </p:nvSpPr>
          <p:spPr>
            <a:xfrm>
              <a:off x="1659275" y="2851000"/>
              <a:ext cx="14600" cy="12150"/>
            </a:xfrm>
            <a:custGeom>
              <a:rect b="b" l="l" r="r" t="t"/>
              <a:pathLst>
                <a:path extrusionOk="0" h="486" w="584">
                  <a:moveTo>
                    <a:pt x="584" y="0"/>
                  </a:moveTo>
                  <a:lnTo>
                    <a:pt x="0" y="340"/>
                  </a:lnTo>
                  <a:lnTo>
                    <a:pt x="0" y="486"/>
                  </a:lnTo>
                  <a:lnTo>
                    <a:pt x="584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12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9" name="Google Shape;4379;p32"/>
            <p:cNvSpPr/>
            <p:nvPr/>
          </p:nvSpPr>
          <p:spPr>
            <a:xfrm>
              <a:off x="1644550" y="2851000"/>
              <a:ext cx="14750" cy="12150"/>
            </a:xfrm>
            <a:custGeom>
              <a:rect b="b" l="l" r="r" t="t"/>
              <a:pathLst>
                <a:path extrusionOk="0" h="486" w="590">
                  <a:moveTo>
                    <a:pt x="1" y="0"/>
                  </a:moveTo>
                  <a:lnTo>
                    <a:pt x="1" y="146"/>
                  </a:lnTo>
                  <a:lnTo>
                    <a:pt x="589" y="486"/>
                  </a:lnTo>
                  <a:lnTo>
                    <a:pt x="589" y="3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3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0" name="Google Shape;4380;p32"/>
            <p:cNvSpPr/>
            <p:nvPr/>
          </p:nvSpPr>
          <p:spPr>
            <a:xfrm>
              <a:off x="1644550" y="2842500"/>
              <a:ext cx="29325" cy="17000"/>
            </a:xfrm>
            <a:custGeom>
              <a:rect b="b" l="l" r="r" t="t"/>
              <a:pathLst>
                <a:path extrusionOk="0" h="680" w="1173">
                  <a:moveTo>
                    <a:pt x="585" y="1"/>
                  </a:moveTo>
                  <a:lnTo>
                    <a:pt x="1" y="340"/>
                  </a:lnTo>
                  <a:lnTo>
                    <a:pt x="589" y="680"/>
                  </a:lnTo>
                  <a:lnTo>
                    <a:pt x="1173" y="34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1" name="Google Shape;4381;p32"/>
            <p:cNvSpPr/>
            <p:nvPr/>
          </p:nvSpPr>
          <p:spPr>
            <a:xfrm>
              <a:off x="1643825" y="2627050"/>
              <a:ext cx="166900" cy="206125"/>
            </a:xfrm>
            <a:custGeom>
              <a:rect b="b" l="l" r="r" t="t"/>
              <a:pathLst>
                <a:path extrusionOk="0" h="8245" w="6676">
                  <a:moveTo>
                    <a:pt x="2182" y="1123"/>
                  </a:moveTo>
                  <a:lnTo>
                    <a:pt x="5766" y="3193"/>
                  </a:lnTo>
                  <a:lnTo>
                    <a:pt x="5757" y="6247"/>
                  </a:lnTo>
                  <a:lnTo>
                    <a:pt x="2173" y="4178"/>
                  </a:lnTo>
                  <a:lnTo>
                    <a:pt x="2182" y="1123"/>
                  </a:lnTo>
                  <a:close/>
                  <a:moveTo>
                    <a:pt x="1486" y="0"/>
                  </a:moveTo>
                  <a:lnTo>
                    <a:pt x="1472" y="5247"/>
                  </a:lnTo>
                  <a:lnTo>
                    <a:pt x="1" y="4397"/>
                  </a:lnTo>
                  <a:lnTo>
                    <a:pt x="1" y="4397"/>
                  </a:lnTo>
                  <a:lnTo>
                    <a:pt x="6662" y="8244"/>
                  </a:lnTo>
                  <a:lnTo>
                    <a:pt x="6676" y="2996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rgbClr val="425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2" name="Google Shape;4382;p32"/>
            <p:cNvSpPr/>
            <p:nvPr/>
          </p:nvSpPr>
          <p:spPr>
            <a:xfrm>
              <a:off x="1643875" y="2605775"/>
              <a:ext cx="37150" cy="152425"/>
            </a:xfrm>
            <a:custGeom>
              <a:rect b="b" l="l" r="r" t="t"/>
              <a:pathLst>
                <a:path extrusionOk="0" h="6097" w="1486">
                  <a:moveTo>
                    <a:pt x="163" y="282"/>
                  </a:moveTo>
                  <a:lnTo>
                    <a:pt x="719" y="604"/>
                  </a:lnTo>
                  <a:lnTo>
                    <a:pt x="718" y="1222"/>
                  </a:lnTo>
                  <a:lnTo>
                    <a:pt x="160" y="899"/>
                  </a:lnTo>
                  <a:lnTo>
                    <a:pt x="163" y="282"/>
                  </a:lnTo>
                  <a:close/>
                  <a:moveTo>
                    <a:pt x="781" y="639"/>
                  </a:moveTo>
                  <a:lnTo>
                    <a:pt x="1337" y="961"/>
                  </a:lnTo>
                  <a:lnTo>
                    <a:pt x="1335" y="1578"/>
                  </a:lnTo>
                  <a:lnTo>
                    <a:pt x="779" y="1256"/>
                  </a:lnTo>
                  <a:lnTo>
                    <a:pt x="781" y="639"/>
                  </a:lnTo>
                  <a:close/>
                  <a:moveTo>
                    <a:pt x="160" y="970"/>
                  </a:moveTo>
                  <a:lnTo>
                    <a:pt x="718" y="1291"/>
                  </a:lnTo>
                  <a:lnTo>
                    <a:pt x="716" y="1908"/>
                  </a:lnTo>
                  <a:lnTo>
                    <a:pt x="158" y="1587"/>
                  </a:lnTo>
                  <a:lnTo>
                    <a:pt x="160" y="970"/>
                  </a:lnTo>
                  <a:close/>
                  <a:moveTo>
                    <a:pt x="779" y="1326"/>
                  </a:moveTo>
                  <a:lnTo>
                    <a:pt x="1335" y="1649"/>
                  </a:lnTo>
                  <a:lnTo>
                    <a:pt x="1334" y="2266"/>
                  </a:lnTo>
                  <a:lnTo>
                    <a:pt x="777" y="1944"/>
                  </a:lnTo>
                  <a:lnTo>
                    <a:pt x="779" y="1326"/>
                  </a:lnTo>
                  <a:close/>
                  <a:moveTo>
                    <a:pt x="158" y="1658"/>
                  </a:moveTo>
                  <a:lnTo>
                    <a:pt x="714" y="1979"/>
                  </a:lnTo>
                  <a:lnTo>
                    <a:pt x="713" y="2597"/>
                  </a:lnTo>
                  <a:lnTo>
                    <a:pt x="157" y="2274"/>
                  </a:lnTo>
                  <a:lnTo>
                    <a:pt x="158" y="1658"/>
                  </a:lnTo>
                  <a:close/>
                  <a:moveTo>
                    <a:pt x="776" y="2014"/>
                  </a:moveTo>
                  <a:lnTo>
                    <a:pt x="1334" y="2336"/>
                  </a:lnTo>
                  <a:lnTo>
                    <a:pt x="1332" y="2953"/>
                  </a:lnTo>
                  <a:lnTo>
                    <a:pt x="774" y="2632"/>
                  </a:lnTo>
                  <a:lnTo>
                    <a:pt x="776" y="2014"/>
                  </a:lnTo>
                  <a:close/>
                  <a:moveTo>
                    <a:pt x="157" y="2345"/>
                  </a:moveTo>
                  <a:lnTo>
                    <a:pt x="713" y="2667"/>
                  </a:lnTo>
                  <a:lnTo>
                    <a:pt x="711" y="3285"/>
                  </a:lnTo>
                  <a:lnTo>
                    <a:pt x="154" y="2962"/>
                  </a:lnTo>
                  <a:lnTo>
                    <a:pt x="157" y="2345"/>
                  </a:lnTo>
                  <a:close/>
                  <a:moveTo>
                    <a:pt x="774" y="2701"/>
                  </a:moveTo>
                  <a:lnTo>
                    <a:pt x="1332" y="3024"/>
                  </a:lnTo>
                  <a:lnTo>
                    <a:pt x="1329" y="3641"/>
                  </a:lnTo>
                  <a:lnTo>
                    <a:pt x="773" y="3319"/>
                  </a:lnTo>
                  <a:lnTo>
                    <a:pt x="774" y="2701"/>
                  </a:lnTo>
                  <a:close/>
                  <a:moveTo>
                    <a:pt x="154" y="3033"/>
                  </a:moveTo>
                  <a:lnTo>
                    <a:pt x="711" y="3354"/>
                  </a:lnTo>
                  <a:lnTo>
                    <a:pt x="710" y="3972"/>
                  </a:lnTo>
                  <a:lnTo>
                    <a:pt x="152" y="3651"/>
                  </a:lnTo>
                  <a:lnTo>
                    <a:pt x="154" y="3033"/>
                  </a:lnTo>
                  <a:close/>
                  <a:moveTo>
                    <a:pt x="773" y="3389"/>
                  </a:moveTo>
                  <a:lnTo>
                    <a:pt x="1329" y="3712"/>
                  </a:lnTo>
                  <a:lnTo>
                    <a:pt x="1327" y="4330"/>
                  </a:lnTo>
                  <a:lnTo>
                    <a:pt x="771" y="4007"/>
                  </a:lnTo>
                  <a:lnTo>
                    <a:pt x="773" y="3389"/>
                  </a:lnTo>
                  <a:close/>
                  <a:moveTo>
                    <a:pt x="876" y="4807"/>
                  </a:moveTo>
                  <a:lnTo>
                    <a:pt x="876" y="4992"/>
                  </a:lnTo>
                  <a:lnTo>
                    <a:pt x="714" y="4900"/>
                  </a:lnTo>
                  <a:lnTo>
                    <a:pt x="714" y="5084"/>
                  </a:lnTo>
                  <a:lnTo>
                    <a:pt x="1037" y="5270"/>
                  </a:lnTo>
                  <a:lnTo>
                    <a:pt x="1037" y="4900"/>
                  </a:lnTo>
                  <a:lnTo>
                    <a:pt x="876" y="4807"/>
                  </a:lnTo>
                  <a:close/>
                  <a:moveTo>
                    <a:pt x="321" y="4028"/>
                  </a:moveTo>
                  <a:lnTo>
                    <a:pt x="877" y="4351"/>
                  </a:lnTo>
                  <a:lnTo>
                    <a:pt x="877" y="4671"/>
                  </a:lnTo>
                  <a:lnTo>
                    <a:pt x="1155" y="4832"/>
                  </a:lnTo>
                  <a:lnTo>
                    <a:pt x="1154" y="5473"/>
                  </a:lnTo>
                  <a:lnTo>
                    <a:pt x="598" y="5150"/>
                  </a:lnTo>
                  <a:lnTo>
                    <a:pt x="599" y="4830"/>
                  </a:lnTo>
                  <a:lnTo>
                    <a:pt x="320" y="4669"/>
                  </a:lnTo>
                  <a:lnTo>
                    <a:pt x="318" y="4669"/>
                  </a:lnTo>
                  <a:lnTo>
                    <a:pt x="321" y="4028"/>
                  </a:lnTo>
                  <a:close/>
                  <a:moveTo>
                    <a:pt x="15" y="0"/>
                  </a:moveTo>
                  <a:lnTo>
                    <a:pt x="0" y="5247"/>
                  </a:lnTo>
                  <a:lnTo>
                    <a:pt x="1470" y="6096"/>
                  </a:lnTo>
                  <a:lnTo>
                    <a:pt x="1486" y="84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3" name="Google Shape;4383;p32"/>
            <p:cNvSpPr/>
            <p:nvPr/>
          </p:nvSpPr>
          <p:spPr>
            <a:xfrm>
              <a:off x="1647850" y="2612850"/>
              <a:ext cx="13975" cy="23475"/>
            </a:xfrm>
            <a:custGeom>
              <a:rect b="b" l="l" r="r" t="t"/>
              <a:pathLst>
                <a:path extrusionOk="0" h="939" w="559">
                  <a:moveTo>
                    <a:pt x="2" y="0"/>
                  </a:moveTo>
                  <a:lnTo>
                    <a:pt x="1" y="618"/>
                  </a:lnTo>
                  <a:lnTo>
                    <a:pt x="557" y="939"/>
                  </a:lnTo>
                  <a:lnTo>
                    <a:pt x="559" y="32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4" name="Google Shape;4384;p32"/>
            <p:cNvSpPr/>
            <p:nvPr/>
          </p:nvSpPr>
          <p:spPr>
            <a:xfrm>
              <a:off x="1663300" y="2621750"/>
              <a:ext cx="14000" cy="23525"/>
            </a:xfrm>
            <a:custGeom>
              <a:rect b="b" l="l" r="r" t="t"/>
              <a:pathLst>
                <a:path extrusionOk="0" h="941" w="560">
                  <a:moveTo>
                    <a:pt x="2" y="0"/>
                  </a:moveTo>
                  <a:lnTo>
                    <a:pt x="0" y="618"/>
                  </a:lnTo>
                  <a:lnTo>
                    <a:pt x="558" y="941"/>
                  </a:lnTo>
                  <a:lnTo>
                    <a:pt x="560" y="32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5" name="Google Shape;4385;p32"/>
            <p:cNvSpPr/>
            <p:nvPr/>
          </p:nvSpPr>
          <p:spPr>
            <a:xfrm>
              <a:off x="1647775" y="2630000"/>
              <a:ext cx="14000" cy="23525"/>
            </a:xfrm>
            <a:custGeom>
              <a:rect b="b" l="l" r="r" t="t"/>
              <a:pathLst>
                <a:path extrusionOk="0" h="941" w="560">
                  <a:moveTo>
                    <a:pt x="2" y="1"/>
                  </a:moveTo>
                  <a:lnTo>
                    <a:pt x="1" y="618"/>
                  </a:lnTo>
                  <a:lnTo>
                    <a:pt x="558" y="941"/>
                  </a:lnTo>
                  <a:lnTo>
                    <a:pt x="560" y="323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6" name="Google Shape;4386;p32"/>
            <p:cNvSpPr/>
            <p:nvPr/>
          </p:nvSpPr>
          <p:spPr>
            <a:xfrm>
              <a:off x="1663250" y="2638950"/>
              <a:ext cx="14025" cy="23500"/>
            </a:xfrm>
            <a:custGeom>
              <a:rect b="b" l="l" r="r" t="t"/>
              <a:pathLst>
                <a:path extrusionOk="0" h="940" w="561">
                  <a:moveTo>
                    <a:pt x="2" y="1"/>
                  </a:moveTo>
                  <a:lnTo>
                    <a:pt x="1" y="618"/>
                  </a:lnTo>
                  <a:lnTo>
                    <a:pt x="557" y="939"/>
                  </a:lnTo>
                  <a:lnTo>
                    <a:pt x="560" y="32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7" name="Google Shape;4387;p32"/>
            <p:cNvSpPr/>
            <p:nvPr/>
          </p:nvSpPr>
          <p:spPr>
            <a:xfrm>
              <a:off x="1647750" y="2647225"/>
              <a:ext cx="14000" cy="23475"/>
            </a:xfrm>
            <a:custGeom>
              <a:rect b="b" l="l" r="r" t="t"/>
              <a:pathLst>
                <a:path extrusionOk="0" h="939" w="560">
                  <a:moveTo>
                    <a:pt x="2" y="0"/>
                  </a:moveTo>
                  <a:lnTo>
                    <a:pt x="0" y="618"/>
                  </a:lnTo>
                  <a:lnTo>
                    <a:pt x="558" y="939"/>
                  </a:lnTo>
                  <a:lnTo>
                    <a:pt x="559" y="32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8" name="Google Shape;4388;p32"/>
            <p:cNvSpPr/>
            <p:nvPr/>
          </p:nvSpPr>
          <p:spPr>
            <a:xfrm>
              <a:off x="1663175" y="2656125"/>
              <a:ext cx="14025" cy="23525"/>
            </a:xfrm>
            <a:custGeom>
              <a:rect b="b" l="l" r="r" t="t"/>
              <a:pathLst>
                <a:path extrusionOk="0" h="941" w="561">
                  <a:moveTo>
                    <a:pt x="4" y="0"/>
                  </a:moveTo>
                  <a:lnTo>
                    <a:pt x="1" y="618"/>
                  </a:lnTo>
                  <a:lnTo>
                    <a:pt x="558" y="941"/>
                  </a:lnTo>
                  <a:lnTo>
                    <a:pt x="560" y="32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9" name="Google Shape;4389;p32"/>
            <p:cNvSpPr/>
            <p:nvPr/>
          </p:nvSpPr>
          <p:spPr>
            <a:xfrm>
              <a:off x="1647700" y="2664425"/>
              <a:ext cx="14000" cy="23475"/>
            </a:xfrm>
            <a:custGeom>
              <a:rect b="b" l="l" r="r" t="t"/>
              <a:pathLst>
                <a:path extrusionOk="0" h="939" w="560">
                  <a:moveTo>
                    <a:pt x="2" y="0"/>
                  </a:moveTo>
                  <a:lnTo>
                    <a:pt x="1" y="618"/>
                  </a:lnTo>
                  <a:lnTo>
                    <a:pt x="557" y="939"/>
                  </a:lnTo>
                  <a:lnTo>
                    <a:pt x="560" y="32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0" name="Google Shape;4390;p32"/>
            <p:cNvSpPr/>
            <p:nvPr/>
          </p:nvSpPr>
          <p:spPr>
            <a:xfrm>
              <a:off x="1663150" y="2673325"/>
              <a:ext cx="14000" cy="23500"/>
            </a:xfrm>
            <a:custGeom>
              <a:rect b="b" l="l" r="r" t="t"/>
              <a:pathLst>
                <a:path extrusionOk="0" h="940" w="560">
                  <a:moveTo>
                    <a:pt x="2" y="1"/>
                  </a:moveTo>
                  <a:lnTo>
                    <a:pt x="0" y="618"/>
                  </a:lnTo>
                  <a:lnTo>
                    <a:pt x="558" y="939"/>
                  </a:lnTo>
                  <a:lnTo>
                    <a:pt x="559" y="323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1" name="Google Shape;4391;p32"/>
            <p:cNvSpPr/>
            <p:nvPr/>
          </p:nvSpPr>
          <p:spPr>
            <a:xfrm>
              <a:off x="1647625" y="2681575"/>
              <a:ext cx="14000" cy="23550"/>
            </a:xfrm>
            <a:custGeom>
              <a:rect b="b" l="l" r="r" t="t"/>
              <a:pathLst>
                <a:path extrusionOk="0" h="942" w="560">
                  <a:moveTo>
                    <a:pt x="4" y="1"/>
                  </a:moveTo>
                  <a:lnTo>
                    <a:pt x="1" y="619"/>
                  </a:lnTo>
                  <a:lnTo>
                    <a:pt x="558" y="941"/>
                  </a:lnTo>
                  <a:lnTo>
                    <a:pt x="560" y="32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2" name="Google Shape;4392;p32"/>
            <p:cNvSpPr/>
            <p:nvPr/>
          </p:nvSpPr>
          <p:spPr>
            <a:xfrm>
              <a:off x="1663100" y="2690525"/>
              <a:ext cx="14000" cy="23500"/>
            </a:xfrm>
            <a:custGeom>
              <a:rect b="b" l="l" r="r" t="t"/>
              <a:pathLst>
                <a:path extrusionOk="0" h="940" w="560">
                  <a:moveTo>
                    <a:pt x="2" y="1"/>
                  </a:moveTo>
                  <a:lnTo>
                    <a:pt x="1" y="618"/>
                  </a:lnTo>
                  <a:lnTo>
                    <a:pt x="558" y="940"/>
                  </a:lnTo>
                  <a:lnTo>
                    <a:pt x="560" y="32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706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3" name="Google Shape;4393;p32"/>
            <p:cNvSpPr/>
            <p:nvPr/>
          </p:nvSpPr>
          <p:spPr>
            <a:xfrm>
              <a:off x="1658775" y="2722575"/>
              <a:ext cx="14000" cy="20025"/>
            </a:xfrm>
            <a:custGeom>
              <a:rect b="b" l="l" r="r" t="t"/>
              <a:pathLst>
                <a:path extrusionOk="0" h="801" w="560">
                  <a:moveTo>
                    <a:pt x="281" y="0"/>
                  </a:moveTo>
                  <a:lnTo>
                    <a:pt x="280" y="135"/>
                  </a:lnTo>
                  <a:lnTo>
                    <a:pt x="441" y="228"/>
                  </a:lnTo>
                  <a:lnTo>
                    <a:pt x="440" y="598"/>
                  </a:lnTo>
                  <a:lnTo>
                    <a:pt x="118" y="412"/>
                  </a:lnTo>
                  <a:lnTo>
                    <a:pt x="118" y="228"/>
                  </a:lnTo>
                  <a:lnTo>
                    <a:pt x="2" y="160"/>
                  </a:lnTo>
                  <a:lnTo>
                    <a:pt x="0" y="479"/>
                  </a:lnTo>
                  <a:lnTo>
                    <a:pt x="558" y="801"/>
                  </a:lnTo>
                  <a:lnTo>
                    <a:pt x="559" y="161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294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4" name="Google Shape;4394;p32"/>
            <p:cNvSpPr/>
            <p:nvPr/>
          </p:nvSpPr>
          <p:spPr>
            <a:xfrm>
              <a:off x="1651825" y="2706500"/>
              <a:ext cx="14000" cy="24075"/>
            </a:xfrm>
            <a:custGeom>
              <a:rect b="b" l="l" r="r" t="t"/>
              <a:pathLst>
                <a:path extrusionOk="0" h="963" w="560">
                  <a:moveTo>
                    <a:pt x="3" y="1"/>
                  </a:moveTo>
                  <a:lnTo>
                    <a:pt x="0" y="642"/>
                  </a:lnTo>
                  <a:lnTo>
                    <a:pt x="280" y="803"/>
                  </a:lnTo>
                  <a:lnTo>
                    <a:pt x="396" y="871"/>
                  </a:lnTo>
                  <a:lnTo>
                    <a:pt x="558" y="963"/>
                  </a:lnTo>
                  <a:lnTo>
                    <a:pt x="558" y="778"/>
                  </a:lnTo>
                  <a:lnTo>
                    <a:pt x="559" y="643"/>
                  </a:lnTo>
                  <a:lnTo>
                    <a:pt x="559" y="322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5" name="Google Shape;4395;p32"/>
            <p:cNvSpPr/>
            <p:nvPr/>
          </p:nvSpPr>
          <p:spPr>
            <a:xfrm>
              <a:off x="1698175" y="2655175"/>
              <a:ext cx="89825" cy="128050"/>
            </a:xfrm>
            <a:custGeom>
              <a:rect b="b" l="l" r="r" t="t"/>
              <a:pathLst>
                <a:path extrusionOk="0" h="5122" w="3593">
                  <a:moveTo>
                    <a:pt x="767" y="1435"/>
                  </a:moveTo>
                  <a:cubicBezTo>
                    <a:pt x="779" y="1435"/>
                    <a:pt x="792" y="1439"/>
                    <a:pt x="805" y="1447"/>
                  </a:cubicBezTo>
                  <a:cubicBezTo>
                    <a:pt x="851" y="1478"/>
                    <a:pt x="882" y="1527"/>
                    <a:pt x="890" y="1582"/>
                  </a:cubicBezTo>
                  <a:lnTo>
                    <a:pt x="1699" y="2049"/>
                  </a:lnTo>
                  <a:lnTo>
                    <a:pt x="1699" y="1951"/>
                  </a:lnTo>
                  <a:lnTo>
                    <a:pt x="1895" y="2065"/>
                  </a:lnTo>
                  <a:lnTo>
                    <a:pt x="1895" y="2163"/>
                  </a:lnTo>
                  <a:lnTo>
                    <a:pt x="2646" y="2596"/>
                  </a:lnTo>
                  <a:cubicBezTo>
                    <a:pt x="2650" y="2566"/>
                    <a:pt x="2668" y="2549"/>
                    <a:pt x="2692" y="2549"/>
                  </a:cubicBezTo>
                  <a:cubicBezTo>
                    <a:pt x="2703" y="2549"/>
                    <a:pt x="2716" y="2553"/>
                    <a:pt x="2730" y="2561"/>
                  </a:cubicBezTo>
                  <a:cubicBezTo>
                    <a:pt x="2781" y="2593"/>
                    <a:pt x="2813" y="2649"/>
                    <a:pt x="2816" y="2708"/>
                  </a:cubicBezTo>
                  <a:cubicBezTo>
                    <a:pt x="2816" y="2715"/>
                    <a:pt x="2815" y="2721"/>
                    <a:pt x="2815" y="2725"/>
                  </a:cubicBezTo>
                  <a:lnTo>
                    <a:pt x="3031" y="2934"/>
                  </a:lnTo>
                  <a:lnTo>
                    <a:pt x="2879" y="2917"/>
                  </a:lnTo>
                  <a:lnTo>
                    <a:pt x="2816" y="3056"/>
                  </a:lnTo>
                  <a:lnTo>
                    <a:pt x="2746" y="2765"/>
                  </a:lnTo>
                  <a:cubicBezTo>
                    <a:pt x="2740" y="2764"/>
                    <a:pt x="2735" y="2761"/>
                    <a:pt x="2730" y="2758"/>
                  </a:cubicBezTo>
                  <a:cubicBezTo>
                    <a:pt x="2683" y="2727"/>
                    <a:pt x="2652" y="2678"/>
                    <a:pt x="2646" y="2622"/>
                  </a:cubicBezTo>
                  <a:lnTo>
                    <a:pt x="2008" y="2255"/>
                  </a:lnTo>
                  <a:lnTo>
                    <a:pt x="2008" y="2255"/>
                  </a:lnTo>
                  <a:cubicBezTo>
                    <a:pt x="2375" y="2569"/>
                    <a:pt x="2658" y="3086"/>
                    <a:pt x="2704" y="3553"/>
                  </a:cubicBezTo>
                  <a:lnTo>
                    <a:pt x="2798" y="3607"/>
                  </a:lnTo>
                  <a:lnTo>
                    <a:pt x="2798" y="3831"/>
                  </a:lnTo>
                  <a:lnTo>
                    <a:pt x="2601" y="3718"/>
                  </a:lnTo>
                  <a:lnTo>
                    <a:pt x="2601" y="3493"/>
                  </a:lnTo>
                  <a:lnTo>
                    <a:pt x="2680" y="3538"/>
                  </a:lnTo>
                  <a:cubicBezTo>
                    <a:pt x="2629" y="3042"/>
                    <a:pt x="2303" y="2483"/>
                    <a:pt x="1895" y="2195"/>
                  </a:cubicBezTo>
                  <a:lnTo>
                    <a:pt x="1895" y="2289"/>
                  </a:lnTo>
                  <a:lnTo>
                    <a:pt x="1699" y="2175"/>
                  </a:lnTo>
                  <a:lnTo>
                    <a:pt x="1699" y="2083"/>
                  </a:lnTo>
                  <a:cubicBezTo>
                    <a:pt x="1592" y="2035"/>
                    <a:pt x="1491" y="2012"/>
                    <a:pt x="1398" y="2012"/>
                  </a:cubicBezTo>
                  <a:cubicBezTo>
                    <a:pt x="1138" y="2012"/>
                    <a:pt x="949" y="2195"/>
                    <a:pt x="910" y="2516"/>
                  </a:cubicBezTo>
                  <a:lnTo>
                    <a:pt x="987" y="2561"/>
                  </a:lnTo>
                  <a:lnTo>
                    <a:pt x="987" y="2785"/>
                  </a:lnTo>
                  <a:lnTo>
                    <a:pt x="790" y="2673"/>
                  </a:lnTo>
                  <a:lnTo>
                    <a:pt x="790" y="2447"/>
                  </a:lnTo>
                  <a:lnTo>
                    <a:pt x="885" y="2503"/>
                  </a:lnTo>
                  <a:cubicBezTo>
                    <a:pt x="925" y="2169"/>
                    <a:pt x="1119" y="1979"/>
                    <a:pt x="1388" y="1979"/>
                  </a:cubicBezTo>
                  <a:cubicBezTo>
                    <a:pt x="1451" y="1979"/>
                    <a:pt x="1518" y="1990"/>
                    <a:pt x="1587" y="2011"/>
                  </a:cubicBezTo>
                  <a:lnTo>
                    <a:pt x="890" y="1610"/>
                  </a:lnTo>
                  <a:cubicBezTo>
                    <a:pt x="886" y="1639"/>
                    <a:pt x="868" y="1657"/>
                    <a:pt x="843" y="1657"/>
                  </a:cubicBezTo>
                  <a:cubicBezTo>
                    <a:pt x="832" y="1657"/>
                    <a:pt x="819" y="1653"/>
                    <a:pt x="805" y="1645"/>
                  </a:cubicBezTo>
                  <a:cubicBezTo>
                    <a:pt x="755" y="1612"/>
                    <a:pt x="722" y="1558"/>
                    <a:pt x="719" y="1496"/>
                  </a:cubicBezTo>
                  <a:cubicBezTo>
                    <a:pt x="719" y="1458"/>
                    <a:pt x="739" y="1435"/>
                    <a:pt x="767" y="1435"/>
                  </a:cubicBezTo>
                  <a:close/>
                  <a:moveTo>
                    <a:pt x="8" y="0"/>
                  </a:moveTo>
                  <a:lnTo>
                    <a:pt x="0" y="3053"/>
                  </a:lnTo>
                  <a:lnTo>
                    <a:pt x="3583" y="5122"/>
                  </a:lnTo>
                  <a:lnTo>
                    <a:pt x="3592" y="206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6" name="Google Shape;4396;p32"/>
            <p:cNvSpPr/>
            <p:nvPr/>
          </p:nvSpPr>
          <p:spPr>
            <a:xfrm>
              <a:off x="1716150" y="2691075"/>
              <a:ext cx="4275" cy="5550"/>
            </a:xfrm>
            <a:custGeom>
              <a:rect b="b" l="l" r="r" t="t"/>
              <a:pathLst>
                <a:path extrusionOk="0" h="222" w="171">
                  <a:moveTo>
                    <a:pt x="47" y="1"/>
                  </a:moveTo>
                  <a:cubicBezTo>
                    <a:pt x="19" y="1"/>
                    <a:pt x="0" y="23"/>
                    <a:pt x="0" y="62"/>
                  </a:cubicBezTo>
                  <a:cubicBezTo>
                    <a:pt x="3" y="122"/>
                    <a:pt x="34" y="177"/>
                    <a:pt x="85" y="209"/>
                  </a:cubicBezTo>
                  <a:cubicBezTo>
                    <a:pt x="99" y="217"/>
                    <a:pt x="112" y="221"/>
                    <a:pt x="124" y="221"/>
                  </a:cubicBezTo>
                  <a:cubicBezTo>
                    <a:pt x="148" y="221"/>
                    <a:pt x="167" y="204"/>
                    <a:pt x="171" y="174"/>
                  </a:cubicBezTo>
                  <a:lnTo>
                    <a:pt x="85" y="125"/>
                  </a:lnTo>
                  <a:lnTo>
                    <a:pt x="85" y="97"/>
                  </a:lnTo>
                  <a:lnTo>
                    <a:pt x="171" y="145"/>
                  </a:lnTo>
                  <a:cubicBezTo>
                    <a:pt x="163" y="91"/>
                    <a:pt x="132" y="42"/>
                    <a:pt x="86" y="11"/>
                  </a:cubicBezTo>
                  <a:lnTo>
                    <a:pt x="86" y="13"/>
                  </a:lnTo>
                  <a:cubicBezTo>
                    <a:pt x="72" y="5"/>
                    <a:pt x="59" y="1"/>
                    <a:pt x="47" y="1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7" name="Google Shape;4397;p32"/>
            <p:cNvSpPr/>
            <p:nvPr/>
          </p:nvSpPr>
          <p:spPr>
            <a:xfrm>
              <a:off x="1764300" y="2718875"/>
              <a:ext cx="4300" cy="5450"/>
            </a:xfrm>
            <a:custGeom>
              <a:rect b="b" l="l" r="r" t="t"/>
              <a:pathLst>
                <a:path extrusionOk="0" h="218" w="172">
                  <a:moveTo>
                    <a:pt x="47" y="1"/>
                  </a:moveTo>
                  <a:cubicBezTo>
                    <a:pt x="23" y="1"/>
                    <a:pt x="5" y="18"/>
                    <a:pt x="1" y="48"/>
                  </a:cubicBezTo>
                  <a:lnTo>
                    <a:pt x="68" y="87"/>
                  </a:lnTo>
                  <a:lnTo>
                    <a:pt x="68" y="87"/>
                  </a:lnTo>
                  <a:lnTo>
                    <a:pt x="65" y="77"/>
                  </a:lnTo>
                  <a:lnTo>
                    <a:pt x="87" y="96"/>
                  </a:lnTo>
                  <a:lnTo>
                    <a:pt x="104" y="107"/>
                  </a:lnTo>
                  <a:lnTo>
                    <a:pt x="104" y="113"/>
                  </a:lnTo>
                  <a:lnTo>
                    <a:pt x="170" y="176"/>
                  </a:lnTo>
                  <a:cubicBezTo>
                    <a:pt x="170" y="170"/>
                    <a:pt x="171" y="165"/>
                    <a:pt x="171" y="159"/>
                  </a:cubicBezTo>
                  <a:cubicBezTo>
                    <a:pt x="168" y="99"/>
                    <a:pt x="136" y="44"/>
                    <a:pt x="85" y="11"/>
                  </a:cubicBezTo>
                  <a:lnTo>
                    <a:pt x="85" y="13"/>
                  </a:lnTo>
                  <a:cubicBezTo>
                    <a:pt x="71" y="5"/>
                    <a:pt x="58" y="1"/>
                    <a:pt x="47" y="1"/>
                  </a:cubicBezTo>
                  <a:close/>
                  <a:moveTo>
                    <a:pt x="1" y="76"/>
                  </a:moveTo>
                  <a:lnTo>
                    <a:pt x="1" y="76"/>
                  </a:lnTo>
                  <a:cubicBezTo>
                    <a:pt x="8" y="131"/>
                    <a:pt x="39" y="179"/>
                    <a:pt x="85" y="210"/>
                  </a:cubicBezTo>
                  <a:cubicBezTo>
                    <a:pt x="90" y="213"/>
                    <a:pt x="95" y="216"/>
                    <a:pt x="101" y="217"/>
                  </a:cubicBezTo>
                  <a:lnTo>
                    <a:pt x="76" y="120"/>
                  </a:lnTo>
                  <a:lnTo>
                    <a:pt x="78" y="120"/>
                  </a:lnTo>
                  <a:lnTo>
                    <a:pt x="1" y="76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8" name="Google Shape;4398;p32"/>
            <p:cNvSpPr/>
            <p:nvPr/>
          </p:nvSpPr>
          <p:spPr>
            <a:xfrm>
              <a:off x="1766925" y="2722500"/>
              <a:ext cx="5275" cy="7125"/>
            </a:xfrm>
            <a:custGeom>
              <a:rect b="b" l="l" r="r" t="t"/>
              <a:pathLst>
                <a:path extrusionOk="0" h="285" w="211">
                  <a:moveTo>
                    <a:pt x="0" y="0"/>
                  </a:moveTo>
                  <a:lnTo>
                    <a:pt x="69" y="284"/>
                  </a:lnTo>
                  <a:lnTo>
                    <a:pt x="111" y="192"/>
                  </a:lnTo>
                  <a:lnTo>
                    <a:pt x="211" y="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9" name="Google Shape;4399;p32"/>
            <p:cNvSpPr/>
            <p:nvPr/>
          </p:nvSpPr>
          <p:spPr>
            <a:xfrm>
              <a:off x="1765925" y="2720800"/>
              <a:ext cx="8050" cy="10825"/>
            </a:xfrm>
            <a:custGeom>
              <a:rect b="b" l="l" r="r" t="t"/>
              <a:pathLst>
                <a:path extrusionOk="0" h="433" w="322">
                  <a:moveTo>
                    <a:pt x="0" y="0"/>
                  </a:moveTo>
                  <a:lnTo>
                    <a:pt x="3" y="11"/>
                  </a:lnTo>
                  <a:lnTo>
                    <a:pt x="23" y="22"/>
                  </a:lnTo>
                  <a:lnTo>
                    <a:pt x="2" y="2"/>
                  </a:lnTo>
                  <a:lnTo>
                    <a:pt x="0" y="0"/>
                  </a:lnTo>
                  <a:close/>
                  <a:moveTo>
                    <a:pt x="40" y="68"/>
                  </a:moveTo>
                  <a:lnTo>
                    <a:pt x="251" y="271"/>
                  </a:lnTo>
                  <a:lnTo>
                    <a:pt x="151" y="260"/>
                  </a:lnTo>
                  <a:lnTo>
                    <a:pt x="109" y="352"/>
                  </a:lnTo>
                  <a:lnTo>
                    <a:pt x="40" y="68"/>
                  </a:lnTo>
                  <a:close/>
                  <a:moveTo>
                    <a:pt x="39" y="37"/>
                  </a:moveTo>
                  <a:lnTo>
                    <a:pt x="39" y="60"/>
                  </a:lnTo>
                  <a:lnTo>
                    <a:pt x="11" y="43"/>
                  </a:lnTo>
                  <a:lnTo>
                    <a:pt x="36" y="140"/>
                  </a:lnTo>
                  <a:lnTo>
                    <a:pt x="106" y="432"/>
                  </a:lnTo>
                  <a:lnTo>
                    <a:pt x="169" y="292"/>
                  </a:lnTo>
                  <a:lnTo>
                    <a:pt x="321" y="309"/>
                  </a:lnTo>
                  <a:lnTo>
                    <a:pt x="105" y="100"/>
                  </a:lnTo>
                  <a:lnTo>
                    <a:pt x="39" y="37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0" name="Google Shape;4400;p32"/>
            <p:cNvSpPr/>
            <p:nvPr/>
          </p:nvSpPr>
          <p:spPr>
            <a:xfrm>
              <a:off x="1718300" y="2693500"/>
              <a:ext cx="48650" cy="28825"/>
            </a:xfrm>
            <a:custGeom>
              <a:rect b="b" l="l" r="r" t="t"/>
              <a:pathLst>
                <a:path extrusionOk="0" h="1153" w="1946">
                  <a:moveTo>
                    <a:pt x="0" y="0"/>
                  </a:moveTo>
                  <a:lnTo>
                    <a:pt x="0" y="28"/>
                  </a:lnTo>
                  <a:lnTo>
                    <a:pt x="85" y="77"/>
                  </a:lnTo>
                  <a:lnTo>
                    <a:pt x="781" y="480"/>
                  </a:lnTo>
                  <a:cubicBezTo>
                    <a:pt x="819" y="492"/>
                    <a:pt x="858" y="506"/>
                    <a:pt x="894" y="523"/>
                  </a:cubicBezTo>
                  <a:lnTo>
                    <a:pt x="894" y="516"/>
                  </a:lnTo>
                  <a:lnTo>
                    <a:pt x="85" y="49"/>
                  </a:lnTo>
                  <a:lnTo>
                    <a:pt x="0" y="0"/>
                  </a:lnTo>
                  <a:close/>
                  <a:moveTo>
                    <a:pt x="1090" y="630"/>
                  </a:moveTo>
                  <a:lnTo>
                    <a:pt x="1090" y="636"/>
                  </a:lnTo>
                  <a:cubicBezTo>
                    <a:pt x="1128" y="664"/>
                    <a:pt x="1166" y="693"/>
                    <a:pt x="1203" y="724"/>
                  </a:cubicBezTo>
                  <a:lnTo>
                    <a:pt x="1841" y="1092"/>
                  </a:lnTo>
                  <a:lnTo>
                    <a:pt x="1918" y="1135"/>
                  </a:lnTo>
                  <a:lnTo>
                    <a:pt x="1945" y="1152"/>
                  </a:lnTo>
                  <a:lnTo>
                    <a:pt x="1945" y="1123"/>
                  </a:lnTo>
                  <a:lnTo>
                    <a:pt x="1927" y="1112"/>
                  </a:lnTo>
                  <a:lnTo>
                    <a:pt x="1908" y="1102"/>
                  </a:lnTo>
                  <a:lnTo>
                    <a:pt x="1841" y="1063"/>
                  </a:lnTo>
                  <a:lnTo>
                    <a:pt x="1090" y="63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1" name="Google Shape;4401;p32"/>
            <p:cNvSpPr/>
            <p:nvPr/>
          </p:nvSpPr>
          <p:spPr>
            <a:xfrm>
              <a:off x="1720300" y="2704675"/>
              <a:ext cx="45500" cy="39350"/>
            </a:xfrm>
            <a:custGeom>
              <a:rect b="b" l="l" r="r" t="t"/>
              <a:pathLst>
                <a:path extrusionOk="0" h="1574" w="1820">
                  <a:moveTo>
                    <a:pt x="501" y="1"/>
                  </a:moveTo>
                  <a:cubicBezTo>
                    <a:pt x="233" y="1"/>
                    <a:pt x="39" y="190"/>
                    <a:pt x="0" y="524"/>
                  </a:cubicBezTo>
                  <a:lnTo>
                    <a:pt x="25" y="538"/>
                  </a:lnTo>
                  <a:cubicBezTo>
                    <a:pt x="63" y="215"/>
                    <a:pt x="253" y="32"/>
                    <a:pt x="513" y="32"/>
                  </a:cubicBezTo>
                  <a:cubicBezTo>
                    <a:pt x="606" y="32"/>
                    <a:pt x="707" y="55"/>
                    <a:pt x="814" y="103"/>
                  </a:cubicBezTo>
                  <a:lnTo>
                    <a:pt x="814" y="76"/>
                  </a:lnTo>
                  <a:cubicBezTo>
                    <a:pt x="778" y="59"/>
                    <a:pt x="739" y="45"/>
                    <a:pt x="701" y="33"/>
                  </a:cubicBezTo>
                  <a:cubicBezTo>
                    <a:pt x="631" y="11"/>
                    <a:pt x="564" y="1"/>
                    <a:pt x="501" y="1"/>
                  </a:cubicBezTo>
                  <a:close/>
                  <a:moveTo>
                    <a:pt x="1010" y="189"/>
                  </a:moveTo>
                  <a:lnTo>
                    <a:pt x="1010" y="217"/>
                  </a:lnTo>
                  <a:cubicBezTo>
                    <a:pt x="1418" y="506"/>
                    <a:pt x="1744" y="1062"/>
                    <a:pt x="1795" y="1560"/>
                  </a:cubicBezTo>
                  <a:lnTo>
                    <a:pt x="1819" y="1573"/>
                  </a:lnTo>
                  <a:cubicBezTo>
                    <a:pt x="1773" y="1108"/>
                    <a:pt x="1490" y="589"/>
                    <a:pt x="1123" y="277"/>
                  </a:cubicBezTo>
                  <a:cubicBezTo>
                    <a:pt x="1086" y="245"/>
                    <a:pt x="1048" y="215"/>
                    <a:pt x="1010" y="189"/>
                  </a:cubicBez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2" name="Google Shape;4402;p32"/>
            <p:cNvSpPr/>
            <p:nvPr/>
          </p:nvSpPr>
          <p:spPr>
            <a:xfrm>
              <a:off x="1741225" y="2705025"/>
              <a:ext cx="3750" cy="6350"/>
            </a:xfrm>
            <a:custGeom>
              <a:rect b="b" l="l" r="r" t="t"/>
              <a:pathLst>
                <a:path extrusionOk="0" h="254" w="150">
                  <a:moveTo>
                    <a:pt x="2" y="0"/>
                  </a:moveTo>
                  <a:lnTo>
                    <a:pt x="1" y="169"/>
                  </a:lnTo>
                  <a:lnTo>
                    <a:pt x="148" y="254"/>
                  </a:lnTo>
                  <a:lnTo>
                    <a:pt x="150" y="8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3" name="Google Shape;4403;p32"/>
            <p:cNvSpPr/>
            <p:nvPr/>
          </p:nvSpPr>
          <p:spPr>
            <a:xfrm>
              <a:off x="1740675" y="2703950"/>
              <a:ext cx="4925" cy="8475"/>
            </a:xfrm>
            <a:custGeom>
              <a:rect b="b" l="l" r="r" t="t"/>
              <a:pathLst>
                <a:path extrusionOk="0" h="339" w="197">
                  <a:moveTo>
                    <a:pt x="24" y="43"/>
                  </a:moveTo>
                  <a:lnTo>
                    <a:pt x="170" y="128"/>
                  </a:lnTo>
                  <a:lnTo>
                    <a:pt x="170" y="297"/>
                  </a:lnTo>
                  <a:lnTo>
                    <a:pt x="24" y="212"/>
                  </a:lnTo>
                  <a:lnTo>
                    <a:pt x="24" y="43"/>
                  </a:lnTo>
                  <a:close/>
                  <a:moveTo>
                    <a:pt x="1" y="0"/>
                  </a:moveTo>
                  <a:lnTo>
                    <a:pt x="1" y="98"/>
                  </a:lnTo>
                  <a:lnTo>
                    <a:pt x="1" y="134"/>
                  </a:lnTo>
                  <a:lnTo>
                    <a:pt x="1" y="226"/>
                  </a:lnTo>
                  <a:lnTo>
                    <a:pt x="196" y="338"/>
                  </a:lnTo>
                  <a:lnTo>
                    <a:pt x="196" y="1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4" name="Google Shape;4404;p32"/>
            <p:cNvSpPr/>
            <p:nvPr/>
          </p:nvSpPr>
          <p:spPr>
            <a:xfrm>
              <a:off x="1718500" y="2717425"/>
              <a:ext cx="3700" cy="6400"/>
            </a:xfrm>
            <a:custGeom>
              <a:rect b="b" l="l" r="r" t="t"/>
              <a:pathLst>
                <a:path extrusionOk="0" h="256" w="148">
                  <a:moveTo>
                    <a:pt x="2" y="0"/>
                  </a:moveTo>
                  <a:lnTo>
                    <a:pt x="0" y="169"/>
                  </a:lnTo>
                  <a:lnTo>
                    <a:pt x="148" y="255"/>
                  </a:lnTo>
                  <a:lnTo>
                    <a:pt x="148" y="8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5" name="Google Shape;4405;p32"/>
            <p:cNvSpPr/>
            <p:nvPr/>
          </p:nvSpPr>
          <p:spPr>
            <a:xfrm>
              <a:off x="1717900" y="2716375"/>
              <a:ext cx="4950" cy="8475"/>
            </a:xfrm>
            <a:custGeom>
              <a:rect b="b" l="l" r="r" t="t"/>
              <a:pathLst>
                <a:path extrusionOk="0" h="339" w="198">
                  <a:moveTo>
                    <a:pt x="24" y="42"/>
                  </a:moveTo>
                  <a:lnTo>
                    <a:pt x="172" y="128"/>
                  </a:lnTo>
                  <a:lnTo>
                    <a:pt x="172" y="297"/>
                  </a:lnTo>
                  <a:lnTo>
                    <a:pt x="24" y="211"/>
                  </a:lnTo>
                  <a:lnTo>
                    <a:pt x="24" y="42"/>
                  </a:lnTo>
                  <a:close/>
                  <a:moveTo>
                    <a:pt x="1" y="1"/>
                  </a:moveTo>
                  <a:lnTo>
                    <a:pt x="1" y="225"/>
                  </a:lnTo>
                  <a:lnTo>
                    <a:pt x="198" y="339"/>
                  </a:lnTo>
                  <a:lnTo>
                    <a:pt x="198" y="114"/>
                  </a:lnTo>
                  <a:lnTo>
                    <a:pt x="121" y="70"/>
                  </a:lnTo>
                  <a:lnTo>
                    <a:pt x="96" y="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6" name="Google Shape;4406;p32"/>
            <p:cNvSpPr/>
            <p:nvPr/>
          </p:nvSpPr>
          <p:spPr>
            <a:xfrm>
              <a:off x="1763800" y="2743575"/>
              <a:ext cx="3725" cy="6350"/>
            </a:xfrm>
            <a:custGeom>
              <a:rect b="b" l="l" r="r" t="t"/>
              <a:pathLst>
                <a:path extrusionOk="0" h="254" w="149">
                  <a:moveTo>
                    <a:pt x="1" y="0"/>
                  </a:moveTo>
                  <a:lnTo>
                    <a:pt x="1" y="169"/>
                  </a:lnTo>
                  <a:lnTo>
                    <a:pt x="147" y="254"/>
                  </a:lnTo>
                  <a:lnTo>
                    <a:pt x="148" y="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7" name="Google Shape;4407;p32"/>
            <p:cNvSpPr/>
            <p:nvPr/>
          </p:nvSpPr>
          <p:spPr>
            <a:xfrm>
              <a:off x="1763225" y="2742550"/>
              <a:ext cx="4950" cy="8450"/>
            </a:xfrm>
            <a:custGeom>
              <a:rect b="b" l="l" r="r" t="t"/>
              <a:pathLst>
                <a:path extrusionOk="0" h="338" w="198">
                  <a:moveTo>
                    <a:pt x="24" y="41"/>
                  </a:moveTo>
                  <a:lnTo>
                    <a:pt x="171" y="126"/>
                  </a:lnTo>
                  <a:lnTo>
                    <a:pt x="171" y="295"/>
                  </a:lnTo>
                  <a:lnTo>
                    <a:pt x="24" y="210"/>
                  </a:lnTo>
                  <a:lnTo>
                    <a:pt x="24" y="41"/>
                  </a:lnTo>
                  <a:close/>
                  <a:moveTo>
                    <a:pt x="1" y="0"/>
                  </a:moveTo>
                  <a:lnTo>
                    <a:pt x="1" y="224"/>
                  </a:lnTo>
                  <a:lnTo>
                    <a:pt x="197" y="338"/>
                  </a:lnTo>
                  <a:lnTo>
                    <a:pt x="197" y="112"/>
                  </a:lnTo>
                  <a:lnTo>
                    <a:pt x="104" y="58"/>
                  </a:lnTo>
                  <a:lnTo>
                    <a:pt x="79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C1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08" name="Google Shape;4408;p32"/>
          <p:cNvSpPr txBox="1"/>
          <p:nvPr/>
        </p:nvSpPr>
        <p:spPr>
          <a:xfrm flipH="1">
            <a:off x="7218071" y="1846620"/>
            <a:ext cx="1560600" cy="135717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1600" u="none" cap="none" strike="noStrike">
                <a:solidFill>
                  <a:srgbClr val="12257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TO_4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1600" u="none" cap="none" strike="noStrike">
                <a:solidFill>
                  <a:srgbClr val="12257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Efficienza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1600" u="none" cap="none" strike="noStrike">
                <a:solidFill>
                  <a:srgbClr val="12257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vs.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1600" u="none" cap="none" strike="noStrike">
                <a:solidFill>
                  <a:srgbClr val="12257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portabilità</a:t>
            </a:r>
            <a:br>
              <a:rPr b="0" i="0" lang="it-IT" sz="16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</a:br>
            <a:endParaRPr b="0" i="0" sz="1600" u="none" cap="none" strike="noStrike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4409" name="Google Shape;4409;p32"/>
          <p:cNvSpPr txBox="1"/>
          <p:nvPr/>
        </p:nvSpPr>
        <p:spPr>
          <a:xfrm>
            <a:off x="480184" y="3796201"/>
            <a:ext cx="13451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rPr>
              <a:t>EFFICIENZA</a:t>
            </a:r>
            <a:endParaRPr/>
          </a:p>
        </p:txBody>
      </p:sp>
      <p:sp>
        <p:nvSpPr>
          <p:cNvPr id="4410" name="Google Shape;4410;p32"/>
          <p:cNvSpPr/>
          <p:nvPr/>
        </p:nvSpPr>
        <p:spPr>
          <a:xfrm>
            <a:off x="2454630" y="3574182"/>
            <a:ext cx="193995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rPr>
              <a:t>TEMPO</a:t>
            </a:r>
            <a:r>
              <a:rPr b="0" i="0" lang="it-I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it-IT" sz="1400" u="none" cap="none" strike="noStrik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rPr>
              <a:t>DI</a:t>
            </a:r>
            <a:r>
              <a:rPr b="0" i="0" lang="it-I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it-IT" sz="1400" u="none" cap="none" strike="noStrik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rPr>
              <a:t>RILASCIO</a:t>
            </a:r>
            <a:endParaRPr/>
          </a:p>
        </p:txBody>
      </p:sp>
      <p:sp>
        <p:nvSpPr>
          <p:cNvPr id="4411" name="Google Shape;4411;p32"/>
          <p:cNvSpPr/>
          <p:nvPr/>
        </p:nvSpPr>
        <p:spPr>
          <a:xfrm>
            <a:off x="5097982" y="3537043"/>
            <a:ext cx="14975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rPr>
              <a:t>FUNZIONALITÀ</a:t>
            </a:r>
            <a:endParaRPr/>
          </a:p>
        </p:txBody>
      </p:sp>
      <p:sp>
        <p:nvSpPr>
          <p:cNvPr id="4412" name="Google Shape;4412;p32"/>
          <p:cNvSpPr txBox="1"/>
          <p:nvPr/>
        </p:nvSpPr>
        <p:spPr>
          <a:xfrm>
            <a:off x="7376351" y="3795704"/>
            <a:ext cx="13451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rPr>
              <a:t>EFFICIENZA</a:t>
            </a:r>
            <a:endParaRPr/>
          </a:p>
        </p:txBody>
      </p:sp>
      <p:sp>
        <p:nvSpPr>
          <p:cNvPr id="4413" name="Google Shape;4413;p32"/>
          <p:cNvSpPr txBox="1"/>
          <p:nvPr/>
        </p:nvSpPr>
        <p:spPr>
          <a:xfrm>
            <a:off x="7376351" y="3541775"/>
            <a:ext cx="134516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rPr>
              <a:t>PORTABILITÀ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B05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414" name="Google Shape;4414;p32"/>
          <p:cNvSpPr/>
          <p:nvPr/>
        </p:nvSpPr>
        <p:spPr>
          <a:xfrm>
            <a:off x="552031" y="3820711"/>
            <a:ext cx="1178719" cy="244284"/>
          </a:xfrm>
          <a:prstGeom prst="rect">
            <a:avLst/>
          </a:prstGeom>
          <a:noFill/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5" name="Google Shape;4415;p32"/>
          <p:cNvSpPr/>
          <p:nvPr/>
        </p:nvSpPr>
        <p:spPr>
          <a:xfrm>
            <a:off x="2534981" y="3586542"/>
            <a:ext cx="1779251" cy="276501"/>
          </a:xfrm>
          <a:prstGeom prst="rect">
            <a:avLst/>
          </a:prstGeom>
          <a:noFill/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6" name="Google Shape;4416;p32"/>
          <p:cNvSpPr/>
          <p:nvPr/>
        </p:nvSpPr>
        <p:spPr>
          <a:xfrm>
            <a:off x="7421529" y="3559170"/>
            <a:ext cx="1242287" cy="276030"/>
          </a:xfrm>
          <a:prstGeom prst="rect">
            <a:avLst/>
          </a:prstGeom>
          <a:noFill/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7" name="Google Shape;4417;p32"/>
          <p:cNvSpPr/>
          <p:nvPr/>
        </p:nvSpPr>
        <p:spPr>
          <a:xfrm>
            <a:off x="4968763" y="3816223"/>
            <a:ext cx="1790774" cy="267731"/>
          </a:xfrm>
          <a:prstGeom prst="rect">
            <a:avLst/>
          </a:prstGeom>
          <a:noFill/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1" name="Shape 4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2" name="Google Shape;4422;p33"/>
          <p:cNvSpPr txBox="1"/>
          <p:nvPr/>
        </p:nvSpPr>
        <p:spPr>
          <a:xfrm>
            <a:off x="125377" y="1209820"/>
            <a:ext cx="1098850" cy="563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36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MVC</a:t>
            </a:r>
            <a:endParaRPr/>
          </a:p>
        </p:txBody>
      </p:sp>
      <p:sp>
        <p:nvSpPr>
          <p:cNvPr id="4423" name="Google Shape;4423;p33"/>
          <p:cNvSpPr txBox="1"/>
          <p:nvPr/>
        </p:nvSpPr>
        <p:spPr>
          <a:xfrm>
            <a:off x="-217291" y="1773070"/>
            <a:ext cx="28830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600" u="none" cap="none" strike="noStrike">
                <a:solidFill>
                  <a:srgbClr val="629CDD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MODEL-VIEW-CONTROLLER</a:t>
            </a:r>
            <a:endParaRPr/>
          </a:p>
        </p:txBody>
      </p:sp>
      <p:sp>
        <p:nvSpPr>
          <p:cNvPr id="4424" name="Google Shape;4424;p33"/>
          <p:cNvSpPr txBox="1"/>
          <p:nvPr/>
        </p:nvSpPr>
        <p:spPr>
          <a:xfrm>
            <a:off x="2301428" y="339778"/>
            <a:ext cx="52292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2400" u="none" cap="none" strike="noStrike">
                <a:solidFill>
                  <a:srgbClr val="90C4FE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ARCHITETTURA DEL SISTEMA PROPOSTO</a:t>
            </a:r>
            <a:endParaRPr/>
          </a:p>
        </p:txBody>
      </p:sp>
      <p:grpSp>
        <p:nvGrpSpPr>
          <p:cNvPr id="4425" name="Google Shape;4425;p33"/>
          <p:cNvGrpSpPr/>
          <p:nvPr/>
        </p:nvGrpSpPr>
        <p:grpSpPr>
          <a:xfrm>
            <a:off x="1843921" y="274286"/>
            <a:ext cx="457508" cy="527157"/>
            <a:chOff x="1764389" y="3348218"/>
            <a:chExt cx="310115" cy="366665"/>
          </a:xfrm>
        </p:grpSpPr>
        <p:sp>
          <p:nvSpPr>
            <p:cNvPr id="4426" name="Google Shape;4426;p33"/>
            <p:cNvSpPr/>
            <p:nvPr/>
          </p:nvSpPr>
          <p:spPr>
            <a:xfrm>
              <a:off x="1782734" y="3556441"/>
              <a:ext cx="37918" cy="23598"/>
            </a:xfrm>
            <a:custGeom>
              <a:rect b="b" l="l" r="r" t="t"/>
              <a:pathLst>
                <a:path extrusionOk="0" h="903" w="1451">
                  <a:moveTo>
                    <a:pt x="1141" y="0"/>
                  </a:moveTo>
                  <a:cubicBezTo>
                    <a:pt x="1105" y="0"/>
                    <a:pt x="1067" y="10"/>
                    <a:pt x="1029" y="33"/>
                  </a:cubicBezTo>
                  <a:lnTo>
                    <a:pt x="1029" y="24"/>
                  </a:lnTo>
                  <a:lnTo>
                    <a:pt x="212" y="505"/>
                  </a:lnTo>
                  <a:cubicBezTo>
                    <a:pt x="1" y="618"/>
                    <a:pt x="118" y="902"/>
                    <a:pt x="310" y="902"/>
                  </a:cubicBezTo>
                  <a:cubicBezTo>
                    <a:pt x="346" y="902"/>
                    <a:pt x="384" y="893"/>
                    <a:pt x="423" y="870"/>
                  </a:cubicBezTo>
                  <a:lnTo>
                    <a:pt x="1241" y="399"/>
                  </a:lnTo>
                  <a:cubicBezTo>
                    <a:pt x="1451" y="278"/>
                    <a:pt x="1328" y="0"/>
                    <a:pt x="11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7" name="Google Shape;4427;p33"/>
            <p:cNvSpPr/>
            <p:nvPr/>
          </p:nvSpPr>
          <p:spPr>
            <a:xfrm>
              <a:off x="2016933" y="3558218"/>
              <a:ext cx="37971" cy="23833"/>
            </a:xfrm>
            <a:custGeom>
              <a:rect b="b" l="l" r="r" t="t"/>
              <a:pathLst>
                <a:path extrusionOk="0" h="912" w="1453">
                  <a:moveTo>
                    <a:pt x="314" y="0"/>
                  </a:moveTo>
                  <a:cubicBezTo>
                    <a:pt x="125" y="0"/>
                    <a:pt x="1" y="286"/>
                    <a:pt x="212" y="408"/>
                  </a:cubicBezTo>
                  <a:lnTo>
                    <a:pt x="1039" y="879"/>
                  </a:lnTo>
                  <a:cubicBezTo>
                    <a:pt x="1076" y="902"/>
                    <a:pt x="1113" y="911"/>
                    <a:pt x="1148" y="911"/>
                  </a:cubicBezTo>
                  <a:cubicBezTo>
                    <a:pt x="1334" y="911"/>
                    <a:pt x="1453" y="627"/>
                    <a:pt x="1250" y="514"/>
                  </a:cubicBezTo>
                  <a:lnTo>
                    <a:pt x="423" y="33"/>
                  </a:lnTo>
                  <a:cubicBezTo>
                    <a:pt x="386" y="10"/>
                    <a:pt x="348" y="0"/>
                    <a:pt x="3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8" name="Google Shape;4428;p33"/>
            <p:cNvSpPr/>
            <p:nvPr/>
          </p:nvSpPr>
          <p:spPr>
            <a:xfrm>
              <a:off x="1915147" y="3348218"/>
              <a:ext cx="11080" cy="36089"/>
            </a:xfrm>
            <a:custGeom>
              <a:rect b="b" l="l" r="r" t="t"/>
              <a:pathLst>
                <a:path extrusionOk="0" h="1381" w="424">
                  <a:moveTo>
                    <a:pt x="212" y="1"/>
                  </a:moveTo>
                  <a:cubicBezTo>
                    <a:pt x="97" y="1"/>
                    <a:pt x="1" y="97"/>
                    <a:pt x="1" y="212"/>
                  </a:cubicBezTo>
                  <a:lnTo>
                    <a:pt x="1" y="1164"/>
                  </a:lnTo>
                  <a:cubicBezTo>
                    <a:pt x="1" y="1309"/>
                    <a:pt x="106" y="1381"/>
                    <a:pt x="212" y="1381"/>
                  </a:cubicBezTo>
                  <a:cubicBezTo>
                    <a:pt x="318" y="1381"/>
                    <a:pt x="424" y="1309"/>
                    <a:pt x="424" y="1164"/>
                  </a:cubicBezTo>
                  <a:lnTo>
                    <a:pt x="424" y="212"/>
                  </a:lnTo>
                  <a:cubicBezTo>
                    <a:pt x="424" y="97"/>
                    <a:pt x="328" y="1"/>
                    <a:pt x="2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9" name="Google Shape;4429;p33"/>
            <p:cNvSpPr/>
            <p:nvPr/>
          </p:nvSpPr>
          <p:spPr>
            <a:xfrm>
              <a:off x="1839363" y="3367399"/>
              <a:ext cx="27126" cy="32796"/>
            </a:xfrm>
            <a:custGeom>
              <a:rect b="b" l="l" r="r" t="t"/>
              <a:pathLst>
                <a:path extrusionOk="0" h="1255" w="1038">
                  <a:moveTo>
                    <a:pt x="287" y="1"/>
                  </a:moveTo>
                  <a:cubicBezTo>
                    <a:pt x="142" y="1"/>
                    <a:pt x="1" y="154"/>
                    <a:pt x="93" y="325"/>
                  </a:cubicBezTo>
                  <a:lnTo>
                    <a:pt x="574" y="1142"/>
                  </a:lnTo>
                  <a:cubicBezTo>
                    <a:pt x="616" y="1221"/>
                    <a:pt x="683" y="1254"/>
                    <a:pt x="750" y="1254"/>
                  </a:cubicBezTo>
                  <a:cubicBezTo>
                    <a:pt x="894" y="1254"/>
                    <a:pt x="1038" y="1101"/>
                    <a:pt x="939" y="930"/>
                  </a:cubicBezTo>
                  <a:lnTo>
                    <a:pt x="468" y="113"/>
                  </a:lnTo>
                  <a:cubicBezTo>
                    <a:pt x="422" y="34"/>
                    <a:pt x="354" y="1"/>
                    <a:pt x="2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0" name="Google Shape;4430;p33"/>
            <p:cNvSpPr/>
            <p:nvPr/>
          </p:nvSpPr>
          <p:spPr>
            <a:xfrm>
              <a:off x="1783988" y="3420997"/>
              <a:ext cx="37971" cy="23754"/>
            </a:xfrm>
            <a:custGeom>
              <a:rect b="b" l="l" r="r" t="t"/>
              <a:pathLst>
                <a:path extrusionOk="0" h="909" w="1453">
                  <a:moveTo>
                    <a:pt x="310" y="1"/>
                  </a:moveTo>
                  <a:cubicBezTo>
                    <a:pt x="118" y="1"/>
                    <a:pt x="1" y="285"/>
                    <a:pt x="212" y="399"/>
                  </a:cubicBezTo>
                  <a:lnTo>
                    <a:pt x="1029" y="880"/>
                  </a:lnTo>
                  <a:cubicBezTo>
                    <a:pt x="1067" y="900"/>
                    <a:pt x="1104" y="909"/>
                    <a:pt x="1138" y="909"/>
                  </a:cubicBezTo>
                  <a:cubicBezTo>
                    <a:pt x="1332" y="909"/>
                    <a:pt x="1453" y="627"/>
                    <a:pt x="1241" y="505"/>
                  </a:cubicBezTo>
                  <a:lnTo>
                    <a:pt x="423" y="33"/>
                  </a:lnTo>
                  <a:cubicBezTo>
                    <a:pt x="384" y="11"/>
                    <a:pt x="346" y="1"/>
                    <a:pt x="3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1" name="Google Shape;4431;p33"/>
            <p:cNvSpPr/>
            <p:nvPr/>
          </p:nvSpPr>
          <p:spPr>
            <a:xfrm>
              <a:off x="1764389" y="3494716"/>
              <a:ext cx="37971" cy="11106"/>
            </a:xfrm>
            <a:custGeom>
              <a:rect b="b" l="l" r="r" t="t"/>
              <a:pathLst>
                <a:path extrusionOk="0" h="425" w="1453">
                  <a:moveTo>
                    <a:pt x="289" y="1"/>
                  </a:moveTo>
                  <a:cubicBezTo>
                    <a:pt x="0" y="1"/>
                    <a:pt x="0" y="424"/>
                    <a:pt x="289" y="424"/>
                  </a:cubicBezTo>
                  <a:lnTo>
                    <a:pt x="1231" y="424"/>
                  </a:lnTo>
                  <a:cubicBezTo>
                    <a:pt x="1356" y="424"/>
                    <a:pt x="1452" y="328"/>
                    <a:pt x="1452" y="213"/>
                  </a:cubicBezTo>
                  <a:cubicBezTo>
                    <a:pt x="1452" y="97"/>
                    <a:pt x="1356" y="1"/>
                    <a:pt x="12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2" name="Google Shape;4432;p33"/>
            <p:cNvSpPr/>
            <p:nvPr/>
          </p:nvSpPr>
          <p:spPr>
            <a:xfrm>
              <a:off x="2034756" y="3496990"/>
              <a:ext cx="39748" cy="11342"/>
            </a:xfrm>
            <a:custGeom>
              <a:rect b="b" l="l" r="r" t="t"/>
              <a:pathLst>
                <a:path extrusionOk="0" h="434" w="1521">
                  <a:moveTo>
                    <a:pt x="289" y="1"/>
                  </a:moveTo>
                  <a:cubicBezTo>
                    <a:pt x="1" y="10"/>
                    <a:pt x="1" y="433"/>
                    <a:pt x="289" y="433"/>
                  </a:cubicBezTo>
                  <a:lnTo>
                    <a:pt x="1241" y="433"/>
                  </a:lnTo>
                  <a:cubicBezTo>
                    <a:pt x="1520" y="433"/>
                    <a:pt x="1520" y="1"/>
                    <a:pt x="12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3" name="Google Shape;4433;p33"/>
            <p:cNvSpPr/>
            <p:nvPr/>
          </p:nvSpPr>
          <p:spPr>
            <a:xfrm>
              <a:off x="2018684" y="3423009"/>
              <a:ext cx="37448" cy="23754"/>
            </a:xfrm>
            <a:custGeom>
              <a:rect b="b" l="l" r="r" t="t"/>
              <a:pathLst>
                <a:path extrusionOk="0" h="909" w="1433">
                  <a:moveTo>
                    <a:pt x="1123" y="1"/>
                  </a:moveTo>
                  <a:cubicBezTo>
                    <a:pt x="1088" y="1"/>
                    <a:pt x="1049" y="11"/>
                    <a:pt x="1010" y="33"/>
                  </a:cubicBezTo>
                  <a:lnTo>
                    <a:pt x="193" y="504"/>
                  </a:lnTo>
                  <a:cubicBezTo>
                    <a:pt x="1" y="620"/>
                    <a:pt x="77" y="908"/>
                    <a:pt x="299" y="908"/>
                  </a:cubicBezTo>
                  <a:cubicBezTo>
                    <a:pt x="337" y="908"/>
                    <a:pt x="366" y="899"/>
                    <a:pt x="404" y="879"/>
                  </a:cubicBezTo>
                  <a:lnTo>
                    <a:pt x="1222" y="399"/>
                  </a:lnTo>
                  <a:cubicBezTo>
                    <a:pt x="1433" y="285"/>
                    <a:pt x="1315" y="1"/>
                    <a:pt x="1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4" name="Google Shape;4434;p33"/>
            <p:cNvSpPr/>
            <p:nvPr/>
          </p:nvSpPr>
          <p:spPr>
            <a:xfrm>
              <a:off x="1974573" y="3368627"/>
              <a:ext cx="26054" cy="32822"/>
            </a:xfrm>
            <a:custGeom>
              <a:rect b="b" l="l" r="r" t="t"/>
              <a:pathLst>
                <a:path extrusionOk="0" h="1256" w="997">
                  <a:moveTo>
                    <a:pt x="757" y="0"/>
                  </a:moveTo>
                  <a:cubicBezTo>
                    <a:pt x="683" y="0"/>
                    <a:pt x="612" y="39"/>
                    <a:pt x="573" y="105"/>
                  </a:cubicBezTo>
                  <a:lnTo>
                    <a:pt x="92" y="932"/>
                  </a:lnTo>
                  <a:cubicBezTo>
                    <a:pt x="0" y="1102"/>
                    <a:pt x="142" y="1255"/>
                    <a:pt x="286" y="1255"/>
                  </a:cubicBezTo>
                  <a:cubicBezTo>
                    <a:pt x="354" y="1255"/>
                    <a:pt x="422" y="1222"/>
                    <a:pt x="467" y="1143"/>
                  </a:cubicBezTo>
                  <a:lnTo>
                    <a:pt x="938" y="326"/>
                  </a:lnTo>
                  <a:cubicBezTo>
                    <a:pt x="996" y="220"/>
                    <a:pt x="967" y="85"/>
                    <a:pt x="862" y="28"/>
                  </a:cubicBezTo>
                  <a:cubicBezTo>
                    <a:pt x="828" y="9"/>
                    <a:pt x="792" y="0"/>
                    <a:pt x="7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5" name="Google Shape;4435;p33"/>
            <p:cNvSpPr/>
            <p:nvPr/>
          </p:nvSpPr>
          <p:spPr>
            <a:xfrm>
              <a:off x="1820914" y="3408009"/>
              <a:ext cx="218651" cy="273450"/>
            </a:xfrm>
            <a:custGeom>
              <a:rect b="b" l="l" r="r" t="t"/>
              <a:pathLst>
                <a:path extrusionOk="0" h="10464" w="8367">
                  <a:moveTo>
                    <a:pt x="3813" y="0"/>
                  </a:moveTo>
                  <a:cubicBezTo>
                    <a:pt x="2378" y="0"/>
                    <a:pt x="1085" y="876"/>
                    <a:pt x="549" y="2213"/>
                  </a:cubicBezTo>
                  <a:cubicBezTo>
                    <a:pt x="1" y="3579"/>
                    <a:pt x="366" y="5136"/>
                    <a:pt x="1453" y="6127"/>
                  </a:cubicBezTo>
                  <a:cubicBezTo>
                    <a:pt x="1885" y="6521"/>
                    <a:pt x="2126" y="7088"/>
                    <a:pt x="2126" y="7675"/>
                  </a:cubicBezTo>
                  <a:lnTo>
                    <a:pt x="2126" y="9868"/>
                  </a:lnTo>
                  <a:cubicBezTo>
                    <a:pt x="2126" y="10194"/>
                    <a:pt x="2385" y="10464"/>
                    <a:pt x="2722" y="10464"/>
                  </a:cubicBezTo>
                  <a:lnTo>
                    <a:pt x="4905" y="10464"/>
                  </a:lnTo>
                  <a:cubicBezTo>
                    <a:pt x="5241" y="10464"/>
                    <a:pt x="5511" y="10194"/>
                    <a:pt x="5511" y="9868"/>
                  </a:cubicBezTo>
                  <a:lnTo>
                    <a:pt x="5511" y="7665"/>
                  </a:lnTo>
                  <a:cubicBezTo>
                    <a:pt x="5511" y="7069"/>
                    <a:pt x="5761" y="6502"/>
                    <a:pt x="6203" y="6108"/>
                  </a:cubicBezTo>
                  <a:cubicBezTo>
                    <a:pt x="8367" y="4108"/>
                    <a:pt x="7270" y="492"/>
                    <a:pt x="4357" y="40"/>
                  </a:cubicBezTo>
                  <a:cubicBezTo>
                    <a:pt x="4203" y="21"/>
                    <a:pt x="4049" y="1"/>
                    <a:pt x="3905" y="1"/>
                  </a:cubicBezTo>
                  <a:cubicBezTo>
                    <a:pt x="3874" y="1"/>
                    <a:pt x="3843" y="0"/>
                    <a:pt x="3813" y="0"/>
                  </a:cubicBezTo>
                  <a:close/>
                </a:path>
              </a:pathLst>
            </a:custGeom>
            <a:solidFill>
              <a:srgbClr val="F8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6" name="Google Shape;4436;p33"/>
            <p:cNvSpPr/>
            <p:nvPr/>
          </p:nvSpPr>
          <p:spPr>
            <a:xfrm>
              <a:off x="1829720" y="3409028"/>
              <a:ext cx="209844" cy="272431"/>
            </a:xfrm>
            <a:custGeom>
              <a:rect b="b" l="l" r="r" t="t"/>
              <a:pathLst>
                <a:path extrusionOk="0" h="10425" w="8030">
                  <a:moveTo>
                    <a:pt x="4020" y="1"/>
                  </a:moveTo>
                  <a:cubicBezTo>
                    <a:pt x="1096" y="453"/>
                    <a:pt x="0" y="4097"/>
                    <a:pt x="2202" y="6088"/>
                  </a:cubicBezTo>
                  <a:cubicBezTo>
                    <a:pt x="2625" y="6482"/>
                    <a:pt x="2875" y="7049"/>
                    <a:pt x="2866" y="7636"/>
                  </a:cubicBezTo>
                  <a:lnTo>
                    <a:pt x="2866" y="9829"/>
                  </a:lnTo>
                  <a:cubicBezTo>
                    <a:pt x="2866" y="10155"/>
                    <a:pt x="3135" y="10425"/>
                    <a:pt x="3472" y="10425"/>
                  </a:cubicBezTo>
                  <a:lnTo>
                    <a:pt x="4568" y="10425"/>
                  </a:lnTo>
                  <a:cubicBezTo>
                    <a:pt x="4904" y="10425"/>
                    <a:pt x="5174" y="10155"/>
                    <a:pt x="5174" y="9829"/>
                  </a:cubicBezTo>
                  <a:lnTo>
                    <a:pt x="5174" y="7626"/>
                  </a:lnTo>
                  <a:cubicBezTo>
                    <a:pt x="5174" y="7030"/>
                    <a:pt x="5424" y="6463"/>
                    <a:pt x="5866" y="6069"/>
                  </a:cubicBezTo>
                  <a:cubicBezTo>
                    <a:pt x="8030" y="4069"/>
                    <a:pt x="6933" y="453"/>
                    <a:pt x="40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7" name="Google Shape;4437;p33"/>
            <p:cNvSpPr/>
            <p:nvPr/>
          </p:nvSpPr>
          <p:spPr>
            <a:xfrm>
              <a:off x="1865652" y="3465579"/>
              <a:ext cx="110096" cy="161290"/>
            </a:xfrm>
            <a:custGeom>
              <a:rect b="b" l="l" r="r" t="t"/>
              <a:pathLst>
                <a:path extrusionOk="0" h="6172" w="4213">
                  <a:moveTo>
                    <a:pt x="885" y="424"/>
                  </a:moveTo>
                  <a:cubicBezTo>
                    <a:pt x="1106" y="424"/>
                    <a:pt x="1289" y="606"/>
                    <a:pt x="1289" y="828"/>
                  </a:cubicBezTo>
                  <a:lnTo>
                    <a:pt x="1289" y="1241"/>
                  </a:lnTo>
                  <a:lnTo>
                    <a:pt x="837" y="1241"/>
                  </a:lnTo>
                  <a:cubicBezTo>
                    <a:pt x="289" y="1241"/>
                    <a:pt x="289" y="424"/>
                    <a:pt x="837" y="424"/>
                  </a:cubicBezTo>
                  <a:close/>
                  <a:moveTo>
                    <a:pt x="3385" y="424"/>
                  </a:moveTo>
                  <a:cubicBezTo>
                    <a:pt x="3924" y="424"/>
                    <a:pt x="3924" y="1241"/>
                    <a:pt x="3385" y="1241"/>
                  </a:cubicBezTo>
                  <a:lnTo>
                    <a:pt x="2924" y="1241"/>
                  </a:lnTo>
                  <a:lnTo>
                    <a:pt x="2924" y="828"/>
                  </a:lnTo>
                  <a:cubicBezTo>
                    <a:pt x="2924" y="606"/>
                    <a:pt x="3106" y="424"/>
                    <a:pt x="3327" y="424"/>
                  </a:cubicBezTo>
                  <a:close/>
                  <a:moveTo>
                    <a:pt x="837" y="1"/>
                  </a:moveTo>
                  <a:cubicBezTo>
                    <a:pt x="375" y="1"/>
                    <a:pt x="0" y="376"/>
                    <a:pt x="0" y="837"/>
                  </a:cubicBezTo>
                  <a:cubicBezTo>
                    <a:pt x="0" y="1289"/>
                    <a:pt x="375" y="1664"/>
                    <a:pt x="837" y="1664"/>
                  </a:cubicBezTo>
                  <a:lnTo>
                    <a:pt x="1289" y="1664"/>
                  </a:lnTo>
                  <a:lnTo>
                    <a:pt x="1289" y="3395"/>
                  </a:lnTo>
                  <a:cubicBezTo>
                    <a:pt x="1289" y="3534"/>
                    <a:pt x="1395" y="3604"/>
                    <a:pt x="1500" y="3604"/>
                  </a:cubicBezTo>
                  <a:cubicBezTo>
                    <a:pt x="1606" y="3604"/>
                    <a:pt x="1712" y="3534"/>
                    <a:pt x="1712" y="3395"/>
                  </a:cubicBezTo>
                  <a:lnTo>
                    <a:pt x="1712" y="1664"/>
                  </a:lnTo>
                  <a:lnTo>
                    <a:pt x="2501" y="1664"/>
                  </a:lnTo>
                  <a:lnTo>
                    <a:pt x="2501" y="5962"/>
                  </a:lnTo>
                  <a:cubicBezTo>
                    <a:pt x="2501" y="6102"/>
                    <a:pt x="2606" y="6172"/>
                    <a:pt x="2712" y="6172"/>
                  </a:cubicBezTo>
                  <a:cubicBezTo>
                    <a:pt x="2818" y="6172"/>
                    <a:pt x="2924" y="6102"/>
                    <a:pt x="2924" y="5962"/>
                  </a:cubicBezTo>
                  <a:lnTo>
                    <a:pt x="2924" y="1664"/>
                  </a:lnTo>
                  <a:lnTo>
                    <a:pt x="3385" y="1664"/>
                  </a:lnTo>
                  <a:cubicBezTo>
                    <a:pt x="3847" y="1664"/>
                    <a:pt x="4212" y="1289"/>
                    <a:pt x="4212" y="837"/>
                  </a:cubicBezTo>
                  <a:cubicBezTo>
                    <a:pt x="4212" y="376"/>
                    <a:pt x="3847" y="1"/>
                    <a:pt x="3385" y="1"/>
                  </a:cubicBezTo>
                  <a:lnTo>
                    <a:pt x="3327" y="1"/>
                  </a:lnTo>
                  <a:cubicBezTo>
                    <a:pt x="2876" y="1"/>
                    <a:pt x="2501" y="376"/>
                    <a:pt x="2501" y="828"/>
                  </a:cubicBezTo>
                  <a:lnTo>
                    <a:pt x="2501" y="1241"/>
                  </a:lnTo>
                  <a:lnTo>
                    <a:pt x="1712" y="1241"/>
                  </a:lnTo>
                  <a:lnTo>
                    <a:pt x="1712" y="828"/>
                  </a:lnTo>
                  <a:cubicBezTo>
                    <a:pt x="1712" y="376"/>
                    <a:pt x="1337" y="1"/>
                    <a:pt x="875" y="1"/>
                  </a:cubicBezTo>
                  <a:close/>
                </a:path>
              </a:pathLst>
            </a:custGeom>
            <a:solidFill>
              <a:srgbClr val="BCBCBC"/>
            </a:solidFill>
            <a:ln cap="flat" cmpd="sng" w="9525">
              <a:solidFill>
                <a:srgbClr val="9B9B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8" name="Google Shape;4438;p33"/>
            <p:cNvSpPr/>
            <p:nvPr/>
          </p:nvSpPr>
          <p:spPr>
            <a:xfrm>
              <a:off x="1899311" y="3570866"/>
              <a:ext cx="11080" cy="55950"/>
            </a:xfrm>
            <a:custGeom>
              <a:rect b="b" l="l" r="r" t="t"/>
              <a:pathLst>
                <a:path extrusionOk="0" h="2141" w="424">
                  <a:moveTo>
                    <a:pt x="212" y="1"/>
                  </a:moveTo>
                  <a:cubicBezTo>
                    <a:pt x="97" y="1"/>
                    <a:pt x="1" y="97"/>
                    <a:pt x="1" y="222"/>
                  </a:cubicBezTo>
                  <a:lnTo>
                    <a:pt x="1" y="1924"/>
                  </a:lnTo>
                  <a:cubicBezTo>
                    <a:pt x="1" y="2068"/>
                    <a:pt x="107" y="2140"/>
                    <a:pt x="212" y="2140"/>
                  </a:cubicBezTo>
                  <a:cubicBezTo>
                    <a:pt x="318" y="2140"/>
                    <a:pt x="424" y="2068"/>
                    <a:pt x="424" y="1924"/>
                  </a:cubicBezTo>
                  <a:lnTo>
                    <a:pt x="424" y="222"/>
                  </a:lnTo>
                  <a:cubicBezTo>
                    <a:pt x="424" y="97"/>
                    <a:pt x="328" y="1"/>
                    <a:pt x="212" y="1"/>
                  </a:cubicBezTo>
                  <a:close/>
                </a:path>
              </a:pathLst>
            </a:custGeom>
            <a:solidFill>
              <a:srgbClr val="BCBCBC"/>
            </a:solidFill>
            <a:ln cap="flat" cmpd="sng" w="9525">
              <a:solidFill>
                <a:srgbClr val="BCBC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9" name="Google Shape;4439;p33"/>
            <p:cNvSpPr/>
            <p:nvPr/>
          </p:nvSpPr>
          <p:spPr>
            <a:xfrm>
              <a:off x="1899311" y="3584429"/>
              <a:ext cx="5305" cy="42518"/>
            </a:xfrm>
            <a:custGeom>
              <a:rect b="b" l="l" r="r" t="t"/>
              <a:pathLst>
                <a:path extrusionOk="0" h="1627" w="203">
                  <a:moveTo>
                    <a:pt x="1" y="1"/>
                  </a:moveTo>
                  <a:lnTo>
                    <a:pt x="1" y="1405"/>
                  </a:lnTo>
                  <a:cubicBezTo>
                    <a:pt x="1" y="1520"/>
                    <a:pt x="87" y="1616"/>
                    <a:pt x="203" y="1626"/>
                  </a:cubicBezTo>
                  <a:lnTo>
                    <a:pt x="203" y="924"/>
                  </a:lnTo>
                  <a:cubicBezTo>
                    <a:pt x="203" y="607"/>
                    <a:pt x="136" y="289"/>
                    <a:pt x="1" y="1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0" name="Google Shape;4440;p33"/>
            <p:cNvSpPr/>
            <p:nvPr/>
          </p:nvSpPr>
          <p:spPr>
            <a:xfrm>
              <a:off x="1891524" y="3678663"/>
              <a:ext cx="58328" cy="36220"/>
            </a:xfrm>
            <a:custGeom>
              <a:rect b="b" l="l" r="r" t="t"/>
              <a:pathLst>
                <a:path extrusionOk="0" h="1386" w="2232">
                  <a:moveTo>
                    <a:pt x="1" y="1"/>
                  </a:moveTo>
                  <a:lnTo>
                    <a:pt x="1" y="270"/>
                  </a:lnTo>
                  <a:cubicBezTo>
                    <a:pt x="1" y="886"/>
                    <a:pt x="501" y="1386"/>
                    <a:pt x="1116" y="1386"/>
                  </a:cubicBezTo>
                  <a:cubicBezTo>
                    <a:pt x="1732" y="1386"/>
                    <a:pt x="2232" y="886"/>
                    <a:pt x="2232" y="270"/>
                  </a:cubicBezTo>
                  <a:lnTo>
                    <a:pt x="2232" y="1"/>
                  </a:lnTo>
                  <a:close/>
                </a:path>
              </a:pathLst>
            </a:custGeom>
            <a:solidFill>
              <a:srgbClr val="697D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1" name="Google Shape;4441;p33"/>
            <p:cNvSpPr/>
            <p:nvPr/>
          </p:nvSpPr>
          <p:spPr>
            <a:xfrm>
              <a:off x="1876210" y="3611842"/>
              <a:ext cx="88720" cy="34939"/>
            </a:xfrm>
            <a:custGeom>
              <a:rect b="b" l="l" r="r" t="t"/>
              <a:pathLst>
                <a:path extrusionOk="0" h="1337" w="3395">
                  <a:moveTo>
                    <a:pt x="0" y="0"/>
                  </a:moveTo>
                  <a:lnTo>
                    <a:pt x="0" y="1337"/>
                  </a:lnTo>
                  <a:lnTo>
                    <a:pt x="3395" y="1337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C7D2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2" name="Google Shape;4442;p33"/>
            <p:cNvSpPr/>
            <p:nvPr/>
          </p:nvSpPr>
          <p:spPr>
            <a:xfrm>
              <a:off x="1876445" y="3646755"/>
              <a:ext cx="88485" cy="34965"/>
            </a:xfrm>
            <a:custGeom>
              <a:rect b="b" l="l" r="r" t="t"/>
              <a:pathLst>
                <a:path extrusionOk="0" h="1338" w="3386">
                  <a:moveTo>
                    <a:pt x="1" y="1"/>
                  </a:moveTo>
                  <a:lnTo>
                    <a:pt x="1" y="732"/>
                  </a:lnTo>
                  <a:cubicBezTo>
                    <a:pt x="1" y="1068"/>
                    <a:pt x="260" y="1337"/>
                    <a:pt x="597" y="1337"/>
                  </a:cubicBezTo>
                  <a:lnTo>
                    <a:pt x="2780" y="1337"/>
                  </a:lnTo>
                  <a:cubicBezTo>
                    <a:pt x="3116" y="1337"/>
                    <a:pt x="3386" y="1068"/>
                    <a:pt x="3386" y="732"/>
                  </a:cubicBezTo>
                  <a:lnTo>
                    <a:pt x="3386" y="1"/>
                  </a:lnTo>
                  <a:close/>
                </a:path>
              </a:pathLst>
            </a:custGeom>
            <a:solidFill>
              <a:srgbClr val="889C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3" name="Google Shape;4443;p33"/>
            <p:cNvSpPr/>
            <p:nvPr/>
          </p:nvSpPr>
          <p:spPr>
            <a:xfrm>
              <a:off x="1920687" y="3678663"/>
              <a:ext cx="29164" cy="32195"/>
            </a:xfrm>
            <a:custGeom>
              <a:rect b="b" l="l" r="r" t="t"/>
              <a:pathLst>
                <a:path extrusionOk="0" h="1232" w="1116">
                  <a:moveTo>
                    <a:pt x="0" y="1"/>
                  </a:moveTo>
                  <a:lnTo>
                    <a:pt x="0" y="270"/>
                  </a:lnTo>
                  <a:cubicBezTo>
                    <a:pt x="0" y="664"/>
                    <a:pt x="212" y="1039"/>
                    <a:pt x="558" y="1232"/>
                  </a:cubicBezTo>
                  <a:cubicBezTo>
                    <a:pt x="895" y="1030"/>
                    <a:pt x="1106" y="664"/>
                    <a:pt x="1116" y="270"/>
                  </a:cubicBezTo>
                  <a:lnTo>
                    <a:pt x="1116" y="1"/>
                  </a:lnTo>
                  <a:close/>
                </a:path>
              </a:pathLst>
            </a:custGeom>
            <a:solidFill>
              <a:srgbClr val="768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4" name="Google Shape;4444;p33"/>
            <p:cNvSpPr/>
            <p:nvPr/>
          </p:nvSpPr>
          <p:spPr>
            <a:xfrm>
              <a:off x="1904590" y="3611842"/>
              <a:ext cx="60340" cy="34939"/>
            </a:xfrm>
            <a:custGeom>
              <a:rect b="b" l="l" r="r" t="t"/>
              <a:pathLst>
                <a:path extrusionOk="0" h="1337" w="2309">
                  <a:moveTo>
                    <a:pt x="1" y="0"/>
                  </a:moveTo>
                  <a:lnTo>
                    <a:pt x="1" y="1337"/>
                  </a:lnTo>
                  <a:lnTo>
                    <a:pt x="2309" y="1337"/>
                  </a:lnTo>
                  <a:lnTo>
                    <a:pt x="2309" y="0"/>
                  </a:lnTo>
                  <a:close/>
                </a:path>
              </a:pathLst>
            </a:custGeom>
            <a:solidFill>
              <a:srgbClr val="D9E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5" name="Google Shape;4445;p33"/>
            <p:cNvSpPr/>
            <p:nvPr/>
          </p:nvSpPr>
          <p:spPr>
            <a:xfrm>
              <a:off x="1904590" y="3646755"/>
              <a:ext cx="60340" cy="34965"/>
            </a:xfrm>
            <a:custGeom>
              <a:rect b="b" l="l" r="r" t="t"/>
              <a:pathLst>
                <a:path extrusionOk="0" h="1338" w="2309">
                  <a:moveTo>
                    <a:pt x="1" y="1"/>
                  </a:moveTo>
                  <a:lnTo>
                    <a:pt x="1" y="732"/>
                  </a:lnTo>
                  <a:cubicBezTo>
                    <a:pt x="1" y="1068"/>
                    <a:pt x="270" y="1337"/>
                    <a:pt x="607" y="1337"/>
                  </a:cubicBezTo>
                  <a:lnTo>
                    <a:pt x="1703" y="1337"/>
                  </a:lnTo>
                  <a:cubicBezTo>
                    <a:pt x="2039" y="1337"/>
                    <a:pt x="2309" y="1068"/>
                    <a:pt x="2309" y="732"/>
                  </a:cubicBezTo>
                  <a:lnTo>
                    <a:pt x="2309" y="1"/>
                  </a:lnTo>
                  <a:close/>
                </a:path>
              </a:pathLst>
            </a:custGeom>
            <a:solidFill>
              <a:srgbClr val="C7D2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46" name="Google Shape;444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7" name="Google Shape;444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153" y="2111624"/>
            <a:ext cx="5229225" cy="2189936"/>
          </a:xfrm>
          <a:prstGeom prst="rect">
            <a:avLst/>
          </a:prstGeom>
          <a:noFill/>
          <a:ln cap="flat" cmpd="sng" w="9525">
            <a:solidFill>
              <a:srgbClr val="BCBCB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48" name="Google Shape;4448;p33"/>
          <p:cNvSpPr txBox="1"/>
          <p:nvPr/>
        </p:nvSpPr>
        <p:spPr>
          <a:xfrm flipH="1">
            <a:off x="5666138" y="1313277"/>
            <a:ext cx="3352485" cy="1258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</a:pPr>
            <a:r>
              <a:rPr b="0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L’</a:t>
            </a:r>
            <a:r>
              <a:rPr b="1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architettura MVC </a:t>
            </a:r>
            <a:r>
              <a:rPr b="0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permette di divide la logica di business da ciò che l’utente finale visualizza.</a:t>
            </a:r>
            <a:endParaRPr b="0" i="0" sz="1400" u="none" cap="none" strike="noStrike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449" name="Google Shape;4449;p33"/>
          <p:cNvSpPr txBox="1"/>
          <p:nvPr/>
        </p:nvSpPr>
        <p:spPr>
          <a:xfrm flipH="1">
            <a:off x="5854409" y="2422521"/>
            <a:ext cx="3352485" cy="18317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</a:pPr>
            <a:r>
              <a:rPr b="1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MODEL</a:t>
            </a:r>
            <a:r>
              <a:rPr b="0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Contiene i JavaBeans e i DAO.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</a:pPr>
            <a:r>
              <a:rPr b="1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VIEW</a:t>
            </a:r>
            <a:r>
              <a:rPr b="0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E’ la parte grafica del nostro sistema.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</a:pPr>
            <a:r>
              <a:rPr b="1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CONTROLLER</a:t>
            </a:r>
            <a:r>
              <a:rPr b="0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Gestisce la logica di business del sistema. Contiene le Servelt.</a:t>
            </a:r>
            <a:endParaRPr b="0" i="0" sz="1400" u="none" cap="none" strike="noStrike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3" name="Shape 4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" name="Google Shape;4454;p34"/>
          <p:cNvSpPr txBox="1"/>
          <p:nvPr>
            <p:ph type="title"/>
          </p:nvPr>
        </p:nvSpPr>
        <p:spPr>
          <a:xfrm>
            <a:off x="177979" y="5503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DECOMPOSIZIONE IN SOTTOSISTEMI (1)</a:t>
            </a:r>
            <a:endParaRPr/>
          </a:p>
        </p:txBody>
      </p:sp>
      <p:sp>
        <p:nvSpPr>
          <p:cNvPr id="4455" name="Google Shape;4455;p34"/>
          <p:cNvSpPr txBox="1"/>
          <p:nvPr>
            <p:ph idx="1" type="subTitle"/>
          </p:nvPr>
        </p:nvSpPr>
        <p:spPr>
          <a:xfrm flipH="1">
            <a:off x="118712" y="347607"/>
            <a:ext cx="4238078" cy="4448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 sz="1400">
                <a:latin typeface="Raleway"/>
                <a:ea typeface="Raleway"/>
                <a:cs typeface="Raleway"/>
                <a:sym typeface="Raleway"/>
              </a:rPr>
              <a:t>Il sistema </a:t>
            </a:r>
            <a:r>
              <a:rPr i="1" lang="it-IT" sz="1400">
                <a:latin typeface="Raleway"/>
                <a:ea typeface="Raleway"/>
                <a:cs typeface="Raleway"/>
                <a:sym typeface="Raleway"/>
              </a:rPr>
              <a:t>Internship Management </a:t>
            </a:r>
            <a:r>
              <a:rPr lang="it-IT" sz="1400">
                <a:latin typeface="Raleway"/>
                <a:ea typeface="Raleway"/>
                <a:cs typeface="Raleway"/>
                <a:sym typeface="Raleway"/>
              </a:rPr>
              <a:t>è diviso in </a:t>
            </a:r>
            <a:r>
              <a:rPr b="1" lang="it-IT" sz="1400">
                <a:latin typeface="Raleway"/>
                <a:ea typeface="Raleway"/>
                <a:cs typeface="Raleway"/>
                <a:sym typeface="Raleway"/>
              </a:rPr>
              <a:t>7</a:t>
            </a:r>
            <a:r>
              <a:rPr lang="it-IT" sz="1400">
                <a:latin typeface="Raleway"/>
                <a:ea typeface="Raleway"/>
                <a:cs typeface="Raleway"/>
                <a:sym typeface="Raleway"/>
              </a:rPr>
              <a:t> sottosistemi principali: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it-IT" sz="1400">
                <a:latin typeface="Raleway"/>
                <a:ea typeface="Raleway"/>
                <a:cs typeface="Raleway"/>
                <a:sym typeface="Raleway"/>
              </a:rPr>
              <a:t>Gestione autenticazione;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it-IT" sz="1400">
                <a:latin typeface="Raleway"/>
                <a:ea typeface="Raleway"/>
                <a:cs typeface="Raleway"/>
                <a:sym typeface="Raleway"/>
              </a:rPr>
              <a:t>Gestione tirocinio;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it-IT" sz="1400">
                <a:latin typeface="Raleway"/>
                <a:ea typeface="Raleway"/>
                <a:cs typeface="Raleway"/>
                <a:sym typeface="Raleway"/>
              </a:rPr>
              <a:t>Gestione proposta tirocinio curriculare;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it-IT" sz="1400">
                <a:latin typeface="Raleway"/>
                <a:ea typeface="Raleway"/>
                <a:cs typeface="Raleway"/>
                <a:sym typeface="Raleway"/>
              </a:rPr>
              <a:t>Gestione richiesta tirocinio curriculare;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it-IT" sz="1400">
                <a:latin typeface="Raleway"/>
                <a:ea typeface="Raleway"/>
                <a:cs typeface="Raleway"/>
                <a:sym typeface="Raleway"/>
              </a:rPr>
              <a:t>Gestione registro tirocinio;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it-IT" sz="1400">
                <a:latin typeface="Raleway"/>
                <a:ea typeface="Raleway"/>
                <a:cs typeface="Raleway"/>
                <a:sym typeface="Raleway"/>
              </a:rPr>
              <a:t>Gestione riconoscimento attività lavorativa;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it-IT" sz="1400">
                <a:latin typeface="Raleway"/>
                <a:ea typeface="Raleway"/>
                <a:cs typeface="Raleway"/>
                <a:sym typeface="Raleway"/>
              </a:rPr>
              <a:t>Gestione account.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descr="Immagine che contiene screenshot&#10;&#10;Descrizione generata automaticamente" id="4456" name="Google Shape;4456;p34"/>
          <p:cNvPicPr preferRelativeResize="0"/>
          <p:nvPr/>
        </p:nvPicPr>
        <p:blipFill rotWithShape="1">
          <a:blip r:embed="rId3">
            <a:alphaModFix/>
          </a:blip>
          <a:srcRect b="0" l="2965" r="1282" t="0"/>
          <a:stretch/>
        </p:blipFill>
        <p:spPr>
          <a:xfrm>
            <a:off x="4426787" y="1062457"/>
            <a:ext cx="3991843" cy="4026008"/>
          </a:xfrm>
          <a:prstGeom prst="rect">
            <a:avLst/>
          </a:prstGeom>
          <a:noFill/>
          <a:ln cap="flat" cmpd="sng" w="9525">
            <a:solidFill>
              <a:srgbClr val="9B9B9B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457" name="Google Shape;4457;p34"/>
          <p:cNvGrpSpPr/>
          <p:nvPr/>
        </p:nvGrpSpPr>
        <p:grpSpPr>
          <a:xfrm>
            <a:off x="1752600" y="3953933"/>
            <a:ext cx="709261" cy="670701"/>
            <a:chOff x="867900" y="2040850"/>
            <a:chExt cx="367225" cy="363225"/>
          </a:xfrm>
        </p:grpSpPr>
        <p:sp>
          <p:nvSpPr>
            <p:cNvPr id="4458" name="Google Shape;4458;p34"/>
            <p:cNvSpPr/>
            <p:nvPr/>
          </p:nvSpPr>
          <p:spPr>
            <a:xfrm>
              <a:off x="867900" y="2184850"/>
              <a:ext cx="367225" cy="219225"/>
            </a:xfrm>
            <a:custGeom>
              <a:rect b="b" l="l" r="r" t="t"/>
              <a:pathLst>
                <a:path extrusionOk="0" h="8769" w="14689">
                  <a:moveTo>
                    <a:pt x="7321" y="0"/>
                  </a:moveTo>
                  <a:lnTo>
                    <a:pt x="2" y="4254"/>
                  </a:lnTo>
                  <a:lnTo>
                    <a:pt x="1" y="4515"/>
                  </a:lnTo>
                  <a:lnTo>
                    <a:pt x="7368" y="8769"/>
                  </a:lnTo>
                  <a:lnTo>
                    <a:pt x="14689" y="4515"/>
                  </a:lnTo>
                  <a:lnTo>
                    <a:pt x="14689" y="4254"/>
                  </a:lnTo>
                  <a:lnTo>
                    <a:pt x="7321" y="0"/>
                  </a:lnTo>
                  <a:close/>
                </a:path>
              </a:pathLst>
            </a:custGeom>
            <a:solidFill>
              <a:srgbClr val="716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9" name="Google Shape;4459;p34"/>
            <p:cNvSpPr/>
            <p:nvPr/>
          </p:nvSpPr>
          <p:spPr>
            <a:xfrm>
              <a:off x="1052100" y="2291175"/>
              <a:ext cx="183025" cy="112900"/>
            </a:xfrm>
            <a:custGeom>
              <a:rect b="b" l="l" r="r" t="t"/>
              <a:pathLst>
                <a:path extrusionOk="0" h="4516" w="7321">
                  <a:moveTo>
                    <a:pt x="7321" y="1"/>
                  </a:moveTo>
                  <a:lnTo>
                    <a:pt x="2" y="4255"/>
                  </a:lnTo>
                  <a:lnTo>
                    <a:pt x="0" y="4516"/>
                  </a:lnTo>
                  <a:lnTo>
                    <a:pt x="7321" y="262"/>
                  </a:lnTo>
                  <a:lnTo>
                    <a:pt x="7321" y="1"/>
                  </a:lnTo>
                  <a:close/>
                </a:path>
              </a:pathLst>
            </a:custGeom>
            <a:solidFill>
              <a:srgbClr val="716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0" name="Google Shape;4460;p34"/>
            <p:cNvSpPr/>
            <p:nvPr/>
          </p:nvSpPr>
          <p:spPr>
            <a:xfrm>
              <a:off x="867900" y="2291175"/>
              <a:ext cx="184250" cy="112900"/>
            </a:xfrm>
            <a:custGeom>
              <a:rect b="b" l="l" r="r" t="t"/>
              <a:pathLst>
                <a:path extrusionOk="0" h="4516" w="7370">
                  <a:moveTo>
                    <a:pt x="2" y="1"/>
                  </a:moveTo>
                  <a:lnTo>
                    <a:pt x="1" y="262"/>
                  </a:lnTo>
                  <a:lnTo>
                    <a:pt x="7368" y="4516"/>
                  </a:lnTo>
                  <a:lnTo>
                    <a:pt x="7370" y="425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8381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1" name="Google Shape;4461;p34"/>
            <p:cNvSpPr/>
            <p:nvPr/>
          </p:nvSpPr>
          <p:spPr>
            <a:xfrm>
              <a:off x="867950" y="2184850"/>
              <a:ext cx="367175" cy="212700"/>
            </a:xfrm>
            <a:custGeom>
              <a:rect b="b" l="l" r="r" t="t"/>
              <a:pathLst>
                <a:path extrusionOk="0" h="8508" w="14687">
                  <a:moveTo>
                    <a:pt x="7319" y="0"/>
                  </a:moveTo>
                  <a:lnTo>
                    <a:pt x="0" y="4254"/>
                  </a:lnTo>
                  <a:lnTo>
                    <a:pt x="7368" y="8508"/>
                  </a:lnTo>
                  <a:lnTo>
                    <a:pt x="14687" y="4254"/>
                  </a:lnTo>
                  <a:lnTo>
                    <a:pt x="7319" y="0"/>
                  </a:lnTo>
                  <a:close/>
                </a:path>
              </a:pathLst>
            </a:custGeom>
            <a:solidFill>
              <a:srgbClr val="75B4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2" name="Google Shape;4462;p34"/>
            <p:cNvSpPr/>
            <p:nvPr/>
          </p:nvSpPr>
          <p:spPr>
            <a:xfrm>
              <a:off x="867900" y="2112875"/>
              <a:ext cx="367225" cy="219200"/>
            </a:xfrm>
            <a:custGeom>
              <a:rect b="b" l="l" r="r" t="t"/>
              <a:pathLst>
                <a:path extrusionOk="0" h="8768" w="14689">
                  <a:moveTo>
                    <a:pt x="7321" y="0"/>
                  </a:moveTo>
                  <a:lnTo>
                    <a:pt x="2" y="4254"/>
                  </a:lnTo>
                  <a:lnTo>
                    <a:pt x="1" y="4514"/>
                  </a:lnTo>
                  <a:lnTo>
                    <a:pt x="7368" y="8768"/>
                  </a:lnTo>
                  <a:lnTo>
                    <a:pt x="14689" y="4514"/>
                  </a:lnTo>
                  <a:lnTo>
                    <a:pt x="14689" y="4252"/>
                  </a:lnTo>
                  <a:lnTo>
                    <a:pt x="7321" y="0"/>
                  </a:lnTo>
                  <a:close/>
                </a:path>
              </a:pathLst>
            </a:custGeom>
            <a:solidFill>
              <a:srgbClr val="FFD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3" name="Google Shape;4463;p34"/>
            <p:cNvSpPr/>
            <p:nvPr/>
          </p:nvSpPr>
          <p:spPr>
            <a:xfrm>
              <a:off x="1052100" y="2219175"/>
              <a:ext cx="183025" cy="112900"/>
            </a:xfrm>
            <a:custGeom>
              <a:rect b="b" l="l" r="r" t="t"/>
              <a:pathLst>
                <a:path extrusionOk="0" h="4516" w="7321">
                  <a:moveTo>
                    <a:pt x="7321" y="0"/>
                  </a:moveTo>
                  <a:lnTo>
                    <a:pt x="2" y="4254"/>
                  </a:lnTo>
                  <a:lnTo>
                    <a:pt x="0" y="4516"/>
                  </a:lnTo>
                  <a:lnTo>
                    <a:pt x="7321" y="262"/>
                  </a:lnTo>
                  <a:lnTo>
                    <a:pt x="7321" y="0"/>
                  </a:lnTo>
                  <a:close/>
                </a:path>
              </a:pathLst>
            </a:custGeom>
            <a:solidFill>
              <a:srgbClr val="FFD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4" name="Google Shape;4464;p34"/>
            <p:cNvSpPr/>
            <p:nvPr/>
          </p:nvSpPr>
          <p:spPr>
            <a:xfrm>
              <a:off x="867900" y="2219225"/>
              <a:ext cx="184250" cy="112850"/>
            </a:xfrm>
            <a:custGeom>
              <a:rect b="b" l="l" r="r" t="t"/>
              <a:pathLst>
                <a:path extrusionOk="0" h="4514" w="7370">
                  <a:moveTo>
                    <a:pt x="2" y="0"/>
                  </a:moveTo>
                  <a:lnTo>
                    <a:pt x="1" y="260"/>
                  </a:lnTo>
                  <a:lnTo>
                    <a:pt x="7368" y="4514"/>
                  </a:lnTo>
                  <a:lnTo>
                    <a:pt x="7370" y="425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2B5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5" name="Google Shape;4465;p34"/>
            <p:cNvSpPr/>
            <p:nvPr/>
          </p:nvSpPr>
          <p:spPr>
            <a:xfrm>
              <a:off x="867950" y="2112875"/>
              <a:ext cx="367175" cy="212675"/>
            </a:xfrm>
            <a:custGeom>
              <a:rect b="b" l="l" r="r" t="t"/>
              <a:pathLst>
                <a:path extrusionOk="0" h="8507" w="14687">
                  <a:moveTo>
                    <a:pt x="7319" y="0"/>
                  </a:moveTo>
                  <a:lnTo>
                    <a:pt x="0" y="4254"/>
                  </a:lnTo>
                  <a:lnTo>
                    <a:pt x="7368" y="8506"/>
                  </a:lnTo>
                  <a:lnTo>
                    <a:pt x="14687" y="4252"/>
                  </a:lnTo>
                  <a:lnTo>
                    <a:pt x="7319" y="0"/>
                  </a:lnTo>
                  <a:close/>
                </a:path>
              </a:pathLst>
            </a:custGeom>
            <a:solidFill>
              <a:srgbClr val="FBC9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6" name="Google Shape;4466;p34"/>
            <p:cNvSpPr/>
            <p:nvPr/>
          </p:nvSpPr>
          <p:spPr>
            <a:xfrm>
              <a:off x="867900" y="2040850"/>
              <a:ext cx="367225" cy="219225"/>
            </a:xfrm>
            <a:custGeom>
              <a:rect b="b" l="l" r="r" t="t"/>
              <a:pathLst>
                <a:path extrusionOk="0" h="8769" w="14689">
                  <a:moveTo>
                    <a:pt x="7321" y="1"/>
                  </a:moveTo>
                  <a:lnTo>
                    <a:pt x="2" y="4255"/>
                  </a:lnTo>
                  <a:lnTo>
                    <a:pt x="1" y="4514"/>
                  </a:lnTo>
                  <a:lnTo>
                    <a:pt x="7368" y="8768"/>
                  </a:lnTo>
                  <a:lnTo>
                    <a:pt x="14689" y="4514"/>
                  </a:lnTo>
                  <a:lnTo>
                    <a:pt x="14689" y="4255"/>
                  </a:lnTo>
                  <a:lnTo>
                    <a:pt x="7321" y="1"/>
                  </a:lnTo>
                  <a:close/>
                </a:path>
              </a:pathLst>
            </a:custGeom>
            <a:solidFill>
              <a:srgbClr val="E945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7" name="Google Shape;4467;p34"/>
            <p:cNvSpPr/>
            <p:nvPr/>
          </p:nvSpPr>
          <p:spPr>
            <a:xfrm>
              <a:off x="1052100" y="2147200"/>
              <a:ext cx="183025" cy="112875"/>
            </a:xfrm>
            <a:custGeom>
              <a:rect b="b" l="l" r="r" t="t"/>
              <a:pathLst>
                <a:path extrusionOk="0" h="4515" w="7321">
                  <a:moveTo>
                    <a:pt x="7321" y="1"/>
                  </a:moveTo>
                  <a:lnTo>
                    <a:pt x="2" y="4254"/>
                  </a:lnTo>
                  <a:lnTo>
                    <a:pt x="0" y="4514"/>
                  </a:lnTo>
                  <a:lnTo>
                    <a:pt x="7321" y="260"/>
                  </a:lnTo>
                  <a:lnTo>
                    <a:pt x="7321" y="1"/>
                  </a:lnTo>
                  <a:close/>
                </a:path>
              </a:pathLst>
            </a:custGeom>
            <a:solidFill>
              <a:srgbClr val="E31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8" name="Google Shape;4468;p34"/>
            <p:cNvSpPr/>
            <p:nvPr/>
          </p:nvSpPr>
          <p:spPr>
            <a:xfrm>
              <a:off x="867900" y="2147200"/>
              <a:ext cx="184250" cy="112875"/>
            </a:xfrm>
            <a:custGeom>
              <a:rect b="b" l="l" r="r" t="t"/>
              <a:pathLst>
                <a:path extrusionOk="0" h="4515" w="7370">
                  <a:moveTo>
                    <a:pt x="2" y="1"/>
                  </a:moveTo>
                  <a:lnTo>
                    <a:pt x="1" y="260"/>
                  </a:lnTo>
                  <a:lnTo>
                    <a:pt x="7368" y="4514"/>
                  </a:lnTo>
                  <a:lnTo>
                    <a:pt x="7370" y="425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634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9" name="Google Shape;4469;p34"/>
            <p:cNvSpPr/>
            <p:nvPr/>
          </p:nvSpPr>
          <p:spPr>
            <a:xfrm>
              <a:off x="867950" y="2040850"/>
              <a:ext cx="367175" cy="212725"/>
            </a:xfrm>
            <a:custGeom>
              <a:rect b="b" l="l" r="r" t="t"/>
              <a:pathLst>
                <a:path extrusionOk="0" h="8509" w="14687">
                  <a:moveTo>
                    <a:pt x="7319" y="1"/>
                  </a:moveTo>
                  <a:lnTo>
                    <a:pt x="0" y="4255"/>
                  </a:lnTo>
                  <a:lnTo>
                    <a:pt x="7368" y="8508"/>
                  </a:lnTo>
                  <a:lnTo>
                    <a:pt x="14687" y="4255"/>
                  </a:lnTo>
                  <a:lnTo>
                    <a:pt x="7319" y="1"/>
                  </a:lnTo>
                  <a:close/>
                </a:path>
              </a:pathLst>
            </a:custGeom>
            <a:solidFill>
              <a:srgbClr val="E945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70" name="Google Shape;447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  <p:sp>
        <p:nvSpPr>
          <p:cNvPr id="4471" name="Google Shape;4471;p34"/>
          <p:cNvSpPr txBox="1"/>
          <p:nvPr/>
        </p:nvSpPr>
        <p:spPr>
          <a:xfrm>
            <a:off x="5557189" y="717164"/>
            <a:ext cx="3578469" cy="3452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143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None/>
            </a:pPr>
            <a:r>
              <a:rPr b="1" i="0" lang="it-IT" sz="14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COMPONENT DIAGRAM</a:t>
            </a:r>
            <a:endParaRPr/>
          </a:p>
        </p:txBody>
      </p:sp>
    </p:spTree>
  </p:cSld>
  <p:clrMapOvr>
    <a:masterClrMapping/>
  </p:clrMapOvr>
  <p:transition spd="slow" p14:dur="1500">
    <p:split orient="vert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5" name="Shape 4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6" name="Google Shape;4476;p35"/>
          <p:cNvSpPr/>
          <p:nvPr/>
        </p:nvSpPr>
        <p:spPr>
          <a:xfrm>
            <a:off x="-167790" y="2571750"/>
            <a:ext cx="9479580" cy="433092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7" name="Google Shape;4477;p35"/>
          <p:cNvSpPr txBox="1"/>
          <p:nvPr>
            <p:ph type="title"/>
          </p:nvPr>
        </p:nvSpPr>
        <p:spPr>
          <a:xfrm>
            <a:off x="113460" y="1027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DECOMPOSIZIONE IN SOTTOSISTEMI (2)</a:t>
            </a:r>
            <a:endParaRPr/>
          </a:p>
        </p:txBody>
      </p:sp>
      <p:pic>
        <p:nvPicPr>
          <p:cNvPr id="4478" name="Google Shape;447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040" y="950977"/>
            <a:ext cx="7359408" cy="3575304"/>
          </a:xfrm>
          <a:prstGeom prst="rect">
            <a:avLst/>
          </a:prstGeom>
          <a:noFill/>
          <a:ln cap="flat" cmpd="sng" w="9525">
            <a:solidFill>
              <a:srgbClr val="9B9B9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79" name="Google Shape;447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3" name="Shape 4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4" name="Google Shape;4484;p36"/>
          <p:cNvSpPr txBox="1"/>
          <p:nvPr>
            <p:ph type="ctrTitle"/>
          </p:nvPr>
        </p:nvSpPr>
        <p:spPr>
          <a:xfrm>
            <a:off x="1661097" y="-62926"/>
            <a:ext cx="5785997" cy="65212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2800">
                <a:solidFill>
                  <a:srgbClr val="90C4FE"/>
                </a:solidFill>
              </a:rPr>
              <a:t>MAPPING HARDWARE/SOFTWARE</a:t>
            </a:r>
            <a:endParaRPr/>
          </a:p>
        </p:txBody>
      </p:sp>
      <p:sp>
        <p:nvSpPr>
          <p:cNvPr id="4485" name="Google Shape;4485;p36"/>
          <p:cNvSpPr txBox="1"/>
          <p:nvPr>
            <p:ph idx="1" type="subTitle"/>
          </p:nvPr>
        </p:nvSpPr>
        <p:spPr>
          <a:xfrm>
            <a:off x="-320227" y="546056"/>
            <a:ext cx="3578469" cy="3452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t-IT"/>
              <a:t>DEPLOYMENT DIAGRAM</a:t>
            </a:r>
            <a:endParaRPr/>
          </a:p>
        </p:txBody>
      </p:sp>
      <p:pic>
        <p:nvPicPr>
          <p:cNvPr id="4486" name="Google Shape;448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8" y="879627"/>
            <a:ext cx="5735500" cy="2720571"/>
          </a:xfrm>
          <a:prstGeom prst="rect">
            <a:avLst/>
          </a:prstGeom>
          <a:noFill/>
          <a:ln>
            <a:noFill/>
          </a:ln>
        </p:spPr>
      </p:pic>
      <p:sp>
        <p:nvSpPr>
          <p:cNvPr id="4487" name="Google Shape;4487;p36"/>
          <p:cNvSpPr txBox="1"/>
          <p:nvPr/>
        </p:nvSpPr>
        <p:spPr>
          <a:xfrm flipH="1">
            <a:off x="98094" y="3600198"/>
            <a:ext cx="3002297" cy="2311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</a:pPr>
            <a:r>
              <a:rPr b="0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Il </a:t>
            </a:r>
            <a:r>
              <a:rPr b="1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1° layer </a:t>
            </a:r>
            <a:r>
              <a:rPr b="0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permetterà all’utente di poter interagire con la view del sistema, che potrà essere eseguita da qualsiasi browser che supporti </a:t>
            </a:r>
            <a:r>
              <a:rPr b="0" i="1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HTML4</a:t>
            </a:r>
            <a:r>
              <a:rPr b="0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b="0" i="1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HTML5</a:t>
            </a:r>
            <a:r>
              <a:rPr b="0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descr="Risultati immagini per html5" id="4488" name="Google Shape;448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088476">
            <a:off x="7184777" y="2210299"/>
            <a:ext cx="799980" cy="767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9" name="Google Shape;4489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3" name="Shape 4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4" name="Google Shape;4494;p37"/>
          <p:cNvSpPr txBox="1"/>
          <p:nvPr>
            <p:ph type="ctrTitle"/>
          </p:nvPr>
        </p:nvSpPr>
        <p:spPr>
          <a:xfrm>
            <a:off x="1661097" y="-62926"/>
            <a:ext cx="5785997" cy="65212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2800">
                <a:solidFill>
                  <a:srgbClr val="90C4FE"/>
                </a:solidFill>
              </a:rPr>
              <a:t>MAPPING HARDWARE/SOFTWARE</a:t>
            </a:r>
            <a:endParaRPr/>
          </a:p>
        </p:txBody>
      </p:sp>
      <p:sp>
        <p:nvSpPr>
          <p:cNvPr id="4495" name="Google Shape;4495;p37"/>
          <p:cNvSpPr txBox="1"/>
          <p:nvPr>
            <p:ph idx="1" type="subTitle"/>
          </p:nvPr>
        </p:nvSpPr>
        <p:spPr>
          <a:xfrm>
            <a:off x="-320227" y="546056"/>
            <a:ext cx="3578469" cy="3452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t-IT"/>
              <a:t>DEPLOYMENT DIAGRAM</a:t>
            </a:r>
            <a:endParaRPr/>
          </a:p>
        </p:txBody>
      </p:sp>
      <p:pic>
        <p:nvPicPr>
          <p:cNvPr id="4496" name="Google Shape;449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8" y="879627"/>
            <a:ext cx="5735500" cy="2720571"/>
          </a:xfrm>
          <a:prstGeom prst="rect">
            <a:avLst/>
          </a:prstGeom>
          <a:noFill/>
          <a:ln>
            <a:noFill/>
          </a:ln>
        </p:spPr>
      </p:pic>
      <p:sp>
        <p:nvSpPr>
          <p:cNvPr id="4497" name="Google Shape;4497;p37"/>
          <p:cNvSpPr txBox="1"/>
          <p:nvPr/>
        </p:nvSpPr>
        <p:spPr>
          <a:xfrm flipH="1">
            <a:off x="98094" y="3600198"/>
            <a:ext cx="3002297" cy="2311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</a:pPr>
            <a:r>
              <a:rPr b="0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Il </a:t>
            </a:r>
            <a:r>
              <a:rPr b="1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1° layer </a:t>
            </a:r>
            <a:r>
              <a:rPr b="0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permetterà all’utente di poter interagire con la view del sistema, che potrà essere eseguita da qualsiasi browser che supporti </a:t>
            </a:r>
            <a:r>
              <a:rPr b="0" i="1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HTML4</a:t>
            </a:r>
            <a:r>
              <a:rPr b="0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b="0" i="1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HTML5</a:t>
            </a:r>
            <a:r>
              <a:rPr b="0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498" name="Google Shape;4498;p37"/>
          <p:cNvSpPr txBox="1"/>
          <p:nvPr/>
        </p:nvSpPr>
        <p:spPr>
          <a:xfrm flipH="1">
            <a:off x="3009569" y="3448346"/>
            <a:ext cx="3352485" cy="19139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</a:pPr>
            <a:r>
              <a:rPr b="0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Il </a:t>
            </a:r>
            <a:r>
              <a:rPr b="1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2° layer </a:t>
            </a:r>
            <a:r>
              <a:rPr b="0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è quello del web server che conterrà tutta la logica dell’applicazione MVC. Il server è </a:t>
            </a:r>
            <a:r>
              <a:rPr b="0" i="1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TomCat</a:t>
            </a:r>
            <a:r>
              <a:rPr b="0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quale ci permette di eseguire pagine JSP e Servlet in Java. </a:t>
            </a:r>
            <a:endParaRPr b="0" i="0" sz="1400" u="none" cap="none" strike="noStrike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descr="Risultati immagini per tomcat" id="4499" name="Google Shape;449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6439" y="2636794"/>
            <a:ext cx="1095888" cy="731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orrelata" id="4500" name="Google Shape;450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40988">
            <a:off x="7263749" y="1223364"/>
            <a:ext cx="1616024" cy="986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sultati immagini per html5" id="4501" name="Google Shape;4501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088476">
            <a:off x="7184777" y="2210299"/>
            <a:ext cx="799980" cy="767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2" name="Google Shape;4502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6" name="Shape 4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" name="Google Shape;4507;p38"/>
          <p:cNvSpPr txBox="1"/>
          <p:nvPr>
            <p:ph type="ctrTitle"/>
          </p:nvPr>
        </p:nvSpPr>
        <p:spPr>
          <a:xfrm>
            <a:off x="1661097" y="-62926"/>
            <a:ext cx="5785997" cy="65212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2800">
                <a:solidFill>
                  <a:srgbClr val="90C4FE"/>
                </a:solidFill>
              </a:rPr>
              <a:t>MAPPING HARDWARE/SOFTWARE</a:t>
            </a:r>
            <a:endParaRPr/>
          </a:p>
        </p:txBody>
      </p:sp>
      <p:sp>
        <p:nvSpPr>
          <p:cNvPr id="4508" name="Google Shape;4508;p38"/>
          <p:cNvSpPr txBox="1"/>
          <p:nvPr>
            <p:ph idx="1" type="subTitle"/>
          </p:nvPr>
        </p:nvSpPr>
        <p:spPr>
          <a:xfrm>
            <a:off x="-320227" y="546056"/>
            <a:ext cx="3578469" cy="3452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t-IT"/>
              <a:t>DEPLOYMENT DIAGRAM</a:t>
            </a:r>
            <a:endParaRPr/>
          </a:p>
        </p:txBody>
      </p:sp>
      <p:pic>
        <p:nvPicPr>
          <p:cNvPr id="4509" name="Google Shape;450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8" y="879627"/>
            <a:ext cx="5735500" cy="2720571"/>
          </a:xfrm>
          <a:prstGeom prst="rect">
            <a:avLst/>
          </a:prstGeom>
          <a:noFill/>
          <a:ln>
            <a:noFill/>
          </a:ln>
        </p:spPr>
      </p:pic>
      <p:sp>
        <p:nvSpPr>
          <p:cNvPr id="4510" name="Google Shape;4510;p38"/>
          <p:cNvSpPr txBox="1"/>
          <p:nvPr/>
        </p:nvSpPr>
        <p:spPr>
          <a:xfrm flipH="1">
            <a:off x="98094" y="3600198"/>
            <a:ext cx="3002297" cy="2311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</a:pPr>
            <a:r>
              <a:rPr b="0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Il </a:t>
            </a:r>
            <a:r>
              <a:rPr b="1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1° layer </a:t>
            </a:r>
            <a:r>
              <a:rPr b="0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permetterà all’utente di poter interagire con la view del sistema, che potrà essere eseguita da qualsiasi browser che supporti </a:t>
            </a:r>
            <a:r>
              <a:rPr b="0" i="1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HTML4</a:t>
            </a:r>
            <a:r>
              <a:rPr b="0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b="0" i="1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HTML5</a:t>
            </a:r>
            <a:r>
              <a:rPr b="0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511" name="Google Shape;4511;p38"/>
          <p:cNvSpPr txBox="1"/>
          <p:nvPr/>
        </p:nvSpPr>
        <p:spPr>
          <a:xfrm flipH="1">
            <a:off x="6431785" y="3448346"/>
            <a:ext cx="2614121" cy="19139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</a:pPr>
            <a:r>
              <a:rPr b="0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Il </a:t>
            </a:r>
            <a:r>
              <a:rPr b="1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3° layer </a:t>
            </a:r>
            <a:r>
              <a:rPr b="0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è dedicato al DBMS, che si occupa di gestire tutti i dati persistenti del sistema. Quest’ultimo è </a:t>
            </a:r>
            <a:r>
              <a:rPr b="0" i="1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MySQL</a:t>
            </a:r>
            <a:r>
              <a:rPr b="0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</a:pPr>
            <a:r>
              <a:rPr b="0" i="0" lang="it-IT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3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Risultati immagini per tomcat" id="4512" name="Google Shape;451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6439" y="2636794"/>
            <a:ext cx="1095888" cy="731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sultati immagini per html5" id="4513" name="Google Shape;4513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88476">
            <a:off x="7184777" y="2210299"/>
            <a:ext cx="799980" cy="7674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orrelata" id="4514" name="Google Shape;4514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899852">
            <a:off x="7655594" y="621989"/>
            <a:ext cx="1417578" cy="733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5" name="Google Shape;4515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orrelata" id="4516" name="Google Shape;4516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240988">
            <a:off x="7263749" y="1223364"/>
            <a:ext cx="1616024" cy="986216"/>
          </a:xfrm>
          <a:prstGeom prst="rect">
            <a:avLst/>
          </a:prstGeom>
          <a:noFill/>
          <a:ln>
            <a:noFill/>
          </a:ln>
        </p:spPr>
      </p:pic>
      <p:sp>
        <p:nvSpPr>
          <p:cNvPr id="4517" name="Google Shape;4517;p38"/>
          <p:cNvSpPr txBox="1"/>
          <p:nvPr/>
        </p:nvSpPr>
        <p:spPr>
          <a:xfrm flipH="1">
            <a:off x="3009569" y="3448346"/>
            <a:ext cx="3352485" cy="19139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</a:pPr>
            <a:r>
              <a:rPr b="0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Il </a:t>
            </a:r>
            <a:r>
              <a:rPr b="1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2° layer </a:t>
            </a:r>
            <a:r>
              <a:rPr b="0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è quello del web server che conterrà tutta la logica dell’applicazione MVC. Il server è </a:t>
            </a:r>
            <a:r>
              <a:rPr b="0" i="1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TomCat</a:t>
            </a:r>
            <a:r>
              <a:rPr b="0" i="0" lang="it-IT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quale ci permette di eseguire pagine JSP e Servlet in Java. </a:t>
            </a:r>
            <a:endParaRPr b="0" i="0" sz="1400" u="none" cap="none" strike="noStrike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1" name="Shape 4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2" name="Google Shape;4522;p39"/>
          <p:cNvSpPr/>
          <p:nvPr/>
        </p:nvSpPr>
        <p:spPr>
          <a:xfrm>
            <a:off x="-165099" y="2808838"/>
            <a:ext cx="9479580" cy="433092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3" name="Google Shape;4523;p39"/>
          <p:cNvSpPr txBox="1"/>
          <p:nvPr>
            <p:ph type="ctrTitle"/>
          </p:nvPr>
        </p:nvSpPr>
        <p:spPr>
          <a:xfrm>
            <a:off x="115902" y="-348330"/>
            <a:ext cx="9028098" cy="8513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2200">
                <a:solidFill>
                  <a:srgbClr val="90C4FE"/>
                </a:solidFill>
              </a:rPr>
              <a:t>CONTROLLO DELLA SICUREZZA</a:t>
            </a:r>
            <a:endParaRPr/>
          </a:p>
        </p:txBody>
      </p:sp>
      <p:pic>
        <p:nvPicPr>
          <p:cNvPr id="4524" name="Google Shape;452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25" name="Google Shape;4525;p39"/>
          <p:cNvGraphicFramePr/>
          <p:nvPr/>
        </p:nvGraphicFramePr>
        <p:xfrm>
          <a:off x="400050" y="5030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{82C9D5B3-76F7-4266-A432-CCC7F284B09B}</a:tableStyleId>
              </a:tblPr>
              <a:tblGrid>
                <a:gridCol w="857250"/>
                <a:gridCol w="1079500"/>
                <a:gridCol w="1038200"/>
                <a:gridCol w="854100"/>
                <a:gridCol w="1416050"/>
                <a:gridCol w="1047750"/>
                <a:gridCol w="1104900"/>
                <a:gridCol w="946150"/>
              </a:tblGrid>
              <a:tr h="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MODULO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it-IT" sz="900" u="none" cap="none" strike="noStrike"/>
                      </a:br>
                      <a:br>
                        <a:rPr lang="it-IT" sz="900" u="none" cap="none" strike="noStrike"/>
                      </a:br>
                      <a:r>
                        <a:rPr b="0" i="0" lang="it-IT" sz="9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ATTORE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Gestione autenticazione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Gestione tirocinio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Gestione proposta tirocinio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Gestione richiesta tirocinio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Gestione registro tirocinio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Gestione riconoscimento attività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Gestione account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</a:tr>
              <a:tr h="4025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Studente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&lt;&lt;Login&gt;&gt;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&lt;&lt;Logout&gt;&gt;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&lt;&lt;Registrazione&gt;&gt;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&lt;&lt;View aziende&gt;&gt;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&lt;&lt;View tutorAcc&gt;&gt;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&lt;&lt;View tirocini &gt;&gt;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&lt;&lt;Crea&gt;&gt;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&lt;&lt;Visualizza&gt;&gt;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&lt;&lt;View progetto formativo&gt;&gt;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&lt;&lt;Visualizza&gt;&gt;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&lt;&lt;Aggiungi attività&gt;&gt;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&lt;&lt;Compila modulo&gt;&gt;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&lt;&lt;View richiesta&gt;&gt;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&lt;&lt;View modulo&gt;&gt;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4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Pdcd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&lt;&lt;Login&gt;&gt;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&lt;&lt;Logout&gt;&gt;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&lt;&lt;View aziende&gt;&gt;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&lt;&lt;View tutorAcc&gt;&gt;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&lt;&lt;View tirocini &gt;&gt;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&lt;&lt;Visualizza&gt;&gt;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&lt;&lt;Valuta&gt;&gt;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&lt;&lt;View progetto formativo&gt;&gt;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&lt;&lt;Visualizza&gt;&gt;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&lt;&lt;Valuta attività&gt;&gt;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&lt;&lt;View modulo&gt;&gt;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&lt;&lt;View richiesta&gt;&gt;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&lt;&lt;Valuta&gt;&gt;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Tutor accademico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&lt;&lt;Login&gt;&gt;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&lt;&lt;Logout&gt;&gt;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&lt;&lt;View aziende&gt;&gt;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&lt;&lt;View tutorAcc&gt;&gt;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&lt;&lt;View tirocini &gt;&gt;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&lt;&lt;Visualizza&gt;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&lt;&lt;Crea&gt;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&lt;&lt;Modifica&gt;&gt;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&lt;&lt;Visualizza&gt;&gt;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&lt;&lt;Valuta&gt;&gt;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&lt;&lt;View progetto formativo&gt;&gt;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&lt;&lt;Visualizza&gt;&gt;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&lt;&lt;Valuta attività&gt;&gt;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60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Tutor aziendale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&lt;&lt;Login&gt;&gt;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&lt;&lt;Logout&gt;&gt;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&lt;&lt;Registrazione&gt;&gt;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&lt;&lt;View aziende&gt;&gt;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&lt;&lt;View tutorAcc&gt;&gt;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&lt;&lt;View tirocini &gt;&gt;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&lt;&lt;Visualizza&gt;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&lt;&lt;Crea&gt;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&lt;&lt;Modifica&gt;&gt;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&lt;&lt;Rimuovi&gt;&gt;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&lt;&lt;Visualizza&gt;&gt;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&lt;&lt;Valuta&gt;&gt;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&lt;&lt;View progetto formativo&gt;&gt;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&lt;&lt;Visualizza&gt;&gt;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&lt;&lt;Valuta attività&gt;&gt;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04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Azienda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&lt;&lt;Login&gt;&gt;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&lt;&lt;Logout&gt;&gt;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&lt;&lt;View aziende&gt;&gt;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&lt;&lt;View tutorAcc&gt;&gt;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&lt;&lt;View tirocini &gt;&gt;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&lt;&lt;Visualizza&gt;&gt;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it-IT" sz="900" u="none" cap="none" strike="noStrike"/>
                      </a:b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&lt;&lt;Visualizza&gt;&gt;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&lt;&lt;Valuta&gt;&gt;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&lt;&lt;View progetto formativo&gt;&gt;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&lt;&lt;Visualizza&gt;&gt;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it-IT" sz="900" u="none" cap="none" strike="noStrike"/>
                      </a:b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&lt;&lt;Crea account tutor aziendali&gt;&gt;</a:t>
                      </a:r>
                      <a:endParaRPr b="0"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Segreteria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&lt;&lt;Login&gt;&gt;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&lt;&lt;Logout&gt;&gt;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&lt;&lt;View aziende&gt;&gt;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&lt;&lt;View tutorAcc&gt;&gt;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&lt;&lt;View tirocini &gt;&gt;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&lt;&lt;Visualizza&gt;&gt;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&lt;&lt;View progetto formativo&gt;&gt;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&lt;&lt;Visualizza&gt;&gt;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it-IT" sz="900" u="none" cap="none" strike="noStrike"/>
                      </a:b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&lt;&lt;View richiesta&gt;&gt;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&lt;&lt;View modulo&gt;&gt;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5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Utente ospite 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&lt;&lt;View aziende&gt;&gt;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&lt;&lt;View tutorAcc&gt;&gt;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t-IT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sz="900" u="none" cap="none" strike="noStrike"/>
                    </a:p>
                  </a:txBody>
                  <a:tcPr marT="25375" marB="25375" marR="25375" marL="253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wipe dir="l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"/>
          <p:cNvSpPr/>
          <p:nvPr/>
        </p:nvSpPr>
        <p:spPr>
          <a:xfrm>
            <a:off x="865550" y="-1126951"/>
            <a:ext cx="7413000" cy="74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5FBFB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491" name="Google Shape;491;p4"/>
          <p:cNvSpPr txBox="1"/>
          <p:nvPr>
            <p:ph idx="2" type="title"/>
          </p:nvPr>
        </p:nvSpPr>
        <p:spPr>
          <a:xfrm>
            <a:off x="5250550" y="793375"/>
            <a:ext cx="2240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it-IT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2" name="Google Shape;492;p4"/>
          <p:cNvSpPr txBox="1"/>
          <p:nvPr>
            <p:ph type="ctrTitle"/>
          </p:nvPr>
        </p:nvSpPr>
        <p:spPr>
          <a:xfrm>
            <a:off x="5365423" y="1465651"/>
            <a:ext cx="2136586" cy="124454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7200"/>
              <a:t>RAD</a:t>
            </a:r>
            <a:endParaRPr/>
          </a:p>
        </p:txBody>
      </p:sp>
      <p:sp>
        <p:nvSpPr>
          <p:cNvPr id="493" name="Google Shape;493;p4"/>
          <p:cNvSpPr/>
          <p:nvPr/>
        </p:nvSpPr>
        <p:spPr>
          <a:xfrm>
            <a:off x="4329346" y="2403103"/>
            <a:ext cx="31726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8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Requirement Analysis Document</a:t>
            </a:r>
            <a:endParaRPr b="0" i="0" sz="1800" u="none" cap="none" strike="noStrike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grpSp>
        <p:nvGrpSpPr>
          <p:cNvPr id="494" name="Google Shape;494;p4"/>
          <p:cNvGrpSpPr/>
          <p:nvPr/>
        </p:nvGrpSpPr>
        <p:grpSpPr>
          <a:xfrm>
            <a:off x="318977" y="1465651"/>
            <a:ext cx="3325977" cy="2061966"/>
            <a:chOff x="238125" y="613775"/>
            <a:chExt cx="7378250" cy="4487075"/>
          </a:xfrm>
        </p:grpSpPr>
        <p:sp>
          <p:nvSpPr>
            <p:cNvPr id="495" name="Google Shape;495;p4"/>
            <p:cNvSpPr/>
            <p:nvPr/>
          </p:nvSpPr>
          <p:spPr>
            <a:xfrm>
              <a:off x="258350" y="3193375"/>
              <a:ext cx="2825375" cy="1907475"/>
            </a:xfrm>
            <a:custGeom>
              <a:rect b="b" l="l" r="r" t="t"/>
              <a:pathLst>
                <a:path extrusionOk="0" h="76299" w="113015">
                  <a:moveTo>
                    <a:pt x="100831" y="0"/>
                  </a:moveTo>
                  <a:cubicBezTo>
                    <a:pt x="100020" y="0"/>
                    <a:pt x="99284" y="190"/>
                    <a:pt x="98648" y="553"/>
                  </a:cubicBezTo>
                  <a:lnTo>
                    <a:pt x="98646" y="551"/>
                  </a:lnTo>
                  <a:lnTo>
                    <a:pt x="98632" y="559"/>
                  </a:lnTo>
                  <a:lnTo>
                    <a:pt x="5960" y="54064"/>
                  </a:lnTo>
                  <a:lnTo>
                    <a:pt x="5956" y="54066"/>
                  </a:lnTo>
                  <a:lnTo>
                    <a:pt x="5913" y="54092"/>
                  </a:lnTo>
                  <a:lnTo>
                    <a:pt x="5917" y="54100"/>
                  </a:lnTo>
                  <a:cubicBezTo>
                    <a:pt x="5913" y="54100"/>
                    <a:pt x="5911" y="54103"/>
                    <a:pt x="5908" y="54107"/>
                  </a:cubicBezTo>
                  <a:cubicBezTo>
                    <a:pt x="2379" y="56174"/>
                    <a:pt x="1" y="59997"/>
                    <a:pt x="1" y="64384"/>
                  </a:cubicBezTo>
                  <a:cubicBezTo>
                    <a:pt x="1" y="70963"/>
                    <a:pt x="5336" y="76298"/>
                    <a:pt x="11915" y="76298"/>
                  </a:cubicBezTo>
                  <a:cubicBezTo>
                    <a:pt x="13989" y="76298"/>
                    <a:pt x="16028" y="75754"/>
                    <a:pt x="17826" y="74720"/>
                  </a:cubicBezTo>
                  <a:cubicBezTo>
                    <a:pt x="17846" y="74709"/>
                    <a:pt x="17869" y="74699"/>
                    <a:pt x="17889" y="74688"/>
                  </a:cubicBezTo>
                  <a:lnTo>
                    <a:pt x="17891" y="74690"/>
                  </a:lnTo>
                  <a:lnTo>
                    <a:pt x="110529" y="21205"/>
                  </a:lnTo>
                  <a:lnTo>
                    <a:pt x="110529" y="21203"/>
                  </a:lnTo>
                  <a:cubicBezTo>
                    <a:pt x="112063" y="20328"/>
                    <a:pt x="113014" y="18438"/>
                    <a:pt x="113014" y="15742"/>
                  </a:cubicBezTo>
                  <a:cubicBezTo>
                    <a:pt x="113014" y="10369"/>
                    <a:pt x="109243" y="3836"/>
                    <a:pt x="104591" y="1149"/>
                  </a:cubicBezTo>
                  <a:cubicBezTo>
                    <a:pt x="103240" y="369"/>
                    <a:pt x="101963" y="0"/>
                    <a:pt x="100831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2301650" y="1018650"/>
              <a:ext cx="5314725" cy="2795550"/>
            </a:xfrm>
            <a:custGeom>
              <a:rect b="b" l="l" r="r" t="t"/>
              <a:pathLst>
                <a:path extrusionOk="0" h="111822" w="212589">
                  <a:moveTo>
                    <a:pt x="106294" y="1"/>
                  </a:moveTo>
                  <a:cubicBezTo>
                    <a:pt x="81511" y="1"/>
                    <a:pt x="56728" y="5459"/>
                    <a:pt x="37819" y="16377"/>
                  </a:cubicBezTo>
                  <a:cubicBezTo>
                    <a:pt x="1" y="38211"/>
                    <a:pt x="1" y="73611"/>
                    <a:pt x="37819" y="95446"/>
                  </a:cubicBezTo>
                  <a:cubicBezTo>
                    <a:pt x="56728" y="106363"/>
                    <a:pt x="81511" y="111822"/>
                    <a:pt x="106294" y="111822"/>
                  </a:cubicBezTo>
                  <a:cubicBezTo>
                    <a:pt x="131077" y="111822"/>
                    <a:pt x="155861" y="106363"/>
                    <a:pt x="174771" y="95446"/>
                  </a:cubicBezTo>
                  <a:cubicBezTo>
                    <a:pt x="212587" y="73611"/>
                    <a:pt x="212589" y="38211"/>
                    <a:pt x="174771" y="16377"/>
                  </a:cubicBezTo>
                  <a:cubicBezTo>
                    <a:pt x="155861" y="5459"/>
                    <a:pt x="131077" y="1"/>
                    <a:pt x="106294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2784100" y="3200600"/>
              <a:ext cx="456625" cy="309675"/>
            </a:xfrm>
            <a:custGeom>
              <a:rect b="b" l="l" r="r" t="t"/>
              <a:pathLst>
                <a:path extrusionOk="0" h="12387" w="18265">
                  <a:moveTo>
                    <a:pt x="12162" y="1"/>
                  </a:moveTo>
                  <a:lnTo>
                    <a:pt x="1" y="7022"/>
                  </a:lnTo>
                  <a:lnTo>
                    <a:pt x="7941" y="12387"/>
                  </a:lnTo>
                  <a:lnTo>
                    <a:pt x="18265" y="6205"/>
                  </a:lnTo>
                  <a:lnTo>
                    <a:pt x="12162" y="1"/>
                  </a:ln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2725050" y="1327775"/>
              <a:ext cx="4468025" cy="2278250"/>
            </a:xfrm>
            <a:custGeom>
              <a:rect b="b" l="l" r="r" t="t"/>
              <a:pathLst>
                <a:path extrusionOk="0" h="91130" w="178721">
                  <a:moveTo>
                    <a:pt x="31982" y="1"/>
                  </a:moveTo>
                  <a:cubicBezTo>
                    <a:pt x="29991" y="966"/>
                    <a:pt x="28045" y="1976"/>
                    <a:pt x="26173" y="3057"/>
                  </a:cubicBezTo>
                  <a:cubicBezTo>
                    <a:pt x="16101" y="8873"/>
                    <a:pt x="8953" y="15735"/>
                    <a:pt x="4695" y="23035"/>
                  </a:cubicBezTo>
                  <a:lnTo>
                    <a:pt x="1" y="23035"/>
                  </a:lnTo>
                  <a:lnTo>
                    <a:pt x="1" y="39538"/>
                  </a:lnTo>
                  <a:cubicBezTo>
                    <a:pt x="1" y="52741"/>
                    <a:pt x="8725" y="65946"/>
                    <a:pt x="26175" y="76018"/>
                  </a:cubicBezTo>
                  <a:cubicBezTo>
                    <a:pt x="43624" y="86093"/>
                    <a:pt x="66493" y="91130"/>
                    <a:pt x="89362" y="91130"/>
                  </a:cubicBezTo>
                  <a:cubicBezTo>
                    <a:pt x="112231" y="91130"/>
                    <a:pt x="135100" y="86093"/>
                    <a:pt x="152548" y="76018"/>
                  </a:cubicBezTo>
                  <a:cubicBezTo>
                    <a:pt x="169996" y="65944"/>
                    <a:pt x="178721" y="52741"/>
                    <a:pt x="178721" y="39538"/>
                  </a:cubicBezTo>
                  <a:lnTo>
                    <a:pt x="178721" y="23035"/>
                  </a:lnTo>
                  <a:lnTo>
                    <a:pt x="174026" y="23035"/>
                  </a:lnTo>
                  <a:cubicBezTo>
                    <a:pt x="169768" y="15735"/>
                    <a:pt x="162620" y="8875"/>
                    <a:pt x="152548" y="3059"/>
                  </a:cubicBezTo>
                  <a:cubicBezTo>
                    <a:pt x="150678" y="1978"/>
                    <a:pt x="148732" y="970"/>
                    <a:pt x="146745" y="4"/>
                  </a:cubicBezTo>
                  <a:lnTo>
                    <a:pt x="146745" y="4"/>
                  </a:lnTo>
                  <a:cubicBezTo>
                    <a:pt x="157855" y="6793"/>
                    <a:pt x="164203" y="15124"/>
                    <a:pt x="164203" y="23037"/>
                  </a:cubicBezTo>
                  <a:cubicBezTo>
                    <a:pt x="164203" y="31289"/>
                    <a:pt x="157307" y="40004"/>
                    <a:pt x="145289" y="46942"/>
                  </a:cubicBezTo>
                  <a:cubicBezTo>
                    <a:pt x="130797" y="55309"/>
                    <a:pt x="110413" y="60108"/>
                    <a:pt x="89362" y="60108"/>
                  </a:cubicBezTo>
                  <a:cubicBezTo>
                    <a:pt x="68311" y="60108"/>
                    <a:pt x="47926" y="55309"/>
                    <a:pt x="33434" y="46942"/>
                  </a:cubicBezTo>
                  <a:cubicBezTo>
                    <a:pt x="21414" y="40004"/>
                    <a:pt x="14519" y="31287"/>
                    <a:pt x="14519" y="23033"/>
                  </a:cubicBezTo>
                  <a:cubicBezTo>
                    <a:pt x="14519" y="15120"/>
                    <a:pt x="20868" y="6790"/>
                    <a:pt x="31982" y="1"/>
                  </a:cubicBezTo>
                  <a:close/>
                </a:path>
              </a:pathLst>
            </a:custGeom>
            <a:solidFill>
              <a:srgbClr val="706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2506850" y="613775"/>
              <a:ext cx="4904200" cy="2579625"/>
            </a:xfrm>
            <a:custGeom>
              <a:rect b="b" l="l" r="r" t="t"/>
              <a:pathLst>
                <a:path extrusionOk="0" h="103185" w="196168">
                  <a:moveTo>
                    <a:pt x="98084" y="14524"/>
                  </a:moveTo>
                  <a:cubicBezTo>
                    <a:pt x="119137" y="14524"/>
                    <a:pt x="139525" y="19315"/>
                    <a:pt x="154023" y="27693"/>
                  </a:cubicBezTo>
                  <a:cubicBezTo>
                    <a:pt x="166032" y="34622"/>
                    <a:pt x="172938" y="43333"/>
                    <a:pt x="172938" y="51587"/>
                  </a:cubicBezTo>
                  <a:cubicBezTo>
                    <a:pt x="172938" y="54324"/>
                    <a:pt x="172191" y="57104"/>
                    <a:pt x="170719" y="59842"/>
                  </a:cubicBezTo>
                  <a:cubicBezTo>
                    <a:pt x="167814" y="65400"/>
                    <a:pt x="162069" y="70855"/>
                    <a:pt x="154023" y="75502"/>
                  </a:cubicBezTo>
                  <a:cubicBezTo>
                    <a:pt x="139525" y="83860"/>
                    <a:pt x="119137" y="88671"/>
                    <a:pt x="98084" y="88671"/>
                  </a:cubicBezTo>
                  <a:cubicBezTo>
                    <a:pt x="77033" y="88671"/>
                    <a:pt x="56645" y="83860"/>
                    <a:pt x="42168" y="75502"/>
                  </a:cubicBezTo>
                  <a:cubicBezTo>
                    <a:pt x="34120" y="70855"/>
                    <a:pt x="28376" y="65400"/>
                    <a:pt x="25472" y="59842"/>
                  </a:cubicBezTo>
                  <a:cubicBezTo>
                    <a:pt x="23999" y="57104"/>
                    <a:pt x="23252" y="54324"/>
                    <a:pt x="23252" y="51587"/>
                  </a:cubicBezTo>
                  <a:cubicBezTo>
                    <a:pt x="23252" y="43333"/>
                    <a:pt x="30138" y="34622"/>
                    <a:pt x="42168" y="27693"/>
                  </a:cubicBezTo>
                  <a:cubicBezTo>
                    <a:pt x="56645" y="19315"/>
                    <a:pt x="77033" y="14524"/>
                    <a:pt x="98084" y="14524"/>
                  </a:cubicBezTo>
                  <a:close/>
                  <a:moveTo>
                    <a:pt x="98088" y="0"/>
                  </a:moveTo>
                  <a:cubicBezTo>
                    <a:pt x="75218" y="0"/>
                    <a:pt x="52352" y="5035"/>
                    <a:pt x="34909" y="15105"/>
                  </a:cubicBezTo>
                  <a:cubicBezTo>
                    <a:pt x="1" y="35264"/>
                    <a:pt x="1" y="67931"/>
                    <a:pt x="34909" y="88070"/>
                  </a:cubicBezTo>
                  <a:cubicBezTo>
                    <a:pt x="36775" y="89149"/>
                    <a:pt x="38705" y="90164"/>
                    <a:pt x="40675" y="91099"/>
                  </a:cubicBezTo>
                  <a:cubicBezTo>
                    <a:pt x="57236" y="99156"/>
                    <a:pt x="77665" y="103185"/>
                    <a:pt x="98094" y="103185"/>
                  </a:cubicBezTo>
                  <a:cubicBezTo>
                    <a:pt x="118524" y="103185"/>
                    <a:pt x="138954" y="99156"/>
                    <a:pt x="155516" y="91099"/>
                  </a:cubicBezTo>
                  <a:cubicBezTo>
                    <a:pt x="157506" y="90164"/>
                    <a:pt x="159415" y="89149"/>
                    <a:pt x="161282" y="88070"/>
                  </a:cubicBezTo>
                  <a:cubicBezTo>
                    <a:pt x="196167" y="67931"/>
                    <a:pt x="196167" y="35264"/>
                    <a:pt x="161282" y="15105"/>
                  </a:cubicBezTo>
                  <a:cubicBezTo>
                    <a:pt x="143829" y="5035"/>
                    <a:pt x="120957" y="0"/>
                    <a:pt x="98088" y="0"/>
                  </a:cubicBezTo>
                  <a:close/>
                </a:path>
              </a:pathLst>
            </a:custGeom>
            <a:solidFill>
              <a:srgbClr val="898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3088150" y="976850"/>
              <a:ext cx="3742150" cy="1132975"/>
            </a:xfrm>
            <a:custGeom>
              <a:rect b="b" l="l" r="r" t="t"/>
              <a:pathLst>
                <a:path extrusionOk="0" h="45319" w="149686">
                  <a:moveTo>
                    <a:pt x="74832" y="1"/>
                  </a:moveTo>
                  <a:cubicBezTo>
                    <a:pt x="53781" y="1"/>
                    <a:pt x="33393" y="4792"/>
                    <a:pt x="18916" y="13170"/>
                  </a:cubicBezTo>
                  <a:cubicBezTo>
                    <a:pt x="6886" y="20099"/>
                    <a:pt x="0" y="28810"/>
                    <a:pt x="0" y="37064"/>
                  </a:cubicBezTo>
                  <a:cubicBezTo>
                    <a:pt x="0" y="39801"/>
                    <a:pt x="747" y="42581"/>
                    <a:pt x="2220" y="45319"/>
                  </a:cubicBezTo>
                  <a:cubicBezTo>
                    <a:pt x="5124" y="39761"/>
                    <a:pt x="10868" y="34305"/>
                    <a:pt x="18916" y="29659"/>
                  </a:cubicBezTo>
                  <a:cubicBezTo>
                    <a:pt x="33393" y="21300"/>
                    <a:pt x="53781" y="16509"/>
                    <a:pt x="74832" y="16509"/>
                  </a:cubicBezTo>
                  <a:cubicBezTo>
                    <a:pt x="95885" y="16509"/>
                    <a:pt x="116273" y="21300"/>
                    <a:pt x="130771" y="29659"/>
                  </a:cubicBezTo>
                  <a:cubicBezTo>
                    <a:pt x="138817" y="34305"/>
                    <a:pt x="144562" y="39761"/>
                    <a:pt x="147467" y="45319"/>
                  </a:cubicBezTo>
                  <a:cubicBezTo>
                    <a:pt x="148939" y="42581"/>
                    <a:pt x="149686" y="39801"/>
                    <a:pt x="149686" y="37064"/>
                  </a:cubicBezTo>
                  <a:cubicBezTo>
                    <a:pt x="149686" y="28810"/>
                    <a:pt x="142780" y="20099"/>
                    <a:pt x="130771" y="13170"/>
                  </a:cubicBezTo>
                  <a:cubicBezTo>
                    <a:pt x="116273" y="4792"/>
                    <a:pt x="95885" y="1"/>
                    <a:pt x="74832" y="1"/>
                  </a:cubicBez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3143625" y="1389575"/>
              <a:ext cx="3631200" cy="1440850"/>
            </a:xfrm>
            <a:custGeom>
              <a:rect b="b" l="l" r="r" t="t"/>
              <a:pathLst>
                <a:path extrusionOk="0" h="57634" w="145248">
                  <a:moveTo>
                    <a:pt x="72613" y="0"/>
                  </a:moveTo>
                  <a:cubicBezTo>
                    <a:pt x="51562" y="0"/>
                    <a:pt x="31174" y="4791"/>
                    <a:pt x="16697" y="13151"/>
                  </a:cubicBezTo>
                  <a:cubicBezTo>
                    <a:pt x="8649" y="17796"/>
                    <a:pt x="2905" y="23252"/>
                    <a:pt x="1" y="28810"/>
                  </a:cubicBezTo>
                  <a:cubicBezTo>
                    <a:pt x="2905" y="34368"/>
                    <a:pt x="8649" y="39823"/>
                    <a:pt x="16697" y="44470"/>
                  </a:cubicBezTo>
                  <a:cubicBezTo>
                    <a:pt x="24797" y="49146"/>
                    <a:pt x="34747" y="52713"/>
                    <a:pt x="45631" y="54947"/>
                  </a:cubicBezTo>
                  <a:lnTo>
                    <a:pt x="45635" y="54947"/>
                  </a:lnTo>
                  <a:lnTo>
                    <a:pt x="45642" y="54949"/>
                  </a:lnTo>
                  <a:cubicBezTo>
                    <a:pt x="54208" y="56704"/>
                    <a:pt x="63348" y="57634"/>
                    <a:pt x="72619" y="57634"/>
                  </a:cubicBezTo>
                  <a:cubicBezTo>
                    <a:pt x="79319" y="57634"/>
                    <a:pt x="85954" y="57149"/>
                    <a:pt x="92349" y="56215"/>
                  </a:cubicBezTo>
                  <a:cubicBezTo>
                    <a:pt x="105177" y="54341"/>
                    <a:pt x="117059" y="50672"/>
                    <a:pt x="126631" y="45536"/>
                  </a:cubicBezTo>
                  <a:cubicBezTo>
                    <a:pt x="127281" y="45186"/>
                    <a:pt x="127918" y="44832"/>
                    <a:pt x="128546" y="44470"/>
                  </a:cubicBezTo>
                  <a:cubicBezTo>
                    <a:pt x="130494" y="43344"/>
                    <a:pt x="132305" y="42176"/>
                    <a:pt x="133978" y="40966"/>
                  </a:cubicBezTo>
                  <a:cubicBezTo>
                    <a:pt x="139211" y="37177"/>
                    <a:pt x="143045" y="33023"/>
                    <a:pt x="145248" y="28808"/>
                  </a:cubicBezTo>
                  <a:cubicBezTo>
                    <a:pt x="142343" y="23250"/>
                    <a:pt x="136598" y="17796"/>
                    <a:pt x="128552" y="13150"/>
                  </a:cubicBezTo>
                  <a:cubicBezTo>
                    <a:pt x="114054" y="4791"/>
                    <a:pt x="93666" y="0"/>
                    <a:pt x="72613" y="0"/>
                  </a:cubicBezTo>
                  <a:close/>
                </a:path>
              </a:pathLst>
            </a:custGeom>
            <a:solidFill>
              <a:srgbClr val="B3C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4284650" y="2413700"/>
              <a:ext cx="2208425" cy="416875"/>
            </a:xfrm>
            <a:custGeom>
              <a:rect b="b" l="l" r="r" t="t"/>
              <a:pathLst>
                <a:path extrusionOk="0" h="16675" w="88337">
                  <a:moveTo>
                    <a:pt x="88337" y="1"/>
                  </a:moveTo>
                  <a:lnTo>
                    <a:pt x="88337" y="1"/>
                  </a:lnTo>
                  <a:cubicBezTo>
                    <a:pt x="86665" y="1209"/>
                    <a:pt x="84855" y="2377"/>
                    <a:pt x="82905" y="3505"/>
                  </a:cubicBezTo>
                  <a:cubicBezTo>
                    <a:pt x="82452" y="3766"/>
                    <a:pt x="81994" y="4024"/>
                    <a:pt x="81530" y="4279"/>
                  </a:cubicBezTo>
                  <a:lnTo>
                    <a:pt x="81530" y="4279"/>
                  </a:lnTo>
                  <a:cubicBezTo>
                    <a:pt x="81996" y="4024"/>
                    <a:pt x="82456" y="3766"/>
                    <a:pt x="82911" y="3503"/>
                  </a:cubicBezTo>
                  <a:cubicBezTo>
                    <a:pt x="84857" y="2379"/>
                    <a:pt x="86665" y="1211"/>
                    <a:pt x="88337" y="1"/>
                  </a:cubicBezTo>
                  <a:close/>
                  <a:moveTo>
                    <a:pt x="81530" y="4279"/>
                  </a:moveTo>
                  <a:cubicBezTo>
                    <a:pt x="81351" y="4376"/>
                    <a:pt x="81171" y="4474"/>
                    <a:pt x="80990" y="4571"/>
                  </a:cubicBezTo>
                  <a:cubicBezTo>
                    <a:pt x="81171" y="4474"/>
                    <a:pt x="81351" y="4377"/>
                    <a:pt x="81530" y="4279"/>
                  </a:cubicBezTo>
                  <a:close/>
                  <a:moveTo>
                    <a:pt x="1" y="13984"/>
                  </a:moveTo>
                  <a:cubicBezTo>
                    <a:pt x="8565" y="15742"/>
                    <a:pt x="17704" y="16674"/>
                    <a:pt x="26972" y="16674"/>
                  </a:cubicBezTo>
                  <a:cubicBezTo>
                    <a:pt x="33674" y="16674"/>
                    <a:pt x="40309" y="16186"/>
                    <a:pt x="46708" y="15252"/>
                  </a:cubicBezTo>
                  <a:lnTo>
                    <a:pt x="46708" y="15252"/>
                  </a:lnTo>
                  <a:cubicBezTo>
                    <a:pt x="40313" y="16184"/>
                    <a:pt x="33678" y="16671"/>
                    <a:pt x="26978" y="16671"/>
                  </a:cubicBezTo>
                  <a:cubicBezTo>
                    <a:pt x="17707" y="16671"/>
                    <a:pt x="8567" y="15740"/>
                    <a:pt x="1" y="13984"/>
                  </a:cubicBezTo>
                  <a:close/>
                </a:path>
              </a:pathLst>
            </a:custGeom>
            <a:solidFill>
              <a:srgbClr val="8B9D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3101150" y="1173975"/>
              <a:ext cx="3716175" cy="935850"/>
            </a:xfrm>
            <a:custGeom>
              <a:rect b="b" l="l" r="r" t="t"/>
              <a:pathLst>
                <a:path extrusionOk="0" h="37434" w="148647">
                  <a:moveTo>
                    <a:pt x="74312" y="0"/>
                  </a:moveTo>
                  <a:cubicBezTo>
                    <a:pt x="53261" y="0"/>
                    <a:pt x="32873" y="4791"/>
                    <a:pt x="18396" y="13152"/>
                  </a:cubicBezTo>
                  <a:cubicBezTo>
                    <a:pt x="10348" y="17796"/>
                    <a:pt x="4604" y="23252"/>
                    <a:pt x="1700" y="28810"/>
                  </a:cubicBezTo>
                  <a:cubicBezTo>
                    <a:pt x="931" y="30240"/>
                    <a:pt x="370" y="31681"/>
                    <a:pt x="0" y="33122"/>
                  </a:cubicBezTo>
                  <a:cubicBezTo>
                    <a:pt x="370" y="34563"/>
                    <a:pt x="931" y="36004"/>
                    <a:pt x="1700" y="37434"/>
                  </a:cubicBezTo>
                  <a:cubicBezTo>
                    <a:pt x="4604" y="31876"/>
                    <a:pt x="10348" y="26420"/>
                    <a:pt x="18396" y="21775"/>
                  </a:cubicBezTo>
                  <a:cubicBezTo>
                    <a:pt x="32873" y="13417"/>
                    <a:pt x="53261" y="8626"/>
                    <a:pt x="74312" y="8626"/>
                  </a:cubicBezTo>
                  <a:cubicBezTo>
                    <a:pt x="95365" y="8626"/>
                    <a:pt x="115753" y="13417"/>
                    <a:pt x="130251" y="21775"/>
                  </a:cubicBezTo>
                  <a:cubicBezTo>
                    <a:pt x="138297" y="26420"/>
                    <a:pt x="144042" y="31876"/>
                    <a:pt x="146947" y="37434"/>
                  </a:cubicBezTo>
                  <a:cubicBezTo>
                    <a:pt x="147716" y="36004"/>
                    <a:pt x="148275" y="34563"/>
                    <a:pt x="148646" y="33122"/>
                  </a:cubicBezTo>
                  <a:cubicBezTo>
                    <a:pt x="148275" y="31681"/>
                    <a:pt x="147716" y="30240"/>
                    <a:pt x="146947" y="28810"/>
                  </a:cubicBezTo>
                  <a:cubicBezTo>
                    <a:pt x="144042" y="23252"/>
                    <a:pt x="138297" y="17796"/>
                    <a:pt x="130251" y="13152"/>
                  </a:cubicBezTo>
                  <a:cubicBezTo>
                    <a:pt x="115753" y="4791"/>
                    <a:pt x="95365" y="2"/>
                    <a:pt x="74312" y="2"/>
                  </a:cubicBezTo>
                  <a:lnTo>
                    <a:pt x="74312" y="0"/>
                  </a:lnTo>
                  <a:close/>
                </a:path>
              </a:pathLst>
            </a:custGeom>
            <a:solidFill>
              <a:srgbClr val="8194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2494175" y="2868350"/>
              <a:ext cx="928025" cy="624200"/>
            </a:xfrm>
            <a:custGeom>
              <a:rect b="b" l="l" r="r" t="t"/>
              <a:pathLst>
                <a:path extrusionOk="0" h="24968" w="37121">
                  <a:moveTo>
                    <a:pt x="31193" y="0"/>
                  </a:moveTo>
                  <a:cubicBezTo>
                    <a:pt x="30313" y="0"/>
                    <a:pt x="29421" y="225"/>
                    <a:pt x="28604" y="698"/>
                  </a:cubicBezTo>
                  <a:lnTo>
                    <a:pt x="3329" y="15291"/>
                  </a:lnTo>
                  <a:cubicBezTo>
                    <a:pt x="850" y="16722"/>
                    <a:pt x="1" y="19894"/>
                    <a:pt x="1433" y="22373"/>
                  </a:cubicBezTo>
                  <a:cubicBezTo>
                    <a:pt x="2357" y="23980"/>
                    <a:pt x="4070" y="24967"/>
                    <a:pt x="5921" y="24967"/>
                  </a:cubicBezTo>
                  <a:cubicBezTo>
                    <a:pt x="5923" y="24967"/>
                    <a:pt x="5925" y="24967"/>
                    <a:pt x="5927" y="24967"/>
                  </a:cubicBezTo>
                  <a:cubicBezTo>
                    <a:pt x="6837" y="24967"/>
                    <a:pt x="7728" y="24728"/>
                    <a:pt x="8515" y="24271"/>
                  </a:cubicBezTo>
                  <a:lnTo>
                    <a:pt x="33791" y="9679"/>
                  </a:lnTo>
                  <a:cubicBezTo>
                    <a:pt x="36270" y="8247"/>
                    <a:pt x="37121" y="5077"/>
                    <a:pt x="35687" y="2596"/>
                  </a:cubicBezTo>
                  <a:cubicBezTo>
                    <a:pt x="34727" y="932"/>
                    <a:pt x="32985" y="0"/>
                    <a:pt x="31193" y="0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238125" y="2969325"/>
              <a:ext cx="2825400" cy="1907475"/>
            </a:xfrm>
            <a:custGeom>
              <a:rect b="b" l="l" r="r" t="t"/>
              <a:pathLst>
                <a:path extrusionOk="0" h="76299" w="113016">
                  <a:moveTo>
                    <a:pt x="100829" y="0"/>
                  </a:moveTo>
                  <a:cubicBezTo>
                    <a:pt x="100019" y="0"/>
                    <a:pt x="99282" y="190"/>
                    <a:pt x="98646" y="553"/>
                  </a:cubicBezTo>
                  <a:lnTo>
                    <a:pt x="98646" y="552"/>
                  </a:lnTo>
                  <a:lnTo>
                    <a:pt x="98633" y="559"/>
                  </a:lnTo>
                  <a:lnTo>
                    <a:pt x="5961" y="54065"/>
                  </a:lnTo>
                  <a:lnTo>
                    <a:pt x="5955" y="54066"/>
                  </a:lnTo>
                  <a:lnTo>
                    <a:pt x="5913" y="54092"/>
                  </a:lnTo>
                  <a:lnTo>
                    <a:pt x="5916" y="54100"/>
                  </a:lnTo>
                  <a:cubicBezTo>
                    <a:pt x="5913" y="54102"/>
                    <a:pt x="5911" y="54105"/>
                    <a:pt x="5907" y="54107"/>
                  </a:cubicBezTo>
                  <a:cubicBezTo>
                    <a:pt x="2377" y="56174"/>
                    <a:pt x="0" y="59998"/>
                    <a:pt x="0" y="64384"/>
                  </a:cubicBezTo>
                  <a:cubicBezTo>
                    <a:pt x="0" y="70963"/>
                    <a:pt x="5335" y="76298"/>
                    <a:pt x="11915" y="76298"/>
                  </a:cubicBezTo>
                  <a:cubicBezTo>
                    <a:pt x="13989" y="76298"/>
                    <a:pt x="16028" y="75754"/>
                    <a:pt x="17825" y="74720"/>
                  </a:cubicBezTo>
                  <a:cubicBezTo>
                    <a:pt x="17846" y="74709"/>
                    <a:pt x="17868" y="74699"/>
                    <a:pt x="17890" y="74688"/>
                  </a:cubicBezTo>
                  <a:lnTo>
                    <a:pt x="17892" y="74690"/>
                  </a:lnTo>
                  <a:lnTo>
                    <a:pt x="110529" y="21205"/>
                  </a:lnTo>
                  <a:lnTo>
                    <a:pt x="110529" y="21203"/>
                  </a:lnTo>
                  <a:cubicBezTo>
                    <a:pt x="112063" y="20329"/>
                    <a:pt x="113015" y="18438"/>
                    <a:pt x="113015" y="15742"/>
                  </a:cubicBezTo>
                  <a:cubicBezTo>
                    <a:pt x="113015" y="10369"/>
                    <a:pt x="109242" y="3837"/>
                    <a:pt x="104588" y="1149"/>
                  </a:cubicBezTo>
                  <a:cubicBezTo>
                    <a:pt x="103237" y="369"/>
                    <a:pt x="101961" y="0"/>
                    <a:pt x="100829" y="0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2017225" y="3298175"/>
              <a:ext cx="477275" cy="601375"/>
            </a:xfrm>
            <a:custGeom>
              <a:rect b="b" l="l" r="r" t="t"/>
              <a:pathLst>
                <a:path extrusionOk="0" h="24055" w="19091">
                  <a:moveTo>
                    <a:pt x="6903" y="1"/>
                  </a:moveTo>
                  <a:cubicBezTo>
                    <a:pt x="6098" y="1"/>
                    <a:pt x="5368" y="186"/>
                    <a:pt x="4737" y="539"/>
                  </a:cubicBezTo>
                  <a:lnTo>
                    <a:pt x="0" y="3251"/>
                  </a:lnTo>
                  <a:cubicBezTo>
                    <a:pt x="559" y="2999"/>
                    <a:pt x="1194" y="2861"/>
                    <a:pt x="1878" y="2861"/>
                  </a:cubicBezTo>
                  <a:cubicBezTo>
                    <a:pt x="2209" y="2861"/>
                    <a:pt x="2552" y="2894"/>
                    <a:pt x="2904" y="2961"/>
                  </a:cubicBezTo>
                  <a:cubicBezTo>
                    <a:pt x="3775" y="3106"/>
                    <a:pt x="4687" y="3459"/>
                    <a:pt x="5662" y="4019"/>
                  </a:cubicBezTo>
                  <a:cubicBezTo>
                    <a:pt x="6305" y="4372"/>
                    <a:pt x="6906" y="4809"/>
                    <a:pt x="7508" y="5305"/>
                  </a:cubicBezTo>
                  <a:cubicBezTo>
                    <a:pt x="10682" y="7960"/>
                    <a:pt x="13190" y="12315"/>
                    <a:pt x="13896" y="16400"/>
                  </a:cubicBezTo>
                  <a:cubicBezTo>
                    <a:pt x="14019" y="17126"/>
                    <a:pt x="14080" y="17862"/>
                    <a:pt x="14082" y="18599"/>
                  </a:cubicBezTo>
                  <a:cubicBezTo>
                    <a:pt x="14082" y="19822"/>
                    <a:pt x="13876" y="20901"/>
                    <a:pt x="13523" y="21772"/>
                  </a:cubicBezTo>
                  <a:cubicBezTo>
                    <a:pt x="13107" y="22788"/>
                    <a:pt x="12444" y="23577"/>
                    <a:pt x="11634" y="24055"/>
                  </a:cubicBezTo>
                  <a:lnTo>
                    <a:pt x="16269" y="21384"/>
                  </a:lnTo>
                  <a:lnTo>
                    <a:pt x="16622" y="21199"/>
                  </a:lnTo>
                  <a:cubicBezTo>
                    <a:pt x="18156" y="20328"/>
                    <a:pt x="19090" y="18441"/>
                    <a:pt x="19090" y="15745"/>
                  </a:cubicBezTo>
                  <a:cubicBezTo>
                    <a:pt x="19090" y="10370"/>
                    <a:pt x="15337" y="3837"/>
                    <a:pt x="10670" y="1141"/>
                  </a:cubicBezTo>
                  <a:cubicBezTo>
                    <a:pt x="9314" y="366"/>
                    <a:pt x="8035" y="1"/>
                    <a:pt x="6903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7" name="Google Shape;50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9" name="Shape 4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0" name="Google Shape;4530;p40"/>
          <p:cNvSpPr/>
          <p:nvPr/>
        </p:nvSpPr>
        <p:spPr>
          <a:xfrm>
            <a:off x="-165099" y="2808838"/>
            <a:ext cx="9479580" cy="433092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1" name="Google Shape;4531;p40"/>
          <p:cNvSpPr txBox="1"/>
          <p:nvPr>
            <p:ph type="ctrTitle"/>
          </p:nvPr>
        </p:nvSpPr>
        <p:spPr>
          <a:xfrm>
            <a:off x="2276406" y="271760"/>
            <a:ext cx="4801050" cy="65212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2800">
                <a:solidFill>
                  <a:srgbClr val="90C4FE"/>
                </a:solidFill>
              </a:rPr>
              <a:t>GESTIONE DATI PERSISTENTI (1)</a:t>
            </a:r>
            <a:endParaRPr/>
          </a:p>
        </p:txBody>
      </p:sp>
      <p:sp>
        <p:nvSpPr>
          <p:cNvPr id="4532" name="Google Shape;4532;p40"/>
          <p:cNvSpPr txBox="1"/>
          <p:nvPr>
            <p:ph idx="1" type="subTitle"/>
          </p:nvPr>
        </p:nvSpPr>
        <p:spPr>
          <a:xfrm>
            <a:off x="3466868" y="923887"/>
            <a:ext cx="2420125" cy="41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t-IT" sz="1800"/>
              <a:t>DIAGRAMMA E/R </a:t>
            </a:r>
            <a:endParaRPr/>
          </a:p>
        </p:txBody>
      </p:sp>
      <p:pic>
        <p:nvPicPr>
          <p:cNvPr descr="Immagine che contiene tavolo, interni&#10;&#10;Descrizione generata automaticamente" id="4533" name="Google Shape;453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6254" y="1337266"/>
            <a:ext cx="4751492" cy="3534474"/>
          </a:xfrm>
          <a:prstGeom prst="rect">
            <a:avLst/>
          </a:prstGeom>
          <a:noFill/>
          <a:ln cap="flat" cmpd="sng" w="9525">
            <a:solidFill>
              <a:srgbClr val="9B9B9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34" name="Google Shape;453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8" name="Shape 4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9" name="Google Shape;4539;p41"/>
          <p:cNvSpPr/>
          <p:nvPr/>
        </p:nvSpPr>
        <p:spPr>
          <a:xfrm>
            <a:off x="-165099" y="2808838"/>
            <a:ext cx="9479580" cy="433092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0" name="Google Shape;4540;p41"/>
          <p:cNvSpPr txBox="1"/>
          <p:nvPr>
            <p:ph type="ctrTitle"/>
          </p:nvPr>
        </p:nvSpPr>
        <p:spPr>
          <a:xfrm>
            <a:off x="2276406" y="271760"/>
            <a:ext cx="4801050" cy="65212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2800">
                <a:solidFill>
                  <a:srgbClr val="90C4FE"/>
                </a:solidFill>
              </a:rPr>
              <a:t>GESTIONE DATI PERSISTENTI (2)</a:t>
            </a:r>
            <a:endParaRPr/>
          </a:p>
        </p:txBody>
      </p:sp>
      <p:sp>
        <p:nvSpPr>
          <p:cNvPr id="4541" name="Google Shape;4541;p41"/>
          <p:cNvSpPr txBox="1"/>
          <p:nvPr/>
        </p:nvSpPr>
        <p:spPr>
          <a:xfrm>
            <a:off x="2602097" y="913209"/>
            <a:ext cx="3939805" cy="41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</a:pPr>
            <a:r>
              <a:rPr b="1" i="0" lang="it-IT" sz="16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DIAGRAMMA E/R RISTRUTTURATO</a:t>
            </a:r>
            <a:endParaRPr/>
          </a:p>
        </p:txBody>
      </p:sp>
      <p:pic>
        <p:nvPicPr>
          <p:cNvPr descr="Immagine che contiene testo, mappa&#10;&#10;Descrizione generata automaticamente" id="4542" name="Google Shape;454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3252" y="1309284"/>
            <a:ext cx="5104204" cy="3562456"/>
          </a:xfrm>
          <a:prstGeom prst="rect">
            <a:avLst/>
          </a:prstGeom>
          <a:noFill/>
          <a:ln cap="flat" cmpd="sng" w="9525">
            <a:solidFill>
              <a:srgbClr val="9B9B9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43" name="Google Shape;454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100">
        <p14:reveal dir="l"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7" name="Shape 4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8" name="Google Shape;4548;p42"/>
          <p:cNvSpPr/>
          <p:nvPr/>
        </p:nvSpPr>
        <p:spPr>
          <a:xfrm>
            <a:off x="865550" y="-1134700"/>
            <a:ext cx="7413000" cy="74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9" name="Google Shape;4549;p42"/>
          <p:cNvSpPr txBox="1"/>
          <p:nvPr>
            <p:ph type="ctrTitle"/>
          </p:nvPr>
        </p:nvSpPr>
        <p:spPr>
          <a:xfrm flipH="1">
            <a:off x="1265197" y="1043408"/>
            <a:ext cx="1955909" cy="86403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6600"/>
              <a:t>ODD</a:t>
            </a:r>
            <a:endParaRPr sz="6600"/>
          </a:p>
        </p:txBody>
      </p:sp>
      <p:sp>
        <p:nvSpPr>
          <p:cNvPr id="4550" name="Google Shape;4550;p42"/>
          <p:cNvSpPr txBox="1"/>
          <p:nvPr>
            <p:ph idx="2" type="title"/>
          </p:nvPr>
        </p:nvSpPr>
        <p:spPr>
          <a:xfrm flipH="1">
            <a:off x="1259533" y="-11456"/>
            <a:ext cx="2240700" cy="1006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it-IT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51" name="Google Shape;4551;p42"/>
          <p:cNvSpPr/>
          <p:nvPr/>
        </p:nvSpPr>
        <p:spPr>
          <a:xfrm>
            <a:off x="1309210" y="1645295"/>
            <a:ext cx="19159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Object Design Document</a:t>
            </a:r>
            <a:endParaRPr/>
          </a:p>
        </p:txBody>
      </p:sp>
      <p:grpSp>
        <p:nvGrpSpPr>
          <p:cNvPr id="4552" name="Google Shape;4552;p42"/>
          <p:cNvGrpSpPr/>
          <p:nvPr/>
        </p:nvGrpSpPr>
        <p:grpSpPr>
          <a:xfrm>
            <a:off x="3032660" y="2020885"/>
            <a:ext cx="3256598" cy="3001603"/>
            <a:chOff x="4147875" y="986011"/>
            <a:chExt cx="3842140" cy="3541296"/>
          </a:xfrm>
        </p:grpSpPr>
        <p:sp>
          <p:nvSpPr>
            <p:cNvPr id="4553" name="Google Shape;4553;p42"/>
            <p:cNvSpPr/>
            <p:nvPr/>
          </p:nvSpPr>
          <p:spPr>
            <a:xfrm>
              <a:off x="5124712" y="3465992"/>
              <a:ext cx="1839228" cy="1061315"/>
            </a:xfrm>
            <a:custGeom>
              <a:rect b="b" l="l" r="r" t="t"/>
              <a:pathLst>
                <a:path extrusionOk="0" h="38876" w="67371">
                  <a:moveTo>
                    <a:pt x="33685" y="0"/>
                  </a:moveTo>
                  <a:cubicBezTo>
                    <a:pt x="24752" y="0"/>
                    <a:pt x="16184" y="2048"/>
                    <a:pt x="9866" y="5694"/>
                  </a:cubicBezTo>
                  <a:cubicBezTo>
                    <a:pt x="3549" y="9338"/>
                    <a:pt x="0" y="14282"/>
                    <a:pt x="0" y="19438"/>
                  </a:cubicBezTo>
                  <a:cubicBezTo>
                    <a:pt x="0" y="24593"/>
                    <a:pt x="3549" y="29537"/>
                    <a:pt x="9866" y="33182"/>
                  </a:cubicBezTo>
                  <a:cubicBezTo>
                    <a:pt x="16184" y="36827"/>
                    <a:pt x="24752" y="38875"/>
                    <a:pt x="33685" y="38875"/>
                  </a:cubicBezTo>
                  <a:cubicBezTo>
                    <a:pt x="42619" y="38875"/>
                    <a:pt x="51188" y="36827"/>
                    <a:pt x="57505" y="33182"/>
                  </a:cubicBezTo>
                  <a:cubicBezTo>
                    <a:pt x="63822" y="29537"/>
                    <a:pt x="67370" y="24593"/>
                    <a:pt x="67370" y="19438"/>
                  </a:cubicBezTo>
                  <a:cubicBezTo>
                    <a:pt x="67370" y="14282"/>
                    <a:pt x="63822" y="9338"/>
                    <a:pt x="57505" y="5694"/>
                  </a:cubicBezTo>
                  <a:cubicBezTo>
                    <a:pt x="51188" y="2048"/>
                    <a:pt x="42619" y="0"/>
                    <a:pt x="33685" y="0"/>
                  </a:cubicBezTo>
                  <a:close/>
                </a:path>
              </a:pathLst>
            </a:custGeom>
            <a:solidFill>
              <a:srgbClr val="90C4FE">
                <a:alpha val="3882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4" name="Google Shape;4554;p42"/>
            <p:cNvSpPr/>
            <p:nvPr/>
          </p:nvSpPr>
          <p:spPr>
            <a:xfrm>
              <a:off x="5591742" y="3553821"/>
              <a:ext cx="954407" cy="419279"/>
            </a:xfrm>
            <a:custGeom>
              <a:rect b="b" l="l" r="r" t="t"/>
              <a:pathLst>
                <a:path extrusionOk="0" h="9884" w="20326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5" name="Google Shape;4555;p42"/>
            <p:cNvSpPr/>
            <p:nvPr/>
          </p:nvSpPr>
          <p:spPr>
            <a:xfrm>
              <a:off x="5619445" y="3553821"/>
              <a:ext cx="849745" cy="335160"/>
            </a:xfrm>
            <a:custGeom>
              <a:rect b="b" l="l" r="r" t="t"/>
              <a:pathLst>
                <a:path extrusionOk="0" h="7901" w="18097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rgbClr val="1C2D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6" name="Google Shape;4556;p42"/>
            <p:cNvSpPr/>
            <p:nvPr/>
          </p:nvSpPr>
          <p:spPr>
            <a:xfrm>
              <a:off x="5520135" y="3939716"/>
              <a:ext cx="1097573" cy="65369"/>
            </a:xfrm>
            <a:custGeom>
              <a:rect b="b" l="l" r="r" t="t"/>
              <a:pathLst>
                <a:path extrusionOk="0" h="1541" w="23375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7" name="Google Shape;4557;p42"/>
            <p:cNvSpPr/>
            <p:nvPr/>
          </p:nvSpPr>
          <p:spPr>
            <a:xfrm>
              <a:off x="4147875" y="1157727"/>
              <a:ext cx="3842140" cy="2479534"/>
            </a:xfrm>
            <a:custGeom>
              <a:rect b="b" l="l" r="r" t="t"/>
              <a:pathLst>
                <a:path extrusionOk="0" h="58452" w="81826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B2C3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8" name="Google Shape;4558;p42"/>
            <p:cNvSpPr/>
            <p:nvPr/>
          </p:nvSpPr>
          <p:spPr>
            <a:xfrm>
              <a:off x="4147875" y="986011"/>
              <a:ext cx="3842140" cy="2359231"/>
            </a:xfrm>
            <a:custGeom>
              <a:rect b="b" l="l" r="r" t="t"/>
              <a:pathLst>
                <a:path extrusionOk="0" h="55616" w="81826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9" name="Google Shape;4559;p42"/>
            <p:cNvSpPr/>
            <p:nvPr/>
          </p:nvSpPr>
          <p:spPr>
            <a:xfrm>
              <a:off x="4351050" y="1150770"/>
              <a:ext cx="3435791" cy="1934437"/>
            </a:xfrm>
            <a:custGeom>
              <a:rect b="b" l="l" r="r" t="t"/>
              <a:pathLst>
                <a:path extrusionOk="0" h="45602" w="73172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0" name="Google Shape;4560;p42"/>
            <p:cNvSpPr/>
            <p:nvPr/>
          </p:nvSpPr>
          <p:spPr>
            <a:xfrm>
              <a:off x="6008800" y="3421088"/>
              <a:ext cx="120300" cy="120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61" name="Google Shape;4561;p42"/>
          <p:cNvGrpSpPr/>
          <p:nvPr/>
        </p:nvGrpSpPr>
        <p:grpSpPr>
          <a:xfrm>
            <a:off x="6344080" y="3164380"/>
            <a:ext cx="1558930" cy="2052986"/>
            <a:chOff x="6852312" y="3056928"/>
            <a:chExt cx="1839228" cy="2422116"/>
          </a:xfrm>
        </p:grpSpPr>
        <p:sp>
          <p:nvSpPr>
            <p:cNvPr id="4562" name="Google Shape;4562;p42"/>
            <p:cNvSpPr/>
            <p:nvPr/>
          </p:nvSpPr>
          <p:spPr>
            <a:xfrm>
              <a:off x="6852312" y="4417729"/>
              <a:ext cx="1839228" cy="1061315"/>
            </a:xfrm>
            <a:custGeom>
              <a:rect b="b" l="l" r="r" t="t"/>
              <a:pathLst>
                <a:path extrusionOk="0" h="38876" w="67371">
                  <a:moveTo>
                    <a:pt x="33685" y="0"/>
                  </a:moveTo>
                  <a:cubicBezTo>
                    <a:pt x="24752" y="0"/>
                    <a:pt x="16184" y="2048"/>
                    <a:pt x="9866" y="5694"/>
                  </a:cubicBezTo>
                  <a:cubicBezTo>
                    <a:pt x="3549" y="9338"/>
                    <a:pt x="0" y="14282"/>
                    <a:pt x="0" y="19438"/>
                  </a:cubicBezTo>
                  <a:cubicBezTo>
                    <a:pt x="0" y="24593"/>
                    <a:pt x="3549" y="29537"/>
                    <a:pt x="9866" y="33182"/>
                  </a:cubicBezTo>
                  <a:cubicBezTo>
                    <a:pt x="16184" y="36827"/>
                    <a:pt x="24752" y="38875"/>
                    <a:pt x="33685" y="38875"/>
                  </a:cubicBezTo>
                  <a:cubicBezTo>
                    <a:pt x="42619" y="38875"/>
                    <a:pt x="51188" y="36827"/>
                    <a:pt x="57505" y="33182"/>
                  </a:cubicBezTo>
                  <a:cubicBezTo>
                    <a:pt x="63822" y="29537"/>
                    <a:pt x="67370" y="24593"/>
                    <a:pt x="67370" y="19438"/>
                  </a:cubicBezTo>
                  <a:cubicBezTo>
                    <a:pt x="67370" y="14282"/>
                    <a:pt x="63822" y="9338"/>
                    <a:pt x="57505" y="5694"/>
                  </a:cubicBezTo>
                  <a:cubicBezTo>
                    <a:pt x="51188" y="2048"/>
                    <a:pt x="42619" y="0"/>
                    <a:pt x="33685" y="0"/>
                  </a:cubicBezTo>
                  <a:close/>
                </a:path>
              </a:pathLst>
            </a:custGeom>
            <a:solidFill>
              <a:srgbClr val="90C4FE">
                <a:alpha val="3882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63" name="Google Shape;4563;p42"/>
            <p:cNvGrpSpPr/>
            <p:nvPr/>
          </p:nvGrpSpPr>
          <p:grpSpPr>
            <a:xfrm>
              <a:off x="7214365" y="3056928"/>
              <a:ext cx="1115114" cy="2038667"/>
              <a:chOff x="6417224" y="2247097"/>
              <a:chExt cx="951950" cy="1740368"/>
            </a:xfrm>
          </p:grpSpPr>
          <p:sp>
            <p:nvSpPr>
              <p:cNvPr id="4564" name="Google Shape;4564;p42"/>
              <p:cNvSpPr/>
              <p:nvPr/>
            </p:nvSpPr>
            <p:spPr>
              <a:xfrm>
                <a:off x="6505324" y="2247511"/>
                <a:ext cx="863850" cy="1739954"/>
              </a:xfrm>
              <a:custGeom>
                <a:rect b="b" l="l" r="r" t="t"/>
                <a:pathLst>
                  <a:path extrusionOk="0" h="71434" w="34554">
                    <a:moveTo>
                      <a:pt x="1575" y="0"/>
                    </a:moveTo>
                    <a:cubicBezTo>
                      <a:pt x="706" y="0"/>
                      <a:pt x="1" y="689"/>
                      <a:pt x="1" y="1557"/>
                    </a:cubicBezTo>
                    <a:lnTo>
                      <a:pt x="1" y="69876"/>
                    </a:lnTo>
                    <a:cubicBezTo>
                      <a:pt x="1" y="70728"/>
                      <a:pt x="706" y="71433"/>
                      <a:pt x="1575" y="71433"/>
                    </a:cubicBezTo>
                    <a:lnTo>
                      <a:pt x="32980" y="71433"/>
                    </a:lnTo>
                    <a:cubicBezTo>
                      <a:pt x="33849" y="71433"/>
                      <a:pt x="34554" y="70728"/>
                      <a:pt x="34554" y="69876"/>
                    </a:cubicBezTo>
                    <a:lnTo>
                      <a:pt x="34554" y="1557"/>
                    </a:lnTo>
                    <a:cubicBezTo>
                      <a:pt x="34554" y="689"/>
                      <a:pt x="33849" y="0"/>
                      <a:pt x="329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5" name="Google Shape;4565;p42"/>
              <p:cNvSpPr/>
              <p:nvPr/>
            </p:nvSpPr>
            <p:spPr>
              <a:xfrm>
                <a:off x="6417224" y="2247097"/>
                <a:ext cx="868375" cy="1740368"/>
              </a:xfrm>
              <a:custGeom>
                <a:rect b="b" l="l" r="r" t="t"/>
                <a:pathLst>
                  <a:path extrusionOk="0" h="71451" w="34735">
                    <a:moveTo>
                      <a:pt x="1787" y="1"/>
                    </a:moveTo>
                    <a:cubicBezTo>
                      <a:pt x="804" y="1"/>
                      <a:pt x="1" y="1115"/>
                      <a:pt x="1" y="2492"/>
                    </a:cubicBezTo>
                    <a:lnTo>
                      <a:pt x="1" y="68975"/>
                    </a:lnTo>
                    <a:cubicBezTo>
                      <a:pt x="1" y="70336"/>
                      <a:pt x="804" y="71450"/>
                      <a:pt x="1787" y="71450"/>
                    </a:cubicBezTo>
                    <a:lnTo>
                      <a:pt x="34734" y="71450"/>
                    </a:lnTo>
                    <a:lnTo>
                      <a:pt x="347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6" name="Google Shape;4566;p42"/>
              <p:cNvSpPr/>
              <p:nvPr/>
            </p:nvSpPr>
            <p:spPr>
              <a:xfrm>
                <a:off x="6492619" y="2340952"/>
                <a:ext cx="813450" cy="1457323"/>
              </a:xfrm>
              <a:custGeom>
                <a:rect b="b" l="l" r="r" t="t"/>
                <a:pathLst>
                  <a:path extrusionOk="0" h="60944" w="32538">
                    <a:moveTo>
                      <a:pt x="427" y="0"/>
                    </a:moveTo>
                    <a:cubicBezTo>
                      <a:pt x="198" y="0"/>
                      <a:pt x="1" y="197"/>
                      <a:pt x="1" y="426"/>
                    </a:cubicBezTo>
                    <a:lnTo>
                      <a:pt x="1" y="60533"/>
                    </a:lnTo>
                    <a:cubicBezTo>
                      <a:pt x="1" y="60763"/>
                      <a:pt x="198" y="60943"/>
                      <a:pt x="427" y="60943"/>
                    </a:cubicBezTo>
                    <a:lnTo>
                      <a:pt x="32128" y="60943"/>
                    </a:lnTo>
                    <a:cubicBezTo>
                      <a:pt x="32357" y="60943"/>
                      <a:pt x="32538" y="60763"/>
                      <a:pt x="32538" y="60533"/>
                    </a:cubicBezTo>
                    <a:lnTo>
                      <a:pt x="32538" y="426"/>
                    </a:lnTo>
                    <a:cubicBezTo>
                      <a:pt x="32538" y="197"/>
                      <a:pt x="32357" y="0"/>
                      <a:pt x="32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7" name="Google Shape;4567;p42"/>
              <p:cNvSpPr/>
              <p:nvPr/>
            </p:nvSpPr>
            <p:spPr>
              <a:xfrm>
                <a:off x="6856100" y="3843492"/>
                <a:ext cx="96750" cy="83150"/>
              </a:xfrm>
              <a:custGeom>
                <a:rect b="b" l="l" r="r" t="t"/>
                <a:pathLst>
                  <a:path extrusionOk="0" h="3326" w="387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8" name="Google Shape;4568;p42"/>
              <p:cNvSpPr/>
              <p:nvPr/>
            </p:nvSpPr>
            <p:spPr>
              <a:xfrm>
                <a:off x="6623350" y="3880717"/>
                <a:ext cx="82800" cy="9025"/>
              </a:xfrm>
              <a:custGeom>
                <a:rect b="b" l="l" r="r" t="t"/>
                <a:pathLst>
                  <a:path extrusionOk="0" h="361" w="3312">
                    <a:moveTo>
                      <a:pt x="1" y="0"/>
                    </a:moveTo>
                    <a:lnTo>
                      <a:pt x="1" y="361"/>
                    </a:lnTo>
                    <a:lnTo>
                      <a:pt x="3312" y="361"/>
                    </a:lnTo>
                    <a:lnTo>
                      <a:pt x="33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9" name="Google Shape;4569;p42"/>
              <p:cNvSpPr/>
              <p:nvPr/>
            </p:nvSpPr>
            <p:spPr>
              <a:xfrm>
                <a:off x="7116325" y="3860642"/>
                <a:ext cx="60675" cy="48775"/>
              </a:xfrm>
              <a:custGeom>
                <a:rect b="b" l="l" r="r" t="t"/>
                <a:pathLst>
                  <a:path extrusionOk="0" h="1951" w="2427">
                    <a:moveTo>
                      <a:pt x="2328" y="0"/>
                    </a:moveTo>
                    <a:lnTo>
                      <a:pt x="328" y="656"/>
                    </a:lnTo>
                    <a:cubicBezTo>
                      <a:pt x="148" y="688"/>
                      <a:pt x="0" y="836"/>
                      <a:pt x="0" y="1033"/>
                    </a:cubicBezTo>
                    <a:cubicBezTo>
                      <a:pt x="0" y="1197"/>
                      <a:pt x="132" y="1328"/>
                      <a:pt x="361" y="1393"/>
                    </a:cubicBezTo>
                    <a:lnTo>
                      <a:pt x="2328" y="1951"/>
                    </a:lnTo>
                    <a:lnTo>
                      <a:pt x="2426" y="1606"/>
                    </a:lnTo>
                    <a:lnTo>
                      <a:pt x="459" y="1049"/>
                    </a:lnTo>
                    <a:cubicBezTo>
                      <a:pt x="427" y="1049"/>
                      <a:pt x="394" y="1033"/>
                      <a:pt x="377" y="1016"/>
                    </a:cubicBezTo>
                    <a:lnTo>
                      <a:pt x="427" y="1000"/>
                    </a:lnTo>
                    <a:lnTo>
                      <a:pt x="2426" y="344"/>
                    </a:lnTo>
                    <a:lnTo>
                      <a:pt x="23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0" name="Google Shape;4570;p42"/>
              <p:cNvSpPr/>
              <p:nvPr/>
            </p:nvSpPr>
            <p:spPr>
              <a:xfrm>
                <a:off x="6785429" y="2287275"/>
                <a:ext cx="238100" cy="14350"/>
              </a:xfrm>
              <a:custGeom>
                <a:rect b="b" l="l" r="r" t="t"/>
                <a:pathLst>
                  <a:path extrusionOk="0" h="574" w="9524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571" name="Google Shape;4571;p42"/>
          <p:cNvGrpSpPr/>
          <p:nvPr/>
        </p:nvGrpSpPr>
        <p:grpSpPr>
          <a:xfrm>
            <a:off x="1386257" y="2994514"/>
            <a:ext cx="1558930" cy="2222852"/>
            <a:chOff x="3558087" y="-267217"/>
            <a:chExt cx="1839228" cy="2622524"/>
          </a:xfrm>
        </p:grpSpPr>
        <p:sp>
          <p:nvSpPr>
            <p:cNvPr id="4572" name="Google Shape;4572;p42"/>
            <p:cNvSpPr/>
            <p:nvPr/>
          </p:nvSpPr>
          <p:spPr>
            <a:xfrm>
              <a:off x="3558087" y="1293992"/>
              <a:ext cx="1839228" cy="1061315"/>
            </a:xfrm>
            <a:custGeom>
              <a:rect b="b" l="l" r="r" t="t"/>
              <a:pathLst>
                <a:path extrusionOk="0" h="38876" w="67371">
                  <a:moveTo>
                    <a:pt x="33685" y="0"/>
                  </a:moveTo>
                  <a:cubicBezTo>
                    <a:pt x="24752" y="0"/>
                    <a:pt x="16184" y="2048"/>
                    <a:pt x="9866" y="5694"/>
                  </a:cubicBezTo>
                  <a:cubicBezTo>
                    <a:pt x="3549" y="9338"/>
                    <a:pt x="0" y="14282"/>
                    <a:pt x="0" y="19438"/>
                  </a:cubicBezTo>
                  <a:cubicBezTo>
                    <a:pt x="0" y="24593"/>
                    <a:pt x="3549" y="29537"/>
                    <a:pt x="9866" y="33182"/>
                  </a:cubicBezTo>
                  <a:cubicBezTo>
                    <a:pt x="16184" y="36827"/>
                    <a:pt x="24752" y="38875"/>
                    <a:pt x="33685" y="38875"/>
                  </a:cubicBezTo>
                  <a:cubicBezTo>
                    <a:pt x="42619" y="38875"/>
                    <a:pt x="51188" y="36827"/>
                    <a:pt x="57505" y="33182"/>
                  </a:cubicBezTo>
                  <a:cubicBezTo>
                    <a:pt x="63822" y="29537"/>
                    <a:pt x="67370" y="24593"/>
                    <a:pt x="67370" y="19438"/>
                  </a:cubicBezTo>
                  <a:cubicBezTo>
                    <a:pt x="67370" y="14282"/>
                    <a:pt x="63822" y="9338"/>
                    <a:pt x="57505" y="5694"/>
                  </a:cubicBezTo>
                  <a:cubicBezTo>
                    <a:pt x="51188" y="2048"/>
                    <a:pt x="42619" y="0"/>
                    <a:pt x="33685" y="0"/>
                  </a:cubicBezTo>
                  <a:close/>
                </a:path>
              </a:pathLst>
            </a:custGeom>
            <a:solidFill>
              <a:srgbClr val="90C4FE">
                <a:alpha val="3882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73" name="Google Shape;4573;p42"/>
            <p:cNvGrpSpPr/>
            <p:nvPr/>
          </p:nvGrpSpPr>
          <p:grpSpPr>
            <a:xfrm>
              <a:off x="3643902" y="-267217"/>
              <a:ext cx="1671742" cy="2220340"/>
              <a:chOff x="3580725" y="2020075"/>
              <a:chExt cx="1344925" cy="1786275"/>
            </a:xfrm>
          </p:grpSpPr>
          <p:sp>
            <p:nvSpPr>
              <p:cNvPr id="4574" name="Google Shape;4574;p42"/>
              <p:cNvSpPr/>
              <p:nvPr/>
            </p:nvSpPr>
            <p:spPr>
              <a:xfrm>
                <a:off x="3681925" y="2020075"/>
                <a:ext cx="1243725" cy="1786275"/>
              </a:xfrm>
              <a:custGeom>
                <a:rect b="b" l="l" r="r" t="t"/>
                <a:pathLst>
                  <a:path extrusionOk="0" h="71451" w="49749">
                    <a:moveTo>
                      <a:pt x="1574" y="1"/>
                    </a:moveTo>
                    <a:cubicBezTo>
                      <a:pt x="706" y="1"/>
                      <a:pt x="1" y="706"/>
                      <a:pt x="1" y="1574"/>
                    </a:cubicBezTo>
                    <a:lnTo>
                      <a:pt x="1" y="69877"/>
                    </a:lnTo>
                    <a:cubicBezTo>
                      <a:pt x="1" y="70746"/>
                      <a:pt x="706" y="71451"/>
                      <a:pt x="1574" y="71451"/>
                    </a:cubicBezTo>
                    <a:lnTo>
                      <a:pt x="48175" y="71451"/>
                    </a:lnTo>
                    <a:cubicBezTo>
                      <a:pt x="49044" y="71451"/>
                      <a:pt x="49748" y="70746"/>
                      <a:pt x="49748" y="69877"/>
                    </a:cubicBezTo>
                    <a:lnTo>
                      <a:pt x="49748" y="1574"/>
                    </a:lnTo>
                    <a:cubicBezTo>
                      <a:pt x="49748" y="706"/>
                      <a:pt x="49044" y="1"/>
                      <a:pt x="48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5" name="Google Shape;4575;p42"/>
              <p:cNvSpPr/>
              <p:nvPr/>
            </p:nvSpPr>
            <p:spPr>
              <a:xfrm>
                <a:off x="3580725" y="2020075"/>
                <a:ext cx="1250250" cy="1786275"/>
              </a:xfrm>
              <a:custGeom>
                <a:rect b="b" l="l" r="r" t="t"/>
                <a:pathLst>
                  <a:path extrusionOk="0" h="71451" w="50010">
                    <a:moveTo>
                      <a:pt x="2527" y="1"/>
                    </a:moveTo>
                    <a:cubicBezTo>
                      <a:pt x="1147" y="1"/>
                      <a:pt x="33" y="1109"/>
                      <a:pt x="0" y="2492"/>
                    </a:cubicBezTo>
                    <a:lnTo>
                      <a:pt x="0" y="68975"/>
                    </a:lnTo>
                    <a:cubicBezTo>
                      <a:pt x="33" y="70358"/>
                      <a:pt x="1147" y="71451"/>
                      <a:pt x="2526" y="71451"/>
                    </a:cubicBezTo>
                    <a:cubicBezTo>
                      <a:pt x="2537" y="71451"/>
                      <a:pt x="2547" y="71451"/>
                      <a:pt x="2557" y="71451"/>
                    </a:cubicBezTo>
                    <a:lnTo>
                      <a:pt x="50010" y="71451"/>
                    </a:lnTo>
                    <a:lnTo>
                      <a:pt x="50010" y="1"/>
                    </a:lnTo>
                    <a:lnTo>
                      <a:pt x="2557" y="1"/>
                    </a:lnTo>
                    <a:cubicBezTo>
                      <a:pt x="2547" y="1"/>
                      <a:pt x="2537" y="1"/>
                      <a:pt x="25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6" name="Google Shape;4576;p42"/>
              <p:cNvSpPr/>
              <p:nvPr/>
            </p:nvSpPr>
            <p:spPr>
              <a:xfrm>
                <a:off x="3680303" y="2113921"/>
                <a:ext cx="1140025" cy="1511564"/>
              </a:xfrm>
              <a:custGeom>
                <a:rect b="b" l="l" r="r" t="t"/>
                <a:pathLst>
                  <a:path extrusionOk="0" h="60944" w="45601">
                    <a:moveTo>
                      <a:pt x="426" y="1"/>
                    </a:moveTo>
                    <a:cubicBezTo>
                      <a:pt x="197" y="1"/>
                      <a:pt x="0" y="181"/>
                      <a:pt x="0" y="427"/>
                    </a:cubicBezTo>
                    <a:lnTo>
                      <a:pt x="0" y="60534"/>
                    </a:lnTo>
                    <a:cubicBezTo>
                      <a:pt x="0" y="60763"/>
                      <a:pt x="197" y="60943"/>
                      <a:pt x="426" y="60943"/>
                    </a:cubicBezTo>
                    <a:lnTo>
                      <a:pt x="45191" y="60943"/>
                    </a:lnTo>
                    <a:cubicBezTo>
                      <a:pt x="45421" y="60943"/>
                      <a:pt x="45601" y="60763"/>
                      <a:pt x="45601" y="60534"/>
                    </a:cubicBezTo>
                    <a:lnTo>
                      <a:pt x="45601" y="427"/>
                    </a:lnTo>
                    <a:cubicBezTo>
                      <a:pt x="45601" y="181"/>
                      <a:pt x="45421" y="1"/>
                      <a:pt x="45191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7" name="Google Shape;4577;p42"/>
              <p:cNvSpPr/>
              <p:nvPr/>
            </p:nvSpPr>
            <p:spPr>
              <a:xfrm>
                <a:off x="4237099" y="2051650"/>
                <a:ext cx="28700" cy="24925"/>
              </a:xfrm>
              <a:custGeom>
                <a:rect b="b" l="l" r="r" t="t"/>
                <a:pathLst>
                  <a:path extrusionOk="0" h="997" w="1148">
                    <a:moveTo>
                      <a:pt x="492" y="0"/>
                    </a:moveTo>
                    <a:cubicBezTo>
                      <a:pt x="214" y="0"/>
                      <a:pt x="0" y="230"/>
                      <a:pt x="0" y="508"/>
                    </a:cubicBezTo>
                    <a:cubicBezTo>
                      <a:pt x="0" y="798"/>
                      <a:pt x="243" y="996"/>
                      <a:pt x="496" y="996"/>
                    </a:cubicBezTo>
                    <a:cubicBezTo>
                      <a:pt x="615" y="996"/>
                      <a:pt x="737" y="952"/>
                      <a:pt x="836" y="852"/>
                    </a:cubicBezTo>
                    <a:cubicBezTo>
                      <a:pt x="1148" y="541"/>
                      <a:pt x="935" y="0"/>
                      <a:pt x="492" y="0"/>
                    </a:cubicBezTo>
                    <a:close/>
                  </a:path>
                </a:pathLst>
              </a:custGeom>
              <a:solidFill>
                <a:srgbClr val="0DA9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8" name="Google Shape;4578;p42"/>
              <p:cNvSpPr/>
              <p:nvPr/>
            </p:nvSpPr>
            <p:spPr>
              <a:xfrm>
                <a:off x="4179825" y="3667150"/>
                <a:ext cx="125000" cy="106825"/>
              </a:xfrm>
              <a:custGeom>
                <a:rect b="b" l="l" r="r" t="t"/>
                <a:pathLst>
                  <a:path extrusionOk="0" h="4273" w="5000">
                    <a:moveTo>
                      <a:pt x="2869" y="355"/>
                    </a:moveTo>
                    <a:cubicBezTo>
                      <a:pt x="3836" y="355"/>
                      <a:pt x="4639" y="1158"/>
                      <a:pt x="4639" y="2142"/>
                    </a:cubicBezTo>
                    <a:cubicBezTo>
                      <a:pt x="4639" y="3206"/>
                      <a:pt x="3762" y="3917"/>
                      <a:pt x="2850" y="3917"/>
                    </a:cubicBezTo>
                    <a:cubicBezTo>
                      <a:pt x="2413" y="3917"/>
                      <a:pt x="1968" y="3754"/>
                      <a:pt x="1607" y="3387"/>
                    </a:cubicBezTo>
                    <a:cubicBezTo>
                      <a:pt x="492" y="2273"/>
                      <a:pt x="1279" y="355"/>
                      <a:pt x="2869" y="355"/>
                    </a:cubicBezTo>
                    <a:close/>
                    <a:moveTo>
                      <a:pt x="2849" y="1"/>
                    </a:moveTo>
                    <a:cubicBezTo>
                      <a:pt x="2320" y="1"/>
                      <a:pt x="1781" y="197"/>
                      <a:pt x="1344" y="634"/>
                    </a:cubicBezTo>
                    <a:cubicBezTo>
                      <a:pt x="0" y="1978"/>
                      <a:pt x="967" y="4273"/>
                      <a:pt x="2869" y="4273"/>
                    </a:cubicBezTo>
                    <a:cubicBezTo>
                      <a:pt x="4049" y="4273"/>
                      <a:pt x="5000" y="3306"/>
                      <a:pt x="5000" y="2142"/>
                    </a:cubicBezTo>
                    <a:cubicBezTo>
                      <a:pt x="5000" y="847"/>
                      <a:pt x="3946" y="1"/>
                      <a:pt x="2849" y="1"/>
                    </a:cubicBezTo>
                    <a:close/>
                  </a:path>
                </a:pathLst>
              </a:custGeom>
              <a:solidFill>
                <a:srgbClr val="0DA9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descr="Immagine che contiene screenshot, monitor, computer, schermo&#10;&#10;Descrizione generata automaticamente" id="4579" name="Google Shape;457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4871" y="2151894"/>
            <a:ext cx="2928226" cy="1676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screenshot&#10;&#10;Descrizione generata automaticamente" id="4580" name="Google Shape;458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0032" y="3097937"/>
            <a:ext cx="1266811" cy="1595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screenshot&#10;&#10;Descrizione generata automaticamente" id="4581" name="Google Shape;4581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6940" y="3313677"/>
            <a:ext cx="857698" cy="1404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2" name="Google Shape;4582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6" name="Shape 4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" name="Google Shape;4587;p43"/>
          <p:cNvSpPr txBox="1"/>
          <p:nvPr>
            <p:ph type="title"/>
          </p:nvPr>
        </p:nvSpPr>
        <p:spPr>
          <a:xfrm>
            <a:off x="3083443" y="63969"/>
            <a:ext cx="2642107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TRADE-OFFS</a:t>
            </a:r>
            <a:endParaRPr/>
          </a:p>
        </p:txBody>
      </p:sp>
      <p:grpSp>
        <p:nvGrpSpPr>
          <p:cNvPr id="4588" name="Google Shape;4588;p43"/>
          <p:cNvGrpSpPr/>
          <p:nvPr/>
        </p:nvGrpSpPr>
        <p:grpSpPr>
          <a:xfrm>
            <a:off x="2772000" y="842460"/>
            <a:ext cx="3600000" cy="3600000"/>
            <a:chOff x="1186975" y="238125"/>
            <a:chExt cx="5244275" cy="5238325"/>
          </a:xfrm>
        </p:grpSpPr>
        <p:sp>
          <p:nvSpPr>
            <p:cNvPr id="4589" name="Google Shape;4589;p43"/>
            <p:cNvSpPr/>
            <p:nvPr/>
          </p:nvSpPr>
          <p:spPr>
            <a:xfrm>
              <a:off x="1188450" y="238125"/>
              <a:ext cx="3198750" cy="2628625"/>
            </a:xfrm>
            <a:custGeom>
              <a:rect b="b" l="l" r="r" t="t"/>
              <a:pathLst>
                <a:path extrusionOk="0" h="105145" w="12795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0" name="Google Shape;4590;p43"/>
            <p:cNvSpPr/>
            <p:nvPr/>
          </p:nvSpPr>
          <p:spPr>
            <a:xfrm>
              <a:off x="1186975" y="2279750"/>
              <a:ext cx="2628625" cy="3196700"/>
            </a:xfrm>
            <a:custGeom>
              <a:rect b="b" l="l" r="r" t="t"/>
              <a:pathLst>
                <a:path extrusionOk="0" h="127868" w="105145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1" name="Google Shape;4591;p43"/>
            <p:cNvSpPr/>
            <p:nvPr/>
          </p:nvSpPr>
          <p:spPr>
            <a:xfrm>
              <a:off x="3802600" y="239450"/>
              <a:ext cx="2628650" cy="3196825"/>
            </a:xfrm>
            <a:custGeom>
              <a:rect b="b" l="l" r="r" t="t"/>
              <a:pathLst>
                <a:path extrusionOk="0" h="127873" w="105146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rgbClr val="46B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2" name="Google Shape;4592;p43"/>
            <p:cNvSpPr/>
            <p:nvPr/>
          </p:nvSpPr>
          <p:spPr>
            <a:xfrm>
              <a:off x="3232500" y="2847950"/>
              <a:ext cx="3198600" cy="2628500"/>
            </a:xfrm>
            <a:custGeom>
              <a:rect b="b" l="l" r="r" t="t"/>
              <a:pathLst>
                <a:path extrusionOk="0" h="105140" w="127944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93" name="Google Shape;4593;p43"/>
          <p:cNvSpPr txBox="1"/>
          <p:nvPr/>
        </p:nvSpPr>
        <p:spPr>
          <a:xfrm>
            <a:off x="640210" y="1322127"/>
            <a:ext cx="20828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t-IT" sz="14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Comprensibilità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t-IT" sz="14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VS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t-IT" sz="14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Tempo</a:t>
            </a:r>
            <a:endParaRPr/>
          </a:p>
        </p:txBody>
      </p:sp>
      <p:sp>
        <p:nvSpPr>
          <p:cNvPr id="4594" name="Google Shape;4594;p43"/>
          <p:cNvSpPr txBox="1"/>
          <p:nvPr/>
        </p:nvSpPr>
        <p:spPr>
          <a:xfrm>
            <a:off x="3195262" y="1537571"/>
            <a:ext cx="965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t-IT" sz="1400" u="none" cap="none" strike="noStrike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Tempo</a:t>
            </a:r>
            <a:endParaRPr/>
          </a:p>
        </p:txBody>
      </p:sp>
      <p:sp>
        <p:nvSpPr>
          <p:cNvPr id="4595" name="Google Shape;4595;p43"/>
          <p:cNvSpPr txBox="1"/>
          <p:nvPr/>
        </p:nvSpPr>
        <p:spPr>
          <a:xfrm>
            <a:off x="650370" y="3169919"/>
            <a:ext cx="20828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t-IT" sz="14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Sicurezza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t-IT" sz="14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VS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t-IT" sz="14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Efficienza</a:t>
            </a:r>
            <a:endParaRPr/>
          </a:p>
        </p:txBody>
      </p:sp>
      <p:sp>
        <p:nvSpPr>
          <p:cNvPr id="4596" name="Google Shape;4596;p43"/>
          <p:cNvSpPr txBox="1"/>
          <p:nvPr/>
        </p:nvSpPr>
        <p:spPr>
          <a:xfrm>
            <a:off x="4920116" y="1380483"/>
            <a:ext cx="127894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t-IT" sz="1400" u="none" cap="none" strike="noStrike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Prestazioni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t-IT" sz="1400" u="none" cap="none" strike="noStrike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&amp;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t-IT" sz="1400" u="none" cap="none" strike="noStrike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Costi</a:t>
            </a:r>
            <a:endParaRPr/>
          </a:p>
        </p:txBody>
      </p:sp>
      <p:sp>
        <p:nvSpPr>
          <p:cNvPr id="4597" name="Google Shape;4597;p43"/>
          <p:cNvSpPr txBox="1"/>
          <p:nvPr/>
        </p:nvSpPr>
        <p:spPr>
          <a:xfrm>
            <a:off x="6420990" y="1376379"/>
            <a:ext cx="20828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t-IT" sz="14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Prestazioni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t-IT" sz="14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VS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t-IT" sz="14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Costi </a:t>
            </a:r>
            <a:endParaRPr/>
          </a:p>
        </p:txBody>
      </p:sp>
      <p:sp>
        <p:nvSpPr>
          <p:cNvPr id="4598" name="Google Shape;4598;p43"/>
          <p:cNvSpPr txBox="1"/>
          <p:nvPr/>
        </p:nvSpPr>
        <p:spPr>
          <a:xfrm>
            <a:off x="3034754" y="3179790"/>
            <a:ext cx="127894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t-IT" sz="1400" u="none" cap="none" strike="noStrike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Sicurezza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t-IT" sz="1400" u="none" cap="none" strike="noStrike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&amp;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t-IT" sz="1400" u="none" cap="none" strike="noStrike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Efficienza</a:t>
            </a:r>
            <a:endParaRPr/>
          </a:p>
        </p:txBody>
      </p:sp>
      <p:sp>
        <p:nvSpPr>
          <p:cNvPr id="4599" name="Google Shape;4599;p43"/>
          <p:cNvSpPr txBox="1"/>
          <p:nvPr/>
        </p:nvSpPr>
        <p:spPr>
          <a:xfrm>
            <a:off x="6620718" y="3181156"/>
            <a:ext cx="180445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t-IT" sz="14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Tempo di risposta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t-IT" sz="14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VS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t-IT" sz="14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Spazio di memoria</a:t>
            </a:r>
            <a:endParaRPr/>
          </a:p>
        </p:txBody>
      </p:sp>
      <p:sp>
        <p:nvSpPr>
          <p:cNvPr id="4600" name="Google Shape;4600;p43"/>
          <p:cNvSpPr txBox="1"/>
          <p:nvPr/>
        </p:nvSpPr>
        <p:spPr>
          <a:xfrm>
            <a:off x="4834703" y="3208145"/>
            <a:ext cx="127894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t-IT" sz="1400" u="none" cap="none" strike="noStrike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Tempo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t-IT" sz="1400" u="none" cap="none" strike="noStrike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di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t-IT" sz="1400" u="none" cap="none" strike="noStrike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risposta</a:t>
            </a:r>
            <a:endParaRPr/>
          </a:p>
        </p:txBody>
      </p:sp>
      <p:pic>
        <p:nvPicPr>
          <p:cNvPr id="4601" name="Google Shape;460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5" name="Shape 4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6" name="Google Shape;4606;p44"/>
          <p:cNvSpPr/>
          <p:nvPr/>
        </p:nvSpPr>
        <p:spPr>
          <a:xfrm>
            <a:off x="490818" y="2552655"/>
            <a:ext cx="2486530" cy="243186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7" name="Google Shape;4607;p44"/>
          <p:cNvSpPr txBox="1"/>
          <p:nvPr>
            <p:ph type="title"/>
          </p:nvPr>
        </p:nvSpPr>
        <p:spPr>
          <a:xfrm>
            <a:off x="-3529" y="-10328"/>
            <a:ext cx="7129976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3000"/>
              <a:t>LINEE GUIDA PER L’IMPLEMENTAZIONE</a:t>
            </a:r>
            <a:endParaRPr sz="3000"/>
          </a:p>
        </p:txBody>
      </p:sp>
      <p:grpSp>
        <p:nvGrpSpPr>
          <p:cNvPr id="4608" name="Google Shape;4608;p44"/>
          <p:cNvGrpSpPr/>
          <p:nvPr/>
        </p:nvGrpSpPr>
        <p:grpSpPr>
          <a:xfrm>
            <a:off x="225057" y="2706065"/>
            <a:ext cx="2779681" cy="2092281"/>
            <a:chOff x="232575" y="344850"/>
            <a:chExt cx="7164875" cy="5023875"/>
          </a:xfrm>
        </p:grpSpPr>
        <p:sp>
          <p:nvSpPr>
            <p:cNvPr id="4609" name="Google Shape;4609;p44"/>
            <p:cNvSpPr/>
            <p:nvPr/>
          </p:nvSpPr>
          <p:spPr>
            <a:xfrm>
              <a:off x="316625" y="3546750"/>
              <a:ext cx="2930225" cy="1821975"/>
            </a:xfrm>
            <a:custGeom>
              <a:rect b="b" l="l" r="r" t="t"/>
              <a:pathLst>
                <a:path extrusionOk="0" h="72879" w="117209">
                  <a:moveTo>
                    <a:pt x="0" y="0"/>
                  </a:moveTo>
                  <a:lnTo>
                    <a:pt x="0" y="5207"/>
                  </a:lnTo>
                  <a:lnTo>
                    <a:pt x="117209" y="72878"/>
                  </a:lnTo>
                  <a:lnTo>
                    <a:pt x="117209" y="67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0" name="Google Shape;4610;p44"/>
            <p:cNvSpPr/>
            <p:nvPr/>
          </p:nvSpPr>
          <p:spPr>
            <a:xfrm>
              <a:off x="3246825" y="2896125"/>
              <a:ext cx="4057250" cy="2472600"/>
            </a:xfrm>
            <a:custGeom>
              <a:rect b="b" l="l" r="r" t="t"/>
              <a:pathLst>
                <a:path extrusionOk="0" h="98904" w="162290">
                  <a:moveTo>
                    <a:pt x="162290" y="0"/>
                  </a:moveTo>
                  <a:lnTo>
                    <a:pt x="1" y="93697"/>
                  </a:lnTo>
                  <a:lnTo>
                    <a:pt x="1" y="98903"/>
                  </a:lnTo>
                  <a:lnTo>
                    <a:pt x="162290" y="5217"/>
                  </a:lnTo>
                  <a:lnTo>
                    <a:pt x="162290" y="0"/>
                  </a:lnTo>
                  <a:close/>
                </a:path>
              </a:pathLst>
            </a:custGeom>
            <a:solidFill>
              <a:srgbClr val="C3D4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1" name="Google Shape;4611;p44"/>
            <p:cNvSpPr/>
            <p:nvPr/>
          </p:nvSpPr>
          <p:spPr>
            <a:xfrm>
              <a:off x="232575" y="2812775"/>
              <a:ext cx="7164875" cy="2439475"/>
            </a:xfrm>
            <a:custGeom>
              <a:rect b="b" l="l" r="r" t="t"/>
              <a:pathLst>
                <a:path extrusionOk="0" h="97579" w="286595">
                  <a:moveTo>
                    <a:pt x="282866" y="1"/>
                  </a:moveTo>
                  <a:lnTo>
                    <a:pt x="272101" y="1000"/>
                  </a:lnTo>
                  <a:lnTo>
                    <a:pt x="23749" y="24106"/>
                  </a:lnTo>
                  <a:lnTo>
                    <a:pt x="21773" y="24306"/>
                  </a:lnTo>
                  <a:lnTo>
                    <a:pt x="11142" y="25281"/>
                  </a:lnTo>
                  <a:lnTo>
                    <a:pt x="3639" y="25992"/>
                  </a:lnTo>
                  <a:lnTo>
                    <a:pt x="3351" y="26013"/>
                  </a:lnTo>
                  <a:cubicBezTo>
                    <a:pt x="3351" y="26013"/>
                    <a:pt x="2774" y="26370"/>
                    <a:pt x="1953" y="26879"/>
                  </a:cubicBezTo>
                  <a:cubicBezTo>
                    <a:pt x="1708" y="27036"/>
                    <a:pt x="1466" y="27190"/>
                    <a:pt x="1199" y="27368"/>
                  </a:cubicBezTo>
                  <a:cubicBezTo>
                    <a:pt x="1" y="28101"/>
                    <a:pt x="755" y="29720"/>
                    <a:pt x="2885" y="30942"/>
                  </a:cubicBezTo>
                  <a:lnTo>
                    <a:pt x="4571" y="31918"/>
                  </a:lnTo>
                  <a:lnTo>
                    <a:pt x="8901" y="34405"/>
                  </a:lnTo>
                  <a:lnTo>
                    <a:pt x="17669" y="39465"/>
                  </a:lnTo>
                  <a:lnTo>
                    <a:pt x="20332" y="41018"/>
                  </a:lnTo>
                  <a:lnTo>
                    <a:pt x="116730" y="96663"/>
                  </a:lnTo>
                  <a:cubicBezTo>
                    <a:pt x="117795" y="97273"/>
                    <a:pt x="119187" y="97578"/>
                    <a:pt x="120577" y="97578"/>
                  </a:cubicBezTo>
                  <a:cubicBezTo>
                    <a:pt x="121967" y="97578"/>
                    <a:pt x="123354" y="97273"/>
                    <a:pt x="124409" y="96663"/>
                  </a:cubicBezTo>
                  <a:lnTo>
                    <a:pt x="283820" y="4640"/>
                  </a:lnTo>
                  <a:cubicBezTo>
                    <a:pt x="285951" y="3418"/>
                    <a:pt x="286595" y="1865"/>
                    <a:pt x="285263" y="1199"/>
                  </a:cubicBezTo>
                  <a:lnTo>
                    <a:pt x="282866" y="1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2" name="Google Shape;4612;p44"/>
            <p:cNvSpPr/>
            <p:nvPr/>
          </p:nvSpPr>
          <p:spPr>
            <a:xfrm>
              <a:off x="316625" y="990425"/>
              <a:ext cx="6987450" cy="4034250"/>
            </a:xfrm>
            <a:custGeom>
              <a:rect b="b" l="l" r="r" t="t"/>
              <a:pathLst>
                <a:path extrusionOk="0" h="161370" w="279498">
                  <a:moveTo>
                    <a:pt x="162289" y="0"/>
                  </a:moveTo>
                  <a:lnTo>
                    <a:pt x="0" y="93699"/>
                  </a:lnTo>
                  <a:lnTo>
                    <a:pt x="117209" y="161370"/>
                  </a:lnTo>
                  <a:lnTo>
                    <a:pt x="279498" y="67671"/>
                  </a:lnTo>
                  <a:lnTo>
                    <a:pt x="162289" y="0"/>
                  </a:ln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3" name="Google Shape;4613;p44"/>
            <p:cNvSpPr/>
            <p:nvPr/>
          </p:nvSpPr>
          <p:spPr>
            <a:xfrm>
              <a:off x="4251150" y="1186275"/>
              <a:ext cx="245300" cy="128900"/>
            </a:xfrm>
            <a:custGeom>
              <a:rect b="b" l="l" r="r" t="t"/>
              <a:pathLst>
                <a:path extrusionOk="0" h="5156" w="9812">
                  <a:moveTo>
                    <a:pt x="4902" y="1"/>
                  </a:moveTo>
                  <a:cubicBezTo>
                    <a:pt x="4688" y="1"/>
                    <a:pt x="4474" y="10"/>
                    <a:pt x="4262" y="27"/>
                  </a:cubicBezTo>
                  <a:cubicBezTo>
                    <a:pt x="3529" y="70"/>
                    <a:pt x="2818" y="248"/>
                    <a:pt x="2219" y="536"/>
                  </a:cubicBezTo>
                  <a:cubicBezTo>
                    <a:pt x="2060" y="601"/>
                    <a:pt x="1906" y="676"/>
                    <a:pt x="1753" y="760"/>
                  </a:cubicBezTo>
                  <a:cubicBezTo>
                    <a:pt x="0" y="1758"/>
                    <a:pt x="22" y="3399"/>
                    <a:pt x="1753" y="4398"/>
                  </a:cubicBezTo>
                  <a:cubicBezTo>
                    <a:pt x="2648" y="4909"/>
                    <a:pt x="3809" y="5155"/>
                    <a:pt x="4961" y="5155"/>
                  </a:cubicBezTo>
                  <a:cubicBezTo>
                    <a:pt x="5009" y="5155"/>
                    <a:pt x="5058" y="5155"/>
                    <a:pt x="5106" y="5154"/>
                  </a:cubicBezTo>
                  <a:cubicBezTo>
                    <a:pt x="5776" y="5135"/>
                    <a:pt x="6442" y="5023"/>
                    <a:pt x="7080" y="4821"/>
                  </a:cubicBezTo>
                  <a:cubicBezTo>
                    <a:pt x="7436" y="4709"/>
                    <a:pt x="7769" y="4576"/>
                    <a:pt x="8057" y="4398"/>
                  </a:cubicBezTo>
                  <a:cubicBezTo>
                    <a:pt x="9812" y="3399"/>
                    <a:pt x="9812" y="1758"/>
                    <a:pt x="8057" y="760"/>
                  </a:cubicBezTo>
                  <a:cubicBezTo>
                    <a:pt x="7197" y="254"/>
                    <a:pt x="6052" y="1"/>
                    <a:pt x="4902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4" name="Google Shape;4614;p44"/>
            <p:cNvSpPr/>
            <p:nvPr/>
          </p:nvSpPr>
          <p:spPr>
            <a:xfrm>
              <a:off x="3736200" y="1483700"/>
              <a:ext cx="244725" cy="129425"/>
            </a:xfrm>
            <a:custGeom>
              <a:rect b="b" l="l" r="r" t="t"/>
              <a:pathLst>
                <a:path extrusionOk="0" h="5177" w="9789">
                  <a:moveTo>
                    <a:pt x="4880" y="1"/>
                  </a:moveTo>
                  <a:cubicBezTo>
                    <a:pt x="4666" y="1"/>
                    <a:pt x="4453" y="9"/>
                    <a:pt x="4241" y="27"/>
                  </a:cubicBezTo>
                  <a:cubicBezTo>
                    <a:pt x="3530" y="70"/>
                    <a:pt x="2821" y="248"/>
                    <a:pt x="2222" y="536"/>
                  </a:cubicBezTo>
                  <a:cubicBezTo>
                    <a:pt x="2061" y="603"/>
                    <a:pt x="1906" y="676"/>
                    <a:pt x="1756" y="759"/>
                  </a:cubicBezTo>
                  <a:cubicBezTo>
                    <a:pt x="1" y="1758"/>
                    <a:pt x="1" y="3399"/>
                    <a:pt x="1756" y="4398"/>
                  </a:cubicBezTo>
                  <a:cubicBezTo>
                    <a:pt x="2653" y="4911"/>
                    <a:pt x="3797" y="5176"/>
                    <a:pt x="4950" y="5176"/>
                  </a:cubicBezTo>
                  <a:cubicBezTo>
                    <a:pt x="4995" y="5176"/>
                    <a:pt x="5040" y="5176"/>
                    <a:pt x="5085" y="5175"/>
                  </a:cubicBezTo>
                  <a:cubicBezTo>
                    <a:pt x="5772" y="5154"/>
                    <a:pt x="6438" y="5042"/>
                    <a:pt x="7037" y="4842"/>
                  </a:cubicBezTo>
                  <a:cubicBezTo>
                    <a:pt x="7394" y="4735"/>
                    <a:pt x="7735" y="4587"/>
                    <a:pt x="8057" y="4398"/>
                  </a:cubicBezTo>
                  <a:cubicBezTo>
                    <a:pt x="9789" y="3399"/>
                    <a:pt x="9789" y="1758"/>
                    <a:pt x="8057" y="759"/>
                  </a:cubicBezTo>
                  <a:cubicBezTo>
                    <a:pt x="7179" y="254"/>
                    <a:pt x="6030" y="1"/>
                    <a:pt x="4880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5" name="Google Shape;4615;p44"/>
            <p:cNvSpPr/>
            <p:nvPr/>
          </p:nvSpPr>
          <p:spPr>
            <a:xfrm>
              <a:off x="3221275" y="1780875"/>
              <a:ext cx="244700" cy="129675"/>
            </a:xfrm>
            <a:custGeom>
              <a:rect b="b" l="l" r="r" t="t"/>
              <a:pathLst>
                <a:path extrusionOk="0" h="5187" w="9788">
                  <a:moveTo>
                    <a:pt x="4921" y="1"/>
                  </a:moveTo>
                  <a:cubicBezTo>
                    <a:pt x="4678" y="1"/>
                    <a:pt x="4435" y="13"/>
                    <a:pt x="4195" y="37"/>
                  </a:cubicBezTo>
                  <a:cubicBezTo>
                    <a:pt x="3484" y="103"/>
                    <a:pt x="2818" y="258"/>
                    <a:pt x="2219" y="546"/>
                  </a:cubicBezTo>
                  <a:cubicBezTo>
                    <a:pt x="2041" y="591"/>
                    <a:pt x="1886" y="679"/>
                    <a:pt x="1731" y="769"/>
                  </a:cubicBezTo>
                  <a:cubicBezTo>
                    <a:pt x="0" y="1768"/>
                    <a:pt x="0" y="3411"/>
                    <a:pt x="1731" y="4410"/>
                  </a:cubicBezTo>
                  <a:cubicBezTo>
                    <a:pt x="2603" y="4921"/>
                    <a:pt x="3763" y="5186"/>
                    <a:pt x="4893" y="5186"/>
                  </a:cubicBezTo>
                  <a:cubicBezTo>
                    <a:pt x="4941" y="5186"/>
                    <a:pt x="4989" y="5186"/>
                    <a:pt x="5037" y="5185"/>
                  </a:cubicBezTo>
                  <a:cubicBezTo>
                    <a:pt x="5726" y="5164"/>
                    <a:pt x="6414" y="5052"/>
                    <a:pt x="7013" y="4852"/>
                  </a:cubicBezTo>
                  <a:cubicBezTo>
                    <a:pt x="7376" y="4745"/>
                    <a:pt x="7728" y="4597"/>
                    <a:pt x="8057" y="4410"/>
                  </a:cubicBezTo>
                  <a:cubicBezTo>
                    <a:pt x="9788" y="3411"/>
                    <a:pt x="9788" y="1768"/>
                    <a:pt x="8033" y="769"/>
                  </a:cubicBezTo>
                  <a:cubicBezTo>
                    <a:pt x="7176" y="258"/>
                    <a:pt x="6047" y="1"/>
                    <a:pt x="4921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6" name="Google Shape;4616;p44"/>
            <p:cNvSpPr/>
            <p:nvPr/>
          </p:nvSpPr>
          <p:spPr>
            <a:xfrm>
              <a:off x="2705750" y="2078900"/>
              <a:ext cx="244750" cy="129100"/>
            </a:xfrm>
            <a:custGeom>
              <a:rect b="b" l="l" r="r" t="t"/>
              <a:pathLst>
                <a:path extrusionOk="0" h="5164" w="9790">
                  <a:moveTo>
                    <a:pt x="4948" y="0"/>
                  </a:moveTo>
                  <a:cubicBezTo>
                    <a:pt x="4704" y="0"/>
                    <a:pt x="4460" y="12"/>
                    <a:pt x="4218" y="36"/>
                  </a:cubicBezTo>
                  <a:cubicBezTo>
                    <a:pt x="3508" y="79"/>
                    <a:pt x="2818" y="236"/>
                    <a:pt x="2219" y="524"/>
                  </a:cubicBezTo>
                  <a:cubicBezTo>
                    <a:pt x="2060" y="588"/>
                    <a:pt x="1905" y="663"/>
                    <a:pt x="1753" y="747"/>
                  </a:cubicBezTo>
                  <a:cubicBezTo>
                    <a:pt x="0" y="1746"/>
                    <a:pt x="0" y="3387"/>
                    <a:pt x="1753" y="4385"/>
                  </a:cubicBezTo>
                  <a:cubicBezTo>
                    <a:pt x="2663" y="4918"/>
                    <a:pt x="3840" y="5163"/>
                    <a:pt x="5017" y="5163"/>
                  </a:cubicBezTo>
                  <a:cubicBezTo>
                    <a:pt x="5030" y="5163"/>
                    <a:pt x="5042" y="5163"/>
                    <a:pt x="5054" y="5163"/>
                  </a:cubicBezTo>
                  <a:cubicBezTo>
                    <a:pt x="5714" y="5163"/>
                    <a:pt x="6369" y="5049"/>
                    <a:pt x="6993" y="4830"/>
                  </a:cubicBezTo>
                  <a:cubicBezTo>
                    <a:pt x="7369" y="4742"/>
                    <a:pt x="7730" y="4592"/>
                    <a:pt x="8059" y="4385"/>
                  </a:cubicBezTo>
                  <a:cubicBezTo>
                    <a:pt x="9790" y="3387"/>
                    <a:pt x="9790" y="1744"/>
                    <a:pt x="8057" y="747"/>
                  </a:cubicBezTo>
                  <a:cubicBezTo>
                    <a:pt x="7201" y="255"/>
                    <a:pt x="6073" y="0"/>
                    <a:pt x="4948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7" name="Google Shape;4617;p44"/>
            <p:cNvSpPr/>
            <p:nvPr/>
          </p:nvSpPr>
          <p:spPr>
            <a:xfrm>
              <a:off x="2190800" y="2376275"/>
              <a:ext cx="244775" cy="129125"/>
            </a:xfrm>
            <a:custGeom>
              <a:rect b="b" l="l" r="r" t="t"/>
              <a:pathLst>
                <a:path extrusionOk="0" h="5165" w="9791">
                  <a:moveTo>
                    <a:pt x="4920" y="0"/>
                  </a:moveTo>
                  <a:cubicBezTo>
                    <a:pt x="4677" y="0"/>
                    <a:pt x="4435" y="12"/>
                    <a:pt x="4195" y="36"/>
                  </a:cubicBezTo>
                  <a:cubicBezTo>
                    <a:pt x="3486" y="81"/>
                    <a:pt x="2797" y="235"/>
                    <a:pt x="2198" y="525"/>
                  </a:cubicBezTo>
                  <a:cubicBezTo>
                    <a:pt x="2039" y="590"/>
                    <a:pt x="1882" y="663"/>
                    <a:pt x="1732" y="747"/>
                  </a:cubicBezTo>
                  <a:cubicBezTo>
                    <a:pt x="1" y="1745"/>
                    <a:pt x="1" y="3388"/>
                    <a:pt x="1732" y="4387"/>
                  </a:cubicBezTo>
                  <a:cubicBezTo>
                    <a:pt x="2621" y="4898"/>
                    <a:pt x="3796" y="5165"/>
                    <a:pt x="4973" y="5165"/>
                  </a:cubicBezTo>
                  <a:cubicBezTo>
                    <a:pt x="5643" y="5163"/>
                    <a:pt x="6309" y="5059"/>
                    <a:pt x="6949" y="4853"/>
                  </a:cubicBezTo>
                  <a:cubicBezTo>
                    <a:pt x="7337" y="4748"/>
                    <a:pt x="7711" y="4591"/>
                    <a:pt x="8057" y="4387"/>
                  </a:cubicBezTo>
                  <a:cubicBezTo>
                    <a:pt x="9790" y="3388"/>
                    <a:pt x="9790" y="1745"/>
                    <a:pt x="8036" y="747"/>
                  </a:cubicBezTo>
                  <a:cubicBezTo>
                    <a:pt x="7177" y="254"/>
                    <a:pt x="6047" y="0"/>
                    <a:pt x="4920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8" name="Google Shape;4618;p44"/>
            <p:cNvSpPr/>
            <p:nvPr/>
          </p:nvSpPr>
          <p:spPr>
            <a:xfrm>
              <a:off x="1675275" y="2673725"/>
              <a:ext cx="244775" cy="129100"/>
            </a:xfrm>
            <a:custGeom>
              <a:rect b="b" l="l" r="r" t="t"/>
              <a:pathLst>
                <a:path extrusionOk="0" h="5164" w="9791">
                  <a:moveTo>
                    <a:pt x="4930" y="0"/>
                  </a:moveTo>
                  <a:cubicBezTo>
                    <a:pt x="4684" y="0"/>
                    <a:pt x="4439" y="12"/>
                    <a:pt x="4197" y="37"/>
                  </a:cubicBezTo>
                  <a:cubicBezTo>
                    <a:pt x="3465" y="80"/>
                    <a:pt x="2775" y="258"/>
                    <a:pt x="2176" y="546"/>
                  </a:cubicBezTo>
                  <a:cubicBezTo>
                    <a:pt x="2026" y="591"/>
                    <a:pt x="1884" y="657"/>
                    <a:pt x="1755" y="745"/>
                  </a:cubicBezTo>
                  <a:cubicBezTo>
                    <a:pt x="0" y="1744"/>
                    <a:pt x="0" y="3387"/>
                    <a:pt x="1755" y="4386"/>
                  </a:cubicBezTo>
                  <a:cubicBezTo>
                    <a:pt x="2642" y="4897"/>
                    <a:pt x="3798" y="5163"/>
                    <a:pt x="4951" y="5163"/>
                  </a:cubicBezTo>
                  <a:cubicBezTo>
                    <a:pt x="5621" y="5163"/>
                    <a:pt x="6289" y="5058"/>
                    <a:pt x="6927" y="4852"/>
                  </a:cubicBezTo>
                  <a:cubicBezTo>
                    <a:pt x="7324" y="4751"/>
                    <a:pt x="7705" y="4594"/>
                    <a:pt x="8059" y="4386"/>
                  </a:cubicBezTo>
                  <a:cubicBezTo>
                    <a:pt x="9790" y="3387"/>
                    <a:pt x="9790" y="1744"/>
                    <a:pt x="8059" y="748"/>
                  </a:cubicBezTo>
                  <a:cubicBezTo>
                    <a:pt x="7184" y="254"/>
                    <a:pt x="6055" y="0"/>
                    <a:pt x="4930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9" name="Google Shape;4619;p44"/>
            <p:cNvSpPr/>
            <p:nvPr/>
          </p:nvSpPr>
          <p:spPr>
            <a:xfrm>
              <a:off x="1160375" y="2971150"/>
              <a:ext cx="244725" cy="129100"/>
            </a:xfrm>
            <a:custGeom>
              <a:rect b="b" l="l" r="r" t="t"/>
              <a:pathLst>
                <a:path extrusionOk="0" h="5164" w="9789">
                  <a:moveTo>
                    <a:pt x="4912" y="0"/>
                  </a:moveTo>
                  <a:cubicBezTo>
                    <a:pt x="4665" y="0"/>
                    <a:pt x="4417" y="12"/>
                    <a:pt x="4172" y="36"/>
                  </a:cubicBezTo>
                  <a:cubicBezTo>
                    <a:pt x="3480" y="77"/>
                    <a:pt x="2802" y="249"/>
                    <a:pt x="2175" y="545"/>
                  </a:cubicBezTo>
                  <a:cubicBezTo>
                    <a:pt x="2018" y="591"/>
                    <a:pt x="1867" y="657"/>
                    <a:pt x="1732" y="745"/>
                  </a:cubicBezTo>
                  <a:cubicBezTo>
                    <a:pt x="1" y="1744"/>
                    <a:pt x="1" y="3387"/>
                    <a:pt x="1754" y="4386"/>
                  </a:cubicBezTo>
                  <a:cubicBezTo>
                    <a:pt x="2619" y="4897"/>
                    <a:pt x="3751" y="5163"/>
                    <a:pt x="4904" y="5163"/>
                  </a:cubicBezTo>
                  <a:lnTo>
                    <a:pt x="4928" y="5163"/>
                  </a:lnTo>
                  <a:cubicBezTo>
                    <a:pt x="5594" y="5163"/>
                    <a:pt x="6281" y="5073"/>
                    <a:pt x="6880" y="4873"/>
                  </a:cubicBezTo>
                  <a:cubicBezTo>
                    <a:pt x="7291" y="4762"/>
                    <a:pt x="7686" y="4598"/>
                    <a:pt x="8057" y="4386"/>
                  </a:cubicBezTo>
                  <a:cubicBezTo>
                    <a:pt x="9789" y="3387"/>
                    <a:pt x="9789" y="1746"/>
                    <a:pt x="8036" y="747"/>
                  </a:cubicBezTo>
                  <a:cubicBezTo>
                    <a:pt x="7178" y="255"/>
                    <a:pt x="6050" y="0"/>
                    <a:pt x="4912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0" name="Google Shape;4620;p44"/>
            <p:cNvSpPr/>
            <p:nvPr/>
          </p:nvSpPr>
          <p:spPr>
            <a:xfrm>
              <a:off x="644850" y="3268575"/>
              <a:ext cx="244725" cy="129100"/>
            </a:xfrm>
            <a:custGeom>
              <a:rect b="b" l="l" r="r" t="t"/>
              <a:pathLst>
                <a:path extrusionOk="0" h="5164" w="9789">
                  <a:moveTo>
                    <a:pt x="4887" y="1"/>
                  </a:moveTo>
                  <a:cubicBezTo>
                    <a:pt x="4641" y="1"/>
                    <a:pt x="4394" y="13"/>
                    <a:pt x="4150" y="36"/>
                  </a:cubicBezTo>
                  <a:cubicBezTo>
                    <a:pt x="3442" y="103"/>
                    <a:pt x="2752" y="257"/>
                    <a:pt x="2176" y="547"/>
                  </a:cubicBezTo>
                  <a:cubicBezTo>
                    <a:pt x="2026" y="590"/>
                    <a:pt x="1882" y="657"/>
                    <a:pt x="1753" y="747"/>
                  </a:cubicBezTo>
                  <a:cubicBezTo>
                    <a:pt x="1" y="1746"/>
                    <a:pt x="1" y="3387"/>
                    <a:pt x="1753" y="4385"/>
                  </a:cubicBezTo>
                  <a:cubicBezTo>
                    <a:pt x="2619" y="4897"/>
                    <a:pt x="3774" y="5163"/>
                    <a:pt x="4885" y="5163"/>
                  </a:cubicBezTo>
                  <a:cubicBezTo>
                    <a:pt x="4900" y="5163"/>
                    <a:pt x="4915" y="5163"/>
                    <a:pt x="4930" y="5163"/>
                  </a:cubicBezTo>
                  <a:cubicBezTo>
                    <a:pt x="5581" y="5163"/>
                    <a:pt x="6231" y="5073"/>
                    <a:pt x="6859" y="4897"/>
                  </a:cubicBezTo>
                  <a:cubicBezTo>
                    <a:pt x="7278" y="4789"/>
                    <a:pt x="7681" y="4624"/>
                    <a:pt x="8057" y="4409"/>
                  </a:cubicBezTo>
                  <a:cubicBezTo>
                    <a:pt x="9788" y="3387"/>
                    <a:pt x="9788" y="1767"/>
                    <a:pt x="8057" y="747"/>
                  </a:cubicBezTo>
                  <a:cubicBezTo>
                    <a:pt x="7181" y="254"/>
                    <a:pt x="6033" y="1"/>
                    <a:pt x="4887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1" name="Google Shape;4621;p44"/>
            <p:cNvSpPr/>
            <p:nvPr/>
          </p:nvSpPr>
          <p:spPr>
            <a:xfrm>
              <a:off x="316350" y="3332725"/>
              <a:ext cx="2930450" cy="1822275"/>
            </a:xfrm>
            <a:custGeom>
              <a:rect b="b" l="l" r="r" t="t"/>
              <a:pathLst>
                <a:path extrusionOk="0" h="72891" w="117218">
                  <a:moveTo>
                    <a:pt x="0" y="0"/>
                  </a:moveTo>
                  <a:lnTo>
                    <a:pt x="0" y="5215"/>
                  </a:lnTo>
                  <a:lnTo>
                    <a:pt x="378" y="5439"/>
                  </a:lnTo>
                  <a:lnTo>
                    <a:pt x="19021" y="16203"/>
                  </a:lnTo>
                  <a:lnTo>
                    <a:pt x="20665" y="17157"/>
                  </a:lnTo>
                  <a:lnTo>
                    <a:pt x="117218" y="72891"/>
                  </a:lnTo>
                  <a:lnTo>
                    <a:pt x="117218" y="67676"/>
                  </a:lnTo>
                  <a:lnTo>
                    <a:pt x="21996" y="12696"/>
                  </a:lnTo>
                  <a:lnTo>
                    <a:pt x="20155" y="11631"/>
                  </a:lnTo>
                  <a:lnTo>
                    <a:pt x="7791" y="4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2" name="Google Shape;4622;p44"/>
            <p:cNvSpPr/>
            <p:nvPr/>
          </p:nvSpPr>
          <p:spPr>
            <a:xfrm>
              <a:off x="3246825" y="2682200"/>
              <a:ext cx="4057250" cy="2472600"/>
            </a:xfrm>
            <a:custGeom>
              <a:rect b="b" l="l" r="r" t="t"/>
              <a:pathLst>
                <a:path extrusionOk="0" h="98904" w="162290">
                  <a:moveTo>
                    <a:pt x="162290" y="0"/>
                  </a:moveTo>
                  <a:lnTo>
                    <a:pt x="1" y="93699"/>
                  </a:lnTo>
                  <a:lnTo>
                    <a:pt x="1" y="98903"/>
                  </a:lnTo>
                  <a:lnTo>
                    <a:pt x="162290" y="5220"/>
                  </a:lnTo>
                  <a:lnTo>
                    <a:pt x="162290" y="0"/>
                  </a:lnTo>
                  <a:close/>
                </a:path>
              </a:pathLst>
            </a:custGeom>
            <a:solidFill>
              <a:srgbClr val="C3D4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3" name="Google Shape;4623;p44"/>
            <p:cNvSpPr/>
            <p:nvPr/>
          </p:nvSpPr>
          <p:spPr>
            <a:xfrm>
              <a:off x="238175" y="3048750"/>
              <a:ext cx="578200" cy="436050"/>
            </a:xfrm>
            <a:custGeom>
              <a:rect b="b" l="l" r="r" t="t"/>
              <a:pathLst>
                <a:path extrusionOk="0" h="17442" w="23128">
                  <a:moveTo>
                    <a:pt x="7390" y="0"/>
                  </a:moveTo>
                  <a:cubicBezTo>
                    <a:pt x="6118" y="0"/>
                    <a:pt x="4935" y="301"/>
                    <a:pt x="3883" y="906"/>
                  </a:cubicBezTo>
                  <a:cubicBezTo>
                    <a:pt x="1398" y="2347"/>
                    <a:pt x="0" y="5322"/>
                    <a:pt x="0" y="9250"/>
                  </a:cubicBezTo>
                  <a:cubicBezTo>
                    <a:pt x="0" y="11870"/>
                    <a:pt x="621" y="14712"/>
                    <a:pt x="1731" y="17442"/>
                  </a:cubicBezTo>
                  <a:cubicBezTo>
                    <a:pt x="2552" y="16931"/>
                    <a:pt x="3130" y="16576"/>
                    <a:pt x="3130" y="16576"/>
                  </a:cubicBezTo>
                  <a:lnTo>
                    <a:pt x="3130" y="15775"/>
                  </a:lnTo>
                  <a:cubicBezTo>
                    <a:pt x="2331" y="13578"/>
                    <a:pt x="1907" y="11336"/>
                    <a:pt x="1907" y="9250"/>
                  </a:cubicBezTo>
                  <a:cubicBezTo>
                    <a:pt x="1907" y="6033"/>
                    <a:pt x="2951" y="3657"/>
                    <a:pt x="4837" y="2547"/>
                  </a:cubicBezTo>
                  <a:cubicBezTo>
                    <a:pt x="5593" y="2126"/>
                    <a:pt x="6459" y="1902"/>
                    <a:pt x="7412" y="1902"/>
                  </a:cubicBezTo>
                  <a:cubicBezTo>
                    <a:pt x="8832" y="1902"/>
                    <a:pt x="10430" y="2390"/>
                    <a:pt x="12118" y="3367"/>
                  </a:cubicBezTo>
                  <a:cubicBezTo>
                    <a:pt x="12887" y="3823"/>
                    <a:pt x="13622" y="4334"/>
                    <a:pt x="14315" y="4899"/>
                  </a:cubicBezTo>
                  <a:cubicBezTo>
                    <a:pt x="15804" y="6121"/>
                    <a:pt x="17202" y="7628"/>
                    <a:pt x="18443" y="9338"/>
                  </a:cubicBezTo>
                  <a:cubicBezTo>
                    <a:pt x="19487" y="10760"/>
                    <a:pt x="20419" y="12313"/>
                    <a:pt x="21152" y="13956"/>
                  </a:cubicBezTo>
                  <a:cubicBezTo>
                    <a:pt x="21167" y="13956"/>
                    <a:pt x="21182" y="13956"/>
                    <a:pt x="21197" y="13956"/>
                  </a:cubicBezTo>
                  <a:cubicBezTo>
                    <a:pt x="21850" y="13956"/>
                    <a:pt x="22498" y="13866"/>
                    <a:pt x="23128" y="13690"/>
                  </a:cubicBezTo>
                  <a:cubicBezTo>
                    <a:pt x="22378" y="11989"/>
                    <a:pt x="21472" y="10361"/>
                    <a:pt x="20417" y="8829"/>
                  </a:cubicBezTo>
                  <a:cubicBezTo>
                    <a:pt x="19154" y="6941"/>
                    <a:pt x="17666" y="5277"/>
                    <a:pt x="16068" y="3902"/>
                  </a:cubicBezTo>
                  <a:cubicBezTo>
                    <a:pt x="15114" y="3036"/>
                    <a:pt x="14094" y="2326"/>
                    <a:pt x="13072" y="1726"/>
                  </a:cubicBezTo>
                  <a:cubicBezTo>
                    <a:pt x="11087" y="578"/>
                    <a:pt x="9154" y="0"/>
                    <a:pt x="7390" y="0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4" name="Google Shape;4624;p44"/>
            <p:cNvSpPr/>
            <p:nvPr/>
          </p:nvSpPr>
          <p:spPr>
            <a:xfrm>
              <a:off x="755250" y="2753250"/>
              <a:ext cx="577150" cy="347000"/>
            </a:xfrm>
            <a:custGeom>
              <a:rect b="b" l="l" r="r" t="t"/>
              <a:pathLst>
                <a:path extrusionOk="0" h="13880" w="23086">
                  <a:moveTo>
                    <a:pt x="7394" y="1"/>
                  </a:moveTo>
                  <a:cubicBezTo>
                    <a:pt x="6122" y="1"/>
                    <a:pt x="4938" y="303"/>
                    <a:pt x="3886" y="917"/>
                  </a:cubicBezTo>
                  <a:cubicBezTo>
                    <a:pt x="1377" y="2358"/>
                    <a:pt x="1" y="5333"/>
                    <a:pt x="1" y="9261"/>
                  </a:cubicBezTo>
                  <a:cubicBezTo>
                    <a:pt x="1" y="10417"/>
                    <a:pt x="136" y="11615"/>
                    <a:pt x="379" y="12835"/>
                  </a:cubicBezTo>
                  <a:lnTo>
                    <a:pt x="2110" y="11837"/>
                  </a:lnTo>
                  <a:cubicBezTo>
                    <a:pt x="1979" y="10984"/>
                    <a:pt x="1912" y="10125"/>
                    <a:pt x="1910" y="9261"/>
                  </a:cubicBezTo>
                  <a:cubicBezTo>
                    <a:pt x="1910" y="6044"/>
                    <a:pt x="2954" y="3647"/>
                    <a:pt x="4840" y="2558"/>
                  </a:cubicBezTo>
                  <a:cubicBezTo>
                    <a:pt x="5596" y="2137"/>
                    <a:pt x="6461" y="1914"/>
                    <a:pt x="7393" y="1914"/>
                  </a:cubicBezTo>
                  <a:cubicBezTo>
                    <a:pt x="8835" y="1914"/>
                    <a:pt x="10435" y="2403"/>
                    <a:pt x="12121" y="3379"/>
                  </a:cubicBezTo>
                  <a:cubicBezTo>
                    <a:pt x="12857" y="3817"/>
                    <a:pt x="13562" y="4306"/>
                    <a:pt x="14230" y="4845"/>
                  </a:cubicBezTo>
                  <a:cubicBezTo>
                    <a:pt x="15716" y="6044"/>
                    <a:pt x="17136" y="7552"/>
                    <a:pt x="18380" y="9261"/>
                  </a:cubicBezTo>
                  <a:cubicBezTo>
                    <a:pt x="19445" y="10681"/>
                    <a:pt x="20377" y="12236"/>
                    <a:pt x="21109" y="13879"/>
                  </a:cubicBezTo>
                  <a:lnTo>
                    <a:pt x="21133" y="13879"/>
                  </a:lnTo>
                  <a:cubicBezTo>
                    <a:pt x="21799" y="13879"/>
                    <a:pt x="22486" y="13791"/>
                    <a:pt x="23085" y="13591"/>
                  </a:cubicBezTo>
                  <a:cubicBezTo>
                    <a:pt x="22338" y="11897"/>
                    <a:pt x="21432" y="10275"/>
                    <a:pt x="20377" y="8752"/>
                  </a:cubicBezTo>
                  <a:cubicBezTo>
                    <a:pt x="19088" y="6864"/>
                    <a:pt x="17581" y="5178"/>
                    <a:pt x="15983" y="3825"/>
                  </a:cubicBezTo>
                  <a:cubicBezTo>
                    <a:pt x="15050" y="3003"/>
                    <a:pt x="14073" y="2292"/>
                    <a:pt x="13074" y="1716"/>
                  </a:cubicBezTo>
                  <a:cubicBezTo>
                    <a:pt x="11090" y="581"/>
                    <a:pt x="9157" y="1"/>
                    <a:pt x="7394" y="1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5" name="Google Shape;4625;p44"/>
            <p:cNvSpPr/>
            <p:nvPr/>
          </p:nvSpPr>
          <p:spPr>
            <a:xfrm>
              <a:off x="1272450" y="2457775"/>
              <a:ext cx="576025" cy="345100"/>
            </a:xfrm>
            <a:custGeom>
              <a:rect b="b" l="l" r="r" t="t"/>
              <a:pathLst>
                <a:path extrusionOk="0" h="13804" w="23041">
                  <a:moveTo>
                    <a:pt x="7391" y="0"/>
                  </a:moveTo>
                  <a:cubicBezTo>
                    <a:pt x="6119" y="0"/>
                    <a:pt x="4935" y="301"/>
                    <a:pt x="3884" y="906"/>
                  </a:cubicBezTo>
                  <a:cubicBezTo>
                    <a:pt x="1375" y="2371"/>
                    <a:pt x="0" y="5322"/>
                    <a:pt x="0" y="9274"/>
                  </a:cubicBezTo>
                  <a:cubicBezTo>
                    <a:pt x="0" y="10436"/>
                    <a:pt x="119" y="11598"/>
                    <a:pt x="355" y="12736"/>
                  </a:cubicBezTo>
                  <a:lnTo>
                    <a:pt x="2110" y="11716"/>
                  </a:lnTo>
                  <a:cubicBezTo>
                    <a:pt x="1976" y="10908"/>
                    <a:pt x="1910" y="10092"/>
                    <a:pt x="1908" y="9274"/>
                  </a:cubicBezTo>
                  <a:cubicBezTo>
                    <a:pt x="1908" y="6035"/>
                    <a:pt x="2952" y="3659"/>
                    <a:pt x="4839" y="2571"/>
                  </a:cubicBezTo>
                  <a:cubicBezTo>
                    <a:pt x="5593" y="2128"/>
                    <a:pt x="6459" y="1926"/>
                    <a:pt x="7391" y="1926"/>
                  </a:cubicBezTo>
                  <a:cubicBezTo>
                    <a:pt x="8811" y="1926"/>
                    <a:pt x="10432" y="2416"/>
                    <a:pt x="12118" y="3393"/>
                  </a:cubicBezTo>
                  <a:cubicBezTo>
                    <a:pt x="12823" y="3793"/>
                    <a:pt x="13491" y="4252"/>
                    <a:pt x="14116" y="4768"/>
                  </a:cubicBezTo>
                  <a:cubicBezTo>
                    <a:pt x="15626" y="5945"/>
                    <a:pt x="17046" y="7453"/>
                    <a:pt x="18289" y="9186"/>
                  </a:cubicBezTo>
                  <a:cubicBezTo>
                    <a:pt x="19367" y="10627"/>
                    <a:pt x="20297" y="12176"/>
                    <a:pt x="21064" y="13804"/>
                  </a:cubicBezTo>
                  <a:cubicBezTo>
                    <a:pt x="21734" y="13804"/>
                    <a:pt x="22400" y="13698"/>
                    <a:pt x="23040" y="13492"/>
                  </a:cubicBezTo>
                  <a:cubicBezTo>
                    <a:pt x="22263" y="11780"/>
                    <a:pt x="21352" y="10161"/>
                    <a:pt x="20310" y="8675"/>
                  </a:cubicBezTo>
                  <a:cubicBezTo>
                    <a:pt x="19021" y="6787"/>
                    <a:pt x="17514" y="5101"/>
                    <a:pt x="15892" y="3745"/>
                  </a:cubicBezTo>
                  <a:cubicBezTo>
                    <a:pt x="14984" y="2970"/>
                    <a:pt x="14049" y="2281"/>
                    <a:pt x="13074" y="1726"/>
                  </a:cubicBezTo>
                  <a:cubicBezTo>
                    <a:pt x="11088" y="578"/>
                    <a:pt x="9154" y="0"/>
                    <a:pt x="7391" y="0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6" name="Google Shape;4626;p44"/>
            <p:cNvSpPr/>
            <p:nvPr/>
          </p:nvSpPr>
          <p:spPr>
            <a:xfrm>
              <a:off x="1789600" y="2162550"/>
              <a:ext cx="574925" cy="342800"/>
            </a:xfrm>
            <a:custGeom>
              <a:rect b="b" l="l" r="r" t="t"/>
              <a:pathLst>
                <a:path extrusionOk="0" h="13712" w="22997">
                  <a:moveTo>
                    <a:pt x="7389" y="0"/>
                  </a:moveTo>
                  <a:cubicBezTo>
                    <a:pt x="6119" y="0"/>
                    <a:pt x="4936" y="300"/>
                    <a:pt x="3885" y="904"/>
                  </a:cubicBezTo>
                  <a:cubicBezTo>
                    <a:pt x="1375" y="2347"/>
                    <a:pt x="0" y="5322"/>
                    <a:pt x="0" y="9272"/>
                  </a:cubicBezTo>
                  <a:cubicBezTo>
                    <a:pt x="0" y="10361"/>
                    <a:pt x="112" y="11469"/>
                    <a:pt x="311" y="12601"/>
                  </a:cubicBezTo>
                  <a:lnTo>
                    <a:pt x="2088" y="11581"/>
                  </a:lnTo>
                  <a:cubicBezTo>
                    <a:pt x="1976" y="10806"/>
                    <a:pt x="1909" y="10028"/>
                    <a:pt x="1909" y="9272"/>
                  </a:cubicBezTo>
                  <a:cubicBezTo>
                    <a:pt x="1909" y="6033"/>
                    <a:pt x="2953" y="3658"/>
                    <a:pt x="4839" y="2569"/>
                  </a:cubicBezTo>
                  <a:cubicBezTo>
                    <a:pt x="5593" y="2126"/>
                    <a:pt x="6437" y="1903"/>
                    <a:pt x="7393" y="1903"/>
                  </a:cubicBezTo>
                  <a:cubicBezTo>
                    <a:pt x="8813" y="1903"/>
                    <a:pt x="10411" y="2414"/>
                    <a:pt x="12099" y="3368"/>
                  </a:cubicBezTo>
                  <a:cubicBezTo>
                    <a:pt x="12773" y="3756"/>
                    <a:pt x="13420" y="4195"/>
                    <a:pt x="14030" y="4678"/>
                  </a:cubicBezTo>
                  <a:cubicBezTo>
                    <a:pt x="15537" y="5876"/>
                    <a:pt x="16983" y="7363"/>
                    <a:pt x="18246" y="9072"/>
                  </a:cubicBezTo>
                  <a:cubicBezTo>
                    <a:pt x="19315" y="10528"/>
                    <a:pt x="20245" y="12081"/>
                    <a:pt x="21021" y="13712"/>
                  </a:cubicBezTo>
                  <a:cubicBezTo>
                    <a:pt x="21691" y="13712"/>
                    <a:pt x="22357" y="13606"/>
                    <a:pt x="22997" y="13402"/>
                  </a:cubicBezTo>
                  <a:cubicBezTo>
                    <a:pt x="22245" y="11705"/>
                    <a:pt x="21324" y="10092"/>
                    <a:pt x="20243" y="8585"/>
                  </a:cubicBezTo>
                  <a:cubicBezTo>
                    <a:pt x="18933" y="6697"/>
                    <a:pt x="17425" y="5011"/>
                    <a:pt x="15804" y="3658"/>
                  </a:cubicBezTo>
                  <a:cubicBezTo>
                    <a:pt x="14917" y="2925"/>
                    <a:pt x="13984" y="2259"/>
                    <a:pt x="13052" y="1727"/>
                  </a:cubicBezTo>
                  <a:cubicBezTo>
                    <a:pt x="11079" y="578"/>
                    <a:pt x="9150" y="0"/>
                    <a:pt x="7389" y="0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7" name="Google Shape;4627;p44"/>
            <p:cNvSpPr/>
            <p:nvPr/>
          </p:nvSpPr>
          <p:spPr>
            <a:xfrm>
              <a:off x="2306725" y="1867350"/>
              <a:ext cx="573875" cy="340625"/>
            </a:xfrm>
            <a:custGeom>
              <a:rect b="b" l="l" r="r" t="t"/>
              <a:pathLst>
                <a:path extrusionOk="0" h="13625" w="22955">
                  <a:moveTo>
                    <a:pt x="7383" y="1"/>
                  </a:moveTo>
                  <a:cubicBezTo>
                    <a:pt x="6116" y="1"/>
                    <a:pt x="4937" y="301"/>
                    <a:pt x="3886" y="906"/>
                  </a:cubicBezTo>
                  <a:cubicBezTo>
                    <a:pt x="1377" y="2349"/>
                    <a:pt x="3" y="5324"/>
                    <a:pt x="3" y="9273"/>
                  </a:cubicBezTo>
                  <a:cubicBezTo>
                    <a:pt x="1" y="10345"/>
                    <a:pt x="97" y="11415"/>
                    <a:pt x="291" y="12469"/>
                  </a:cubicBezTo>
                  <a:lnTo>
                    <a:pt x="2067" y="11449"/>
                  </a:lnTo>
                  <a:cubicBezTo>
                    <a:pt x="1962" y="10728"/>
                    <a:pt x="1908" y="10002"/>
                    <a:pt x="1912" y="9273"/>
                  </a:cubicBezTo>
                  <a:cubicBezTo>
                    <a:pt x="1912" y="6032"/>
                    <a:pt x="2932" y="3657"/>
                    <a:pt x="4842" y="2570"/>
                  </a:cubicBezTo>
                  <a:cubicBezTo>
                    <a:pt x="5574" y="2126"/>
                    <a:pt x="6440" y="1904"/>
                    <a:pt x="7393" y="1904"/>
                  </a:cubicBezTo>
                  <a:cubicBezTo>
                    <a:pt x="8813" y="1904"/>
                    <a:pt x="10411" y="2392"/>
                    <a:pt x="12099" y="3369"/>
                  </a:cubicBezTo>
                  <a:cubicBezTo>
                    <a:pt x="12739" y="3732"/>
                    <a:pt x="13347" y="4149"/>
                    <a:pt x="13919" y="4613"/>
                  </a:cubicBezTo>
                  <a:cubicBezTo>
                    <a:pt x="15428" y="5766"/>
                    <a:pt x="16893" y="7276"/>
                    <a:pt x="18180" y="8986"/>
                  </a:cubicBezTo>
                  <a:cubicBezTo>
                    <a:pt x="19267" y="10433"/>
                    <a:pt x="20203" y="11988"/>
                    <a:pt x="20978" y="13625"/>
                  </a:cubicBezTo>
                  <a:cubicBezTo>
                    <a:pt x="20985" y="13625"/>
                    <a:pt x="20991" y="13625"/>
                    <a:pt x="20997" y="13625"/>
                  </a:cubicBezTo>
                  <a:cubicBezTo>
                    <a:pt x="21663" y="13625"/>
                    <a:pt x="22325" y="13513"/>
                    <a:pt x="22954" y="13292"/>
                  </a:cubicBezTo>
                  <a:cubicBezTo>
                    <a:pt x="22181" y="11608"/>
                    <a:pt x="21253" y="10004"/>
                    <a:pt x="20179" y="8496"/>
                  </a:cubicBezTo>
                  <a:cubicBezTo>
                    <a:pt x="18848" y="6610"/>
                    <a:pt x="17338" y="4946"/>
                    <a:pt x="15695" y="3590"/>
                  </a:cubicBezTo>
                  <a:cubicBezTo>
                    <a:pt x="14870" y="2897"/>
                    <a:pt x="13985" y="2272"/>
                    <a:pt x="13053" y="1726"/>
                  </a:cubicBezTo>
                  <a:cubicBezTo>
                    <a:pt x="11067" y="579"/>
                    <a:pt x="9141" y="1"/>
                    <a:pt x="7383" y="1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8" name="Google Shape;4628;p44"/>
            <p:cNvSpPr/>
            <p:nvPr/>
          </p:nvSpPr>
          <p:spPr>
            <a:xfrm>
              <a:off x="2823325" y="1572150"/>
              <a:ext cx="573275" cy="338375"/>
            </a:xfrm>
            <a:custGeom>
              <a:rect b="b" l="l" r="r" t="t"/>
              <a:pathLst>
                <a:path extrusionOk="0" h="13535" w="22931">
                  <a:moveTo>
                    <a:pt x="7391" y="1"/>
                  </a:moveTo>
                  <a:cubicBezTo>
                    <a:pt x="6120" y="1"/>
                    <a:pt x="4937" y="301"/>
                    <a:pt x="3886" y="905"/>
                  </a:cubicBezTo>
                  <a:cubicBezTo>
                    <a:pt x="1378" y="2348"/>
                    <a:pt x="3" y="5323"/>
                    <a:pt x="3" y="9251"/>
                  </a:cubicBezTo>
                  <a:cubicBezTo>
                    <a:pt x="1" y="10293"/>
                    <a:pt x="98" y="11335"/>
                    <a:pt x="291" y="12359"/>
                  </a:cubicBezTo>
                  <a:lnTo>
                    <a:pt x="2067" y="11339"/>
                  </a:lnTo>
                  <a:cubicBezTo>
                    <a:pt x="1960" y="10647"/>
                    <a:pt x="1908" y="9949"/>
                    <a:pt x="1912" y="9251"/>
                  </a:cubicBezTo>
                  <a:cubicBezTo>
                    <a:pt x="1912" y="6034"/>
                    <a:pt x="2954" y="3637"/>
                    <a:pt x="4842" y="2548"/>
                  </a:cubicBezTo>
                  <a:cubicBezTo>
                    <a:pt x="5596" y="2127"/>
                    <a:pt x="6461" y="1904"/>
                    <a:pt x="7394" y="1904"/>
                  </a:cubicBezTo>
                  <a:cubicBezTo>
                    <a:pt x="8837" y="1904"/>
                    <a:pt x="10435" y="2393"/>
                    <a:pt x="12121" y="3368"/>
                  </a:cubicBezTo>
                  <a:cubicBezTo>
                    <a:pt x="12699" y="3701"/>
                    <a:pt x="13277" y="4101"/>
                    <a:pt x="13852" y="4524"/>
                  </a:cubicBezTo>
                  <a:cubicBezTo>
                    <a:pt x="15384" y="5699"/>
                    <a:pt x="16827" y="7187"/>
                    <a:pt x="18137" y="8897"/>
                  </a:cubicBezTo>
                  <a:cubicBezTo>
                    <a:pt x="19222" y="10351"/>
                    <a:pt x="20165" y="11904"/>
                    <a:pt x="20955" y="13534"/>
                  </a:cubicBezTo>
                  <a:cubicBezTo>
                    <a:pt x="21644" y="13513"/>
                    <a:pt x="22332" y="13401"/>
                    <a:pt x="22931" y="13201"/>
                  </a:cubicBezTo>
                  <a:cubicBezTo>
                    <a:pt x="22158" y="11504"/>
                    <a:pt x="21213" y="9891"/>
                    <a:pt x="20111" y="8386"/>
                  </a:cubicBezTo>
                  <a:cubicBezTo>
                    <a:pt x="18779" y="6500"/>
                    <a:pt x="17271" y="4857"/>
                    <a:pt x="15628" y="3525"/>
                  </a:cubicBezTo>
                  <a:cubicBezTo>
                    <a:pt x="14827" y="2857"/>
                    <a:pt x="13975" y="2256"/>
                    <a:pt x="13075" y="1727"/>
                  </a:cubicBezTo>
                  <a:cubicBezTo>
                    <a:pt x="11089" y="579"/>
                    <a:pt x="9155" y="1"/>
                    <a:pt x="7391" y="1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9" name="Google Shape;4629;p44"/>
            <p:cNvSpPr/>
            <p:nvPr/>
          </p:nvSpPr>
          <p:spPr>
            <a:xfrm>
              <a:off x="3340575" y="1276700"/>
              <a:ext cx="571500" cy="336400"/>
            </a:xfrm>
            <a:custGeom>
              <a:rect b="b" l="l" r="r" t="t"/>
              <a:pathLst>
                <a:path extrusionOk="0" h="13456" w="22860">
                  <a:moveTo>
                    <a:pt x="7391" y="1"/>
                  </a:moveTo>
                  <a:cubicBezTo>
                    <a:pt x="6119" y="1"/>
                    <a:pt x="4935" y="303"/>
                    <a:pt x="3884" y="916"/>
                  </a:cubicBezTo>
                  <a:cubicBezTo>
                    <a:pt x="1375" y="2360"/>
                    <a:pt x="1" y="5311"/>
                    <a:pt x="1" y="9263"/>
                  </a:cubicBezTo>
                  <a:cubicBezTo>
                    <a:pt x="3" y="10274"/>
                    <a:pt x="91" y="11284"/>
                    <a:pt x="265" y="12280"/>
                  </a:cubicBezTo>
                  <a:lnTo>
                    <a:pt x="2041" y="11237"/>
                  </a:lnTo>
                  <a:cubicBezTo>
                    <a:pt x="1953" y="10582"/>
                    <a:pt x="1908" y="9922"/>
                    <a:pt x="1908" y="9263"/>
                  </a:cubicBezTo>
                  <a:cubicBezTo>
                    <a:pt x="1908" y="6022"/>
                    <a:pt x="2950" y="3646"/>
                    <a:pt x="4838" y="2559"/>
                  </a:cubicBezTo>
                  <a:cubicBezTo>
                    <a:pt x="5592" y="2115"/>
                    <a:pt x="6457" y="1915"/>
                    <a:pt x="7389" y="1915"/>
                  </a:cubicBezTo>
                  <a:cubicBezTo>
                    <a:pt x="8811" y="1915"/>
                    <a:pt x="10431" y="2403"/>
                    <a:pt x="12119" y="3380"/>
                  </a:cubicBezTo>
                  <a:cubicBezTo>
                    <a:pt x="12673" y="3689"/>
                    <a:pt x="13227" y="4067"/>
                    <a:pt x="13760" y="4467"/>
                  </a:cubicBezTo>
                  <a:cubicBezTo>
                    <a:pt x="15291" y="5622"/>
                    <a:pt x="16756" y="7108"/>
                    <a:pt x="18045" y="8816"/>
                  </a:cubicBezTo>
                  <a:cubicBezTo>
                    <a:pt x="19151" y="10264"/>
                    <a:pt x="20109" y="11819"/>
                    <a:pt x="20908" y="13455"/>
                  </a:cubicBezTo>
                  <a:cubicBezTo>
                    <a:pt x="21595" y="13434"/>
                    <a:pt x="22261" y="13322"/>
                    <a:pt x="22860" y="13122"/>
                  </a:cubicBezTo>
                  <a:cubicBezTo>
                    <a:pt x="22108" y="11413"/>
                    <a:pt x="21152" y="9793"/>
                    <a:pt x="20064" y="8307"/>
                  </a:cubicBezTo>
                  <a:cubicBezTo>
                    <a:pt x="18734" y="6443"/>
                    <a:pt x="17179" y="4776"/>
                    <a:pt x="15538" y="3446"/>
                  </a:cubicBezTo>
                  <a:cubicBezTo>
                    <a:pt x="14767" y="2800"/>
                    <a:pt x="13942" y="2222"/>
                    <a:pt x="13072" y="1715"/>
                  </a:cubicBezTo>
                  <a:cubicBezTo>
                    <a:pt x="11087" y="581"/>
                    <a:pt x="9154" y="1"/>
                    <a:pt x="7391" y="1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0" name="Google Shape;4630;p44"/>
            <p:cNvSpPr/>
            <p:nvPr/>
          </p:nvSpPr>
          <p:spPr>
            <a:xfrm>
              <a:off x="3857725" y="981200"/>
              <a:ext cx="570425" cy="333950"/>
            </a:xfrm>
            <a:custGeom>
              <a:rect b="b" l="l" r="r" t="t"/>
              <a:pathLst>
                <a:path extrusionOk="0" h="13358" w="22817">
                  <a:moveTo>
                    <a:pt x="7390" y="0"/>
                  </a:moveTo>
                  <a:cubicBezTo>
                    <a:pt x="6120" y="0"/>
                    <a:pt x="4936" y="301"/>
                    <a:pt x="3884" y="906"/>
                  </a:cubicBezTo>
                  <a:cubicBezTo>
                    <a:pt x="1377" y="2371"/>
                    <a:pt x="0" y="5322"/>
                    <a:pt x="0" y="9274"/>
                  </a:cubicBezTo>
                  <a:cubicBezTo>
                    <a:pt x="0" y="10206"/>
                    <a:pt x="88" y="11183"/>
                    <a:pt x="245" y="12159"/>
                  </a:cubicBezTo>
                  <a:lnTo>
                    <a:pt x="2041" y="11117"/>
                  </a:lnTo>
                  <a:cubicBezTo>
                    <a:pt x="1955" y="10507"/>
                    <a:pt x="1910" y="9890"/>
                    <a:pt x="1910" y="9274"/>
                  </a:cubicBezTo>
                  <a:cubicBezTo>
                    <a:pt x="1910" y="6033"/>
                    <a:pt x="2952" y="3658"/>
                    <a:pt x="4839" y="2571"/>
                  </a:cubicBezTo>
                  <a:cubicBezTo>
                    <a:pt x="5593" y="2126"/>
                    <a:pt x="6459" y="1926"/>
                    <a:pt x="7391" y="1926"/>
                  </a:cubicBezTo>
                  <a:cubicBezTo>
                    <a:pt x="8813" y="1926"/>
                    <a:pt x="10432" y="2414"/>
                    <a:pt x="12097" y="3391"/>
                  </a:cubicBezTo>
                  <a:cubicBezTo>
                    <a:pt x="12634" y="3703"/>
                    <a:pt x="13152" y="4044"/>
                    <a:pt x="13652" y="4411"/>
                  </a:cubicBezTo>
                  <a:cubicBezTo>
                    <a:pt x="15205" y="5543"/>
                    <a:pt x="16670" y="7030"/>
                    <a:pt x="17956" y="8739"/>
                  </a:cubicBezTo>
                  <a:cubicBezTo>
                    <a:pt x="19067" y="10137"/>
                    <a:pt x="20044" y="11714"/>
                    <a:pt x="20843" y="13357"/>
                  </a:cubicBezTo>
                  <a:cubicBezTo>
                    <a:pt x="21513" y="13340"/>
                    <a:pt x="22179" y="13226"/>
                    <a:pt x="22817" y="13024"/>
                  </a:cubicBezTo>
                  <a:cubicBezTo>
                    <a:pt x="22050" y="11332"/>
                    <a:pt x="21105" y="9723"/>
                    <a:pt x="19999" y="8228"/>
                  </a:cubicBezTo>
                  <a:cubicBezTo>
                    <a:pt x="18646" y="6342"/>
                    <a:pt x="17091" y="4699"/>
                    <a:pt x="15448" y="3370"/>
                  </a:cubicBezTo>
                  <a:cubicBezTo>
                    <a:pt x="14672" y="2749"/>
                    <a:pt x="13873" y="2193"/>
                    <a:pt x="13053" y="1727"/>
                  </a:cubicBezTo>
                  <a:cubicBezTo>
                    <a:pt x="11079" y="579"/>
                    <a:pt x="9151" y="0"/>
                    <a:pt x="7390" y="0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1" name="Google Shape;4631;p44"/>
            <p:cNvSpPr/>
            <p:nvPr/>
          </p:nvSpPr>
          <p:spPr>
            <a:xfrm>
              <a:off x="1057350" y="1678425"/>
              <a:ext cx="5280650" cy="3049425"/>
            </a:xfrm>
            <a:custGeom>
              <a:rect b="b" l="l" r="r" t="t"/>
              <a:pathLst>
                <a:path extrusionOk="0" fill="none" h="121977" w="211226">
                  <a:moveTo>
                    <a:pt x="117879" y="1839"/>
                  </a:moveTo>
                  <a:lnTo>
                    <a:pt x="3185" y="68056"/>
                  </a:lnTo>
                  <a:cubicBezTo>
                    <a:pt x="0" y="69894"/>
                    <a:pt x="0" y="72878"/>
                    <a:pt x="3185" y="74718"/>
                  </a:cubicBezTo>
                  <a:lnTo>
                    <a:pt x="81768" y="120136"/>
                  </a:lnTo>
                  <a:cubicBezTo>
                    <a:pt x="84951" y="121977"/>
                    <a:pt x="90114" y="121977"/>
                    <a:pt x="93299" y="120138"/>
                  </a:cubicBezTo>
                  <a:lnTo>
                    <a:pt x="208040" y="53893"/>
                  </a:lnTo>
                  <a:cubicBezTo>
                    <a:pt x="211225" y="52055"/>
                    <a:pt x="211225" y="49073"/>
                    <a:pt x="208040" y="47235"/>
                  </a:cubicBezTo>
                  <a:lnTo>
                    <a:pt x="129413" y="1839"/>
                  </a:lnTo>
                  <a:cubicBezTo>
                    <a:pt x="126228" y="0"/>
                    <a:pt x="121064" y="0"/>
                    <a:pt x="117879" y="18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21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2" name="Google Shape;4632;p44"/>
            <p:cNvSpPr/>
            <p:nvPr/>
          </p:nvSpPr>
          <p:spPr>
            <a:xfrm>
              <a:off x="3923125" y="1771250"/>
              <a:ext cx="2254050" cy="1301400"/>
            </a:xfrm>
            <a:custGeom>
              <a:rect b="b" l="l" r="r" t="t"/>
              <a:pathLst>
                <a:path extrusionOk="0" fill="none" h="52056" w="90162">
                  <a:moveTo>
                    <a:pt x="0" y="1"/>
                  </a:moveTo>
                  <a:lnTo>
                    <a:pt x="90162" y="52055"/>
                  </a:lnTo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21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3" name="Google Shape;4633;p44"/>
            <p:cNvSpPr/>
            <p:nvPr/>
          </p:nvSpPr>
          <p:spPr>
            <a:xfrm>
              <a:off x="3697700" y="1901425"/>
              <a:ext cx="2254000" cy="1301375"/>
            </a:xfrm>
            <a:custGeom>
              <a:rect b="b" l="l" r="r" t="t"/>
              <a:pathLst>
                <a:path extrusionOk="0" fill="none" h="52055" w="90160">
                  <a:moveTo>
                    <a:pt x="1" y="0"/>
                  </a:moveTo>
                  <a:lnTo>
                    <a:pt x="90160" y="52055"/>
                  </a:lnTo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21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4" name="Google Shape;4634;p44"/>
            <p:cNvSpPr/>
            <p:nvPr/>
          </p:nvSpPr>
          <p:spPr>
            <a:xfrm>
              <a:off x="3472250" y="2031575"/>
              <a:ext cx="2254050" cy="1301375"/>
            </a:xfrm>
            <a:custGeom>
              <a:rect b="b" l="l" r="r" t="t"/>
              <a:pathLst>
                <a:path extrusionOk="0" fill="none" h="52055" w="90162">
                  <a:moveTo>
                    <a:pt x="0" y="0"/>
                  </a:moveTo>
                  <a:lnTo>
                    <a:pt x="90161" y="52055"/>
                  </a:lnTo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21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5" name="Google Shape;4635;p44"/>
            <p:cNvSpPr/>
            <p:nvPr/>
          </p:nvSpPr>
          <p:spPr>
            <a:xfrm>
              <a:off x="3246775" y="2161775"/>
              <a:ext cx="2254050" cy="1301350"/>
            </a:xfrm>
            <a:custGeom>
              <a:rect b="b" l="l" r="r" t="t"/>
              <a:pathLst>
                <a:path extrusionOk="0" fill="none" h="52054" w="90162">
                  <a:moveTo>
                    <a:pt x="1" y="1"/>
                  </a:moveTo>
                  <a:lnTo>
                    <a:pt x="90162" y="52053"/>
                  </a:lnTo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21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6" name="Google Shape;4636;p44"/>
            <p:cNvSpPr/>
            <p:nvPr/>
          </p:nvSpPr>
          <p:spPr>
            <a:xfrm>
              <a:off x="3021375" y="2291950"/>
              <a:ext cx="2253975" cy="1301375"/>
            </a:xfrm>
            <a:custGeom>
              <a:rect b="b" l="l" r="r" t="t"/>
              <a:pathLst>
                <a:path extrusionOk="0" fill="none" h="52055" w="90159">
                  <a:moveTo>
                    <a:pt x="0" y="0"/>
                  </a:moveTo>
                  <a:lnTo>
                    <a:pt x="90159" y="52055"/>
                  </a:lnTo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21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7" name="Google Shape;4637;p44"/>
            <p:cNvSpPr/>
            <p:nvPr/>
          </p:nvSpPr>
          <p:spPr>
            <a:xfrm>
              <a:off x="2795900" y="2422100"/>
              <a:ext cx="2254050" cy="1301375"/>
            </a:xfrm>
            <a:custGeom>
              <a:rect b="b" l="l" r="r" t="t"/>
              <a:pathLst>
                <a:path extrusionOk="0" fill="none" h="52055" w="90162">
                  <a:moveTo>
                    <a:pt x="0" y="0"/>
                  </a:moveTo>
                  <a:lnTo>
                    <a:pt x="90161" y="52055"/>
                  </a:lnTo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21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8" name="Google Shape;4638;p44"/>
            <p:cNvSpPr/>
            <p:nvPr/>
          </p:nvSpPr>
          <p:spPr>
            <a:xfrm>
              <a:off x="2570425" y="2552250"/>
              <a:ext cx="2254050" cy="1301400"/>
            </a:xfrm>
            <a:custGeom>
              <a:rect b="b" l="l" r="r" t="t"/>
              <a:pathLst>
                <a:path extrusionOk="0" fill="none" h="52056" w="90162">
                  <a:moveTo>
                    <a:pt x="1" y="1"/>
                  </a:moveTo>
                  <a:lnTo>
                    <a:pt x="90162" y="52055"/>
                  </a:lnTo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21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9" name="Google Shape;4639;p44"/>
            <p:cNvSpPr/>
            <p:nvPr/>
          </p:nvSpPr>
          <p:spPr>
            <a:xfrm>
              <a:off x="2345025" y="2682425"/>
              <a:ext cx="2254050" cy="1301375"/>
            </a:xfrm>
            <a:custGeom>
              <a:rect b="b" l="l" r="r" t="t"/>
              <a:pathLst>
                <a:path extrusionOk="0" fill="none" h="52055" w="90162">
                  <a:moveTo>
                    <a:pt x="0" y="0"/>
                  </a:moveTo>
                  <a:lnTo>
                    <a:pt x="90161" y="52055"/>
                  </a:lnTo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21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0" name="Google Shape;4640;p44"/>
            <p:cNvSpPr/>
            <p:nvPr/>
          </p:nvSpPr>
          <p:spPr>
            <a:xfrm>
              <a:off x="2119550" y="2812575"/>
              <a:ext cx="2254050" cy="1301375"/>
            </a:xfrm>
            <a:custGeom>
              <a:rect b="b" l="l" r="r" t="t"/>
              <a:pathLst>
                <a:path extrusionOk="0" fill="none" h="52055" w="90162">
                  <a:moveTo>
                    <a:pt x="0" y="0"/>
                  </a:moveTo>
                  <a:lnTo>
                    <a:pt x="90162" y="52055"/>
                  </a:lnTo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21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1" name="Google Shape;4641;p44"/>
            <p:cNvSpPr/>
            <p:nvPr/>
          </p:nvSpPr>
          <p:spPr>
            <a:xfrm>
              <a:off x="1894075" y="2942725"/>
              <a:ext cx="2254050" cy="1301400"/>
            </a:xfrm>
            <a:custGeom>
              <a:rect b="b" l="l" r="r" t="t"/>
              <a:pathLst>
                <a:path extrusionOk="0" fill="none" h="52056" w="90162">
                  <a:moveTo>
                    <a:pt x="1" y="1"/>
                  </a:moveTo>
                  <a:lnTo>
                    <a:pt x="90162" y="52055"/>
                  </a:lnTo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21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2" name="Google Shape;4642;p44"/>
            <p:cNvSpPr/>
            <p:nvPr/>
          </p:nvSpPr>
          <p:spPr>
            <a:xfrm>
              <a:off x="1668675" y="3072950"/>
              <a:ext cx="2254000" cy="1301325"/>
            </a:xfrm>
            <a:custGeom>
              <a:rect b="b" l="l" r="r" t="t"/>
              <a:pathLst>
                <a:path extrusionOk="0" fill="none" h="52053" w="90160">
                  <a:moveTo>
                    <a:pt x="0" y="0"/>
                  </a:moveTo>
                  <a:lnTo>
                    <a:pt x="90159" y="52052"/>
                  </a:lnTo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21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3" name="Google Shape;4643;p44"/>
            <p:cNvSpPr/>
            <p:nvPr/>
          </p:nvSpPr>
          <p:spPr>
            <a:xfrm>
              <a:off x="1443200" y="3203100"/>
              <a:ext cx="2254050" cy="1301325"/>
            </a:xfrm>
            <a:custGeom>
              <a:rect b="b" l="l" r="r" t="t"/>
              <a:pathLst>
                <a:path extrusionOk="0" fill="none" h="52053" w="90162">
                  <a:moveTo>
                    <a:pt x="0" y="0"/>
                  </a:moveTo>
                  <a:lnTo>
                    <a:pt x="90162" y="52053"/>
                  </a:lnTo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21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4" name="Google Shape;4644;p44"/>
            <p:cNvSpPr/>
            <p:nvPr/>
          </p:nvSpPr>
          <p:spPr>
            <a:xfrm>
              <a:off x="1217725" y="3333250"/>
              <a:ext cx="2254050" cy="1301400"/>
            </a:xfrm>
            <a:custGeom>
              <a:rect b="b" l="l" r="r" t="t"/>
              <a:pathLst>
                <a:path extrusionOk="0" fill="none" h="52056" w="90162">
                  <a:moveTo>
                    <a:pt x="1" y="1"/>
                  </a:moveTo>
                  <a:lnTo>
                    <a:pt x="90162" y="52055"/>
                  </a:lnTo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21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5" name="Google Shape;4645;p44"/>
            <p:cNvSpPr/>
            <p:nvPr/>
          </p:nvSpPr>
          <p:spPr>
            <a:xfrm>
              <a:off x="4424850" y="1410050"/>
              <a:ext cx="2376650" cy="1373550"/>
            </a:xfrm>
            <a:custGeom>
              <a:rect b="b" l="l" r="r" t="t"/>
              <a:pathLst>
                <a:path extrusionOk="0" fill="none" h="54942" w="95066">
                  <a:moveTo>
                    <a:pt x="2486" y="1442"/>
                  </a:moveTo>
                  <a:cubicBezTo>
                    <a:pt x="4973" y="0"/>
                    <a:pt x="9142" y="76"/>
                    <a:pt x="11796" y="1607"/>
                  </a:cubicBezTo>
                  <a:lnTo>
                    <a:pt x="92333" y="48120"/>
                  </a:lnTo>
                  <a:cubicBezTo>
                    <a:pt x="94988" y="49654"/>
                    <a:pt x="95065" y="52063"/>
                    <a:pt x="92505" y="53502"/>
                  </a:cubicBezTo>
                  <a:cubicBezTo>
                    <a:pt x="89945" y="54942"/>
                    <a:pt x="85720" y="54864"/>
                    <a:pt x="83070" y="53329"/>
                  </a:cubicBezTo>
                  <a:lnTo>
                    <a:pt x="2784" y="6833"/>
                  </a:lnTo>
                  <a:cubicBezTo>
                    <a:pt x="132" y="5295"/>
                    <a:pt x="1" y="2883"/>
                    <a:pt x="2486" y="144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ACAF9"/>
              </a:solidFill>
              <a:prstDash val="solid"/>
              <a:miter lim="21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6" name="Google Shape;4646;p44"/>
            <p:cNvSpPr/>
            <p:nvPr/>
          </p:nvSpPr>
          <p:spPr>
            <a:xfrm>
              <a:off x="2948725" y="3333425"/>
              <a:ext cx="636525" cy="750025"/>
            </a:xfrm>
            <a:custGeom>
              <a:rect b="b" l="l" r="r" t="t"/>
              <a:pathLst>
                <a:path extrusionOk="0" h="30001" w="25461">
                  <a:moveTo>
                    <a:pt x="16205" y="0"/>
                  </a:moveTo>
                  <a:lnTo>
                    <a:pt x="0" y="11918"/>
                  </a:lnTo>
                  <a:lnTo>
                    <a:pt x="25460" y="30001"/>
                  </a:lnTo>
                  <a:lnTo>
                    <a:pt x="16205" y="0"/>
                  </a:lnTo>
                  <a:close/>
                </a:path>
              </a:pathLst>
            </a:custGeom>
            <a:solidFill>
              <a:srgbClr val="F2E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7" name="Google Shape;4647;p44"/>
            <p:cNvSpPr/>
            <p:nvPr/>
          </p:nvSpPr>
          <p:spPr>
            <a:xfrm>
              <a:off x="3190975" y="3333375"/>
              <a:ext cx="394275" cy="750075"/>
            </a:xfrm>
            <a:custGeom>
              <a:rect b="b" l="l" r="r" t="t"/>
              <a:pathLst>
                <a:path extrusionOk="0" h="30003" w="15771">
                  <a:moveTo>
                    <a:pt x="6515" y="0"/>
                  </a:moveTo>
                  <a:lnTo>
                    <a:pt x="1" y="4792"/>
                  </a:lnTo>
                  <a:lnTo>
                    <a:pt x="15770" y="30003"/>
                  </a:lnTo>
                  <a:lnTo>
                    <a:pt x="6515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8" name="Google Shape;4648;p44"/>
            <p:cNvSpPr/>
            <p:nvPr/>
          </p:nvSpPr>
          <p:spPr>
            <a:xfrm>
              <a:off x="3418825" y="3874725"/>
              <a:ext cx="166425" cy="208725"/>
            </a:xfrm>
            <a:custGeom>
              <a:rect b="b" l="l" r="r" t="t"/>
              <a:pathLst>
                <a:path extrusionOk="0" h="8349" w="6657">
                  <a:moveTo>
                    <a:pt x="4081" y="0"/>
                  </a:moveTo>
                  <a:lnTo>
                    <a:pt x="3984" y="2408"/>
                  </a:lnTo>
                  <a:lnTo>
                    <a:pt x="2657" y="1287"/>
                  </a:lnTo>
                  <a:lnTo>
                    <a:pt x="2921" y="3235"/>
                  </a:lnTo>
                  <a:lnTo>
                    <a:pt x="1166" y="2539"/>
                  </a:lnTo>
                  <a:lnTo>
                    <a:pt x="1832" y="4004"/>
                  </a:lnTo>
                  <a:lnTo>
                    <a:pt x="0" y="3619"/>
                  </a:lnTo>
                  <a:lnTo>
                    <a:pt x="0" y="3619"/>
                  </a:lnTo>
                  <a:lnTo>
                    <a:pt x="6656" y="8349"/>
                  </a:lnTo>
                  <a:lnTo>
                    <a:pt x="4081" y="0"/>
                  </a:lnTo>
                  <a:close/>
                </a:path>
              </a:pathLst>
            </a:custGeom>
            <a:solidFill>
              <a:srgbClr val="191F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9" name="Google Shape;4649;p44"/>
            <p:cNvSpPr/>
            <p:nvPr/>
          </p:nvSpPr>
          <p:spPr>
            <a:xfrm>
              <a:off x="1187025" y="884200"/>
              <a:ext cx="2166850" cy="2755950"/>
            </a:xfrm>
            <a:custGeom>
              <a:rect b="b" l="l" r="r" t="t"/>
              <a:pathLst>
                <a:path extrusionOk="0" h="110238" w="86674">
                  <a:moveTo>
                    <a:pt x="15845" y="1"/>
                  </a:moveTo>
                  <a:lnTo>
                    <a:pt x="15903" y="82"/>
                  </a:lnTo>
                  <a:lnTo>
                    <a:pt x="15903" y="82"/>
                  </a:lnTo>
                  <a:cubicBezTo>
                    <a:pt x="15885" y="54"/>
                    <a:pt x="15866" y="27"/>
                    <a:pt x="15845" y="1"/>
                  </a:cubicBezTo>
                  <a:close/>
                  <a:moveTo>
                    <a:pt x="15903" y="82"/>
                  </a:moveTo>
                  <a:cubicBezTo>
                    <a:pt x="17806" y="2974"/>
                    <a:pt x="5698" y="12869"/>
                    <a:pt x="1258" y="12869"/>
                  </a:cubicBezTo>
                  <a:cubicBezTo>
                    <a:pt x="707" y="12869"/>
                    <a:pt x="274" y="12716"/>
                    <a:pt x="0" y="12379"/>
                  </a:cubicBezTo>
                  <a:lnTo>
                    <a:pt x="0" y="12379"/>
                  </a:lnTo>
                  <a:lnTo>
                    <a:pt x="3583" y="17338"/>
                  </a:lnTo>
                  <a:lnTo>
                    <a:pt x="70479" y="109877"/>
                  </a:lnTo>
                  <a:cubicBezTo>
                    <a:pt x="71127" y="110121"/>
                    <a:pt x="71867" y="110238"/>
                    <a:pt x="72665" y="110238"/>
                  </a:cubicBezTo>
                  <a:cubicBezTo>
                    <a:pt x="75571" y="110238"/>
                    <a:pt x="79254" y="108693"/>
                    <a:pt x="82122" y="106146"/>
                  </a:cubicBezTo>
                  <a:cubicBezTo>
                    <a:pt x="84528" y="104020"/>
                    <a:pt x="86366" y="101180"/>
                    <a:pt x="86673" y="97967"/>
                  </a:cubicBezTo>
                  <a:lnTo>
                    <a:pt x="19281" y="4739"/>
                  </a:lnTo>
                  <a:lnTo>
                    <a:pt x="17395" y="2151"/>
                  </a:lnTo>
                  <a:lnTo>
                    <a:pt x="15903" y="82"/>
                  </a:ln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0" name="Google Shape;4650;p44"/>
            <p:cNvSpPr/>
            <p:nvPr/>
          </p:nvSpPr>
          <p:spPr>
            <a:xfrm>
              <a:off x="1513600" y="937950"/>
              <a:ext cx="1840275" cy="2599900"/>
            </a:xfrm>
            <a:custGeom>
              <a:rect b="b" l="l" r="r" t="t"/>
              <a:pathLst>
                <a:path extrusionOk="0" h="103996" w="73611">
                  <a:moveTo>
                    <a:pt x="4335" y="1"/>
                  </a:moveTo>
                  <a:lnTo>
                    <a:pt x="0" y="7282"/>
                  </a:lnTo>
                  <a:lnTo>
                    <a:pt x="69059" y="103996"/>
                  </a:lnTo>
                  <a:cubicBezTo>
                    <a:pt x="71465" y="101870"/>
                    <a:pt x="73303" y="99030"/>
                    <a:pt x="73610" y="95817"/>
                  </a:cubicBezTo>
                  <a:lnTo>
                    <a:pt x="6218" y="2589"/>
                  </a:lnTo>
                  <a:lnTo>
                    <a:pt x="4335" y="1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1" name="Google Shape;4651;p44"/>
            <p:cNvSpPr/>
            <p:nvPr/>
          </p:nvSpPr>
          <p:spPr>
            <a:xfrm>
              <a:off x="1334250" y="1088350"/>
              <a:ext cx="510250" cy="441125"/>
            </a:xfrm>
            <a:custGeom>
              <a:rect b="b" l="l" r="r" t="t"/>
              <a:pathLst>
                <a:path extrusionOk="0" h="17645" w="20410">
                  <a:moveTo>
                    <a:pt x="15897" y="1"/>
                  </a:moveTo>
                  <a:lnTo>
                    <a:pt x="15957" y="85"/>
                  </a:lnTo>
                  <a:lnTo>
                    <a:pt x="15957" y="85"/>
                  </a:lnTo>
                  <a:cubicBezTo>
                    <a:pt x="15941" y="54"/>
                    <a:pt x="15920" y="26"/>
                    <a:pt x="15897" y="1"/>
                  </a:cubicBezTo>
                  <a:close/>
                  <a:moveTo>
                    <a:pt x="15957" y="85"/>
                  </a:moveTo>
                  <a:cubicBezTo>
                    <a:pt x="15967" y="104"/>
                    <a:pt x="15976" y="124"/>
                    <a:pt x="15982" y="145"/>
                  </a:cubicBezTo>
                  <a:lnTo>
                    <a:pt x="15991" y="160"/>
                  </a:lnTo>
                  <a:cubicBezTo>
                    <a:pt x="16762" y="1577"/>
                    <a:pt x="14500" y="4496"/>
                    <a:pt x="11436" y="7164"/>
                  </a:cubicBezTo>
                  <a:cubicBezTo>
                    <a:pt x="8021" y="10143"/>
                    <a:pt x="3602" y="12827"/>
                    <a:pt x="1279" y="12827"/>
                  </a:cubicBezTo>
                  <a:cubicBezTo>
                    <a:pt x="714" y="12827"/>
                    <a:pt x="273" y="12668"/>
                    <a:pt x="1" y="12316"/>
                  </a:cubicBezTo>
                  <a:lnTo>
                    <a:pt x="1" y="12316"/>
                  </a:lnTo>
                  <a:lnTo>
                    <a:pt x="918" y="13586"/>
                  </a:lnTo>
                  <a:lnTo>
                    <a:pt x="3461" y="17134"/>
                  </a:lnTo>
                  <a:cubicBezTo>
                    <a:pt x="3733" y="17486"/>
                    <a:pt x="4174" y="17645"/>
                    <a:pt x="4738" y="17645"/>
                  </a:cubicBezTo>
                  <a:cubicBezTo>
                    <a:pt x="7059" y="17645"/>
                    <a:pt x="11469" y="14959"/>
                    <a:pt x="14883" y="11979"/>
                  </a:cubicBezTo>
                  <a:cubicBezTo>
                    <a:pt x="18085" y="9200"/>
                    <a:pt x="20409" y="6165"/>
                    <a:pt x="19359" y="4805"/>
                  </a:cubicBezTo>
                  <a:lnTo>
                    <a:pt x="15957" y="85"/>
                  </a:ln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2" name="Google Shape;4652;p44"/>
            <p:cNvSpPr/>
            <p:nvPr/>
          </p:nvSpPr>
          <p:spPr>
            <a:xfrm>
              <a:off x="1268525" y="998525"/>
              <a:ext cx="538725" cy="440850"/>
            </a:xfrm>
            <a:custGeom>
              <a:rect b="b" l="l" r="r" t="t"/>
              <a:pathLst>
                <a:path extrusionOk="0" h="17634" w="21549">
                  <a:moveTo>
                    <a:pt x="15894" y="1"/>
                  </a:moveTo>
                  <a:lnTo>
                    <a:pt x="15939" y="62"/>
                  </a:lnTo>
                  <a:lnTo>
                    <a:pt x="15939" y="62"/>
                  </a:lnTo>
                  <a:cubicBezTo>
                    <a:pt x="15925" y="41"/>
                    <a:pt x="15910" y="21"/>
                    <a:pt x="15894" y="1"/>
                  </a:cubicBezTo>
                  <a:close/>
                  <a:moveTo>
                    <a:pt x="15939" y="62"/>
                  </a:moveTo>
                  <a:cubicBezTo>
                    <a:pt x="17892" y="2944"/>
                    <a:pt x="5739" y="12832"/>
                    <a:pt x="1281" y="12832"/>
                  </a:cubicBezTo>
                  <a:cubicBezTo>
                    <a:pt x="716" y="12832"/>
                    <a:pt x="274" y="12673"/>
                    <a:pt x="1" y="12320"/>
                  </a:cubicBezTo>
                  <a:lnTo>
                    <a:pt x="1" y="12320"/>
                  </a:lnTo>
                  <a:lnTo>
                    <a:pt x="3482" y="17121"/>
                  </a:lnTo>
                  <a:cubicBezTo>
                    <a:pt x="3756" y="17474"/>
                    <a:pt x="4198" y="17633"/>
                    <a:pt x="4764" y="17633"/>
                  </a:cubicBezTo>
                  <a:cubicBezTo>
                    <a:pt x="9254" y="17633"/>
                    <a:pt x="21549" y="7601"/>
                    <a:pt x="19378" y="4801"/>
                  </a:cubicBezTo>
                  <a:lnTo>
                    <a:pt x="15939" y="62"/>
                  </a:ln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3" name="Google Shape;4653;p44"/>
            <p:cNvSpPr/>
            <p:nvPr/>
          </p:nvSpPr>
          <p:spPr>
            <a:xfrm>
              <a:off x="1187025" y="884200"/>
              <a:ext cx="536875" cy="442100"/>
            </a:xfrm>
            <a:custGeom>
              <a:rect b="b" l="l" r="r" t="t"/>
              <a:pathLst>
                <a:path extrusionOk="0" h="17684" w="21475">
                  <a:moveTo>
                    <a:pt x="15845" y="1"/>
                  </a:moveTo>
                  <a:lnTo>
                    <a:pt x="15900" y="77"/>
                  </a:lnTo>
                  <a:lnTo>
                    <a:pt x="15900" y="77"/>
                  </a:lnTo>
                  <a:cubicBezTo>
                    <a:pt x="15883" y="51"/>
                    <a:pt x="15864" y="26"/>
                    <a:pt x="15845" y="1"/>
                  </a:cubicBezTo>
                  <a:close/>
                  <a:moveTo>
                    <a:pt x="15900" y="77"/>
                  </a:moveTo>
                  <a:lnTo>
                    <a:pt x="15900" y="77"/>
                  </a:lnTo>
                  <a:cubicBezTo>
                    <a:pt x="17820" y="2962"/>
                    <a:pt x="5701" y="12869"/>
                    <a:pt x="1258" y="12869"/>
                  </a:cubicBezTo>
                  <a:cubicBezTo>
                    <a:pt x="707" y="12869"/>
                    <a:pt x="274" y="12716"/>
                    <a:pt x="0" y="12379"/>
                  </a:cubicBezTo>
                  <a:lnTo>
                    <a:pt x="0" y="12379"/>
                  </a:lnTo>
                  <a:lnTo>
                    <a:pt x="3424" y="17177"/>
                  </a:lnTo>
                  <a:cubicBezTo>
                    <a:pt x="3469" y="17237"/>
                    <a:pt x="3523" y="17291"/>
                    <a:pt x="3583" y="17338"/>
                  </a:cubicBezTo>
                  <a:cubicBezTo>
                    <a:pt x="3854" y="17574"/>
                    <a:pt x="4233" y="17683"/>
                    <a:pt x="4696" y="17683"/>
                  </a:cubicBezTo>
                  <a:cubicBezTo>
                    <a:pt x="9173" y="17683"/>
                    <a:pt x="21475" y="7528"/>
                    <a:pt x="19281" y="4739"/>
                  </a:cubicBezTo>
                  <a:lnTo>
                    <a:pt x="15900" y="77"/>
                  </a:ln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4" name="Google Shape;4654;p44"/>
            <p:cNvSpPr/>
            <p:nvPr/>
          </p:nvSpPr>
          <p:spPr>
            <a:xfrm>
              <a:off x="1459425" y="884200"/>
              <a:ext cx="385075" cy="503700"/>
            </a:xfrm>
            <a:custGeom>
              <a:rect b="b" l="l" r="r" t="t"/>
              <a:pathLst>
                <a:path extrusionOk="0" h="20148" w="15403">
                  <a:moveTo>
                    <a:pt x="4949" y="1"/>
                  </a:moveTo>
                  <a:lnTo>
                    <a:pt x="0" y="6352"/>
                  </a:lnTo>
                  <a:lnTo>
                    <a:pt x="559" y="7129"/>
                  </a:lnTo>
                  <a:lnTo>
                    <a:pt x="3836" y="11706"/>
                  </a:lnTo>
                  <a:lnTo>
                    <a:pt x="3984" y="11915"/>
                  </a:lnTo>
                  <a:lnTo>
                    <a:pt x="6429" y="15330"/>
                  </a:lnTo>
                  <a:lnTo>
                    <a:pt x="7292" y="16539"/>
                  </a:lnTo>
                  <a:lnTo>
                    <a:pt x="9876" y="20147"/>
                  </a:lnTo>
                  <a:cubicBezTo>
                    <a:pt x="13078" y="17368"/>
                    <a:pt x="15402" y="14333"/>
                    <a:pt x="14352" y="12971"/>
                  </a:cubicBezTo>
                  <a:lnTo>
                    <a:pt x="11740" y="9382"/>
                  </a:lnTo>
                  <a:lnTo>
                    <a:pt x="10984" y="8326"/>
                  </a:lnTo>
                  <a:lnTo>
                    <a:pt x="10975" y="8311"/>
                  </a:lnTo>
                  <a:lnTo>
                    <a:pt x="8394" y="4754"/>
                  </a:lnTo>
                  <a:lnTo>
                    <a:pt x="8276" y="4589"/>
                  </a:lnTo>
                  <a:lnTo>
                    <a:pt x="4949" y="1"/>
                  </a:lnTo>
                  <a:close/>
                </a:path>
              </a:pathLst>
            </a:custGeom>
            <a:solidFill>
              <a:srgbClr val="959EC4">
                <a:alpha val="1882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5" name="Google Shape;4655;p44"/>
            <p:cNvSpPr/>
            <p:nvPr/>
          </p:nvSpPr>
          <p:spPr>
            <a:xfrm>
              <a:off x="745150" y="344850"/>
              <a:ext cx="864375" cy="861100"/>
            </a:xfrm>
            <a:custGeom>
              <a:rect b="b" l="l" r="r" t="t"/>
              <a:pathLst>
                <a:path extrusionOk="0" h="34444" w="34575">
                  <a:moveTo>
                    <a:pt x="15558" y="0"/>
                  </a:moveTo>
                  <a:cubicBezTo>
                    <a:pt x="14815" y="0"/>
                    <a:pt x="14024" y="137"/>
                    <a:pt x="13212" y="387"/>
                  </a:cubicBezTo>
                  <a:cubicBezTo>
                    <a:pt x="7129" y="2214"/>
                    <a:pt x="1" y="10342"/>
                    <a:pt x="3639" y="14586"/>
                  </a:cubicBezTo>
                  <a:lnTo>
                    <a:pt x="17652" y="33936"/>
                  </a:lnTo>
                  <a:cubicBezTo>
                    <a:pt x="17662" y="33951"/>
                    <a:pt x="17662" y="33951"/>
                    <a:pt x="17675" y="33953"/>
                  </a:cubicBezTo>
                  <a:cubicBezTo>
                    <a:pt x="17948" y="34291"/>
                    <a:pt x="18380" y="34443"/>
                    <a:pt x="18931" y="34443"/>
                  </a:cubicBezTo>
                  <a:cubicBezTo>
                    <a:pt x="21260" y="34443"/>
                    <a:pt x="25704" y="31710"/>
                    <a:pt x="29127" y="28703"/>
                  </a:cubicBezTo>
                  <a:cubicBezTo>
                    <a:pt x="32291" y="25928"/>
                    <a:pt x="34574" y="22911"/>
                    <a:pt x="33520" y="21575"/>
                  </a:cubicBezTo>
                  <a:lnTo>
                    <a:pt x="18947" y="1461"/>
                  </a:lnTo>
                  <a:cubicBezTo>
                    <a:pt x="18074" y="441"/>
                    <a:pt x="16893" y="0"/>
                    <a:pt x="15558" y="0"/>
                  </a:cubicBezTo>
                  <a:close/>
                </a:path>
              </a:pathLst>
            </a:custGeom>
            <a:solidFill>
              <a:srgbClr val="F95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6" name="Google Shape;4656;p44"/>
            <p:cNvSpPr/>
            <p:nvPr/>
          </p:nvSpPr>
          <p:spPr>
            <a:xfrm>
              <a:off x="1075450" y="344850"/>
              <a:ext cx="534075" cy="717600"/>
            </a:xfrm>
            <a:custGeom>
              <a:rect b="b" l="l" r="r" t="t"/>
              <a:pathLst>
                <a:path extrusionOk="0" h="28704" w="21363">
                  <a:moveTo>
                    <a:pt x="2346" y="0"/>
                  </a:moveTo>
                  <a:cubicBezTo>
                    <a:pt x="1603" y="0"/>
                    <a:pt x="812" y="137"/>
                    <a:pt x="0" y="387"/>
                  </a:cubicBezTo>
                  <a:cubicBezTo>
                    <a:pt x="520" y="298"/>
                    <a:pt x="1017" y="250"/>
                    <a:pt x="1482" y="250"/>
                  </a:cubicBezTo>
                  <a:cubicBezTo>
                    <a:pt x="3272" y="250"/>
                    <a:pt x="4578" y="963"/>
                    <a:pt x="4813" y="2803"/>
                  </a:cubicBezTo>
                  <a:cubicBezTo>
                    <a:pt x="5110" y="5108"/>
                    <a:pt x="1001" y="9051"/>
                    <a:pt x="1001" y="9051"/>
                  </a:cubicBezTo>
                  <a:lnTo>
                    <a:pt x="15915" y="28703"/>
                  </a:lnTo>
                  <a:cubicBezTo>
                    <a:pt x="19079" y="25928"/>
                    <a:pt x="21362" y="22911"/>
                    <a:pt x="20308" y="21575"/>
                  </a:cubicBezTo>
                  <a:lnTo>
                    <a:pt x="5735" y="1461"/>
                  </a:lnTo>
                  <a:cubicBezTo>
                    <a:pt x="4862" y="441"/>
                    <a:pt x="3681" y="0"/>
                    <a:pt x="2346" y="0"/>
                  </a:cubicBezTo>
                  <a:close/>
                </a:path>
              </a:pathLst>
            </a:custGeom>
            <a:solidFill>
              <a:srgbClr val="FD9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7" name="Google Shape;4657;p44"/>
            <p:cNvSpPr/>
            <p:nvPr/>
          </p:nvSpPr>
          <p:spPr>
            <a:xfrm>
              <a:off x="1598425" y="1227625"/>
              <a:ext cx="408375" cy="339900"/>
            </a:xfrm>
            <a:custGeom>
              <a:rect b="b" l="l" r="r" t="t"/>
              <a:pathLst>
                <a:path extrusionOk="0" h="13596" w="16335">
                  <a:moveTo>
                    <a:pt x="6113" y="0"/>
                  </a:moveTo>
                  <a:cubicBezTo>
                    <a:pt x="2153" y="0"/>
                    <a:pt x="1" y="2710"/>
                    <a:pt x="1" y="2710"/>
                  </a:cubicBezTo>
                  <a:cubicBezTo>
                    <a:pt x="1" y="2710"/>
                    <a:pt x="8722" y="13595"/>
                    <a:pt x="12489" y="13595"/>
                  </a:cubicBezTo>
                  <a:cubicBezTo>
                    <a:pt x="12888" y="13595"/>
                    <a:pt x="13232" y="13473"/>
                    <a:pt x="13504" y="13202"/>
                  </a:cubicBezTo>
                  <a:cubicBezTo>
                    <a:pt x="16335" y="10373"/>
                    <a:pt x="15824" y="3210"/>
                    <a:pt x="10053" y="835"/>
                  </a:cubicBezTo>
                  <a:cubicBezTo>
                    <a:pt x="8590" y="233"/>
                    <a:pt x="7274" y="0"/>
                    <a:pt x="6113" y="0"/>
                  </a:cubicBezTo>
                  <a:close/>
                </a:path>
              </a:pathLst>
            </a:custGeom>
            <a:solidFill>
              <a:srgbClr val="5433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8" name="Google Shape;4658;p44"/>
            <p:cNvSpPr/>
            <p:nvPr/>
          </p:nvSpPr>
          <p:spPr>
            <a:xfrm>
              <a:off x="1565350" y="4846750"/>
              <a:ext cx="161275" cy="212950"/>
            </a:xfrm>
            <a:custGeom>
              <a:rect b="b" l="l" r="r" t="t"/>
              <a:pathLst>
                <a:path extrusionOk="0" h="8518" w="6451">
                  <a:moveTo>
                    <a:pt x="2665" y="0"/>
                  </a:moveTo>
                  <a:cubicBezTo>
                    <a:pt x="1342" y="0"/>
                    <a:pt x="1" y="4136"/>
                    <a:pt x="1" y="4136"/>
                  </a:cubicBezTo>
                  <a:cubicBezTo>
                    <a:pt x="1" y="4136"/>
                    <a:pt x="533" y="5699"/>
                    <a:pt x="3145" y="7422"/>
                  </a:cubicBezTo>
                  <a:cubicBezTo>
                    <a:pt x="4481" y="8302"/>
                    <a:pt x="5315" y="8517"/>
                    <a:pt x="5811" y="8517"/>
                  </a:cubicBezTo>
                  <a:cubicBezTo>
                    <a:pt x="6285" y="8517"/>
                    <a:pt x="6451" y="8322"/>
                    <a:pt x="6451" y="8322"/>
                  </a:cubicBezTo>
                  <a:cubicBezTo>
                    <a:pt x="6451" y="8322"/>
                    <a:pt x="4773" y="2104"/>
                    <a:pt x="3287" y="345"/>
                  </a:cubicBezTo>
                  <a:cubicBezTo>
                    <a:pt x="3084" y="104"/>
                    <a:pt x="2874" y="0"/>
                    <a:pt x="2665" y="0"/>
                  </a:cubicBezTo>
                  <a:close/>
                </a:path>
              </a:pathLst>
            </a:custGeom>
            <a:solidFill>
              <a:srgbClr val="254A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9" name="Google Shape;4659;p44"/>
            <p:cNvSpPr/>
            <p:nvPr/>
          </p:nvSpPr>
          <p:spPr>
            <a:xfrm>
              <a:off x="1529000" y="4523900"/>
              <a:ext cx="295400" cy="467300"/>
            </a:xfrm>
            <a:custGeom>
              <a:rect b="b" l="l" r="r" t="t"/>
              <a:pathLst>
                <a:path extrusionOk="0" h="18692" w="11816">
                  <a:moveTo>
                    <a:pt x="4509" y="0"/>
                  </a:moveTo>
                  <a:cubicBezTo>
                    <a:pt x="4000" y="2992"/>
                    <a:pt x="3787" y="5449"/>
                    <a:pt x="2217" y="6676"/>
                  </a:cubicBezTo>
                  <a:cubicBezTo>
                    <a:pt x="544" y="7980"/>
                    <a:pt x="1" y="9193"/>
                    <a:pt x="1" y="9193"/>
                  </a:cubicBezTo>
                  <a:cubicBezTo>
                    <a:pt x="1" y="9193"/>
                    <a:pt x="3766" y="10237"/>
                    <a:pt x="5044" y="12877"/>
                  </a:cubicBezTo>
                  <a:cubicBezTo>
                    <a:pt x="6322" y="15514"/>
                    <a:pt x="5791" y="17817"/>
                    <a:pt x="7308" y="18497"/>
                  </a:cubicBezTo>
                  <a:cubicBezTo>
                    <a:pt x="7617" y="18636"/>
                    <a:pt x="7987" y="18691"/>
                    <a:pt x="8381" y="18691"/>
                  </a:cubicBezTo>
                  <a:cubicBezTo>
                    <a:pt x="9919" y="18691"/>
                    <a:pt x="11816" y="17849"/>
                    <a:pt x="11816" y="17849"/>
                  </a:cubicBezTo>
                  <a:cubicBezTo>
                    <a:pt x="11816" y="17849"/>
                    <a:pt x="10149" y="17469"/>
                    <a:pt x="9887" y="15237"/>
                  </a:cubicBezTo>
                  <a:cubicBezTo>
                    <a:pt x="9623" y="13005"/>
                    <a:pt x="8779" y="8184"/>
                    <a:pt x="8938" y="6987"/>
                  </a:cubicBezTo>
                  <a:cubicBezTo>
                    <a:pt x="9097" y="5791"/>
                    <a:pt x="10016" y="1227"/>
                    <a:pt x="10016" y="1227"/>
                  </a:cubicBezTo>
                  <a:lnTo>
                    <a:pt x="4509" y="0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0" name="Google Shape;4660;p44"/>
            <p:cNvSpPr/>
            <p:nvPr/>
          </p:nvSpPr>
          <p:spPr>
            <a:xfrm>
              <a:off x="1505100" y="4712575"/>
              <a:ext cx="409200" cy="355200"/>
            </a:xfrm>
            <a:custGeom>
              <a:rect b="b" l="l" r="r" t="t"/>
              <a:pathLst>
                <a:path extrusionOk="0" h="14208" w="16368">
                  <a:moveTo>
                    <a:pt x="3349" y="1"/>
                  </a:moveTo>
                  <a:cubicBezTo>
                    <a:pt x="2054" y="1"/>
                    <a:pt x="965" y="1019"/>
                    <a:pt x="521" y="2825"/>
                  </a:cubicBezTo>
                  <a:cubicBezTo>
                    <a:pt x="1" y="4930"/>
                    <a:pt x="1187" y="7452"/>
                    <a:pt x="1105" y="9264"/>
                  </a:cubicBezTo>
                  <a:cubicBezTo>
                    <a:pt x="1021" y="11077"/>
                    <a:pt x="598" y="13139"/>
                    <a:pt x="598" y="13139"/>
                  </a:cubicBezTo>
                  <a:cubicBezTo>
                    <a:pt x="858" y="14087"/>
                    <a:pt x="1628" y="14207"/>
                    <a:pt x="2000" y="14207"/>
                  </a:cubicBezTo>
                  <a:cubicBezTo>
                    <a:pt x="2126" y="14207"/>
                    <a:pt x="2207" y="14194"/>
                    <a:pt x="2207" y="14194"/>
                  </a:cubicBezTo>
                  <a:cubicBezTo>
                    <a:pt x="2207" y="14194"/>
                    <a:pt x="3386" y="9866"/>
                    <a:pt x="4614" y="8074"/>
                  </a:cubicBezTo>
                  <a:cubicBezTo>
                    <a:pt x="4959" y="7572"/>
                    <a:pt x="5216" y="7343"/>
                    <a:pt x="5419" y="7343"/>
                  </a:cubicBezTo>
                  <a:cubicBezTo>
                    <a:pt x="5939" y="7343"/>
                    <a:pt x="6106" y="8841"/>
                    <a:pt x="6500" y="11051"/>
                  </a:cubicBezTo>
                  <a:cubicBezTo>
                    <a:pt x="6923" y="13416"/>
                    <a:pt x="7712" y="14079"/>
                    <a:pt x="8739" y="14079"/>
                  </a:cubicBezTo>
                  <a:cubicBezTo>
                    <a:pt x="9048" y="14079"/>
                    <a:pt x="9378" y="14019"/>
                    <a:pt x="9726" y="13927"/>
                  </a:cubicBezTo>
                  <a:lnTo>
                    <a:pt x="16253" y="12209"/>
                  </a:lnTo>
                  <a:cubicBezTo>
                    <a:pt x="16367" y="11144"/>
                    <a:pt x="15474" y="10287"/>
                    <a:pt x="14033" y="10027"/>
                  </a:cubicBezTo>
                  <a:cubicBezTo>
                    <a:pt x="13611" y="9951"/>
                    <a:pt x="13156" y="9937"/>
                    <a:pt x="12702" y="9937"/>
                  </a:cubicBezTo>
                  <a:cubicBezTo>
                    <a:pt x="12428" y="9937"/>
                    <a:pt x="12155" y="9942"/>
                    <a:pt x="11889" y="9942"/>
                  </a:cubicBezTo>
                  <a:cubicBezTo>
                    <a:pt x="11087" y="9942"/>
                    <a:pt x="10357" y="9895"/>
                    <a:pt x="9902" y="9516"/>
                  </a:cubicBezTo>
                  <a:cubicBezTo>
                    <a:pt x="9048" y="8805"/>
                    <a:pt x="8255" y="6187"/>
                    <a:pt x="7825" y="4348"/>
                  </a:cubicBezTo>
                  <a:cubicBezTo>
                    <a:pt x="7394" y="2509"/>
                    <a:pt x="5450" y="448"/>
                    <a:pt x="4002" y="85"/>
                  </a:cubicBezTo>
                  <a:cubicBezTo>
                    <a:pt x="3780" y="28"/>
                    <a:pt x="3562" y="1"/>
                    <a:pt x="3349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1" name="Google Shape;4661;p44"/>
            <p:cNvSpPr/>
            <p:nvPr/>
          </p:nvSpPr>
          <p:spPr>
            <a:xfrm>
              <a:off x="602750" y="4554200"/>
              <a:ext cx="134975" cy="230925"/>
            </a:xfrm>
            <a:custGeom>
              <a:rect b="b" l="l" r="r" t="t"/>
              <a:pathLst>
                <a:path extrusionOk="0" h="9237" w="5399">
                  <a:moveTo>
                    <a:pt x="4097" y="1"/>
                  </a:moveTo>
                  <a:cubicBezTo>
                    <a:pt x="2755" y="1"/>
                    <a:pt x="220" y="2599"/>
                    <a:pt x="220" y="2599"/>
                  </a:cubicBezTo>
                  <a:cubicBezTo>
                    <a:pt x="220" y="2599"/>
                    <a:pt x="1" y="4235"/>
                    <a:pt x="1577" y="6937"/>
                  </a:cubicBezTo>
                  <a:cubicBezTo>
                    <a:pt x="2775" y="8990"/>
                    <a:pt x="3633" y="9236"/>
                    <a:pt x="3976" y="9236"/>
                  </a:cubicBezTo>
                  <a:cubicBezTo>
                    <a:pt x="4085" y="9236"/>
                    <a:pt x="4142" y="9212"/>
                    <a:pt x="4142" y="9212"/>
                  </a:cubicBezTo>
                  <a:cubicBezTo>
                    <a:pt x="4142" y="9212"/>
                    <a:pt x="5398" y="2895"/>
                    <a:pt x="4846" y="659"/>
                  </a:cubicBezTo>
                  <a:cubicBezTo>
                    <a:pt x="4730" y="187"/>
                    <a:pt x="4456" y="1"/>
                    <a:pt x="4097" y="1"/>
                  </a:cubicBezTo>
                  <a:close/>
                </a:path>
              </a:pathLst>
            </a:custGeom>
            <a:solidFill>
              <a:srgbClr val="254A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2" name="Google Shape;4662;p44"/>
            <p:cNvSpPr/>
            <p:nvPr/>
          </p:nvSpPr>
          <p:spPr>
            <a:xfrm>
              <a:off x="662800" y="4271050"/>
              <a:ext cx="306825" cy="480925"/>
            </a:xfrm>
            <a:custGeom>
              <a:rect b="b" l="l" r="r" t="t"/>
              <a:pathLst>
                <a:path extrusionOk="0" h="19237" w="12273">
                  <a:moveTo>
                    <a:pt x="8119" y="0"/>
                  </a:moveTo>
                  <a:cubicBezTo>
                    <a:pt x="6336" y="2455"/>
                    <a:pt x="5054" y="4564"/>
                    <a:pt x="3102" y="4964"/>
                  </a:cubicBezTo>
                  <a:cubicBezTo>
                    <a:pt x="1025" y="5391"/>
                    <a:pt x="0" y="6238"/>
                    <a:pt x="0" y="6238"/>
                  </a:cubicBezTo>
                  <a:cubicBezTo>
                    <a:pt x="0" y="6238"/>
                    <a:pt x="2910" y="8845"/>
                    <a:pt x="2885" y="11775"/>
                  </a:cubicBezTo>
                  <a:cubicBezTo>
                    <a:pt x="2859" y="14706"/>
                    <a:pt x="1364" y="16534"/>
                    <a:pt x="2419" y="17816"/>
                  </a:cubicBezTo>
                  <a:cubicBezTo>
                    <a:pt x="3475" y="19099"/>
                    <a:pt x="6749" y="19236"/>
                    <a:pt x="6749" y="19236"/>
                  </a:cubicBezTo>
                  <a:cubicBezTo>
                    <a:pt x="6749" y="19236"/>
                    <a:pt x="5421" y="18154"/>
                    <a:pt x="6177" y="16038"/>
                  </a:cubicBezTo>
                  <a:cubicBezTo>
                    <a:pt x="6931" y="13922"/>
                    <a:pt x="8312" y="9227"/>
                    <a:pt x="8987" y="8226"/>
                  </a:cubicBezTo>
                  <a:cubicBezTo>
                    <a:pt x="9661" y="7226"/>
                    <a:pt x="12273" y="3351"/>
                    <a:pt x="12273" y="3351"/>
                  </a:cubicBezTo>
                  <a:lnTo>
                    <a:pt x="8119" y="0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3" name="Google Shape;4663;p44"/>
            <p:cNvSpPr/>
            <p:nvPr/>
          </p:nvSpPr>
          <p:spPr>
            <a:xfrm>
              <a:off x="520075" y="4410500"/>
              <a:ext cx="382650" cy="422875"/>
            </a:xfrm>
            <a:custGeom>
              <a:rect b="b" l="l" r="r" t="t"/>
              <a:pathLst>
                <a:path extrusionOk="0" h="16915" w="15306">
                  <a:moveTo>
                    <a:pt x="7531" y="1"/>
                  </a:moveTo>
                  <a:cubicBezTo>
                    <a:pt x="6623" y="1"/>
                    <a:pt x="5650" y="510"/>
                    <a:pt x="4792" y="1525"/>
                  </a:cubicBezTo>
                  <a:cubicBezTo>
                    <a:pt x="3394" y="3179"/>
                    <a:pt x="3340" y="5967"/>
                    <a:pt x="2462" y="7554"/>
                  </a:cubicBezTo>
                  <a:cubicBezTo>
                    <a:pt x="1583" y="9141"/>
                    <a:pt x="254" y="11124"/>
                    <a:pt x="254" y="11124"/>
                  </a:cubicBezTo>
                  <a:cubicBezTo>
                    <a:pt x="0" y="12415"/>
                    <a:pt x="1261" y="12460"/>
                    <a:pt x="1261" y="12460"/>
                  </a:cubicBezTo>
                  <a:cubicBezTo>
                    <a:pt x="1261" y="12460"/>
                    <a:pt x="4240" y="9105"/>
                    <a:pt x="6134" y="8046"/>
                  </a:cubicBezTo>
                  <a:cubicBezTo>
                    <a:pt x="6536" y="7821"/>
                    <a:pt x="6824" y="7714"/>
                    <a:pt x="7018" y="7714"/>
                  </a:cubicBezTo>
                  <a:cubicBezTo>
                    <a:pt x="7742" y="7714"/>
                    <a:pt x="7191" y="9187"/>
                    <a:pt x="6504" y="11551"/>
                  </a:cubicBezTo>
                  <a:cubicBezTo>
                    <a:pt x="5630" y="14550"/>
                    <a:pt x="6592" y="15245"/>
                    <a:pt x="8117" y="15559"/>
                  </a:cubicBezTo>
                  <a:lnTo>
                    <a:pt x="14730" y="16914"/>
                  </a:lnTo>
                  <a:cubicBezTo>
                    <a:pt x="15306" y="16010"/>
                    <a:pt x="14885" y="14844"/>
                    <a:pt x="13708" y="13972"/>
                  </a:cubicBezTo>
                  <a:cubicBezTo>
                    <a:pt x="12531" y="13100"/>
                    <a:pt x="10683" y="12698"/>
                    <a:pt x="10232" y="11682"/>
                  </a:cubicBezTo>
                  <a:cubicBezTo>
                    <a:pt x="9784" y="10666"/>
                    <a:pt x="10235" y="7966"/>
                    <a:pt x="10664" y="6128"/>
                  </a:cubicBezTo>
                  <a:cubicBezTo>
                    <a:pt x="11094" y="4289"/>
                    <a:pt x="10267" y="1581"/>
                    <a:pt x="9131" y="612"/>
                  </a:cubicBezTo>
                  <a:cubicBezTo>
                    <a:pt x="8653" y="204"/>
                    <a:pt x="8105" y="1"/>
                    <a:pt x="7531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4" name="Google Shape;4664;p44"/>
            <p:cNvSpPr/>
            <p:nvPr/>
          </p:nvSpPr>
          <p:spPr>
            <a:xfrm>
              <a:off x="783275" y="2777125"/>
              <a:ext cx="1141550" cy="1930450"/>
            </a:xfrm>
            <a:custGeom>
              <a:rect b="b" l="l" r="r" t="t"/>
              <a:pathLst>
                <a:path extrusionOk="0" h="77218" w="45662">
                  <a:moveTo>
                    <a:pt x="20272" y="1"/>
                  </a:moveTo>
                  <a:cubicBezTo>
                    <a:pt x="18930" y="2823"/>
                    <a:pt x="18423" y="9144"/>
                    <a:pt x="16904" y="21221"/>
                  </a:cubicBezTo>
                  <a:cubicBezTo>
                    <a:pt x="15888" y="29280"/>
                    <a:pt x="15300" y="36954"/>
                    <a:pt x="15300" y="36954"/>
                  </a:cubicBezTo>
                  <a:cubicBezTo>
                    <a:pt x="15300" y="36954"/>
                    <a:pt x="10190" y="40414"/>
                    <a:pt x="8354" y="45399"/>
                  </a:cubicBezTo>
                  <a:cubicBezTo>
                    <a:pt x="6373" y="50782"/>
                    <a:pt x="1" y="63845"/>
                    <a:pt x="1" y="63845"/>
                  </a:cubicBezTo>
                  <a:cubicBezTo>
                    <a:pt x="1" y="63845"/>
                    <a:pt x="1726" y="66833"/>
                    <a:pt x="4722" y="66833"/>
                  </a:cubicBezTo>
                  <a:cubicBezTo>
                    <a:pt x="4815" y="66833"/>
                    <a:pt x="4910" y="66830"/>
                    <a:pt x="5005" y="66824"/>
                  </a:cubicBezTo>
                  <a:cubicBezTo>
                    <a:pt x="5005" y="66824"/>
                    <a:pt x="10100" y="59669"/>
                    <a:pt x="14071" y="54368"/>
                  </a:cubicBezTo>
                  <a:cubicBezTo>
                    <a:pt x="19119" y="47631"/>
                    <a:pt x="19606" y="46516"/>
                    <a:pt x="22233" y="42830"/>
                  </a:cubicBezTo>
                  <a:cubicBezTo>
                    <a:pt x="25218" y="39375"/>
                    <a:pt x="28767" y="24168"/>
                    <a:pt x="30004" y="18322"/>
                  </a:cubicBezTo>
                  <a:lnTo>
                    <a:pt x="31282" y="18530"/>
                  </a:lnTo>
                  <a:cubicBezTo>
                    <a:pt x="31696" y="20796"/>
                    <a:pt x="31840" y="22714"/>
                    <a:pt x="32802" y="29357"/>
                  </a:cubicBezTo>
                  <a:cubicBezTo>
                    <a:pt x="33896" y="36913"/>
                    <a:pt x="34935" y="43533"/>
                    <a:pt x="34935" y="43533"/>
                  </a:cubicBezTo>
                  <a:cubicBezTo>
                    <a:pt x="34935" y="43533"/>
                    <a:pt x="32244" y="49618"/>
                    <a:pt x="32553" y="55876"/>
                  </a:cubicBezTo>
                  <a:cubicBezTo>
                    <a:pt x="32942" y="63742"/>
                    <a:pt x="32884" y="75593"/>
                    <a:pt x="32884" y="75593"/>
                  </a:cubicBezTo>
                  <a:cubicBezTo>
                    <a:pt x="32884" y="75593"/>
                    <a:pt x="34496" y="77217"/>
                    <a:pt x="36858" y="77217"/>
                  </a:cubicBezTo>
                  <a:cubicBezTo>
                    <a:pt x="37451" y="77217"/>
                    <a:pt x="38092" y="77115"/>
                    <a:pt x="38767" y="76858"/>
                  </a:cubicBezTo>
                  <a:cubicBezTo>
                    <a:pt x="38767" y="76858"/>
                    <a:pt x="41149" y="63920"/>
                    <a:pt x="42412" y="57418"/>
                  </a:cubicBezTo>
                  <a:cubicBezTo>
                    <a:pt x="43986" y="49332"/>
                    <a:pt x="44710" y="46525"/>
                    <a:pt x="45090" y="42465"/>
                  </a:cubicBezTo>
                  <a:cubicBezTo>
                    <a:pt x="45661" y="36383"/>
                    <a:pt x="45090" y="8371"/>
                    <a:pt x="45090" y="8371"/>
                  </a:cubicBezTo>
                  <a:lnTo>
                    <a:pt x="20272" y="1"/>
                  </a:ln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5" name="Google Shape;4665;p44"/>
            <p:cNvSpPr/>
            <p:nvPr/>
          </p:nvSpPr>
          <p:spPr>
            <a:xfrm>
              <a:off x="1363725" y="3072450"/>
              <a:ext cx="201600" cy="608125"/>
            </a:xfrm>
            <a:custGeom>
              <a:rect b="b" l="l" r="r" t="t"/>
              <a:pathLst>
                <a:path extrusionOk="0" h="24325" w="8064">
                  <a:moveTo>
                    <a:pt x="1" y="1"/>
                  </a:moveTo>
                  <a:cubicBezTo>
                    <a:pt x="1" y="1"/>
                    <a:pt x="3210" y="3974"/>
                    <a:pt x="3751" y="5650"/>
                  </a:cubicBezTo>
                  <a:cubicBezTo>
                    <a:pt x="5065" y="9720"/>
                    <a:pt x="2116" y="24325"/>
                    <a:pt x="2116" y="24325"/>
                  </a:cubicBezTo>
                  <a:cubicBezTo>
                    <a:pt x="4032" y="18489"/>
                    <a:pt x="5589" y="12548"/>
                    <a:pt x="6786" y="6509"/>
                  </a:cubicBezTo>
                  <a:lnTo>
                    <a:pt x="8064" y="6717"/>
                  </a:lnTo>
                  <a:cubicBezTo>
                    <a:pt x="8064" y="6717"/>
                    <a:pt x="2673" y="2724"/>
                    <a:pt x="1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6" name="Google Shape;4666;p44"/>
            <p:cNvSpPr/>
            <p:nvPr/>
          </p:nvSpPr>
          <p:spPr>
            <a:xfrm>
              <a:off x="1466500" y="1267625"/>
              <a:ext cx="475125" cy="580100"/>
            </a:xfrm>
            <a:custGeom>
              <a:rect b="b" l="l" r="r" t="t"/>
              <a:pathLst>
                <a:path extrusionOk="0" h="23204" w="19005">
                  <a:moveTo>
                    <a:pt x="9783" y="1"/>
                  </a:moveTo>
                  <a:cubicBezTo>
                    <a:pt x="9748" y="1"/>
                    <a:pt x="9713" y="1"/>
                    <a:pt x="9679" y="1"/>
                  </a:cubicBezTo>
                  <a:cubicBezTo>
                    <a:pt x="4309" y="59"/>
                    <a:pt x="1" y="4458"/>
                    <a:pt x="56" y="9828"/>
                  </a:cubicBezTo>
                  <a:cubicBezTo>
                    <a:pt x="89" y="12970"/>
                    <a:pt x="1618" y="15706"/>
                    <a:pt x="3948" y="17459"/>
                  </a:cubicBezTo>
                  <a:cubicBezTo>
                    <a:pt x="3948" y="17459"/>
                    <a:pt x="4460" y="18554"/>
                    <a:pt x="4760" y="18939"/>
                  </a:cubicBezTo>
                  <a:cubicBezTo>
                    <a:pt x="6448" y="21104"/>
                    <a:pt x="11878" y="22994"/>
                    <a:pt x="13205" y="23172"/>
                  </a:cubicBezTo>
                  <a:cubicBezTo>
                    <a:pt x="13362" y="23193"/>
                    <a:pt x="13511" y="23203"/>
                    <a:pt x="13655" y="23203"/>
                  </a:cubicBezTo>
                  <a:cubicBezTo>
                    <a:pt x="15341" y="23203"/>
                    <a:pt x="16198" y="21798"/>
                    <a:pt x="17160" y="19836"/>
                  </a:cubicBezTo>
                  <a:cubicBezTo>
                    <a:pt x="19005" y="16076"/>
                    <a:pt x="18912" y="11157"/>
                    <a:pt x="18609" y="8726"/>
                  </a:cubicBezTo>
                  <a:cubicBezTo>
                    <a:pt x="18082" y="3841"/>
                    <a:pt x="14774" y="1"/>
                    <a:pt x="9783" y="1"/>
                  </a:cubicBezTo>
                  <a:close/>
                </a:path>
              </a:pathLst>
            </a:custGeom>
            <a:solidFill>
              <a:srgbClr val="C77B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7" name="Google Shape;4667;p44"/>
            <p:cNvSpPr/>
            <p:nvPr/>
          </p:nvSpPr>
          <p:spPr>
            <a:xfrm>
              <a:off x="1422475" y="1741075"/>
              <a:ext cx="394250" cy="302125"/>
            </a:xfrm>
            <a:custGeom>
              <a:rect b="b" l="l" r="r" t="t"/>
              <a:pathLst>
                <a:path extrusionOk="0" h="12085" w="15770">
                  <a:moveTo>
                    <a:pt x="6521" y="1"/>
                  </a:moveTo>
                  <a:cubicBezTo>
                    <a:pt x="6521" y="1"/>
                    <a:pt x="5679" y="3343"/>
                    <a:pt x="5525" y="3811"/>
                  </a:cubicBezTo>
                  <a:cubicBezTo>
                    <a:pt x="5273" y="4584"/>
                    <a:pt x="5133" y="4778"/>
                    <a:pt x="4509" y="4778"/>
                  </a:cubicBezTo>
                  <a:cubicBezTo>
                    <a:pt x="4075" y="4778"/>
                    <a:pt x="3407" y="4684"/>
                    <a:pt x="2303" y="4625"/>
                  </a:cubicBezTo>
                  <a:cubicBezTo>
                    <a:pt x="2128" y="4615"/>
                    <a:pt x="1964" y="4610"/>
                    <a:pt x="1812" y="4610"/>
                  </a:cubicBezTo>
                  <a:cubicBezTo>
                    <a:pt x="417" y="4610"/>
                    <a:pt x="1" y="5074"/>
                    <a:pt x="774" y="7181"/>
                  </a:cubicBezTo>
                  <a:cubicBezTo>
                    <a:pt x="1543" y="9275"/>
                    <a:pt x="4852" y="11470"/>
                    <a:pt x="7928" y="11996"/>
                  </a:cubicBezTo>
                  <a:cubicBezTo>
                    <a:pt x="8281" y="12057"/>
                    <a:pt x="8658" y="12084"/>
                    <a:pt x="9047" y="12084"/>
                  </a:cubicBezTo>
                  <a:cubicBezTo>
                    <a:pt x="12054" y="12084"/>
                    <a:pt x="15770" y="10423"/>
                    <a:pt x="14193" y="9236"/>
                  </a:cubicBezTo>
                  <a:cubicBezTo>
                    <a:pt x="12415" y="7896"/>
                    <a:pt x="11624" y="7625"/>
                    <a:pt x="11867" y="6687"/>
                  </a:cubicBezTo>
                  <a:cubicBezTo>
                    <a:pt x="12408" y="4586"/>
                    <a:pt x="13212" y="2885"/>
                    <a:pt x="13212" y="2885"/>
                  </a:cubicBezTo>
                  <a:lnTo>
                    <a:pt x="6521" y="1"/>
                  </a:lnTo>
                  <a:close/>
                </a:path>
              </a:pathLst>
            </a:custGeom>
            <a:solidFill>
              <a:srgbClr val="C77B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8" name="Google Shape;4668;p44"/>
            <p:cNvSpPr/>
            <p:nvPr/>
          </p:nvSpPr>
          <p:spPr>
            <a:xfrm>
              <a:off x="1466500" y="1267625"/>
              <a:ext cx="433300" cy="498500"/>
            </a:xfrm>
            <a:custGeom>
              <a:rect b="b" l="l" r="r" t="t"/>
              <a:pathLst>
                <a:path extrusionOk="0" h="19940" w="17332">
                  <a:moveTo>
                    <a:pt x="9781" y="1"/>
                  </a:moveTo>
                  <a:cubicBezTo>
                    <a:pt x="9747" y="1"/>
                    <a:pt x="9713" y="1"/>
                    <a:pt x="9679" y="1"/>
                  </a:cubicBezTo>
                  <a:cubicBezTo>
                    <a:pt x="4309" y="57"/>
                    <a:pt x="1" y="4458"/>
                    <a:pt x="56" y="9828"/>
                  </a:cubicBezTo>
                  <a:cubicBezTo>
                    <a:pt x="89" y="12970"/>
                    <a:pt x="649" y="15240"/>
                    <a:pt x="2866" y="17684"/>
                  </a:cubicBezTo>
                  <a:cubicBezTo>
                    <a:pt x="2866" y="17684"/>
                    <a:pt x="3611" y="18449"/>
                    <a:pt x="4228" y="18833"/>
                  </a:cubicBezTo>
                  <a:cubicBezTo>
                    <a:pt x="5051" y="19364"/>
                    <a:pt x="6448" y="19940"/>
                    <a:pt x="8085" y="19940"/>
                  </a:cubicBezTo>
                  <a:cubicBezTo>
                    <a:pt x="8484" y="19940"/>
                    <a:pt x="8897" y="19905"/>
                    <a:pt x="9320" y="19828"/>
                  </a:cubicBezTo>
                  <a:cubicBezTo>
                    <a:pt x="11476" y="19435"/>
                    <a:pt x="11648" y="17160"/>
                    <a:pt x="11268" y="16804"/>
                  </a:cubicBezTo>
                  <a:lnTo>
                    <a:pt x="11268" y="16804"/>
                  </a:lnTo>
                  <a:cubicBezTo>
                    <a:pt x="11073" y="16983"/>
                    <a:pt x="10832" y="17078"/>
                    <a:pt x="10573" y="17078"/>
                  </a:cubicBezTo>
                  <a:cubicBezTo>
                    <a:pt x="10102" y="17078"/>
                    <a:pt x="9575" y="16761"/>
                    <a:pt x="9174" y="16052"/>
                  </a:cubicBezTo>
                  <a:cubicBezTo>
                    <a:pt x="8560" y="14967"/>
                    <a:pt x="8351" y="13159"/>
                    <a:pt x="9236" y="11602"/>
                  </a:cubicBezTo>
                  <a:cubicBezTo>
                    <a:pt x="9645" y="10883"/>
                    <a:pt x="10332" y="10580"/>
                    <a:pt x="10996" y="10580"/>
                  </a:cubicBezTo>
                  <a:cubicBezTo>
                    <a:pt x="11773" y="10580"/>
                    <a:pt x="12518" y="10996"/>
                    <a:pt x="12746" y="11649"/>
                  </a:cubicBezTo>
                  <a:cubicBezTo>
                    <a:pt x="13169" y="12860"/>
                    <a:pt x="13160" y="15021"/>
                    <a:pt x="13160" y="15021"/>
                  </a:cubicBezTo>
                  <a:cubicBezTo>
                    <a:pt x="13160" y="15021"/>
                    <a:pt x="14537" y="14506"/>
                    <a:pt x="14806" y="13116"/>
                  </a:cubicBezTo>
                  <a:cubicBezTo>
                    <a:pt x="14995" y="12132"/>
                    <a:pt x="14997" y="10998"/>
                    <a:pt x="14945" y="10081"/>
                  </a:cubicBezTo>
                  <a:cubicBezTo>
                    <a:pt x="14898" y="9235"/>
                    <a:pt x="15145" y="8361"/>
                    <a:pt x="15766" y="7783"/>
                  </a:cubicBezTo>
                  <a:cubicBezTo>
                    <a:pt x="16627" y="6980"/>
                    <a:pt x="16307" y="5704"/>
                    <a:pt x="16307" y="5704"/>
                  </a:cubicBezTo>
                  <a:cubicBezTo>
                    <a:pt x="16906" y="5218"/>
                    <a:pt x="17329" y="4533"/>
                    <a:pt x="17331" y="4533"/>
                  </a:cubicBezTo>
                  <a:cubicBezTo>
                    <a:pt x="15845" y="1813"/>
                    <a:pt x="13211" y="1"/>
                    <a:pt x="9781" y="1"/>
                  </a:cubicBezTo>
                  <a:close/>
                </a:path>
              </a:pathLst>
            </a:custGeom>
            <a:solidFill>
              <a:srgbClr val="5433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9" name="Google Shape;4669;p44"/>
            <p:cNvSpPr/>
            <p:nvPr/>
          </p:nvSpPr>
          <p:spPr>
            <a:xfrm>
              <a:off x="1374150" y="1293150"/>
              <a:ext cx="454825" cy="559525"/>
            </a:xfrm>
            <a:custGeom>
              <a:rect b="b" l="l" r="r" t="t"/>
              <a:pathLst>
                <a:path extrusionOk="0" h="22381" w="18193">
                  <a:moveTo>
                    <a:pt x="8307" y="0"/>
                  </a:moveTo>
                  <a:cubicBezTo>
                    <a:pt x="7744" y="0"/>
                    <a:pt x="6883" y="165"/>
                    <a:pt x="5961" y="948"/>
                  </a:cubicBezTo>
                  <a:cubicBezTo>
                    <a:pt x="4363" y="2303"/>
                    <a:pt x="2457" y="6788"/>
                    <a:pt x="1229" y="11704"/>
                  </a:cubicBezTo>
                  <a:cubicBezTo>
                    <a:pt x="0" y="16623"/>
                    <a:pt x="4182" y="20186"/>
                    <a:pt x="9517" y="21822"/>
                  </a:cubicBezTo>
                  <a:cubicBezTo>
                    <a:pt x="10828" y="22225"/>
                    <a:pt x="11996" y="22380"/>
                    <a:pt x="13016" y="22380"/>
                  </a:cubicBezTo>
                  <a:cubicBezTo>
                    <a:pt x="16419" y="22380"/>
                    <a:pt x="18192" y="20658"/>
                    <a:pt x="18192" y="20658"/>
                  </a:cubicBezTo>
                  <a:lnTo>
                    <a:pt x="18192" y="20658"/>
                  </a:lnTo>
                  <a:cubicBezTo>
                    <a:pt x="18192" y="20658"/>
                    <a:pt x="18059" y="20708"/>
                    <a:pt x="17841" y="20708"/>
                  </a:cubicBezTo>
                  <a:cubicBezTo>
                    <a:pt x="17415" y="20708"/>
                    <a:pt x="16663" y="20519"/>
                    <a:pt x="15944" y="19402"/>
                  </a:cubicBezTo>
                  <a:cubicBezTo>
                    <a:pt x="15263" y="18345"/>
                    <a:pt x="15102" y="16208"/>
                    <a:pt x="15102" y="16208"/>
                  </a:cubicBezTo>
                  <a:cubicBezTo>
                    <a:pt x="15102" y="16208"/>
                    <a:pt x="14806" y="16288"/>
                    <a:pt x="14335" y="16288"/>
                  </a:cubicBezTo>
                  <a:cubicBezTo>
                    <a:pt x="13391" y="16288"/>
                    <a:pt x="11741" y="15967"/>
                    <a:pt x="10361" y="14039"/>
                  </a:cubicBezTo>
                  <a:cubicBezTo>
                    <a:pt x="8295" y="11150"/>
                    <a:pt x="8972" y="89"/>
                    <a:pt x="8972" y="89"/>
                  </a:cubicBezTo>
                  <a:cubicBezTo>
                    <a:pt x="8972" y="89"/>
                    <a:pt x="8719" y="0"/>
                    <a:pt x="8307" y="0"/>
                  </a:cubicBezTo>
                  <a:close/>
                </a:path>
              </a:pathLst>
            </a:custGeom>
            <a:solidFill>
              <a:srgbClr val="5433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0" name="Google Shape;4670;p44"/>
            <p:cNvSpPr/>
            <p:nvPr/>
          </p:nvSpPr>
          <p:spPr>
            <a:xfrm>
              <a:off x="1269700" y="1850750"/>
              <a:ext cx="778725" cy="1221725"/>
            </a:xfrm>
            <a:custGeom>
              <a:rect b="b" l="l" r="r" t="t"/>
              <a:pathLst>
                <a:path extrusionOk="0" h="48869" w="31149">
                  <a:moveTo>
                    <a:pt x="7909" y="0"/>
                  </a:moveTo>
                  <a:cubicBezTo>
                    <a:pt x="7513" y="0"/>
                    <a:pt x="7129" y="40"/>
                    <a:pt x="6790" y="146"/>
                  </a:cubicBezTo>
                  <a:cubicBezTo>
                    <a:pt x="4698" y="1198"/>
                    <a:pt x="3253" y="3114"/>
                    <a:pt x="2860" y="7051"/>
                  </a:cubicBezTo>
                  <a:cubicBezTo>
                    <a:pt x="2172" y="13926"/>
                    <a:pt x="4737" y="18544"/>
                    <a:pt x="4911" y="25973"/>
                  </a:cubicBezTo>
                  <a:cubicBezTo>
                    <a:pt x="4956" y="27938"/>
                    <a:pt x="985" y="32316"/>
                    <a:pt x="1" y="39116"/>
                  </a:cubicBezTo>
                  <a:cubicBezTo>
                    <a:pt x="1777" y="41313"/>
                    <a:pt x="5381" y="46287"/>
                    <a:pt x="12112" y="48257"/>
                  </a:cubicBezTo>
                  <a:cubicBezTo>
                    <a:pt x="13549" y="48677"/>
                    <a:pt x="15025" y="48869"/>
                    <a:pt x="16461" y="48869"/>
                  </a:cubicBezTo>
                  <a:cubicBezTo>
                    <a:pt x="20304" y="48869"/>
                    <a:pt x="23863" y="47493"/>
                    <a:pt x="25633" y="45426"/>
                  </a:cubicBezTo>
                  <a:cubicBezTo>
                    <a:pt x="24533" y="34343"/>
                    <a:pt x="23139" y="32928"/>
                    <a:pt x="22804" y="28054"/>
                  </a:cubicBezTo>
                  <a:cubicBezTo>
                    <a:pt x="22920" y="26450"/>
                    <a:pt x="24681" y="22814"/>
                    <a:pt x="25053" y="20075"/>
                  </a:cubicBezTo>
                  <a:cubicBezTo>
                    <a:pt x="31149" y="17562"/>
                    <a:pt x="29710" y="10691"/>
                    <a:pt x="23666" y="6495"/>
                  </a:cubicBezTo>
                  <a:cubicBezTo>
                    <a:pt x="21185" y="4772"/>
                    <a:pt x="18161" y="3193"/>
                    <a:pt x="18161" y="3193"/>
                  </a:cubicBezTo>
                  <a:cubicBezTo>
                    <a:pt x="18161" y="3193"/>
                    <a:pt x="16678" y="3897"/>
                    <a:pt x="14672" y="3897"/>
                  </a:cubicBezTo>
                  <a:cubicBezTo>
                    <a:pt x="13735" y="3897"/>
                    <a:pt x="12683" y="3743"/>
                    <a:pt x="11614" y="3292"/>
                  </a:cubicBezTo>
                  <a:cubicBezTo>
                    <a:pt x="9662" y="2470"/>
                    <a:pt x="10020" y="1200"/>
                    <a:pt x="10718" y="330"/>
                  </a:cubicBezTo>
                  <a:cubicBezTo>
                    <a:pt x="10160" y="294"/>
                    <a:pt x="8991" y="0"/>
                    <a:pt x="7909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1" name="Google Shape;4671;p44"/>
            <p:cNvSpPr/>
            <p:nvPr/>
          </p:nvSpPr>
          <p:spPr>
            <a:xfrm>
              <a:off x="1302150" y="1838700"/>
              <a:ext cx="654675" cy="774150"/>
            </a:xfrm>
            <a:custGeom>
              <a:rect b="b" l="l" r="r" t="t"/>
              <a:pathLst>
                <a:path extrusionOk="0" h="30966" w="26187">
                  <a:moveTo>
                    <a:pt x="6950" y="1"/>
                  </a:moveTo>
                  <a:cubicBezTo>
                    <a:pt x="5000" y="1"/>
                    <a:pt x="2632" y="1028"/>
                    <a:pt x="1394" y="5248"/>
                  </a:cubicBezTo>
                  <a:cubicBezTo>
                    <a:pt x="0" y="10003"/>
                    <a:pt x="1540" y="13935"/>
                    <a:pt x="1918" y="17460"/>
                  </a:cubicBezTo>
                  <a:cubicBezTo>
                    <a:pt x="2296" y="20985"/>
                    <a:pt x="1317" y="24917"/>
                    <a:pt x="1317" y="24917"/>
                  </a:cubicBezTo>
                  <a:cubicBezTo>
                    <a:pt x="1317" y="24917"/>
                    <a:pt x="2464" y="26861"/>
                    <a:pt x="6630" y="29017"/>
                  </a:cubicBezTo>
                  <a:cubicBezTo>
                    <a:pt x="9371" y="30436"/>
                    <a:pt x="13013" y="30965"/>
                    <a:pt x="16398" y="30965"/>
                  </a:cubicBezTo>
                  <a:cubicBezTo>
                    <a:pt x="20418" y="30965"/>
                    <a:pt x="24075" y="30219"/>
                    <a:pt x="25426" y="29329"/>
                  </a:cubicBezTo>
                  <a:cubicBezTo>
                    <a:pt x="25426" y="29329"/>
                    <a:pt x="26186" y="18381"/>
                    <a:pt x="24971" y="12078"/>
                  </a:cubicBezTo>
                  <a:cubicBezTo>
                    <a:pt x="23755" y="5774"/>
                    <a:pt x="16654" y="3196"/>
                    <a:pt x="16654" y="3196"/>
                  </a:cubicBezTo>
                  <a:cubicBezTo>
                    <a:pt x="16654" y="3196"/>
                    <a:pt x="15577" y="3612"/>
                    <a:pt x="14081" y="3612"/>
                  </a:cubicBezTo>
                  <a:cubicBezTo>
                    <a:pt x="13272" y="3612"/>
                    <a:pt x="12341" y="3491"/>
                    <a:pt x="11392" y="3117"/>
                  </a:cubicBezTo>
                  <a:cubicBezTo>
                    <a:pt x="8688" y="2052"/>
                    <a:pt x="9951" y="484"/>
                    <a:pt x="9951" y="484"/>
                  </a:cubicBezTo>
                  <a:cubicBezTo>
                    <a:pt x="9951" y="484"/>
                    <a:pt x="9715" y="301"/>
                    <a:pt x="7666" y="46"/>
                  </a:cubicBezTo>
                  <a:cubicBezTo>
                    <a:pt x="7436" y="17"/>
                    <a:pt x="7196" y="1"/>
                    <a:pt x="6950" y="1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2" name="Google Shape;4672;p44"/>
            <p:cNvSpPr/>
            <p:nvPr/>
          </p:nvSpPr>
          <p:spPr>
            <a:xfrm>
              <a:off x="1504575" y="1825900"/>
              <a:ext cx="293575" cy="140300"/>
            </a:xfrm>
            <a:custGeom>
              <a:rect b="b" l="l" r="r" t="t"/>
              <a:pathLst>
                <a:path extrusionOk="0" h="5612" w="11743">
                  <a:moveTo>
                    <a:pt x="2060" y="1"/>
                  </a:moveTo>
                  <a:cubicBezTo>
                    <a:pt x="1566" y="1"/>
                    <a:pt x="899" y="508"/>
                    <a:pt x="488" y="871"/>
                  </a:cubicBezTo>
                  <a:cubicBezTo>
                    <a:pt x="323" y="1015"/>
                    <a:pt x="0" y="1397"/>
                    <a:pt x="31" y="1614"/>
                  </a:cubicBezTo>
                  <a:cubicBezTo>
                    <a:pt x="134" y="2357"/>
                    <a:pt x="475" y="3483"/>
                    <a:pt x="1918" y="4529"/>
                  </a:cubicBezTo>
                  <a:cubicBezTo>
                    <a:pt x="2998" y="5311"/>
                    <a:pt x="4121" y="5569"/>
                    <a:pt x="5337" y="5569"/>
                  </a:cubicBezTo>
                  <a:cubicBezTo>
                    <a:pt x="6257" y="5569"/>
                    <a:pt x="7231" y="5421"/>
                    <a:pt x="8280" y="5242"/>
                  </a:cubicBezTo>
                  <a:cubicBezTo>
                    <a:pt x="8790" y="5155"/>
                    <a:pt x="9238" y="5121"/>
                    <a:pt x="9628" y="5121"/>
                  </a:cubicBezTo>
                  <a:cubicBezTo>
                    <a:pt x="11102" y="5121"/>
                    <a:pt x="11743" y="5611"/>
                    <a:pt x="11743" y="5611"/>
                  </a:cubicBezTo>
                  <a:cubicBezTo>
                    <a:pt x="11743" y="5611"/>
                    <a:pt x="11337" y="4353"/>
                    <a:pt x="10974" y="3526"/>
                  </a:cubicBezTo>
                  <a:cubicBezTo>
                    <a:pt x="10655" y="2793"/>
                    <a:pt x="9852" y="2128"/>
                    <a:pt x="9170" y="2128"/>
                  </a:cubicBezTo>
                  <a:cubicBezTo>
                    <a:pt x="9080" y="2128"/>
                    <a:pt x="8992" y="2140"/>
                    <a:pt x="8907" y="2164"/>
                  </a:cubicBezTo>
                  <a:cubicBezTo>
                    <a:pt x="8412" y="2308"/>
                    <a:pt x="7247" y="2659"/>
                    <a:pt x="5978" y="2659"/>
                  </a:cubicBezTo>
                  <a:cubicBezTo>
                    <a:pt x="5387" y="2659"/>
                    <a:pt x="4774" y="2583"/>
                    <a:pt x="4195" y="2375"/>
                  </a:cubicBezTo>
                  <a:cubicBezTo>
                    <a:pt x="2831" y="1883"/>
                    <a:pt x="2327" y="1399"/>
                    <a:pt x="2127" y="871"/>
                  </a:cubicBezTo>
                  <a:lnTo>
                    <a:pt x="2342" y="72"/>
                  </a:lnTo>
                  <a:cubicBezTo>
                    <a:pt x="2258" y="23"/>
                    <a:pt x="2163" y="1"/>
                    <a:pt x="2060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3" name="Google Shape;4673;p44"/>
            <p:cNvSpPr/>
            <p:nvPr/>
          </p:nvSpPr>
          <p:spPr>
            <a:xfrm>
              <a:off x="1707550" y="2023700"/>
              <a:ext cx="1271400" cy="924325"/>
            </a:xfrm>
            <a:custGeom>
              <a:rect b="b" l="l" r="r" t="t"/>
              <a:pathLst>
                <a:path extrusionOk="0" h="36973" w="50856">
                  <a:moveTo>
                    <a:pt x="3969" y="1"/>
                  </a:moveTo>
                  <a:cubicBezTo>
                    <a:pt x="3607" y="1"/>
                    <a:pt x="3247" y="54"/>
                    <a:pt x="2895" y="154"/>
                  </a:cubicBezTo>
                  <a:cubicBezTo>
                    <a:pt x="1302" y="607"/>
                    <a:pt x="0" y="1602"/>
                    <a:pt x="2006" y="5923"/>
                  </a:cubicBezTo>
                  <a:cubicBezTo>
                    <a:pt x="3978" y="10176"/>
                    <a:pt x="8263" y="17650"/>
                    <a:pt x="12797" y="22303"/>
                  </a:cubicBezTo>
                  <a:cubicBezTo>
                    <a:pt x="14994" y="24558"/>
                    <a:pt x="18714" y="27739"/>
                    <a:pt x="24470" y="30645"/>
                  </a:cubicBezTo>
                  <a:cubicBezTo>
                    <a:pt x="28493" y="32674"/>
                    <a:pt x="31111" y="33454"/>
                    <a:pt x="34952" y="34599"/>
                  </a:cubicBezTo>
                  <a:cubicBezTo>
                    <a:pt x="36126" y="34949"/>
                    <a:pt x="36992" y="35114"/>
                    <a:pt x="39200" y="35941"/>
                  </a:cubicBezTo>
                  <a:cubicBezTo>
                    <a:pt x="40889" y="36575"/>
                    <a:pt x="42896" y="36972"/>
                    <a:pt x="44617" y="36972"/>
                  </a:cubicBezTo>
                  <a:cubicBezTo>
                    <a:pt x="45143" y="36972"/>
                    <a:pt x="45642" y="36935"/>
                    <a:pt x="46097" y="36856"/>
                  </a:cubicBezTo>
                  <a:cubicBezTo>
                    <a:pt x="48040" y="36521"/>
                    <a:pt x="48689" y="36092"/>
                    <a:pt x="48792" y="35671"/>
                  </a:cubicBezTo>
                  <a:cubicBezTo>
                    <a:pt x="48913" y="35181"/>
                    <a:pt x="48554" y="34896"/>
                    <a:pt x="47786" y="34896"/>
                  </a:cubicBezTo>
                  <a:cubicBezTo>
                    <a:pt x="47723" y="34896"/>
                    <a:pt x="47656" y="34898"/>
                    <a:pt x="47587" y="34902"/>
                  </a:cubicBezTo>
                  <a:cubicBezTo>
                    <a:pt x="47123" y="34928"/>
                    <a:pt x="46503" y="35003"/>
                    <a:pt x="45755" y="35003"/>
                  </a:cubicBezTo>
                  <a:cubicBezTo>
                    <a:pt x="45046" y="35003"/>
                    <a:pt x="44221" y="34936"/>
                    <a:pt x="43302" y="34695"/>
                  </a:cubicBezTo>
                  <a:cubicBezTo>
                    <a:pt x="43302" y="34695"/>
                    <a:pt x="45289" y="34680"/>
                    <a:pt x="46477" y="34567"/>
                  </a:cubicBezTo>
                  <a:cubicBezTo>
                    <a:pt x="47662" y="34453"/>
                    <a:pt x="48799" y="34161"/>
                    <a:pt x="49565" y="33854"/>
                  </a:cubicBezTo>
                  <a:cubicBezTo>
                    <a:pt x="50509" y="33477"/>
                    <a:pt x="50856" y="32021"/>
                    <a:pt x="49977" y="32021"/>
                  </a:cubicBezTo>
                  <a:cubicBezTo>
                    <a:pt x="49968" y="32021"/>
                    <a:pt x="49959" y="32021"/>
                    <a:pt x="49950" y="32021"/>
                  </a:cubicBezTo>
                  <a:cubicBezTo>
                    <a:pt x="49031" y="32049"/>
                    <a:pt x="48337" y="32322"/>
                    <a:pt x="46576" y="32464"/>
                  </a:cubicBezTo>
                  <a:cubicBezTo>
                    <a:pt x="46214" y="32493"/>
                    <a:pt x="45873" y="32504"/>
                    <a:pt x="45562" y="32504"/>
                  </a:cubicBezTo>
                  <a:cubicBezTo>
                    <a:pt x="44495" y="32504"/>
                    <a:pt x="43777" y="32372"/>
                    <a:pt x="43777" y="32372"/>
                  </a:cubicBezTo>
                  <a:cubicBezTo>
                    <a:pt x="43777" y="32372"/>
                    <a:pt x="45678" y="32116"/>
                    <a:pt x="47229" y="31600"/>
                  </a:cubicBezTo>
                  <a:cubicBezTo>
                    <a:pt x="48779" y="31085"/>
                    <a:pt x="49312" y="30554"/>
                    <a:pt x="49645" y="30185"/>
                  </a:cubicBezTo>
                  <a:cubicBezTo>
                    <a:pt x="49947" y="29849"/>
                    <a:pt x="49916" y="29069"/>
                    <a:pt x="49061" y="29069"/>
                  </a:cubicBezTo>
                  <a:cubicBezTo>
                    <a:pt x="48975" y="29069"/>
                    <a:pt x="48881" y="29077"/>
                    <a:pt x="48777" y="29094"/>
                  </a:cubicBezTo>
                  <a:cubicBezTo>
                    <a:pt x="47763" y="29261"/>
                    <a:pt x="46554" y="29910"/>
                    <a:pt x="44572" y="29929"/>
                  </a:cubicBezTo>
                  <a:cubicBezTo>
                    <a:pt x="44518" y="29930"/>
                    <a:pt x="44464" y="29930"/>
                    <a:pt x="44411" y="29930"/>
                  </a:cubicBezTo>
                  <a:cubicBezTo>
                    <a:pt x="43054" y="29930"/>
                    <a:pt x="42115" y="29747"/>
                    <a:pt x="42297" y="29536"/>
                  </a:cubicBezTo>
                  <a:cubicBezTo>
                    <a:pt x="42486" y="29317"/>
                    <a:pt x="43335" y="29369"/>
                    <a:pt x="44445" y="28778"/>
                  </a:cubicBezTo>
                  <a:cubicBezTo>
                    <a:pt x="45506" y="28216"/>
                    <a:pt x="46213" y="27032"/>
                    <a:pt x="45850" y="26461"/>
                  </a:cubicBezTo>
                  <a:cubicBezTo>
                    <a:pt x="45723" y="26262"/>
                    <a:pt x="45635" y="26184"/>
                    <a:pt x="45525" y="26184"/>
                  </a:cubicBezTo>
                  <a:cubicBezTo>
                    <a:pt x="45319" y="26184"/>
                    <a:pt x="45033" y="26455"/>
                    <a:pt x="44265" y="26721"/>
                  </a:cubicBezTo>
                  <a:cubicBezTo>
                    <a:pt x="43083" y="27131"/>
                    <a:pt x="41906" y="27041"/>
                    <a:pt x="40291" y="27749"/>
                  </a:cubicBezTo>
                  <a:cubicBezTo>
                    <a:pt x="38867" y="28372"/>
                    <a:pt x="37918" y="28731"/>
                    <a:pt x="36483" y="28931"/>
                  </a:cubicBezTo>
                  <a:cubicBezTo>
                    <a:pt x="36289" y="28958"/>
                    <a:pt x="36076" y="28972"/>
                    <a:pt x="35844" y="28972"/>
                  </a:cubicBezTo>
                  <a:cubicBezTo>
                    <a:pt x="34358" y="28972"/>
                    <a:pt x="32075" y="28383"/>
                    <a:pt x="28785" y="26738"/>
                  </a:cubicBezTo>
                  <a:cubicBezTo>
                    <a:pt x="24296" y="24495"/>
                    <a:pt x="20531" y="22077"/>
                    <a:pt x="17428" y="18426"/>
                  </a:cubicBezTo>
                  <a:cubicBezTo>
                    <a:pt x="13506" y="13808"/>
                    <a:pt x="9771" y="6041"/>
                    <a:pt x="8441" y="3479"/>
                  </a:cubicBezTo>
                  <a:cubicBezTo>
                    <a:pt x="7148" y="987"/>
                    <a:pt x="5530" y="1"/>
                    <a:pt x="3969" y="1"/>
                  </a:cubicBezTo>
                  <a:close/>
                </a:path>
              </a:pathLst>
            </a:custGeom>
            <a:solidFill>
              <a:srgbClr val="C77B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4" name="Google Shape;4674;p44"/>
            <p:cNvSpPr/>
            <p:nvPr/>
          </p:nvSpPr>
          <p:spPr>
            <a:xfrm>
              <a:off x="1706950" y="2010750"/>
              <a:ext cx="403700" cy="529300"/>
            </a:xfrm>
            <a:custGeom>
              <a:rect b="b" l="l" r="r" t="t"/>
              <a:pathLst>
                <a:path extrusionOk="0" h="21172" w="16148">
                  <a:moveTo>
                    <a:pt x="4368" y="1"/>
                  </a:moveTo>
                  <a:cubicBezTo>
                    <a:pt x="3685" y="1"/>
                    <a:pt x="3085" y="223"/>
                    <a:pt x="2619" y="451"/>
                  </a:cubicBezTo>
                  <a:cubicBezTo>
                    <a:pt x="1165" y="1164"/>
                    <a:pt x="1" y="2554"/>
                    <a:pt x="1062" y="5782"/>
                  </a:cubicBezTo>
                  <a:cubicBezTo>
                    <a:pt x="2125" y="9010"/>
                    <a:pt x="5929" y="15183"/>
                    <a:pt x="7832" y="17788"/>
                  </a:cubicBezTo>
                  <a:cubicBezTo>
                    <a:pt x="9732" y="20394"/>
                    <a:pt x="10437" y="21171"/>
                    <a:pt x="10437" y="21171"/>
                  </a:cubicBezTo>
                  <a:cubicBezTo>
                    <a:pt x="10437" y="21171"/>
                    <a:pt x="14101" y="20179"/>
                    <a:pt x="16148" y="16820"/>
                  </a:cubicBezTo>
                  <a:cubicBezTo>
                    <a:pt x="16148" y="16820"/>
                    <a:pt x="14909" y="15103"/>
                    <a:pt x="13349" y="12378"/>
                  </a:cubicBezTo>
                  <a:cubicBezTo>
                    <a:pt x="11790" y="9650"/>
                    <a:pt x="9017" y="3473"/>
                    <a:pt x="7256" y="1503"/>
                  </a:cubicBezTo>
                  <a:cubicBezTo>
                    <a:pt x="6230" y="356"/>
                    <a:pt x="5233" y="1"/>
                    <a:pt x="4368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5" name="Google Shape;4675;p44"/>
            <p:cNvSpPr/>
            <p:nvPr/>
          </p:nvSpPr>
          <p:spPr>
            <a:xfrm>
              <a:off x="1947625" y="2405350"/>
              <a:ext cx="207125" cy="198725"/>
            </a:xfrm>
            <a:custGeom>
              <a:rect b="b" l="l" r="r" t="t"/>
              <a:pathLst>
                <a:path extrusionOk="0" h="7949" w="8285">
                  <a:moveTo>
                    <a:pt x="6111" y="0"/>
                  </a:moveTo>
                  <a:cubicBezTo>
                    <a:pt x="5970" y="0"/>
                    <a:pt x="5870" y="84"/>
                    <a:pt x="5870" y="84"/>
                  </a:cubicBezTo>
                  <a:lnTo>
                    <a:pt x="6154" y="505"/>
                  </a:lnTo>
                  <a:cubicBezTo>
                    <a:pt x="6154" y="505"/>
                    <a:pt x="5733" y="1908"/>
                    <a:pt x="4105" y="3375"/>
                  </a:cubicBezTo>
                  <a:cubicBezTo>
                    <a:pt x="2479" y="4839"/>
                    <a:pt x="662" y="5202"/>
                    <a:pt x="662" y="5202"/>
                  </a:cubicBezTo>
                  <a:lnTo>
                    <a:pt x="219" y="4670"/>
                  </a:lnTo>
                  <a:cubicBezTo>
                    <a:pt x="219" y="4670"/>
                    <a:pt x="0" y="5078"/>
                    <a:pt x="193" y="5329"/>
                  </a:cubicBezTo>
                  <a:cubicBezTo>
                    <a:pt x="387" y="5582"/>
                    <a:pt x="1890" y="7490"/>
                    <a:pt x="2300" y="7859"/>
                  </a:cubicBezTo>
                  <a:cubicBezTo>
                    <a:pt x="2367" y="7920"/>
                    <a:pt x="2474" y="7949"/>
                    <a:pt x="2612" y="7949"/>
                  </a:cubicBezTo>
                  <a:cubicBezTo>
                    <a:pt x="3322" y="7949"/>
                    <a:pt x="4874" y="7182"/>
                    <a:pt x="6231" y="5980"/>
                  </a:cubicBezTo>
                  <a:cubicBezTo>
                    <a:pt x="7853" y="4543"/>
                    <a:pt x="8284" y="2799"/>
                    <a:pt x="7975" y="2359"/>
                  </a:cubicBezTo>
                  <a:cubicBezTo>
                    <a:pt x="7668" y="1918"/>
                    <a:pt x="6815" y="713"/>
                    <a:pt x="6508" y="260"/>
                  </a:cubicBezTo>
                  <a:cubicBezTo>
                    <a:pt x="6370" y="56"/>
                    <a:pt x="6227" y="0"/>
                    <a:pt x="6111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mmagine che contiene screenshot&#10;&#10;Descrizione generata automaticamente" id="4676" name="Google Shape;467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3889" y="611625"/>
            <a:ext cx="4573932" cy="4186721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grpSp>
        <p:nvGrpSpPr>
          <p:cNvPr id="4677" name="Google Shape;4677;p44"/>
          <p:cNvGrpSpPr/>
          <p:nvPr/>
        </p:nvGrpSpPr>
        <p:grpSpPr>
          <a:xfrm>
            <a:off x="1601974" y="1138839"/>
            <a:ext cx="1574048" cy="196785"/>
            <a:chOff x="6336019" y="3733725"/>
            <a:chExt cx="2566206" cy="351310"/>
          </a:xfrm>
        </p:grpSpPr>
        <p:sp>
          <p:nvSpPr>
            <p:cNvPr id="4678" name="Google Shape;4678;p44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it-IT" sz="1400" u="none" cap="none" strike="noStrike">
                  <a:solidFill>
                    <a:schemeClr val="dk1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Autore</a:t>
              </a:r>
              <a:endParaRPr b="1" i="0" sz="14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4679" name="Google Shape;4679;p44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0" name="Google Shape;4680;p44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1" name="Google Shape;4681;p44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82" name="Google Shape;4682;p44"/>
          <p:cNvGrpSpPr/>
          <p:nvPr/>
        </p:nvGrpSpPr>
        <p:grpSpPr>
          <a:xfrm flipH="1">
            <a:off x="6299225" y="1285591"/>
            <a:ext cx="1822379" cy="198000"/>
            <a:chOff x="6336019" y="3733725"/>
            <a:chExt cx="2566206" cy="351313"/>
          </a:xfrm>
        </p:grpSpPr>
        <p:sp>
          <p:nvSpPr>
            <p:cNvPr id="4683" name="Google Shape;4683;p44"/>
            <p:cNvSpPr/>
            <p:nvPr/>
          </p:nvSpPr>
          <p:spPr>
            <a:xfrm>
              <a:off x="6336019" y="3733738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it-IT" sz="1400" u="none" cap="none" strike="noStrike">
                  <a:solidFill>
                    <a:schemeClr val="dk1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Descrizione</a:t>
              </a:r>
              <a:endParaRPr b="1" i="0" sz="14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4684" name="Google Shape;4684;p44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5" name="Google Shape;4685;p44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6" name="Google Shape;4686;p44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87" name="Google Shape;4687;p44"/>
          <p:cNvGrpSpPr/>
          <p:nvPr/>
        </p:nvGrpSpPr>
        <p:grpSpPr>
          <a:xfrm flipH="1">
            <a:off x="6692629" y="2906193"/>
            <a:ext cx="1822379" cy="198000"/>
            <a:chOff x="6336019" y="3733725"/>
            <a:chExt cx="2566206" cy="351313"/>
          </a:xfrm>
        </p:grpSpPr>
        <p:sp>
          <p:nvSpPr>
            <p:cNvPr id="4688" name="Google Shape;4688;p44"/>
            <p:cNvSpPr/>
            <p:nvPr/>
          </p:nvSpPr>
          <p:spPr>
            <a:xfrm>
              <a:off x="6336019" y="3733738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it-IT" sz="1400" u="none" cap="none" strike="noStrike">
                  <a:solidFill>
                    <a:schemeClr val="dk1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Commento</a:t>
              </a:r>
              <a:endParaRPr b="1" i="0" sz="14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4689" name="Google Shape;4689;p44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0" name="Google Shape;4690;p44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1" name="Google Shape;4691;p44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92" name="Google Shape;4692;p44"/>
          <p:cNvGrpSpPr/>
          <p:nvPr/>
        </p:nvGrpSpPr>
        <p:grpSpPr>
          <a:xfrm>
            <a:off x="1252383" y="2200228"/>
            <a:ext cx="1866524" cy="196785"/>
            <a:chOff x="6336019" y="3733725"/>
            <a:chExt cx="2566206" cy="351310"/>
          </a:xfrm>
        </p:grpSpPr>
        <p:sp>
          <p:nvSpPr>
            <p:cNvPr id="4693" name="Google Shape;4693;p44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it-IT" sz="1400" u="none" cap="none" strike="noStrike">
                  <a:solidFill>
                    <a:schemeClr val="dk1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Nome Classe</a:t>
              </a:r>
              <a:endParaRPr b="1" i="0" sz="14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4694" name="Google Shape;4694;p44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5" name="Google Shape;4695;p44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6" name="Google Shape;4696;p44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97" name="Google Shape;469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1" name="Shape 4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2" name="Google Shape;4702;p45"/>
          <p:cNvSpPr/>
          <p:nvPr/>
        </p:nvSpPr>
        <p:spPr>
          <a:xfrm rot="-5400000">
            <a:off x="4265496" y="-802624"/>
            <a:ext cx="875400" cy="8881607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3" name="Google Shape;4703;p45"/>
          <p:cNvSpPr/>
          <p:nvPr/>
        </p:nvSpPr>
        <p:spPr>
          <a:xfrm rot="5400000">
            <a:off x="4003105" y="-2909011"/>
            <a:ext cx="875400" cy="8881607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4" name="Google Shape;4704;p45"/>
          <p:cNvSpPr txBox="1"/>
          <p:nvPr>
            <p:ph idx="15" type="title"/>
          </p:nvPr>
        </p:nvSpPr>
        <p:spPr>
          <a:xfrm>
            <a:off x="2221992" y="330874"/>
            <a:ext cx="6561057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3600">
                <a:solidFill>
                  <a:schemeClr val="accent2"/>
                </a:solidFill>
              </a:rPr>
              <a:t>COMPONENTI OFF-THE-SHELF (1)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4705" name="Google Shape;4705;p45"/>
          <p:cNvSpPr txBox="1"/>
          <p:nvPr>
            <p:ph type="ctrTitle"/>
          </p:nvPr>
        </p:nvSpPr>
        <p:spPr>
          <a:xfrm flipH="1">
            <a:off x="991241" y="1853141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JDBC</a:t>
            </a:r>
            <a:endParaRPr/>
          </a:p>
        </p:txBody>
      </p:sp>
      <p:sp>
        <p:nvSpPr>
          <p:cNvPr id="4706" name="Google Shape;4706;p45"/>
          <p:cNvSpPr txBox="1"/>
          <p:nvPr>
            <p:ph idx="1" type="subTitle"/>
          </p:nvPr>
        </p:nvSpPr>
        <p:spPr>
          <a:xfrm flipH="1">
            <a:off x="677730" y="2235679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Libreria per l’accesso e gestione della persistenza dei dati in Java</a:t>
            </a:r>
            <a:endParaRPr/>
          </a:p>
        </p:txBody>
      </p:sp>
      <p:sp>
        <p:nvSpPr>
          <p:cNvPr id="4707" name="Google Shape;4707;p45"/>
          <p:cNvSpPr txBox="1"/>
          <p:nvPr>
            <p:ph idx="2" type="ctrTitle"/>
          </p:nvPr>
        </p:nvSpPr>
        <p:spPr>
          <a:xfrm flipH="1">
            <a:off x="974588" y="3917609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JSTL</a:t>
            </a:r>
            <a:endParaRPr/>
          </a:p>
        </p:txBody>
      </p:sp>
      <p:sp>
        <p:nvSpPr>
          <p:cNvPr id="4708" name="Google Shape;4708;p45"/>
          <p:cNvSpPr txBox="1"/>
          <p:nvPr>
            <p:ph idx="3" type="subTitle"/>
          </p:nvPr>
        </p:nvSpPr>
        <p:spPr>
          <a:xfrm flipH="1">
            <a:off x="406213" y="4275042"/>
            <a:ext cx="2657734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Estensione di JSP. Incorpora un insieme di tag HTML definiti tramite file XML</a:t>
            </a:r>
            <a:endParaRPr/>
          </a:p>
        </p:txBody>
      </p:sp>
      <p:sp>
        <p:nvSpPr>
          <p:cNvPr id="4709" name="Google Shape;4709;p45"/>
          <p:cNvSpPr txBox="1"/>
          <p:nvPr>
            <p:ph idx="6" type="ctrTitle"/>
          </p:nvPr>
        </p:nvSpPr>
        <p:spPr>
          <a:xfrm flipH="1">
            <a:off x="6686547" y="3941279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JQUERY</a:t>
            </a:r>
            <a:endParaRPr/>
          </a:p>
        </p:txBody>
      </p:sp>
      <p:sp>
        <p:nvSpPr>
          <p:cNvPr id="4710" name="Google Shape;4710;p45"/>
          <p:cNvSpPr txBox="1"/>
          <p:nvPr>
            <p:ph idx="7" type="subTitle"/>
          </p:nvPr>
        </p:nvSpPr>
        <p:spPr>
          <a:xfrm flipH="1">
            <a:off x="6440959" y="4335102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Libreria JavaScript per applicazioni web. </a:t>
            </a:r>
            <a:endParaRPr/>
          </a:p>
        </p:txBody>
      </p:sp>
      <p:sp>
        <p:nvSpPr>
          <p:cNvPr id="4711" name="Google Shape;4711;p45"/>
          <p:cNvSpPr txBox="1"/>
          <p:nvPr>
            <p:ph idx="4" type="ctrTitle"/>
          </p:nvPr>
        </p:nvSpPr>
        <p:spPr>
          <a:xfrm flipH="1">
            <a:off x="3791700" y="1853141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GEARHOST</a:t>
            </a:r>
            <a:endParaRPr/>
          </a:p>
        </p:txBody>
      </p:sp>
      <p:sp>
        <p:nvSpPr>
          <p:cNvPr id="4712" name="Google Shape;4712;p45"/>
          <p:cNvSpPr txBox="1"/>
          <p:nvPr>
            <p:ph idx="5" type="subTitle"/>
          </p:nvPr>
        </p:nvSpPr>
        <p:spPr>
          <a:xfrm flipH="1">
            <a:off x="3462718" y="2325078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Hosting databases MYSQL</a:t>
            </a:r>
            <a:endParaRPr/>
          </a:p>
        </p:txBody>
      </p:sp>
      <p:sp>
        <p:nvSpPr>
          <p:cNvPr id="4713" name="Google Shape;4713;p45"/>
          <p:cNvSpPr txBox="1"/>
          <p:nvPr>
            <p:ph idx="8" type="ctrTitle"/>
          </p:nvPr>
        </p:nvSpPr>
        <p:spPr>
          <a:xfrm flipH="1">
            <a:off x="3800175" y="3917609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BOOTSTRAP</a:t>
            </a:r>
            <a:endParaRPr/>
          </a:p>
        </p:txBody>
      </p:sp>
      <p:sp>
        <p:nvSpPr>
          <p:cNvPr id="4714" name="Google Shape;4714;p45"/>
          <p:cNvSpPr txBox="1"/>
          <p:nvPr>
            <p:ph idx="9" type="subTitle"/>
          </p:nvPr>
        </p:nvSpPr>
        <p:spPr>
          <a:xfrm flipH="1">
            <a:off x="3516731" y="4300477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Raccolta di modelli di progettazione basati su HTML e CSS</a:t>
            </a:r>
            <a:endParaRPr/>
          </a:p>
        </p:txBody>
      </p:sp>
      <p:sp>
        <p:nvSpPr>
          <p:cNvPr id="4715" name="Google Shape;4715;p45"/>
          <p:cNvSpPr txBox="1"/>
          <p:nvPr>
            <p:ph idx="13" type="ctrTitle"/>
          </p:nvPr>
        </p:nvSpPr>
        <p:spPr>
          <a:xfrm flipH="1">
            <a:off x="6557122" y="1916853"/>
            <a:ext cx="1819451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JAVASCRIPT</a:t>
            </a:r>
            <a:endParaRPr/>
          </a:p>
        </p:txBody>
      </p:sp>
      <p:sp>
        <p:nvSpPr>
          <p:cNvPr id="4716" name="Google Shape;4716;p45"/>
          <p:cNvSpPr txBox="1"/>
          <p:nvPr>
            <p:ph idx="14" type="subTitle"/>
          </p:nvPr>
        </p:nvSpPr>
        <p:spPr>
          <a:xfrm flipH="1">
            <a:off x="6304228" y="2308838"/>
            <a:ext cx="2373551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Linguaggio di scripting oriento agli oggetti e agli eventi in lato front-end</a:t>
            </a:r>
            <a:endParaRPr/>
          </a:p>
        </p:txBody>
      </p:sp>
      <p:pic>
        <p:nvPicPr>
          <p:cNvPr id="4717" name="Google Shape;471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391" y="1178669"/>
            <a:ext cx="1234301" cy="6653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disegnando&#10;&#10;Descrizione generata automaticamente" id="4718" name="Google Shape;471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9531" y="1106839"/>
            <a:ext cx="849903" cy="84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9" name="Google Shape;4719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92400" y="1033185"/>
            <a:ext cx="997209" cy="9972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disegnando, segnale&#10;&#10;Descrizione generata automaticamente" id="4720" name="Google Shape;4720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4391" y="3321479"/>
            <a:ext cx="1161378" cy="57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disegnando&#10;&#10;Descrizione generata automaticamente" id="4721" name="Google Shape;4721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83713" y="3267410"/>
            <a:ext cx="741538" cy="7415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disegnando&#10;&#10;Descrizione generata automaticamente" id="4722" name="Google Shape;4722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65307" y="3133336"/>
            <a:ext cx="1009685" cy="1009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3" name="Google Shape;4723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7" name="Shape 4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8" name="Google Shape;4728;p46"/>
          <p:cNvSpPr/>
          <p:nvPr/>
        </p:nvSpPr>
        <p:spPr>
          <a:xfrm rot="-5400000">
            <a:off x="4265496" y="-802624"/>
            <a:ext cx="875400" cy="8881607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9" name="Google Shape;4729;p46"/>
          <p:cNvSpPr/>
          <p:nvPr/>
        </p:nvSpPr>
        <p:spPr>
          <a:xfrm rot="5400000">
            <a:off x="4003105" y="-2909011"/>
            <a:ext cx="875400" cy="8881607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0" name="Google Shape;4730;p46"/>
          <p:cNvSpPr txBox="1"/>
          <p:nvPr>
            <p:ph idx="15" type="title"/>
          </p:nvPr>
        </p:nvSpPr>
        <p:spPr>
          <a:xfrm>
            <a:off x="2126870" y="330874"/>
            <a:ext cx="6656179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3600">
                <a:solidFill>
                  <a:schemeClr val="accent2"/>
                </a:solidFill>
              </a:rPr>
              <a:t>COMPONENTI OFF-THE-SHELF (2)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4731" name="Google Shape;4731;p46"/>
          <p:cNvSpPr txBox="1"/>
          <p:nvPr>
            <p:ph type="ctrTitle"/>
          </p:nvPr>
        </p:nvSpPr>
        <p:spPr>
          <a:xfrm flipH="1">
            <a:off x="991242" y="1934097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HTML5</a:t>
            </a:r>
            <a:endParaRPr/>
          </a:p>
        </p:txBody>
      </p:sp>
      <p:sp>
        <p:nvSpPr>
          <p:cNvPr id="4732" name="Google Shape;4732;p46"/>
          <p:cNvSpPr txBox="1"/>
          <p:nvPr>
            <p:ph idx="1" type="subTitle"/>
          </p:nvPr>
        </p:nvSpPr>
        <p:spPr>
          <a:xfrm flipH="1">
            <a:off x="714192" y="2315926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Linguaggio di markup per la strutturazione della pagine</a:t>
            </a:r>
            <a:endParaRPr/>
          </a:p>
        </p:txBody>
      </p:sp>
      <p:sp>
        <p:nvSpPr>
          <p:cNvPr id="4733" name="Google Shape;4733;p46"/>
          <p:cNvSpPr txBox="1"/>
          <p:nvPr>
            <p:ph idx="2" type="ctrTitle"/>
          </p:nvPr>
        </p:nvSpPr>
        <p:spPr>
          <a:xfrm flipH="1">
            <a:off x="991242" y="3923544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TOMCAT</a:t>
            </a:r>
            <a:endParaRPr/>
          </a:p>
        </p:txBody>
      </p:sp>
      <p:sp>
        <p:nvSpPr>
          <p:cNvPr id="4734" name="Google Shape;4734;p46"/>
          <p:cNvSpPr txBox="1"/>
          <p:nvPr>
            <p:ph idx="3" type="subTitle"/>
          </p:nvPr>
        </p:nvSpPr>
        <p:spPr>
          <a:xfrm flipH="1">
            <a:off x="588340" y="4295645"/>
            <a:ext cx="23664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Web server open source per applicazioni web sviluppate in Java</a:t>
            </a:r>
            <a:endParaRPr/>
          </a:p>
        </p:txBody>
      </p:sp>
      <p:sp>
        <p:nvSpPr>
          <p:cNvPr id="4735" name="Google Shape;4735;p46"/>
          <p:cNvSpPr txBox="1"/>
          <p:nvPr>
            <p:ph idx="4" type="ctrTitle"/>
          </p:nvPr>
        </p:nvSpPr>
        <p:spPr>
          <a:xfrm flipH="1">
            <a:off x="3793781" y="1934097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CSS3</a:t>
            </a:r>
            <a:endParaRPr/>
          </a:p>
        </p:txBody>
      </p:sp>
      <p:sp>
        <p:nvSpPr>
          <p:cNvPr id="4736" name="Google Shape;4736;p46"/>
          <p:cNvSpPr txBox="1"/>
          <p:nvPr>
            <p:ph idx="5" type="subTitle"/>
          </p:nvPr>
        </p:nvSpPr>
        <p:spPr>
          <a:xfrm flipH="1">
            <a:off x="3516730" y="2315926"/>
            <a:ext cx="2210959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Linguaggio di formattazione per documenti HTML e XML</a:t>
            </a:r>
            <a:endParaRPr/>
          </a:p>
        </p:txBody>
      </p:sp>
      <p:sp>
        <p:nvSpPr>
          <p:cNvPr id="4737" name="Google Shape;4737;p46"/>
          <p:cNvSpPr txBox="1"/>
          <p:nvPr>
            <p:ph idx="8" type="ctrTitle"/>
          </p:nvPr>
        </p:nvSpPr>
        <p:spPr>
          <a:xfrm flipH="1">
            <a:off x="3793781" y="3914391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FPDF</a:t>
            </a:r>
            <a:endParaRPr/>
          </a:p>
        </p:txBody>
      </p:sp>
      <p:sp>
        <p:nvSpPr>
          <p:cNvPr id="4738" name="Google Shape;4738;p46"/>
          <p:cNvSpPr txBox="1"/>
          <p:nvPr>
            <p:ph idx="9" type="subTitle"/>
          </p:nvPr>
        </p:nvSpPr>
        <p:spPr>
          <a:xfrm flipH="1">
            <a:off x="3497132" y="4340590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Libreria per la creazione di PDF</a:t>
            </a:r>
            <a:endParaRPr/>
          </a:p>
        </p:txBody>
      </p:sp>
      <p:sp>
        <p:nvSpPr>
          <p:cNvPr id="4739" name="Google Shape;4739;p46"/>
          <p:cNvSpPr txBox="1"/>
          <p:nvPr>
            <p:ph idx="13" type="ctrTitle"/>
          </p:nvPr>
        </p:nvSpPr>
        <p:spPr>
          <a:xfrm flipH="1">
            <a:off x="6557122" y="1916853"/>
            <a:ext cx="1819451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AJAX</a:t>
            </a:r>
            <a:endParaRPr/>
          </a:p>
        </p:txBody>
      </p:sp>
      <p:sp>
        <p:nvSpPr>
          <p:cNvPr id="4740" name="Google Shape;4740;p46"/>
          <p:cNvSpPr txBox="1"/>
          <p:nvPr>
            <p:ph idx="14" type="subTitle"/>
          </p:nvPr>
        </p:nvSpPr>
        <p:spPr>
          <a:xfrm flipH="1">
            <a:off x="6102420" y="2304590"/>
            <a:ext cx="2734502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Tecnica di sviluppo software per la realizzazione di applicazioni web interattive</a:t>
            </a:r>
            <a:endParaRPr/>
          </a:p>
        </p:txBody>
      </p:sp>
      <p:pic>
        <p:nvPicPr>
          <p:cNvPr descr="Immagine che contiene segnale&#10;&#10;Descrizione generata automaticamente" id="4741" name="Google Shape;474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3781" y="1067620"/>
            <a:ext cx="995520" cy="99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2" name="Google Shape;474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1197" y="1142949"/>
            <a:ext cx="786571" cy="786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3" name="Google Shape;4743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29895" y="1176056"/>
            <a:ext cx="1473904" cy="711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4" name="Google Shape;4744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5581" y="3091372"/>
            <a:ext cx="1111919" cy="1111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5" name="Google Shape;4745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74706" y="3225809"/>
            <a:ext cx="1305055" cy="8874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stanza&#10;&#10;Descrizione generata automaticamente" id="4746" name="Google Shape;4746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65501" y="3235245"/>
            <a:ext cx="1002692" cy="821878"/>
          </a:xfrm>
          <a:prstGeom prst="rect">
            <a:avLst/>
          </a:prstGeom>
          <a:noFill/>
          <a:ln>
            <a:noFill/>
          </a:ln>
        </p:spPr>
      </p:pic>
      <p:sp>
        <p:nvSpPr>
          <p:cNvPr id="4747" name="Google Shape;4747;p46"/>
          <p:cNvSpPr txBox="1"/>
          <p:nvPr/>
        </p:nvSpPr>
        <p:spPr>
          <a:xfrm flipH="1">
            <a:off x="6686547" y="3913822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ExtraLight"/>
              <a:buNone/>
            </a:pPr>
            <a:r>
              <a:rPr b="0" i="0" lang="it-IT" sz="22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MYSQL</a:t>
            </a:r>
            <a:endParaRPr/>
          </a:p>
        </p:txBody>
      </p:sp>
      <p:sp>
        <p:nvSpPr>
          <p:cNvPr id="4748" name="Google Shape;4748;p46"/>
          <p:cNvSpPr txBox="1"/>
          <p:nvPr/>
        </p:nvSpPr>
        <p:spPr>
          <a:xfrm flipH="1">
            <a:off x="6409497" y="4268100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</a:pPr>
            <a:r>
              <a:rPr b="0" i="0" lang="it-IT" sz="14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Sistema di gestione di database relazionali</a:t>
            </a:r>
            <a:endParaRPr/>
          </a:p>
        </p:txBody>
      </p:sp>
      <p:pic>
        <p:nvPicPr>
          <p:cNvPr id="4749" name="Google Shape;4749;p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3" name="Shape 4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4" name="Google Shape;4754;p47"/>
          <p:cNvSpPr txBox="1"/>
          <p:nvPr>
            <p:ph type="title"/>
          </p:nvPr>
        </p:nvSpPr>
        <p:spPr>
          <a:xfrm>
            <a:off x="494279" y="344146"/>
            <a:ext cx="50565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DESIGN PATTERN</a:t>
            </a:r>
            <a:endParaRPr/>
          </a:p>
        </p:txBody>
      </p:sp>
      <p:sp>
        <p:nvSpPr>
          <p:cNvPr id="4755" name="Google Shape;4755;p47"/>
          <p:cNvSpPr/>
          <p:nvPr/>
        </p:nvSpPr>
        <p:spPr>
          <a:xfrm>
            <a:off x="4324350" y="1428472"/>
            <a:ext cx="2362200" cy="15948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6" name="Google Shape;4756;p47"/>
          <p:cNvSpPr/>
          <p:nvPr/>
        </p:nvSpPr>
        <p:spPr>
          <a:xfrm>
            <a:off x="-495300" y="3008700"/>
            <a:ext cx="2209800" cy="15948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7" name="Google Shape;4757;p47"/>
          <p:cNvSpPr txBox="1"/>
          <p:nvPr>
            <p:ph idx="4294967295" type="ctrTitle"/>
          </p:nvPr>
        </p:nvSpPr>
        <p:spPr>
          <a:xfrm flipH="1">
            <a:off x="2700574" y="1772610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22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SINGLETON</a:t>
            </a:r>
            <a:endParaRPr b="0" i="0" sz="2200" u="none" cap="none" strike="noStrike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4758" name="Google Shape;4758;p47"/>
          <p:cNvSpPr txBox="1"/>
          <p:nvPr>
            <p:ph idx="4294967295" type="ctrTitle"/>
          </p:nvPr>
        </p:nvSpPr>
        <p:spPr>
          <a:xfrm flipH="1">
            <a:off x="4530900" y="1936972"/>
            <a:ext cx="879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60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01</a:t>
            </a:r>
            <a:endParaRPr b="0" i="0" sz="6000" u="none" cap="none" strike="noStrike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4759" name="Google Shape;4759;p47"/>
          <p:cNvSpPr txBox="1"/>
          <p:nvPr>
            <p:ph idx="4294967295" type="ctrTitle"/>
          </p:nvPr>
        </p:nvSpPr>
        <p:spPr>
          <a:xfrm>
            <a:off x="1773790" y="3305724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22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DAO</a:t>
            </a:r>
            <a:endParaRPr b="0" i="0" sz="2200" u="none" cap="none" strike="noStrike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4760" name="Google Shape;4760;p47"/>
          <p:cNvSpPr txBox="1"/>
          <p:nvPr>
            <p:ph idx="4294967295" type="ctrTitle"/>
          </p:nvPr>
        </p:nvSpPr>
        <p:spPr>
          <a:xfrm>
            <a:off x="460700" y="3449626"/>
            <a:ext cx="1122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60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02</a:t>
            </a:r>
            <a:endParaRPr b="0" i="0" sz="6000" u="none" cap="none" strike="noStrike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pic>
        <p:nvPicPr>
          <p:cNvPr id="4761" name="Google Shape;476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8638" y="1325262"/>
            <a:ext cx="2693501" cy="16834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cappello&#10;&#10;Descrizione generata automaticamente" id="4762" name="Google Shape;476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0873" y="3488464"/>
            <a:ext cx="626225" cy="86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3" name="Google Shape;4763;p47"/>
          <p:cNvSpPr/>
          <p:nvPr/>
        </p:nvSpPr>
        <p:spPr>
          <a:xfrm>
            <a:off x="5004045" y="3556562"/>
            <a:ext cx="1387829" cy="73205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5400">
            <a:solidFill>
              <a:srgbClr val="2433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600" u="none" cap="none" strike="noStrik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DAO</a:t>
            </a:r>
            <a:endParaRPr/>
          </a:p>
        </p:txBody>
      </p:sp>
      <p:sp>
        <p:nvSpPr>
          <p:cNvPr id="4764" name="Google Shape;4764;p47"/>
          <p:cNvSpPr/>
          <p:nvPr/>
        </p:nvSpPr>
        <p:spPr>
          <a:xfrm>
            <a:off x="2942169" y="3557171"/>
            <a:ext cx="1694697" cy="73205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5400">
            <a:solidFill>
              <a:srgbClr val="2433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600" u="none" cap="none" strike="noStrik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WEB APPLICATION</a:t>
            </a:r>
            <a:endParaRPr/>
          </a:p>
        </p:txBody>
      </p:sp>
      <p:cxnSp>
        <p:nvCxnSpPr>
          <p:cNvPr id="4765" name="Google Shape;4765;p47"/>
          <p:cNvCxnSpPr>
            <a:stCxn id="4764" idx="3"/>
            <a:endCxn id="4763" idx="1"/>
          </p:cNvCxnSpPr>
          <p:nvPr/>
        </p:nvCxnSpPr>
        <p:spPr>
          <a:xfrm flipH="1" rot="10800000">
            <a:off x="4636866" y="3922598"/>
            <a:ext cx="367200" cy="600"/>
          </a:xfrm>
          <a:prstGeom prst="straightConnector1">
            <a:avLst/>
          </a:prstGeom>
          <a:noFill/>
          <a:ln cap="flat" cmpd="sng" w="9525">
            <a:solidFill>
              <a:srgbClr val="2D438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66" name="Google Shape;4766;p47"/>
          <p:cNvCxnSpPr>
            <a:stCxn id="4763" idx="3"/>
            <a:endCxn id="4762" idx="1"/>
          </p:cNvCxnSpPr>
          <p:nvPr/>
        </p:nvCxnSpPr>
        <p:spPr>
          <a:xfrm>
            <a:off x="6391874" y="3922589"/>
            <a:ext cx="539100" cy="0"/>
          </a:xfrm>
          <a:prstGeom prst="straightConnector1">
            <a:avLst/>
          </a:prstGeom>
          <a:noFill/>
          <a:ln cap="flat" cmpd="sng" w="9525">
            <a:solidFill>
              <a:srgbClr val="2D438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67" name="Google Shape;4767;p47"/>
          <p:cNvCxnSpPr>
            <a:stCxn id="4763" idx="1"/>
            <a:endCxn id="4764" idx="3"/>
          </p:cNvCxnSpPr>
          <p:nvPr/>
        </p:nvCxnSpPr>
        <p:spPr>
          <a:xfrm flipH="1">
            <a:off x="4636845" y="3922589"/>
            <a:ext cx="367200" cy="600"/>
          </a:xfrm>
          <a:prstGeom prst="straightConnector1">
            <a:avLst/>
          </a:prstGeom>
          <a:noFill/>
          <a:ln cap="flat" cmpd="sng" w="9525">
            <a:solidFill>
              <a:srgbClr val="2D438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68" name="Google Shape;4768;p47"/>
          <p:cNvCxnSpPr>
            <a:stCxn id="4762" idx="1"/>
            <a:endCxn id="4763" idx="3"/>
          </p:cNvCxnSpPr>
          <p:nvPr/>
        </p:nvCxnSpPr>
        <p:spPr>
          <a:xfrm rot="10800000">
            <a:off x="6391773" y="3922589"/>
            <a:ext cx="539100" cy="0"/>
          </a:xfrm>
          <a:prstGeom prst="straightConnector1">
            <a:avLst/>
          </a:prstGeom>
          <a:noFill/>
          <a:ln cap="flat" cmpd="sng" w="9525">
            <a:solidFill>
              <a:srgbClr val="2D4386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769" name="Google Shape;4769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split orient="vert"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3" name="Shape 4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4" name="Google Shape;4774;p48"/>
          <p:cNvGrpSpPr/>
          <p:nvPr/>
        </p:nvGrpSpPr>
        <p:grpSpPr>
          <a:xfrm>
            <a:off x="3175367" y="2465947"/>
            <a:ext cx="3905480" cy="2677553"/>
            <a:chOff x="3555975" y="2466200"/>
            <a:chExt cx="1348950" cy="924825"/>
          </a:xfrm>
        </p:grpSpPr>
        <p:sp>
          <p:nvSpPr>
            <p:cNvPr id="4775" name="Google Shape;4775;p48"/>
            <p:cNvSpPr/>
            <p:nvPr/>
          </p:nvSpPr>
          <p:spPr>
            <a:xfrm>
              <a:off x="3563500" y="2639025"/>
              <a:ext cx="1338550" cy="752000"/>
            </a:xfrm>
            <a:custGeom>
              <a:rect b="b" l="l" r="r" t="t"/>
              <a:pathLst>
                <a:path extrusionOk="0" h="30080" w="53542">
                  <a:moveTo>
                    <a:pt x="41169" y="1"/>
                  </a:moveTo>
                  <a:cubicBezTo>
                    <a:pt x="39089" y="1"/>
                    <a:pt x="4445" y="15378"/>
                    <a:pt x="4445" y="15378"/>
                  </a:cubicBezTo>
                  <a:cubicBezTo>
                    <a:pt x="4445" y="15378"/>
                    <a:pt x="369" y="19596"/>
                    <a:pt x="130" y="20078"/>
                  </a:cubicBezTo>
                  <a:cubicBezTo>
                    <a:pt x="0" y="20342"/>
                    <a:pt x="144" y="20459"/>
                    <a:pt x="825" y="20459"/>
                  </a:cubicBezTo>
                  <a:cubicBezTo>
                    <a:pt x="1147" y="20459"/>
                    <a:pt x="1590" y="20433"/>
                    <a:pt x="2180" y="20383"/>
                  </a:cubicBezTo>
                  <a:cubicBezTo>
                    <a:pt x="4092" y="20223"/>
                    <a:pt x="10108" y="19301"/>
                    <a:pt x="10108" y="19301"/>
                  </a:cubicBezTo>
                  <a:lnTo>
                    <a:pt x="15006" y="16473"/>
                  </a:lnTo>
                  <a:cubicBezTo>
                    <a:pt x="15006" y="16473"/>
                    <a:pt x="15788" y="18232"/>
                    <a:pt x="17836" y="19415"/>
                  </a:cubicBezTo>
                  <a:lnTo>
                    <a:pt x="36158" y="29992"/>
                  </a:lnTo>
                  <a:cubicBezTo>
                    <a:pt x="36258" y="30050"/>
                    <a:pt x="36389" y="30080"/>
                    <a:pt x="36520" y="30080"/>
                  </a:cubicBezTo>
                  <a:cubicBezTo>
                    <a:pt x="36651" y="30080"/>
                    <a:pt x="36783" y="30050"/>
                    <a:pt x="36883" y="29992"/>
                  </a:cubicBezTo>
                  <a:lnTo>
                    <a:pt x="53341" y="20490"/>
                  </a:lnTo>
                  <a:cubicBezTo>
                    <a:pt x="53541" y="20375"/>
                    <a:pt x="53541" y="20188"/>
                    <a:pt x="53341" y="20072"/>
                  </a:cubicBezTo>
                  <a:lnTo>
                    <a:pt x="31056" y="7206"/>
                  </a:lnTo>
                  <a:lnTo>
                    <a:pt x="41247" y="1321"/>
                  </a:lnTo>
                  <a:cubicBezTo>
                    <a:pt x="41247" y="1321"/>
                    <a:pt x="42206" y="560"/>
                    <a:pt x="41247" y="15"/>
                  </a:cubicBezTo>
                  <a:cubicBezTo>
                    <a:pt x="41231" y="5"/>
                    <a:pt x="41205" y="1"/>
                    <a:pt x="41169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6" name="Google Shape;4776;p48"/>
            <p:cNvSpPr/>
            <p:nvPr/>
          </p:nvSpPr>
          <p:spPr>
            <a:xfrm>
              <a:off x="3600175" y="2793825"/>
              <a:ext cx="348200" cy="334775"/>
            </a:xfrm>
            <a:custGeom>
              <a:rect b="b" l="l" r="r" t="t"/>
              <a:pathLst>
                <a:path extrusionOk="0" h="13391" w="13928">
                  <a:moveTo>
                    <a:pt x="13927" y="0"/>
                  </a:moveTo>
                  <a:lnTo>
                    <a:pt x="3946" y="5780"/>
                  </a:lnTo>
                  <a:lnTo>
                    <a:pt x="0" y="10928"/>
                  </a:lnTo>
                  <a:cubicBezTo>
                    <a:pt x="89" y="10858"/>
                    <a:pt x="198" y="10821"/>
                    <a:pt x="321" y="10821"/>
                  </a:cubicBezTo>
                  <a:cubicBezTo>
                    <a:pt x="456" y="10821"/>
                    <a:pt x="608" y="10865"/>
                    <a:pt x="769" y="10958"/>
                  </a:cubicBezTo>
                  <a:cubicBezTo>
                    <a:pt x="1323" y="11277"/>
                    <a:pt x="1773" y="12056"/>
                    <a:pt x="1772" y="12695"/>
                  </a:cubicBezTo>
                  <a:cubicBezTo>
                    <a:pt x="1772" y="13073"/>
                    <a:pt x="1616" y="13318"/>
                    <a:pt x="1374" y="13390"/>
                  </a:cubicBezTo>
                  <a:lnTo>
                    <a:pt x="7790" y="12567"/>
                  </a:lnTo>
                  <a:lnTo>
                    <a:pt x="10689" y="10894"/>
                  </a:lnTo>
                  <a:cubicBezTo>
                    <a:pt x="10689" y="10894"/>
                    <a:pt x="10557" y="9381"/>
                    <a:pt x="9295" y="7193"/>
                  </a:cubicBezTo>
                  <a:cubicBezTo>
                    <a:pt x="8032" y="5004"/>
                    <a:pt x="13927" y="1"/>
                    <a:pt x="13927" y="0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7" name="Google Shape;4777;p48"/>
            <p:cNvSpPr/>
            <p:nvPr/>
          </p:nvSpPr>
          <p:spPr>
            <a:xfrm>
              <a:off x="3600175" y="2793825"/>
              <a:ext cx="348200" cy="334775"/>
            </a:xfrm>
            <a:custGeom>
              <a:rect b="b" l="l" r="r" t="t"/>
              <a:pathLst>
                <a:path extrusionOk="0" h="13391" w="13928">
                  <a:moveTo>
                    <a:pt x="13927" y="0"/>
                  </a:moveTo>
                  <a:lnTo>
                    <a:pt x="3946" y="5780"/>
                  </a:lnTo>
                  <a:lnTo>
                    <a:pt x="0" y="10928"/>
                  </a:lnTo>
                  <a:cubicBezTo>
                    <a:pt x="89" y="10858"/>
                    <a:pt x="198" y="10821"/>
                    <a:pt x="321" y="10821"/>
                  </a:cubicBezTo>
                  <a:cubicBezTo>
                    <a:pt x="456" y="10821"/>
                    <a:pt x="608" y="10865"/>
                    <a:pt x="769" y="10958"/>
                  </a:cubicBezTo>
                  <a:cubicBezTo>
                    <a:pt x="1261" y="11241"/>
                    <a:pt x="1672" y="11888"/>
                    <a:pt x="1756" y="12476"/>
                  </a:cubicBezTo>
                  <a:cubicBezTo>
                    <a:pt x="1767" y="12548"/>
                    <a:pt x="1773" y="12622"/>
                    <a:pt x="1772" y="12695"/>
                  </a:cubicBezTo>
                  <a:cubicBezTo>
                    <a:pt x="1772" y="13073"/>
                    <a:pt x="1616" y="13318"/>
                    <a:pt x="1374" y="13390"/>
                  </a:cubicBezTo>
                  <a:lnTo>
                    <a:pt x="7790" y="12567"/>
                  </a:lnTo>
                  <a:lnTo>
                    <a:pt x="10689" y="10894"/>
                  </a:lnTo>
                  <a:cubicBezTo>
                    <a:pt x="10689" y="10894"/>
                    <a:pt x="10557" y="9381"/>
                    <a:pt x="9295" y="7193"/>
                  </a:cubicBezTo>
                  <a:cubicBezTo>
                    <a:pt x="8032" y="5004"/>
                    <a:pt x="13927" y="1"/>
                    <a:pt x="13927" y="0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8" name="Google Shape;4778;p48"/>
            <p:cNvSpPr/>
            <p:nvPr/>
          </p:nvSpPr>
          <p:spPr>
            <a:xfrm>
              <a:off x="3558100" y="3046025"/>
              <a:ext cx="273075" cy="91175"/>
            </a:xfrm>
            <a:custGeom>
              <a:rect b="b" l="l" r="r" t="t"/>
              <a:pathLst>
                <a:path extrusionOk="0" h="3647" w="10923">
                  <a:moveTo>
                    <a:pt x="9975" y="1"/>
                  </a:moveTo>
                  <a:lnTo>
                    <a:pt x="9473" y="291"/>
                  </a:lnTo>
                  <a:cubicBezTo>
                    <a:pt x="9473" y="291"/>
                    <a:pt x="6149" y="1471"/>
                    <a:pt x="3439" y="2389"/>
                  </a:cubicBezTo>
                  <a:cubicBezTo>
                    <a:pt x="1714" y="2973"/>
                    <a:pt x="238" y="3450"/>
                    <a:pt x="25" y="3450"/>
                  </a:cubicBezTo>
                  <a:cubicBezTo>
                    <a:pt x="12" y="3450"/>
                    <a:pt x="3" y="3449"/>
                    <a:pt x="0" y="3445"/>
                  </a:cubicBezTo>
                  <a:lnTo>
                    <a:pt x="0" y="3445"/>
                  </a:lnTo>
                  <a:cubicBezTo>
                    <a:pt x="71" y="3570"/>
                    <a:pt x="203" y="3646"/>
                    <a:pt x="345" y="3646"/>
                  </a:cubicBezTo>
                  <a:cubicBezTo>
                    <a:pt x="363" y="3646"/>
                    <a:pt x="380" y="3645"/>
                    <a:pt x="398" y="3643"/>
                  </a:cubicBezTo>
                  <a:lnTo>
                    <a:pt x="2882" y="3323"/>
                  </a:lnTo>
                  <a:lnTo>
                    <a:pt x="3053" y="3302"/>
                  </a:lnTo>
                  <a:lnTo>
                    <a:pt x="3058" y="3302"/>
                  </a:lnTo>
                  <a:lnTo>
                    <a:pt x="9473" y="2479"/>
                  </a:lnTo>
                  <a:lnTo>
                    <a:pt x="10922" y="1642"/>
                  </a:lnTo>
                  <a:lnTo>
                    <a:pt x="9975" y="1"/>
                  </a:lnTo>
                  <a:close/>
                </a:path>
              </a:pathLst>
            </a:custGeom>
            <a:solidFill>
              <a:srgbClr val="F2E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9" name="Google Shape;4779;p48"/>
            <p:cNvSpPr/>
            <p:nvPr/>
          </p:nvSpPr>
          <p:spPr>
            <a:xfrm>
              <a:off x="4401175" y="2530750"/>
              <a:ext cx="2800" cy="1625"/>
            </a:xfrm>
            <a:custGeom>
              <a:rect b="b" l="l" r="r" t="t"/>
              <a:pathLst>
                <a:path extrusionOk="0" h="65" w="112">
                  <a:moveTo>
                    <a:pt x="112" y="1"/>
                  </a:moveTo>
                  <a:cubicBezTo>
                    <a:pt x="73" y="21"/>
                    <a:pt x="37" y="42"/>
                    <a:pt x="1" y="64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0" name="Google Shape;4780;p48"/>
            <p:cNvSpPr/>
            <p:nvPr/>
          </p:nvSpPr>
          <p:spPr>
            <a:xfrm>
              <a:off x="4363575" y="2552475"/>
              <a:ext cx="2800" cy="1650"/>
            </a:xfrm>
            <a:custGeom>
              <a:rect b="b" l="l" r="r" t="t"/>
              <a:pathLst>
                <a:path extrusionOk="0" h="66" w="112">
                  <a:moveTo>
                    <a:pt x="111" y="0"/>
                  </a:moveTo>
                  <a:cubicBezTo>
                    <a:pt x="73" y="21"/>
                    <a:pt x="36" y="41"/>
                    <a:pt x="0" y="65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1" name="Google Shape;4781;p48"/>
            <p:cNvSpPr/>
            <p:nvPr/>
          </p:nvSpPr>
          <p:spPr>
            <a:xfrm>
              <a:off x="4325950" y="2574200"/>
              <a:ext cx="2800" cy="1600"/>
            </a:xfrm>
            <a:custGeom>
              <a:rect b="b" l="l" r="r" t="t"/>
              <a:pathLst>
                <a:path extrusionOk="0" h="64" w="112">
                  <a:moveTo>
                    <a:pt x="112" y="0"/>
                  </a:moveTo>
                  <a:cubicBezTo>
                    <a:pt x="73" y="21"/>
                    <a:pt x="36" y="41"/>
                    <a:pt x="1" y="64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2" name="Google Shape;4782;p48"/>
            <p:cNvSpPr/>
            <p:nvPr/>
          </p:nvSpPr>
          <p:spPr>
            <a:xfrm>
              <a:off x="4288325" y="2595900"/>
              <a:ext cx="2775" cy="1625"/>
            </a:xfrm>
            <a:custGeom>
              <a:rect b="b" l="l" r="r" t="t"/>
              <a:pathLst>
                <a:path extrusionOk="0" h="65" w="111">
                  <a:moveTo>
                    <a:pt x="111" y="1"/>
                  </a:moveTo>
                  <a:cubicBezTo>
                    <a:pt x="73" y="21"/>
                    <a:pt x="36" y="42"/>
                    <a:pt x="1" y="65"/>
                  </a:cubicBezTo>
                  <a:lnTo>
                    <a:pt x="111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3" name="Google Shape;4783;p48"/>
            <p:cNvSpPr/>
            <p:nvPr/>
          </p:nvSpPr>
          <p:spPr>
            <a:xfrm>
              <a:off x="3794925" y="3107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4" name="Google Shape;4784;p48"/>
            <p:cNvSpPr/>
            <p:nvPr/>
          </p:nvSpPr>
          <p:spPr>
            <a:xfrm>
              <a:off x="4403950" y="2466200"/>
              <a:ext cx="221550" cy="234275"/>
            </a:xfrm>
            <a:custGeom>
              <a:rect b="b" l="l" r="r" t="t"/>
              <a:pathLst>
                <a:path extrusionOk="0" h="9371" w="8862">
                  <a:moveTo>
                    <a:pt x="4872" y="1"/>
                  </a:moveTo>
                  <a:cubicBezTo>
                    <a:pt x="4581" y="1"/>
                    <a:pt x="4319" y="75"/>
                    <a:pt x="4097" y="218"/>
                  </a:cubicBezTo>
                  <a:lnTo>
                    <a:pt x="1" y="2584"/>
                  </a:lnTo>
                  <a:cubicBezTo>
                    <a:pt x="197" y="2483"/>
                    <a:pt x="420" y="2430"/>
                    <a:pt x="663" y="2430"/>
                  </a:cubicBezTo>
                  <a:cubicBezTo>
                    <a:pt x="1034" y="2430"/>
                    <a:pt x="1452" y="2551"/>
                    <a:pt x="1894" y="2807"/>
                  </a:cubicBezTo>
                  <a:cubicBezTo>
                    <a:pt x="3418" y="3687"/>
                    <a:pt x="4654" y="5825"/>
                    <a:pt x="4654" y="7584"/>
                  </a:cubicBezTo>
                  <a:cubicBezTo>
                    <a:pt x="4654" y="8464"/>
                    <a:pt x="4345" y="9081"/>
                    <a:pt x="3845" y="9371"/>
                  </a:cubicBezTo>
                  <a:lnTo>
                    <a:pt x="8053" y="6941"/>
                  </a:lnTo>
                  <a:cubicBezTo>
                    <a:pt x="8552" y="6652"/>
                    <a:pt x="8861" y="6035"/>
                    <a:pt x="8861" y="5155"/>
                  </a:cubicBezTo>
                  <a:cubicBezTo>
                    <a:pt x="8861" y="3396"/>
                    <a:pt x="7626" y="1256"/>
                    <a:pt x="6103" y="377"/>
                  </a:cubicBezTo>
                  <a:cubicBezTo>
                    <a:pt x="5660" y="121"/>
                    <a:pt x="5242" y="1"/>
                    <a:pt x="4872" y="1"/>
                  </a:cubicBezTo>
                  <a:close/>
                </a:path>
              </a:pathLst>
            </a:custGeom>
            <a:solidFill>
              <a:srgbClr val="F95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5" name="Google Shape;4785;p48"/>
            <p:cNvSpPr/>
            <p:nvPr/>
          </p:nvSpPr>
          <p:spPr>
            <a:xfrm>
              <a:off x="4366350" y="2526925"/>
              <a:ext cx="153925" cy="195250"/>
            </a:xfrm>
            <a:custGeom>
              <a:rect b="b" l="l" r="r" t="t"/>
              <a:pathLst>
                <a:path extrusionOk="0" h="7810" w="6157">
                  <a:moveTo>
                    <a:pt x="2168" y="1"/>
                  </a:moveTo>
                  <a:cubicBezTo>
                    <a:pt x="1924" y="1"/>
                    <a:pt x="1701" y="53"/>
                    <a:pt x="1505" y="154"/>
                  </a:cubicBezTo>
                  <a:lnTo>
                    <a:pt x="1394" y="217"/>
                  </a:lnTo>
                  <a:lnTo>
                    <a:pt x="0" y="1022"/>
                  </a:lnTo>
                  <a:cubicBezTo>
                    <a:pt x="196" y="921"/>
                    <a:pt x="420" y="870"/>
                    <a:pt x="665" y="870"/>
                  </a:cubicBezTo>
                  <a:cubicBezTo>
                    <a:pt x="724" y="870"/>
                    <a:pt x="784" y="873"/>
                    <a:pt x="846" y="879"/>
                  </a:cubicBezTo>
                  <a:cubicBezTo>
                    <a:pt x="1169" y="912"/>
                    <a:pt x="1523" y="1032"/>
                    <a:pt x="1893" y="1245"/>
                  </a:cubicBezTo>
                  <a:cubicBezTo>
                    <a:pt x="3417" y="2125"/>
                    <a:pt x="4653" y="4264"/>
                    <a:pt x="4653" y="6024"/>
                  </a:cubicBezTo>
                  <a:cubicBezTo>
                    <a:pt x="4653" y="6452"/>
                    <a:pt x="4578" y="6818"/>
                    <a:pt x="4445" y="7114"/>
                  </a:cubicBezTo>
                  <a:cubicBezTo>
                    <a:pt x="4306" y="7426"/>
                    <a:pt x="4102" y="7660"/>
                    <a:pt x="3848" y="7808"/>
                  </a:cubicBezTo>
                  <a:lnTo>
                    <a:pt x="3848" y="7808"/>
                  </a:lnTo>
                  <a:lnTo>
                    <a:pt x="5349" y="6941"/>
                  </a:lnTo>
                  <a:cubicBezTo>
                    <a:pt x="5849" y="6652"/>
                    <a:pt x="6156" y="6035"/>
                    <a:pt x="6156" y="5155"/>
                  </a:cubicBezTo>
                  <a:cubicBezTo>
                    <a:pt x="6156" y="3396"/>
                    <a:pt x="4922" y="1256"/>
                    <a:pt x="3398" y="377"/>
                  </a:cubicBezTo>
                  <a:cubicBezTo>
                    <a:pt x="2956" y="121"/>
                    <a:pt x="2538" y="1"/>
                    <a:pt x="2168" y="1"/>
                  </a:cubicBezTo>
                  <a:close/>
                  <a:moveTo>
                    <a:pt x="3848" y="7808"/>
                  </a:moveTo>
                  <a:lnTo>
                    <a:pt x="3845" y="7810"/>
                  </a:lnTo>
                  <a:cubicBezTo>
                    <a:pt x="3846" y="7809"/>
                    <a:pt x="3847" y="7808"/>
                    <a:pt x="3848" y="7808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6" name="Google Shape;4786;p48"/>
            <p:cNvSpPr/>
            <p:nvPr/>
          </p:nvSpPr>
          <p:spPr>
            <a:xfrm>
              <a:off x="4328725" y="2548675"/>
              <a:ext cx="153950" cy="195225"/>
            </a:xfrm>
            <a:custGeom>
              <a:rect b="b" l="l" r="r" t="t"/>
              <a:pathLst>
                <a:path extrusionOk="0" h="7809" w="6158">
                  <a:moveTo>
                    <a:pt x="2166" y="0"/>
                  </a:moveTo>
                  <a:cubicBezTo>
                    <a:pt x="1923" y="0"/>
                    <a:pt x="1701" y="52"/>
                    <a:pt x="1505" y="152"/>
                  </a:cubicBezTo>
                  <a:lnTo>
                    <a:pt x="1394" y="216"/>
                  </a:lnTo>
                  <a:lnTo>
                    <a:pt x="1" y="1021"/>
                  </a:lnTo>
                  <a:cubicBezTo>
                    <a:pt x="197" y="920"/>
                    <a:pt x="421" y="868"/>
                    <a:pt x="665" y="868"/>
                  </a:cubicBezTo>
                  <a:cubicBezTo>
                    <a:pt x="725" y="868"/>
                    <a:pt x="785" y="871"/>
                    <a:pt x="846" y="877"/>
                  </a:cubicBezTo>
                  <a:cubicBezTo>
                    <a:pt x="1171" y="911"/>
                    <a:pt x="1523" y="1031"/>
                    <a:pt x="1895" y="1244"/>
                  </a:cubicBezTo>
                  <a:cubicBezTo>
                    <a:pt x="1983" y="1296"/>
                    <a:pt x="2071" y="1352"/>
                    <a:pt x="2158" y="1412"/>
                  </a:cubicBezTo>
                  <a:cubicBezTo>
                    <a:pt x="3471" y="2315"/>
                    <a:pt x="4515" y="4122"/>
                    <a:pt x="4640" y="5710"/>
                  </a:cubicBezTo>
                  <a:cubicBezTo>
                    <a:pt x="4649" y="5815"/>
                    <a:pt x="4653" y="5920"/>
                    <a:pt x="4653" y="6022"/>
                  </a:cubicBezTo>
                  <a:cubicBezTo>
                    <a:pt x="4653" y="6451"/>
                    <a:pt x="4580" y="6816"/>
                    <a:pt x="4447" y="7113"/>
                  </a:cubicBezTo>
                  <a:cubicBezTo>
                    <a:pt x="4306" y="7424"/>
                    <a:pt x="4102" y="7659"/>
                    <a:pt x="3848" y="7806"/>
                  </a:cubicBezTo>
                  <a:lnTo>
                    <a:pt x="3848" y="7806"/>
                  </a:lnTo>
                  <a:lnTo>
                    <a:pt x="5350" y="6940"/>
                  </a:lnTo>
                  <a:cubicBezTo>
                    <a:pt x="5607" y="6792"/>
                    <a:pt x="5812" y="6557"/>
                    <a:pt x="5952" y="6244"/>
                  </a:cubicBezTo>
                  <a:cubicBezTo>
                    <a:pt x="6084" y="5948"/>
                    <a:pt x="6158" y="5582"/>
                    <a:pt x="6158" y="5154"/>
                  </a:cubicBezTo>
                  <a:cubicBezTo>
                    <a:pt x="6158" y="3394"/>
                    <a:pt x="4922" y="1255"/>
                    <a:pt x="3400" y="375"/>
                  </a:cubicBezTo>
                  <a:cubicBezTo>
                    <a:pt x="3028" y="162"/>
                    <a:pt x="2674" y="42"/>
                    <a:pt x="2352" y="10"/>
                  </a:cubicBezTo>
                  <a:cubicBezTo>
                    <a:pt x="2289" y="3"/>
                    <a:pt x="2227" y="0"/>
                    <a:pt x="2166" y="0"/>
                  </a:cubicBezTo>
                  <a:close/>
                  <a:moveTo>
                    <a:pt x="3848" y="7806"/>
                  </a:moveTo>
                  <a:lnTo>
                    <a:pt x="3845" y="7808"/>
                  </a:lnTo>
                  <a:cubicBezTo>
                    <a:pt x="3846" y="7808"/>
                    <a:pt x="3847" y="7807"/>
                    <a:pt x="3848" y="7806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7" name="Google Shape;4787;p48"/>
            <p:cNvSpPr/>
            <p:nvPr/>
          </p:nvSpPr>
          <p:spPr>
            <a:xfrm>
              <a:off x="4291075" y="2570350"/>
              <a:ext cx="153975" cy="195275"/>
            </a:xfrm>
            <a:custGeom>
              <a:rect b="b" l="l" r="r" t="t"/>
              <a:pathLst>
                <a:path extrusionOk="0" h="7811" w="6159">
                  <a:moveTo>
                    <a:pt x="2169" y="1"/>
                  </a:moveTo>
                  <a:cubicBezTo>
                    <a:pt x="1925" y="1"/>
                    <a:pt x="1702" y="53"/>
                    <a:pt x="1505" y="154"/>
                  </a:cubicBezTo>
                  <a:lnTo>
                    <a:pt x="1394" y="218"/>
                  </a:lnTo>
                  <a:lnTo>
                    <a:pt x="1" y="1023"/>
                  </a:lnTo>
                  <a:cubicBezTo>
                    <a:pt x="197" y="922"/>
                    <a:pt x="420" y="870"/>
                    <a:pt x="664" y="870"/>
                  </a:cubicBezTo>
                  <a:cubicBezTo>
                    <a:pt x="724" y="870"/>
                    <a:pt x="785" y="873"/>
                    <a:pt x="848" y="879"/>
                  </a:cubicBezTo>
                  <a:cubicBezTo>
                    <a:pt x="1171" y="913"/>
                    <a:pt x="1525" y="1032"/>
                    <a:pt x="1895" y="1246"/>
                  </a:cubicBezTo>
                  <a:cubicBezTo>
                    <a:pt x="1984" y="1298"/>
                    <a:pt x="2073" y="1353"/>
                    <a:pt x="2159" y="1414"/>
                  </a:cubicBezTo>
                  <a:cubicBezTo>
                    <a:pt x="3472" y="2316"/>
                    <a:pt x="4516" y="4124"/>
                    <a:pt x="4640" y="5712"/>
                  </a:cubicBezTo>
                  <a:cubicBezTo>
                    <a:pt x="4649" y="5817"/>
                    <a:pt x="4653" y="5922"/>
                    <a:pt x="4653" y="6024"/>
                  </a:cubicBezTo>
                  <a:cubicBezTo>
                    <a:pt x="4653" y="6453"/>
                    <a:pt x="4580" y="6818"/>
                    <a:pt x="4447" y="7115"/>
                  </a:cubicBezTo>
                  <a:cubicBezTo>
                    <a:pt x="4308" y="7426"/>
                    <a:pt x="4104" y="7661"/>
                    <a:pt x="3849" y="7808"/>
                  </a:cubicBezTo>
                  <a:lnTo>
                    <a:pt x="3849" y="7808"/>
                  </a:lnTo>
                  <a:lnTo>
                    <a:pt x="5351" y="6941"/>
                  </a:lnTo>
                  <a:cubicBezTo>
                    <a:pt x="5607" y="6794"/>
                    <a:pt x="5812" y="6559"/>
                    <a:pt x="5952" y="6246"/>
                  </a:cubicBezTo>
                  <a:cubicBezTo>
                    <a:pt x="6085" y="5949"/>
                    <a:pt x="6158" y="5584"/>
                    <a:pt x="6158" y="5155"/>
                  </a:cubicBezTo>
                  <a:cubicBezTo>
                    <a:pt x="6158" y="5053"/>
                    <a:pt x="6153" y="4948"/>
                    <a:pt x="6145" y="4843"/>
                  </a:cubicBezTo>
                  <a:cubicBezTo>
                    <a:pt x="6021" y="3255"/>
                    <a:pt x="4976" y="1448"/>
                    <a:pt x="3664" y="545"/>
                  </a:cubicBezTo>
                  <a:cubicBezTo>
                    <a:pt x="3577" y="486"/>
                    <a:pt x="3489" y="429"/>
                    <a:pt x="3400" y="377"/>
                  </a:cubicBezTo>
                  <a:cubicBezTo>
                    <a:pt x="3029" y="164"/>
                    <a:pt x="2676" y="44"/>
                    <a:pt x="2352" y="10"/>
                  </a:cubicBezTo>
                  <a:cubicBezTo>
                    <a:pt x="2290" y="4"/>
                    <a:pt x="2229" y="1"/>
                    <a:pt x="2169" y="1"/>
                  </a:cubicBezTo>
                  <a:close/>
                  <a:moveTo>
                    <a:pt x="3849" y="7808"/>
                  </a:moveTo>
                  <a:lnTo>
                    <a:pt x="3846" y="7810"/>
                  </a:lnTo>
                  <a:cubicBezTo>
                    <a:pt x="3847" y="7809"/>
                    <a:pt x="3848" y="7809"/>
                    <a:pt x="3849" y="7808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8" name="Google Shape;4788;p48"/>
            <p:cNvSpPr/>
            <p:nvPr/>
          </p:nvSpPr>
          <p:spPr>
            <a:xfrm>
              <a:off x="3698825" y="2592075"/>
              <a:ext cx="669375" cy="374375"/>
            </a:xfrm>
            <a:custGeom>
              <a:rect b="b" l="l" r="r" t="t"/>
              <a:pathLst>
                <a:path extrusionOk="0" h="14975" w="26775">
                  <a:moveTo>
                    <a:pt x="24354" y="1"/>
                  </a:moveTo>
                  <a:cubicBezTo>
                    <a:pt x="24110" y="1"/>
                    <a:pt x="23887" y="53"/>
                    <a:pt x="23691" y="154"/>
                  </a:cubicBezTo>
                  <a:lnTo>
                    <a:pt x="23581" y="218"/>
                  </a:lnTo>
                  <a:lnTo>
                    <a:pt x="140" y="13768"/>
                  </a:lnTo>
                  <a:lnTo>
                    <a:pt x="0" y="13849"/>
                  </a:lnTo>
                  <a:cubicBezTo>
                    <a:pt x="18" y="13840"/>
                    <a:pt x="119" y="13820"/>
                    <a:pt x="274" y="13820"/>
                  </a:cubicBezTo>
                  <a:cubicBezTo>
                    <a:pt x="527" y="13820"/>
                    <a:pt x="923" y="13872"/>
                    <a:pt x="1336" y="14105"/>
                  </a:cubicBezTo>
                  <a:cubicBezTo>
                    <a:pt x="1832" y="14383"/>
                    <a:pt x="1839" y="14975"/>
                    <a:pt x="1839" y="14975"/>
                  </a:cubicBezTo>
                  <a:lnTo>
                    <a:pt x="26775" y="1375"/>
                  </a:lnTo>
                  <a:cubicBezTo>
                    <a:pt x="26490" y="1054"/>
                    <a:pt x="26178" y="772"/>
                    <a:pt x="25849" y="545"/>
                  </a:cubicBezTo>
                  <a:cubicBezTo>
                    <a:pt x="25763" y="486"/>
                    <a:pt x="25674" y="429"/>
                    <a:pt x="25585" y="377"/>
                  </a:cubicBezTo>
                  <a:cubicBezTo>
                    <a:pt x="25215" y="163"/>
                    <a:pt x="24861" y="44"/>
                    <a:pt x="24538" y="10"/>
                  </a:cubicBezTo>
                  <a:cubicBezTo>
                    <a:pt x="24475" y="4"/>
                    <a:pt x="24414" y="1"/>
                    <a:pt x="24354" y="1"/>
                  </a:cubicBezTo>
                  <a:close/>
                </a:path>
              </a:pathLst>
            </a:custGeom>
            <a:solidFill>
              <a:srgbClr val="FFE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9" name="Google Shape;4789;p48"/>
            <p:cNvSpPr/>
            <p:nvPr/>
          </p:nvSpPr>
          <p:spPr>
            <a:xfrm>
              <a:off x="3794925" y="2682750"/>
              <a:ext cx="612500" cy="425250"/>
            </a:xfrm>
            <a:custGeom>
              <a:rect b="b" l="l" r="r" t="t"/>
              <a:pathLst>
                <a:path extrusionOk="0" h="17010" w="24500">
                  <a:moveTo>
                    <a:pt x="24230" y="1"/>
                  </a:moveTo>
                  <a:lnTo>
                    <a:pt x="0" y="14822"/>
                  </a:lnTo>
                  <a:cubicBezTo>
                    <a:pt x="0" y="14822"/>
                    <a:pt x="503" y="15114"/>
                    <a:pt x="502" y="15690"/>
                  </a:cubicBezTo>
                  <a:cubicBezTo>
                    <a:pt x="500" y="16455"/>
                    <a:pt x="65" y="16972"/>
                    <a:pt x="0" y="17009"/>
                  </a:cubicBezTo>
                  <a:lnTo>
                    <a:pt x="196" y="16897"/>
                  </a:lnTo>
                  <a:lnTo>
                    <a:pt x="23691" y="3314"/>
                  </a:lnTo>
                  <a:cubicBezTo>
                    <a:pt x="23948" y="3167"/>
                    <a:pt x="24153" y="2932"/>
                    <a:pt x="24293" y="2619"/>
                  </a:cubicBezTo>
                  <a:cubicBezTo>
                    <a:pt x="24426" y="2322"/>
                    <a:pt x="24499" y="1957"/>
                    <a:pt x="24499" y="1528"/>
                  </a:cubicBezTo>
                  <a:cubicBezTo>
                    <a:pt x="24499" y="1426"/>
                    <a:pt x="24495" y="1321"/>
                    <a:pt x="24486" y="1216"/>
                  </a:cubicBezTo>
                  <a:cubicBezTo>
                    <a:pt x="24455" y="819"/>
                    <a:pt x="24366" y="407"/>
                    <a:pt x="24230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0" name="Google Shape;4790;p48"/>
            <p:cNvSpPr/>
            <p:nvPr/>
          </p:nvSpPr>
          <p:spPr>
            <a:xfrm>
              <a:off x="3744775" y="2613575"/>
              <a:ext cx="660525" cy="439725"/>
            </a:xfrm>
            <a:custGeom>
              <a:rect b="b" l="l" r="r" t="t"/>
              <a:pathLst>
                <a:path extrusionOk="0" h="17589" w="26421">
                  <a:moveTo>
                    <a:pt x="24416" y="1"/>
                  </a:moveTo>
                  <a:lnTo>
                    <a:pt x="1" y="14114"/>
                  </a:lnTo>
                  <a:cubicBezTo>
                    <a:pt x="5" y="14113"/>
                    <a:pt x="9" y="14113"/>
                    <a:pt x="13" y="14113"/>
                  </a:cubicBezTo>
                  <a:cubicBezTo>
                    <a:pt x="1007" y="14113"/>
                    <a:pt x="1755" y="15414"/>
                    <a:pt x="1755" y="15414"/>
                  </a:cubicBezTo>
                  <a:cubicBezTo>
                    <a:pt x="1755" y="15414"/>
                    <a:pt x="2507" y="16727"/>
                    <a:pt x="2006" y="17589"/>
                  </a:cubicBezTo>
                  <a:lnTo>
                    <a:pt x="26421" y="3475"/>
                  </a:lnTo>
                  <a:cubicBezTo>
                    <a:pt x="26375" y="3235"/>
                    <a:pt x="26314" y="2998"/>
                    <a:pt x="26236" y="2766"/>
                  </a:cubicBezTo>
                  <a:cubicBezTo>
                    <a:pt x="26096" y="2353"/>
                    <a:pt x="25917" y="1954"/>
                    <a:pt x="25697" y="1577"/>
                  </a:cubicBezTo>
                  <a:cubicBezTo>
                    <a:pt x="25480" y="1198"/>
                    <a:pt x="25225" y="842"/>
                    <a:pt x="24937" y="515"/>
                  </a:cubicBezTo>
                  <a:cubicBezTo>
                    <a:pt x="24774" y="331"/>
                    <a:pt x="24600" y="160"/>
                    <a:pt x="24416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1" name="Google Shape;4791;p48"/>
            <p:cNvSpPr/>
            <p:nvPr/>
          </p:nvSpPr>
          <p:spPr>
            <a:xfrm>
              <a:off x="3555975" y="3064350"/>
              <a:ext cx="88500" cy="72850"/>
            </a:xfrm>
            <a:custGeom>
              <a:rect b="b" l="l" r="r" t="t"/>
              <a:pathLst>
                <a:path extrusionOk="0" h="2914" w="3540">
                  <a:moveTo>
                    <a:pt x="2089" y="0"/>
                  </a:moveTo>
                  <a:cubicBezTo>
                    <a:pt x="1966" y="0"/>
                    <a:pt x="1857" y="37"/>
                    <a:pt x="1768" y="108"/>
                  </a:cubicBezTo>
                  <a:lnTo>
                    <a:pt x="1618" y="303"/>
                  </a:lnTo>
                  <a:lnTo>
                    <a:pt x="112" y="2268"/>
                  </a:lnTo>
                  <a:cubicBezTo>
                    <a:pt x="12" y="2396"/>
                    <a:pt x="1" y="2572"/>
                    <a:pt x="83" y="2710"/>
                  </a:cubicBezTo>
                  <a:lnTo>
                    <a:pt x="83" y="2712"/>
                  </a:lnTo>
                  <a:cubicBezTo>
                    <a:pt x="154" y="2837"/>
                    <a:pt x="286" y="2913"/>
                    <a:pt x="428" y="2913"/>
                  </a:cubicBezTo>
                  <a:cubicBezTo>
                    <a:pt x="445" y="2913"/>
                    <a:pt x="463" y="2912"/>
                    <a:pt x="481" y="2910"/>
                  </a:cubicBezTo>
                  <a:lnTo>
                    <a:pt x="2964" y="2591"/>
                  </a:lnTo>
                  <a:lnTo>
                    <a:pt x="3137" y="2570"/>
                  </a:lnTo>
                  <a:lnTo>
                    <a:pt x="3140" y="2570"/>
                  </a:lnTo>
                  <a:cubicBezTo>
                    <a:pt x="3384" y="2498"/>
                    <a:pt x="3540" y="2252"/>
                    <a:pt x="3540" y="1874"/>
                  </a:cubicBezTo>
                  <a:cubicBezTo>
                    <a:pt x="3540" y="1801"/>
                    <a:pt x="3535" y="1728"/>
                    <a:pt x="3524" y="1656"/>
                  </a:cubicBezTo>
                  <a:cubicBezTo>
                    <a:pt x="3440" y="1067"/>
                    <a:pt x="3029" y="422"/>
                    <a:pt x="2537" y="138"/>
                  </a:cubicBezTo>
                  <a:cubicBezTo>
                    <a:pt x="2376" y="45"/>
                    <a:pt x="2224" y="0"/>
                    <a:pt x="2089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2" name="Google Shape;4792;p48"/>
            <p:cNvSpPr/>
            <p:nvPr/>
          </p:nvSpPr>
          <p:spPr>
            <a:xfrm>
              <a:off x="3596400" y="3067000"/>
              <a:ext cx="3800" cy="4950"/>
            </a:xfrm>
            <a:custGeom>
              <a:rect b="b" l="l" r="r" t="t"/>
              <a:pathLst>
                <a:path extrusionOk="0" h="198" w="152">
                  <a:moveTo>
                    <a:pt x="151" y="1"/>
                  </a:moveTo>
                  <a:lnTo>
                    <a:pt x="151" y="1"/>
                  </a:lnTo>
                  <a:cubicBezTo>
                    <a:pt x="86" y="54"/>
                    <a:pt x="36" y="121"/>
                    <a:pt x="1" y="197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3" name="Google Shape;4793;p48"/>
            <p:cNvSpPr/>
            <p:nvPr/>
          </p:nvSpPr>
          <p:spPr>
            <a:xfrm>
              <a:off x="3630100" y="3128600"/>
              <a:ext cx="4325" cy="550"/>
            </a:xfrm>
            <a:custGeom>
              <a:rect b="b" l="l" r="r" t="t"/>
              <a:pathLst>
                <a:path extrusionOk="0" h="22" w="173">
                  <a:moveTo>
                    <a:pt x="173" y="0"/>
                  </a:moveTo>
                  <a:lnTo>
                    <a:pt x="0" y="21"/>
                  </a:lnTo>
                  <a:cubicBezTo>
                    <a:pt x="8" y="21"/>
                    <a:pt x="15" y="21"/>
                    <a:pt x="22" y="21"/>
                  </a:cubicBezTo>
                  <a:cubicBezTo>
                    <a:pt x="73" y="21"/>
                    <a:pt x="123" y="14"/>
                    <a:pt x="173" y="0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4" name="Google Shape;4794;p48"/>
            <p:cNvSpPr/>
            <p:nvPr/>
          </p:nvSpPr>
          <p:spPr>
            <a:xfrm>
              <a:off x="3558050" y="3105725"/>
              <a:ext cx="86425" cy="31475"/>
            </a:xfrm>
            <a:custGeom>
              <a:rect b="b" l="l" r="r" t="t"/>
              <a:pathLst>
                <a:path extrusionOk="0" h="1259" w="3457">
                  <a:moveTo>
                    <a:pt x="3440" y="1"/>
                  </a:moveTo>
                  <a:cubicBezTo>
                    <a:pt x="1714" y="584"/>
                    <a:pt x="237" y="1062"/>
                    <a:pt x="25" y="1062"/>
                  </a:cubicBezTo>
                  <a:cubicBezTo>
                    <a:pt x="12" y="1062"/>
                    <a:pt x="4" y="1060"/>
                    <a:pt x="1" y="1057"/>
                  </a:cubicBezTo>
                  <a:lnTo>
                    <a:pt x="1" y="1057"/>
                  </a:lnTo>
                  <a:cubicBezTo>
                    <a:pt x="72" y="1182"/>
                    <a:pt x="205" y="1258"/>
                    <a:pt x="346" y="1258"/>
                  </a:cubicBezTo>
                  <a:cubicBezTo>
                    <a:pt x="364" y="1258"/>
                    <a:pt x="381" y="1257"/>
                    <a:pt x="399" y="1255"/>
                  </a:cubicBezTo>
                  <a:lnTo>
                    <a:pt x="2882" y="935"/>
                  </a:lnTo>
                  <a:lnTo>
                    <a:pt x="3055" y="914"/>
                  </a:lnTo>
                  <a:lnTo>
                    <a:pt x="3059" y="914"/>
                  </a:lnTo>
                  <a:cubicBezTo>
                    <a:pt x="3301" y="843"/>
                    <a:pt x="3457" y="597"/>
                    <a:pt x="3457" y="219"/>
                  </a:cubicBezTo>
                  <a:cubicBezTo>
                    <a:pt x="3457" y="146"/>
                    <a:pt x="3451" y="72"/>
                    <a:pt x="3440" y="1"/>
                  </a:cubicBezTo>
                  <a:close/>
                </a:path>
              </a:pathLst>
            </a:custGeom>
            <a:solidFill>
              <a:srgbClr val="1A1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5" name="Google Shape;4795;p48"/>
            <p:cNvSpPr/>
            <p:nvPr/>
          </p:nvSpPr>
          <p:spPr>
            <a:xfrm>
              <a:off x="4291075" y="2526925"/>
              <a:ext cx="176975" cy="86675"/>
            </a:xfrm>
            <a:custGeom>
              <a:rect b="b" l="l" r="r" t="t"/>
              <a:pathLst>
                <a:path extrusionOk="0" h="3467" w="7079">
                  <a:moveTo>
                    <a:pt x="5180" y="1"/>
                  </a:moveTo>
                  <a:cubicBezTo>
                    <a:pt x="4936" y="1"/>
                    <a:pt x="4712" y="53"/>
                    <a:pt x="4516" y="154"/>
                  </a:cubicBezTo>
                  <a:lnTo>
                    <a:pt x="4405" y="219"/>
                  </a:lnTo>
                  <a:lnTo>
                    <a:pt x="3011" y="1022"/>
                  </a:lnTo>
                  <a:lnTo>
                    <a:pt x="2900" y="1086"/>
                  </a:lnTo>
                  <a:lnTo>
                    <a:pt x="1505" y="1891"/>
                  </a:lnTo>
                  <a:lnTo>
                    <a:pt x="1394" y="1955"/>
                  </a:lnTo>
                  <a:lnTo>
                    <a:pt x="1" y="2760"/>
                  </a:lnTo>
                  <a:cubicBezTo>
                    <a:pt x="197" y="2659"/>
                    <a:pt x="420" y="2607"/>
                    <a:pt x="664" y="2607"/>
                  </a:cubicBezTo>
                  <a:cubicBezTo>
                    <a:pt x="724" y="2607"/>
                    <a:pt x="785" y="2610"/>
                    <a:pt x="848" y="2616"/>
                  </a:cubicBezTo>
                  <a:cubicBezTo>
                    <a:pt x="1171" y="2649"/>
                    <a:pt x="1525" y="2768"/>
                    <a:pt x="1895" y="2982"/>
                  </a:cubicBezTo>
                  <a:cubicBezTo>
                    <a:pt x="1984" y="3034"/>
                    <a:pt x="2073" y="3090"/>
                    <a:pt x="2159" y="3151"/>
                  </a:cubicBezTo>
                  <a:cubicBezTo>
                    <a:pt x="2299" y="3248"/>
                    <a:pt x="2435" y="3355"/>
                    <a:pt x="2564" y="3467"/>
                  </a:cubicBezTo>
                  <a:lnTo>
                    <a:pt x="7079" y="862"/>
                  </a:lnTo>
                  <a:cubicBezTo>
                    <a:pt x="6871" y="680"/>
                    <a:pt x="6648" y="517"/>
                    <a:pt x="6410" y="377"/>
                  </a:cubicBezTo>
                  <a:cubicBezTo>
                    <a:pt x="5968" y="121"/>
                    <a:pt x="5550" y="1"/>
                    <a:pt x="5180" y="1"/>
                  </a:cubicBezTo>
                  <a:close/>
                </a:path>
              </a:pathLst>
            </a:custGeom>
            <a:solidFill>
              <a:srgbClr val="DAE6EA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6" name="Google Shape;4796;p48"/>
            <p:cNvSpPr/>
            <p:nvPr/>
          </p:nvSpPr>
          <p:spPr>
            <a:xfrm>
              <a:off x="4403950" y="2466200"/>
              <a:ext cx="221425" cy="125950"/>
            </a:xfrm>
            <a:custGeom>
              <a:rect b="b" l="l" r="r" t="t"/>
              <a:pathLst>
                <a:path extrusionOk="0" h="5038" w="8857">
                  <a:moveTo>
                    <a:pt x="4871" y="0"/>
                  </a:moveTo>
                  <a:cubicBezTo>
                    <a:pt x="4580" y="0"/>
                    <a:pt x="4319" y="75"/>
                    <a:pt x="4097" y="218"/>
                  </a:cubicBezTo>
                  <a:lnTo>
                    <a:pt x="1" y="2583"/>
                  </a:lnTo>
                  <a:cubicBezTo>
                    <a:pt x="197" y="2482"/>
                    <a:pt x="420" y="2430"/>
                    <a:pt x="664" y="2430"/>
                  </a:cubicBezTo>
                  <a:cubicBezTo>
                    <a:pt x="1034" y="2430"/>
                    <a:pt x="1452" y="2550"/>
                    <a:pt x="1894" y="2806"/>
                  </a:cubicBezTo>
                  <a:cubicBezTo>
                    <a:pt x="2133" y="2944"/>
                    <a:pt x="2357" y="3106"/>
                    <a:pt x="2565" y="3288"/>
                  </a:cubicBezTo>
                  <a:cubicBezTo>
                    <a:pt x="2565" y="3288"/>
                    <a:pt x="4972" y="1900"/>
                    <a:pt x="5601" y="1536"/>
                  </a:cubicBezTo>
                  <a:cubicBezTo>
                    <a:pt x="5735" y="1459"/>
                    <a:pt x="5876" y="1423"/>
                    <a:pt x="6020" y="1423"/>
                  </a:cubicBezTo>
                  <a:cubicBezTo>
                    <a:pt x="7273" y="1423"/>
                    <a:pt x="8786" y="4114"/>
                    <a:pt x="8856" y="5038"/>
                  </a:cubicBezTo>
                  <a:cubicBezTo>
                    <a:pt x="8803" y="3300"/>
                    <a:pt x="7593" y="1237"/>
                    <a:pt x="6103" y="377"/>
                  </a:cubicBezTo>
                  <a:cubicBezTo>
                    <a:pt x="5660" y="121"/>
                    <a:pt x="5242" y="0"/>
                    <a:pt x="4871" y="0"/>
                  </a:cubicBezTo>
                  <a:close/>
                </a:path>
              </a:pathLst>
            </a:custGeom>
            <a:solidFill>
              <a:srgbClr val="FD9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7" name="Google Shape;4797;p48"/>
            <p:cNvSpPr/>
            <p:nvPr/>
          </p:nvSpPr>
          <p:spPr>
            <a:xfrm>
              <a:off x="3934350" y="2668225"/>
              <a:ext cx="970575" cy="712775"/>
            </a:xfrm>
            <a:custGeom>
              <a:rect b="b" l="l" r="r" t="t"/>
              <a:pathLst>
                <a:path extrusionOk="0" h="28511" w="38823">
                  <a:moveTo>
                    <a:pt x="17703" y="0"/>
                  </a:moveTo>
                  <a:lnTo>
                    <a:pt x="0" y="10220"/>
                  </a:lnTo>
                  <a:lnTo>
                    <a:pt x="0" y="13089"/>
                  </a:lnTo>
                  <a:cubicBezTo>
                    <a:pt x="0" y="14674"/>
                    <a:pt x="1779" y="16986"/>
                    <a:pt x="3974" y="18253"/>
                  </a:cubicBezTo>
                  <a:lnTo>
                    <a:pt x="21741" y="28510"/>
                  </a:lnTo>
                  <a:lnTo>
                    <a:pt x="38822" y="18648"/>
                  </a:lnTo>
                  <a:lnTo>
                    <a:pt x="21676" y="8749"/>
                  </a:lnTo>
                  <a:cubicBezTo>
                    <a:pt x="19482" y="7482"/>
                    <a:pt x="17703" y="5010"/>
                    <a:pt x="17703" y="3228"/>
                  </a:cubicBezTo>
                  <a:lnTo>
                    <a:pt x="17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8" name="Google Shape;4798;p48"/>
            <p:cNvSpPr/>
            <p:nvPr/>
          </p:nvSpPr>
          <p:spPr>
            <a:xfrm>
              <a:off x="4151325" y="2942225"/>
              <a:ext cx="340525" cy="195025"/>
            </a:xfrm>
            <a:custGeom>
              <a:rect b="b" l="l" r="r" t="t"/>
              <a:pathLst>
                <a:path extrusionOk="0" h="7801" w="13621">
                  <a:moveTo>
                    <a:pt x="12867" y="0"/>
                  </a:moveTo>
                  <a:cubicBezTo>
                    <a:pt x="12723" y="0"/>
                    <a:pt x="12579" y="32"/>
                    <a:pt x="12470" y="95"/>
                  </a:cubicBezTo>
                  <a:lnTo>
                    <a:pt x="220" y="7167"/>
                  </a:lnTo>
                  <a:cubicBezTo>
                    <a:pt x="0" y="7294"/>
                    <a:pt x="0" y="7499"/>
                    <a:pt x="220" y="7626"/>
                  </a:cubicBezTo>
                  <a:lnTo>
                    <a:pt x="358" y="7705"/>
                  </a:lnTo>
                  <a:cubicBezTo>
                    <a:pt x="467" y="7769"/>
                    <a:pt x="611" y="7800"/>
                    <a:pt x="755" y="7800"/>
                  </a:cubicBezTo>
                  <a:cubicBezTo>
                    <a:pt x="898" y="7800"/>
                    <a:pt x="1042" y="7769"/>
                    <a:pt x="1152" y="7705"/>
                  </a:cubicBezTo>
                  <a:lnTo>
                    <a:pt x="13401" y="633"/>
                  </a:lnTo>
                  <a:cubicBezTo>
                    <a:pt x="13621" y="507"/>
                    <a:pt x="13621" y="300"/>
                    <a:pt x="13401" y="174"/>
                  </a:cubicBezTo>
                  <a:lnTo>
                    <a:pt x="13265" y="95"/>
                  </a:lnTo>
                  <a:cubicBezTo>
                    <a:pt x="13155" y="32"/>
                    <a:pt x="13011" y="0"/>
                    <a:pt x="12867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9" name="Google Shape;4799;p48"/>
            <p:cNvSpPr/>
            <p:nvPr/>
          </p:nvSpPr>
          <p:spPr>
            <a:xfrm>
              <a:off x="4227250" y="2986050"/>
              <a:ext cx="340525" cy="195025"/>
            </a:xfrm>
            <a:custGeom>
              <a:rect b="b" l="l" r="r" t="t"/>
              <a:pathLst>
                <a:path extrusionOk="0" h="7801" w="13621">
                  <a:moveTo>
                    <a:pt x="12867" y="0"/>
                  </a:moveTo>
                  <a:cubicBezTo>
                    <a:pt x="12723" y="0"/>
                    <a:pt x="12580" y="32"/>
                    <a:pt x="12470" y="95"/>
                  </a:cubicBezTo>
                  <a:lnTo>
                    <a:pt x="220" y="7169"/>
                  </a:lnTo>
                  <a:cubicBezTo>
                    <a:pt x="1" y="7295"/>
                    <a:pt x="1" y="7500"/>
                    <a:pt x="220" y="7627"/>
                  </a:cubicBezTo>
                  <a:lnTo>
                    <a:pt x="358" y="7707"/>
                  </a:lnTo>
                  <a:cubicBezTo>
                    <a:pt x="468" y="7769"/>
                    <a:pt x="611" y="7801"/>
                    <a:pt x="755" y="7801"/>
                  </a:cubicBezTo>
                  <a:cubicBezTo>
                    <a:pt x="898" y="7801"/>
                    <a:pt x="1042" y="7769"/>
                    <a:pt x="1152" y="7707"/>
                  </a:cubicBezTo>
                  <a:lnTo>
                    <a:pt x="13401" y="633"/>
                  </a:lnTo>
                  <a:cubicBezTo>
                    <a:pt x="13621" y="507"/>
                    <a:pt x="13621" y="302"/>
                    <a:pt x="13401" y="175"/>
                  </a:cubicBezTo>
                  <a:lnTo>
                    <a:pt x="13265" y="95"/>
                  </a:lnTo>
                  <a:cubicBezTo>
                    <a:pt x="13155" y="32"/>
                    <a:pt x="13011" y="0"/>
                    <a:pt x="12867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0" name="Google Shape;4800;p48"/>
            <p:cNvSpPr/>
            <p:nvPr/>
          </p:nvSpPr>
          <p:spPr>
            <a:xfrm>
              <a:off x="4100850" y="2911375"/>
              <a:ext cx="341375" cy="196725"/>
            </a:xfrm>
            <a:custGeom>
              <a:rect b="b" l="l" r="r" t="t"/>
              <a:pathLst>
                <a:path extrusionOk="0" h="7869" w="13655">
                  <a:moveTo>
                    <a:pt x="12940" y="0"/>
                  </a:moveTo>
                  <a:cubicBezTo>
                    <a:pt x="12831" y="0"/>
                    <a:pt x="12648" y="60"/>
                    <a:pt x="12477" y="159"/>
                  </a:cubicBezTo>
                  <a:lnTo>
                    <a:pt x="220" y="7236"/>
                  </a:lnTo>
                  <a:cubicBezTo>
                    <a:pt x="1" y="7362"/>
                    <a:pt x="1" y="7567"/>
                    <a:pt x="220" y="7694"/>
                  </a:cubicBezTo>
                  <a:lnTo>
                    <a:pt x="358" y="7774"/>
                  </a:lnTo>
                  <a:cubicBezTo>
                    <a:pt x="468" y="7837"/>
                    <a:pt x="612" y="7869"/>
                    <a:pt x="755" y="7869"/>
                  </a:cubicBezTo>
                  <a:cubicBezTo>
                    <a:pt x="899" y="7869"/>
                    <a:pt x="1043" y="7837"/>
                    <a:pt x="1152" y="7774"/>
                  </a:cubicBezTo>
                  <a:lnTo>
                    <a:pt x="13402" y="702"/>
                  </a:lnTo>
                  <a:cubicBezTo>
                    <a:pt x="13622" y="575"/>
                    <a:pt x="13655" y="388"/>
                    <a:pt x="13476" y="285"/>
                  </a:cubicBezTo>
                  <a:lnTo>
                    <a:pt x="13153" y="98"/>
                  </a:lnTo>
                  <a:cubicBezTo>
                    <a:pt x="13106" y="72"/>
                    <a:pt x="13059" y="44"/>
                    <a:pt x="13013" y="15"/>
                  </a:cubicBezTo>
                  <a:cubicBezTo>
                    <a:pt x="12996" y="5"/>
                    <a:pt x="12971" y="0"/>
                    <a:pt x="12940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1" name="Google Shape;4801;p48"/>
            <p:cNvSpPr/>
            <p:nvPr/>
          </p:nvSpPr>
          <p:spPr>
            <a:xfrm>
              <a:off x="4058375" y="2882875"/>
              <a:ext cx="340450" cy="198350"/>
            </a:xfrm>
            <a:custGeom>
              <a:rect b="b" l="l" r="r" t="t"/>
              <a:pathLst>
                <a:path extrusionOk="0" h="7934" w="13618">
                  <a:moveTo>
                    <a:pt x="12942" y="1"/>
                  </a:moveTo>
                  <a:cubicBezTo>
                    <a:pt x="12838" y="1"/>
                    <a:pt x="12736" y="24"/>
                    <a:pt x="12650" y="74"/>
                  </a:cubicBezTo>
                  <a:lnTo>
                    <a:pt x="241" y="7239"/>
                  </a:lnTo>
                  <a:cubicBezTo>
                    <a:pt x="21" y="7366"/>
                    <a:pt x="1" y="7601"/>
                    <a:pt x="202" y="7754"/>
                  </a:cubicBezTo>
                  <a:lnTo>
                    <a:pt x="278" y="7811"/>
                  </a:lnTo>
                  <a:cubicBezTo>
                    <a:pt x="389" y="7893"/>
                    <a:pt x="543" y="7934"/>
                    <a:pt x="695" y="7934"/>
                  </a:cubicBezTo>
                  <a:cubicBezTo>
                    <a:pt x="823" y="7934"/>
                    <a:pt x="950" y="7905"/>
                    <a:pt x="1049" y="7847"/>
                  </a:cubicBezTo>
                  <a:lnTo>
                    <a:pt x="13381" y="728"/>
                  </a:lnTo>
                  <a:cubicBezTo>
                    <a:pt x="13601" y="601"/>
                    <a:pt x="13618" y="371"/>
                    <a:pt x="13428" y="203"/>
                  </a:cubicBezTo>
                  <a:lnTo>
                    <a:pt x="13381" y="160"/>
                  </a:lnTo>
                  <a:cubicBezTo>
                    <a:pt x="13267" y="57"/>
                    <a:pt x="13103" y="1"/>
                    <a:pt x="12942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2" name="Google Shape;4802;p48"/>
            <p:cNvSpPr/>
            <p:nvPr/>
          </p:nvSpPr>
          <p:spPr>
            <a:xfrm>
              <a:off x="4277725" y="3015175"/>
              <a:ext cx="340525" cy="195050"/>
            </a:xfrm>
            <a:custGeom>
              <a:rect b="b" l="l" r="r" t="t"/>
              <a:pathLst>
                <a:path extrusionOk="0" h="7802" w="13621">
                  <a:moveTo>
                    <a:pt x="12867" y="1"/>
                  </a:moveTo>
                  <a:cubicBezTo>
                    <a:pt x="12723" y="1"/>
                    <a:pt x="12579" y="33"/>
                    <a:pt x="12469" y="96"/>
                  </a:cubicBezTo>
                  <a:lnTo>
                    <a:pt x="220" y="7169"/>
                  </a:lnTo>
                  <a:cubicBezTo>
                    <a:pt x="0" y="7296"/>
                    <a:pt x="0" y="7501"/>
                    <a:pt x="220" y="7628"/>
                  </a:cubicBezTo>
                  <a:lnTo>
                    <a:pt x="357" y="7706"/>
                  </a:lnTo>
                  <a:cubicBezTo>
                    <a:pt x="467" y="7769"/>
                    <a:pt x="611" y="7801"/>
                    <a:pt x="755" y="7801"/>
                  </a:cubicBezTo>
                  <a:cubicBezTo>
                    <a:pt x="899" y="7801"/>
                    <a:pt x="1042" y="7769"/>
                    <a:pt x="1151" y="7706"/>
                  </a:cubicBezTo>
                  <a:lnTo>
                    <a:pt x="13402" y="634"/>
                  </a:lnTo>
                  <a:cubicBezTo>
                    <a:pt x="13621" y="507"/>
                    <a:pt x="13621" y="302"/>
                    <a:pt x="13402" y="176"/>
                  </a:cubicBezTo>
                  <a:lnTo>
                    <a:pt x="13265" y="96"/>
                  </a:lnTo>
                  <a:cubicBezTo>
                    <a:pt x="13155" y="33"/>
                    <a:pt x="13011" y="1"/>
                    <a:pt x="12867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3" name="Google Shape;4803;p48"/>
            <p:cNvSpPr/>
            <p:nvPr/>
          </p:nvSpPr>
          <p:spPr>
            <a:xfrm>
              <a:off x="3989250" y="2791200"/>
              <a:ext cx="355850" cy="219600"/>
            </a:xfrm>
            <a:custGeom>
              <a:rect b="b" l="l" r="r" t="t"/>
              <a:pathLst>
                <a:path extrusionOk="0" h="8784" w="14234">
                  <a:moveTo>
                    <a:pt x="13878" y="0"/>
                  </a:moveTo>
                  <a:cubicBezTo>
                    <a:pt x="13832" y="0"/>
                    <a:pt x="13779" y="18"/>
                    <a:pt x="13721" y="58"/>
                  </a:cubicBezTo>
                  <a:lnTo>
                    <a:pt x="162" y="7886"/>
                  </a:lnTo>
                  <a:cubicBezTo>
                    <a:pt x="1" y="8015"/>
                    <a:pt x="57" y="8783"/>
                    <a:pt x="397" y="8783"/>
                  </a:cubicBezTo>
                  <a:cubicBezTo>
                    <a:pt x="444" y="8783"/>
                    <a:pt x="496" y="8768"/>
                    <a:pt x="554" y="8735"/>
                  </a:cubicBezTo>
                  <a:lnTo>
                    <a:pt x="14016" y="963"/>
                  </a:lnTo>
                  <a:cubicBezTo>
                    <a:pt x="14233" y="823"/>
                    <a:pt x="14195" y="0"/>
                    <a:pt x="13878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4" name="Google Shape;4804;p48"/>
            <p:cNvSpPr/>
            <p:nvPr/>
          </p:nvSpPr>
          <p:spPr>
            <a:xfrm>
              <a:off x="4328225" y="3044350"/>
              <a:ext cx="340525" cy="195025"/>
            </a:xfrm>
            <a:custGeom>
              <a:rect b="b" l="l" r="r" t="t"/>
              <a:pathLst>
                <a:path extrusionOk="0" h="7801" w="13621">
                  <a:moveTo>
                    <a:pt x="12867" y="1"/>
                  </a:moveTo>
                  <a:cubicBezTo>
                    <a:pt x="12723" y="1"/>
                    <a:pt x="12579" y="32"/>
                    <a:pt x="12469" y="96"/>
                  </a:cubicBezTo>
                  <a:lnTo>
                    <a:pt x="220" y="7168"/>
                  </a:lnTo>
                  <a:cubicBezTo>
                    <a:pt x="0" y="7294"/>
                    <a:pt x="0" y="7500"/>
                    <a:pt x="220" y="7626"/>
                  </a:cubicBezTo>
                  <a:lnTo>
                    <a:pt x="357" y="7706"/>
                  </a:lnTo>
                  <a:cubicBezTo>
                    <a:pt x="467" y="7769"/>
                    <a:pt x="611" y="7801"/>
                    <a:pt x="755" y="7801"/>
                  </a:cubicBezTo>
                  <a:cubicBezTo>
                    <a:pt x="898" y="7801"/>
                    <a:pt x="1042" y="7769"/>
                    <a:pt x="1151" y="7706"/>
                  </a:cubicBezTo>
                  <a:lnTo>
                    <a:pt x="13402" y="634"/>
                  </a:lnTo>
                  <a:cubicBezTo>
                    <a:pt x="13620" y="506"/>
                    <a:pt x="13620" y="302"/>
                    <a:pt x="13402" y="174"/>
                  </a:cubicBezTo>
                  <a:lnTo>
                    <a:pt x="13264" y="96"/>
                  </a:lnTo>
                  <a:cubicBezTo>
                    <a:pt x="13155" y="32"/>
                    <a:pt x="13011" y="1"/>
                    <a:pt x="12867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5" name="Google Shape;4805;p48"/>
            <p:cNvSpPr/>
            <p:nvPr/>
          </p:nvSpPr>
          <p:spPr>
            <a:xfrm>
              <a:off x="4433925" y="3222275"/>
              <a:ext cx="120550" cy="63425"/>
            </a:xfrm>
            <a:custGeom>
              <a:rect b="b" l="l" r="r" t="t"/>
              <a:pathLst>
                <a:path extrusionOk="0" h="2537" w="4822">
                  <a:moveTo>
                    <a:pt x="2411" y="1"/>
                  </a:moveTo>
                  <a:cubicBezTo>
                    <a:pt x="1849" y="1"/>
                    <a:pt x="1287" y="124"/>
                    <a:pt x="858" y="372"/>
                  </a:cubicBezTo>
                  <a:cubicBezTo>
                    <a:pt x="0" y="866"/>
                    <a:pt x="0" y="1670"/>
                    <a:pt x="858" y="2165"/>
                  </a:cubicBezTo>
                  <a:cubicBezTo>
                    <a:pt x="1287" y="2413"/>
                    <a:pt x="1849" y="2537"/>
                    <a:pt x="2411" y="2537"/>
                  </a:cubicBezTo>
                  <a:cubicBezTo>
                    <a:pt x="2973" y="2537"/>
                    <a:pt x="3535" y="2413"/>
                    <a:pt x="3964" y="2165"/>
                  </a:cubicBezTo>
                  <a:cubicBezTo>
                    <a:pt x="4822" y="1670"/>
                    <a:pt x="4822" y="866"/>
                    <a:pt x="3964" y="372"/>
                  </a:cubicBezTo>
                  <a:cubicBezTo>
                    <a:pt x="3535" y="124"/>
                    <a:pt x="2973" y="1"/>
                    <a:pt x="2411" y="1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6" name="Google Shape;4806;p48"/>
            <p:cNvSpPr/>
            <p:nvPr/>
          </p:nvSpPr>
          <p:spPr>
            <a:xfrm>
              <a:off x="4433925" y="3216275"/>
              <a:ext cx="120550" cy="63400"/>
            </a:xfrm>
            <a:custGeom>
              <a:rect b="b" l="l" r="r" t="t"/>
              <a:pathLst>
                <a:path extrusionOk="0" h="2536" w="4822">
                  <a:moveTo>
                    <a:pt x="2412" y="0"/>
                  </a:moveTo>
                  <a:cubicBezTo>
                    <a:pt x="1850" y="0"/>
                    <a:pt x="1287" y="124"/>
                    <a:pt x="858" y="372"/>
                  </a:cubicBezTo>
                  <a:cubicBezTo>
                    <a:pt x="0" y="866"/>
                    <a:pt x="0" y="1670"/>
                    <a:pt x="858" y="2165"/>
                  </a:cubicBezTo>
                  <a:cubicBezTo>
                    <a:pt x="1287" y="2412"/>
                    <a:pt x="1849" y="2536"/>
                    <a:pt x="2411" y="2536"/>
                  </a:cubicBezTo>
                  <a:cubicBezTo>
                    <a:pt x="2973" y="2536"/>
                    <a:pt x="3535" y="2412"/>
                    <a:pt x="3964" y="2165"/>
                  </a:cubicBezTo>
                  <a:cubicBezTo>
                    <a:pt x="4822" y="1670"/>
                    <a:pt x="4822" y="866"/>
                    <a:pt x="3964" y="372"/>
                  </a:cubicBezTo>
                  <a:cubicBezTo>
                    <a:pt x="3535" y="124"/>
                    <a:pt x="2974" y="0"/>
                    <a:pt x="2412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7" name="Google Shape;4807;p48"/>
            <p:cNvSpPr/>
            <p:nvPr/>
          </p:nvSpPr>
          <p:spPr>
            <a:xfrm>
              <a:off x="4460100" y="3230050"/>
              <a:ext cx="68200" cy="35850"/>
            </a:xfrm>
            <a:custGeom>
              <a:rect b="b" l="l" r="r" t="t"/>
              <a:pathLst>
                <a:path extrusionOk="0" h="1434" w="2728">
                  <a:moveTo>
                    <a:pt x="1364" y="0"/>
                  </a:moveTo>
                  <a:cubicBezTo>
                    <a:pt x="1047" y="0"/>
                    <a:pt x="729" y="70"/>
                    <a:pt x="486" y="210"/>
                  </a:cubicBezTo>
                  <a:cubicBezTo>
                    <a:pt x="0" y="490"/>
                    <a:pt x="0" y="944"/>
                    <a:pt x="486" y="1224"/>
                  </a:cubicBezTo>
                  <a:cubicBezTo>
                    <a:pt x="728" y="1364"/>
                    <a:pt x="1046" y="1434"/>
                    <a:pt x="1364" y="1434"/>
                  </a:cubicBezTo>
                  <a:cubicBezTo>
                    <a:pt x="1682" y="1434"/>
                    <a:pt x="2000" y="1364"/>
                    <a:pt x="2242" y="1224"/>
                  </a:cubicBezTo>
                  <a:cubicBezTo>
                    <a:pt x="2727" y="944"/>
                    <a:pt x="2727" y="490"/>
                    <a:pt x="2242" y="210"/>
                  </a:cubicBezTo>
                  <a:cubicBezTo>
                    <a:pt x="2000" y="70"/>
                    <a:pt x="1682" y="0"/>
                    <a:pt x="1364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8" name="Google Shape;4808;p48"/>
            <p:cNvSpPr/>
            <p:nvPr/>
          </p:nvSpPr>
          <p:spPr>
            <a:xfrm>
              <a:off x="4573100" y="3098875"/>
              <a:ext cx="179550" cy="113100"/>
            </a:xfrm>
            <a:custGeom>
              <a:rect b="b" l="l" r="r" t="t"/>
              <a:pathLst>
                <a:path extrusionOk="0" h="4524" w="7182">
                  <a:moveTo>
                    <a:pt x="4968" y="136"/>
                  </a:moveTo>
                  <a:cubicBezTo>
                    <a:pt x="4974" y="136"/>
                    <a:pt x="4979" y="141"/>
                    <a:pt x="4984" y="151"/>
                  </a:cubicBezTo>
                  <a:cubicBezTo>
                    <a:pt x="5013" y="209"/>
                    <a:pt x="4957" y="397"/>
                    <a:pt x="4945" y="453"/>
                  </a:cubicBezTo>
                  <a:cubicBezTo>
                    <a:pt x="4919" y="577"/>
                    <a:pt x="4880" y="696"/>
                    <a:pt x="4829" y="812"/>
                  </a:cubicBezTo>
                  <a:cubicBezTo>
                    <a:pt x="4826" y="743"/>
                    <a:pt x="4826" y="674"/>
                    <a:pt x="4831" y="607"/>
                  </a:cubicBezTo>
                  <a:cubicBezTo>
                    <a:pt x="4832" y="550"/>
                    <a:pt x="4914" y="136"/>
                    <a:pt x="4968" y="136"/>
                  </a:cubicBezTo>
                  <a:close/>
                  <a:moveTo>
                    <a:pt x="5012" y="0"/>
                  </a:moveTo>
                  <a:cubicBezTo>
                    <a:pt x="5005" y="0"/>
                    <a:pt x="4998" y="1"/>
                    <a:pt x="4992" y="3"/>
                  </a:cubicBezTo>
                  <a:cubicBezTo>
                    <a:pt x="4682" y="99"/>
                    <a:pt x="4642" y="592"/>
                    <a:pt x="4767" y="949"/>
                  </a:cubicBezTo>
                  <a:cubicBezTo>
                    <a:pt x="4763" y="955"/>
                    <a:pt x="4761" y="961"/>
                    <a:pt x="4758" y="967"/>
                  </a:cubicBezTo>
                  <a:cubicBezTo>
                    <a:pt x="4663" y="1163"/>
                    <a:pt x="4400" y="1600"/>
                    <a:pt x="4166" y="1697"/>
                  </a:cubicBezTo>
                  <a:cubicBezTo>
                    <a:pt x="4155" y="1702"/>
                    <a:pt x="4141" y="1704"/>
                    <a:pt x="4125" y="1704"/>
                  </a:cubicBezTo>
                  <a:cubicBezTo>
                    <a:pt x="4062" y="1704"/>
                    <a:pt x="3968" y="1677"/>
                    <a:pt x="3900" y="1677"/>
                  </a:cubicBezTo>
                  <a:cubicBezTo>
                    <a:pt x="3878" y="1677"/>
                    <a:pt x="3859" y="1679"/>
                    <a:pt x="3845" y="1687"/>
                  </a:cubicBezTo>
                  <a:cubicBezTo>
                    <a:pt x="3730" y="1745"/>
                    <a:pt x="3654" y="1901"/>
                    <a:pt x="3578" y="1999"/>
                  </a:cubicBezTo>
                  <a:cubicBezTo>
                    <a:pt x="3535" y="2053"/>
                    <a:pt x="3443" y="2204"/>
                    <a:pt x="3381" y="2238"/>
                  </a:cubicBezTo>
                  <a:cubicBezTo>
                    <a:pt x="3264" y="2304"/>
                    <a:pt x="3191" y="2330"/>
                    <a:pt x="3144" y="2330"/>
                  </a:cubicBezTo>
                  <a:cubicBezTo>
                    <a:pt x="3028" y="2330"/>
                    <a:pt x="3073" y="2173"/>
                    <a:pt x="3036" y="2070"/>
                  </a:cubicBezTo>
                  <a:cubicBezTo>
                    <a:pt x="3030" y="2053"/>
                    <a:pt x="3014" y="2047"/>
                    <a:pt x="2997" y="2047"/>
                  </a:cubicBezTo>
                  <a:cubicBezTo>
                    <a:pt x="2984" y="2047"/>
                    <a:pt x="2971" y="2051"/>
                    <a:pt x="2961" y="2056"/>
                  </a:cubicBezTo>
                  <a:cubicBezTo>
                    <a:pt x="2721" y="2187"/>
                    <a:pt x="2564" y="2576"/>
                    <a:pt x="2433" y="2804"/>
                  </a:cubicBezTo>
                  <a:cubicBezTo>
                    <a:pt x="2380" y="2896"/>
                    <a:pt x="2254" y="3243"/>
                    <a:pt x="2102" y="3243"/>
                  </a:cubicBezTo>
                  <a:cubicBezTo>
                    <a:pt x="2079" y="3243"/>
                    <a:pt x="2056" y="3235"/>
                    <a:pt x="2032" y="3218"/>
                  </a:cubicBezTo>
                  <a:cubicBezTo>
                    <a:pt x="1948" y="3155"/>
                    <a:pt x="1987" y="2880"/>
                    <a:pt x="2040" y="2642"/>
                  </a:cubicBezTo>
                  <a:cubicBezTo>
                    <a:pt x="2078" y="2526"/>
                    <a:pt x="2107" y="2407"/>
                    <a:pt x="2128" y="2288"/>
                  </a:cubicBezTo>
                  <a:cubicBezTo>
                    <a:pt x="2128" y="2284"/>
                    <a:pt x="2130" y="2279"/>
                    <a:pt x="2130" y="2277"/>
                  </a:cubicBezTo>
                  <a:cubicBezTo>
                    <a:pt x="2130" y="2272"/>
                    <a:pt x="2133" y="2267"/>
                    <a:pt x="2133" y="2262"/>
                  </a:cubicBezTo>
                  <a:cubicBezTo>
                    <a:pt x="2138" y="2231"/>
                    <a:pt x="2118" y="2219"/>
                    <a:pt x="2092" y="2219"/>
                  </a:cubicBezTo>
                  <a:cubicBezTo>
                    <a:pt x="2059" y="2219"/>
                    <a:pt x="2016" y="2240"/>
                    <a:pt x="2009" y="2272"/>
                  </a:cubicBezTo>
                  <a:cubicBezTo>
                    <a:pt x="1991" y="2365"/>
                    <a:pt x="1955" y="2484"/>
                    <a:pt x="1925" y="2611"/>
                  </a:cubicBezTo>
                  <a:cubicBezTo>
                    <a:pt x="1778" y="3066"/>
                    <a:pt x="1510" y="3482"/>
                    <a:pt x="1223" y="3861"/>
                  </a:cubicBezTo>
                  <a:cubicBezTo>
                    <a:pt x="1120" y="3997"/>
                    <a:pt x="801" y="4403"/>
                    <a:pt x="532" y="4403"/>
                  </a:cubicBezTo>
                  <a:cubicBezTo>
                    <a:pt x="427" y="4403"/>
                    <a:pt x="330" y="4341"/>
                    <a:pt x="256" y="4176"/>
                  </a:cubicBezTo>
                  <a:cubicBezTo>
                    <a:pt x="148" y="3935"/>
                    <a:pt x="241" y="3482"/>
                    <a:pt x="278" y="3247"/>
                  </a:cubicBezTo>
                  <a:cubicBezTo>
                    <a:pt x="373" y="2669"/>
                    <a:pt x="664" y="2166"/>
                    <a:pt x="1062" y="1741"/>
                  </a:cubicBezTo>
                  <a:cubicBezTo>
                    <a:pt x="1188" y="1607"/>
                    <a:pt x="1313" y="1547"/>
                    <a:pt x="1421" y="1547"/>
                  </a:cubicBezTo>
                  <a:cubicBezTo>
                    <a:pt x="1624" y="1547"/>
                    <a:pt x="1766" y="1758"/>
                    <a:pt x="1738" y="2085"/>
                  </a:cubicBezTo>
                  <a:cubicBezTo>
                    <a:pt x="1715" y="2360"/>
                    <a:pt x="1532" y="2548"/>
                    <a:pt x="1501" y="2806"/>
                  </a:cubicBezTo>
                  <a:cubicBezTo>
                    <a:pt x="1499" y="2829"/>
                    <a:pt x="1518" y="2840"/>
                    <a:pt x="1540" y="2840"/>
                  </a:cubicBezTo>
                  <a:cubicBezTo>
                    <a:pt x="1563" y="2840"/>
                    <a:pt x="1588" y="2829"/>
                    <a:pt x="1592" y="2808"/>
                  </a:cubicBezTo>
                  <a:cubicBezTo>
                    <a:pt x="1664" y="2449"/>
                    <a:pt x="2072" y="1997"/>
                    <a:pt x="1853" y="1620"/>
                  </a:cubicBezTo>
                  <a:cubicBezTo>
                    <a:pt x="1761" y="1462"/>
                    <a:pt x="1595" y="1354"/>
                    <a:pt x="1426" y="1354"/>
                  </a:cubicBezTo>
                  <a:cubicBezTo>
                    <a:pt x="1354" y="1354"/>
                    <a:pt x="1282" y="1373"/>
                    <a:pt x="1215" y="1416"/>
                  </a:cubicBezTo>
                  <a:cubicBezTo>
                    <a:pt x="933" y="1597"/>
                    <a:pt x="698" y="1946"/>
                    <a:pt x="525" y="2221"/>
                  </a:cubicBezTo>
                  <a:cubicBezTo>
                    <a:pt x="288" y="2600"/>
                    <a:pt x="155" y="3014"/>
                    <a:pt x="105" y="3458"/>
                  </a:cubicBezTo>
                  <a:cubicBezTo>
                    <a:pt x="75" y="3727"/>
                    <a:pt x="0" y="4207"/>
                    <a:pt x="220" y="4423"/>
                  </a:cubicBezTo>
                  <a:cubicBezTo>
                    <a:pt x="294" y="4496"/>
                    <a:pt x="392" y="4524"/>
                    <a:pt x="493" y="4524"/>
                  </a:cubicBezTo>
                  <a:cubicBezTo>
                    <a:pt x="604" y="4524"/>
                    <a:pt x="719" y="4489"/>
                    <a:pt x="810" y="4441"/>
                  </a:cubicBezTo>
                  <a:cubicBezTo>
                    <a:pt x="1138" y="4266"/>
                    <a:pt x="1368" y="3868"/>
                    <a:pt x="1564" y="3569"/>
                  </a:cubicBezTo>
                  <a:cubicBezTo>
                    <a:pt x="1674" y="3404"/>
                    <a:pt x="1774" y="3232"/>
                    <a:pt x="1866" y="3056"/>
                  </a:cubicBezTo>
                  <a:cubicBezTo>
                    <a:pt x="1869" y="3138"/>
                    <a:pt x="1888" y="3214"/>
                    <a:pt x="1926" y="3276"/>
                  </a:cubicBezTo>
                  <a:cubicBezTo>
                    <a:pt x="1973" y="3352"/>
                    <a:pt x="2028" y="3385"/>
                    <a:pt x="2086" y="3385"/>
                  </a:cubicBezTo>
                  <a:cubicBezTo>
                    <a:pt x="2142" y="3385"/>
                    <a:pt x="2200" y="3355"/>
                    <a:pt x="2254" y="3303"/>
                  </a:cubicBezTo>
                  <a:cubicBezTo>
                    <a:pt x="2403" y="3166"/>
                    <a:pt x="2493" y="2888"/>
                    <a:pt x="2597" y="2715"/>
                  </a:cubicBezTo>
                  <a:cubicBezTo>
                    <a:pt x="2650" y="2624"/>
                    <a:pt x="2803" y="2261"/>
                    <a:pt x="2905" y="2224"/>
                  </a:cubicBezTo>
                  <a:cubicBezTo>
                    <a:pt x="2931" y="2214"/>
                    <a:pt x="2944" y="2210"/>
                    <a:pt x="2950" y="2210"/>
                  </a:cubicBezTo>
                  <a:cubicBezTo>
                    <a:pt x="2966" y="2210"/>
                    <a:pt x="2909" y="2251"/>
                    <a:pt x="2951" y="2315"/>
                  </a:cubicBezTo>
                  <a:cubicBezTo>
                    <a:pt x="2970" y="2344"/>
                    <a:pt x="2969" y="2391"/>
                    <a:pt x="2994" y="2419"/>
                  </a:cubicBezTo>
                  <a:cubicBezTo>
                    <a:pt x="3031" y="2460"/>
                    <a:pt x="3079" y="2472"/>
                    <a:pt x="3129" y="2472"/>
                  </a:cubicBezTo>
                  <a:cubicBezTo>
                    <a:pt x="3152" y="2472"/>
                    <a:pt x="3175" y="2469"/>
                    <a:pt x="3197" y="2466"/>
                  </a:cubicBezTo>
                  <a:cubicBezTo>
                    <a:pt x="3485" y="2425"/>
                    <a:pt x="3599" y="2021"/>
                    <a:pt x="3793" y="1859"/>
                  </a:cubicBezTo>
                  <a:cubicBezTo>
                    <a:pt x="3855" y="1807"/>
                    <a:pt x="3879" y="1790"/>
                    <a:pt x="3887" y="1790"/>
                  </a:cubicBezTo>
                  <a:cubicBezTo>
                    <a:pt x="3903" y="1790"/>
                    <a:pt x="3852" y="1866"/>
                    <a:pt x="3944" y="1866"/>
                  </a:cubicBezTo>
                  <a:cubicBezTo>
                    <a:pt x="3952" y="1866"/>
                    <a:pt x="3961" y="1865"/>
                    <a:pt x="3971" y="1864"/>
                  </a:cubicBezTo>
                  <a:cubicBezTo>
                    <a:pt x="4051" y="1854"/>
                    <a:pt x="4104" y="1829"/>
                    <a:pt x="4172" y="1789"/>
                  </a:cubicBezTo>
                  <a:cubicBezTo>
                    <a:pt x="4442" y="1630"/>
                    <a:pt x="4663" y="1340"/>
                    <a:pt x="4814" y="1057"/>
                  </a:cubicBezTo>
                  <a:cubicBezTo>
                    <a:pt x="4868" y="1170"/>
                    <a:pt x="4942" y="1259"/>
                    <a:pt x="5030" y="1303"/>
                  </a:cubicBezTo>
                  <a:cubicBezTo>
                    <a:pt x="5120" y="1347"/>
                    <a:pt x="5215" y="1365"/>
                    <a:pt x="5311" y="1365"/>
                  </a:cubicBezTo>
                  <a:cubicBezTo>
                    <a:pt x="5572" y="1365"/>
                    <a:pt x="5844" y="1232"/>
                    <a:pt x="6066" y="1129"/>
                  </a:cubicBezTo>
                  <a:cubicBezTo>
                    <a:pt x="6481" y="936"/>
                    <a:pt x="6778" y="677"/>
                    <a:pt x="7141" y="410"/>
                  </a:cubicBezTo>
                  <a:cubicBezTo>
                    <a:pt x="7181" y="381"/>
                    <a:pt x="7146" y="353"/>
                    <a:pt x="7109" y="353"/>
                  </a:cubicBezTo>
                  <a:cubicBezTo>
                    <a:pt x="7096" y="353"/>
                    <a:pt x="7084" y="356"/>
                    <a:pt x="7074" y="363"/>
                  </a:cubicBezTo>
                  <a:cubicBezTo>
                    <a:pt x="6767" y="583"/>
                    <a:pt x="5919" y="1298"/>
                    <a:pt x="5341" y="1298"/>
                  </a:cubicBezTo>
                  <a:cubicBezTo>
                    <a:pt x="5137" y="1298"/>
                    <a:pt x="4966" y="1209"/>
                    <a:pt x="4866" y="976"/>
                  </a:cubicBezTo>
                  <a:cubicBezTo>
                    <a:pt x="4863" y="971"/>
                    <a:pt x="4862" y="966"/>
                    <a:pt x="4861" y="960"/>
                  </a:cubicBezTo>
                  <a:cubicBezTo>
                    <a:pt x="4867" y="947"/>
                    <a:pt x="4874" y="935"/>
                    <a:pt x="4880" y="922"/>
                  </a:cubicBezTo>
                  <a:cubicBezTo>
                    <a:pt x="4973" y="719"/>
                    <a:pt x="5196" y="227"/>
                    <a:pt x="5048" y="15"/>
                  </a:cubicBezTo>
                  <a:cubicBezTo>
                    <a:pt x="5040" y="5"/>
                    <a:pt x="5025" y="0"/>
                    <a:pt x="5012" y="0"/>
                  </a:cubicBezTo>
                  <a:close/>
                </a:path>
              </a:pathLst>
            </a:custGeom>
            <a:solidFill>
              <a:srgbClr val="4C68A5"/>
            </a:solidFill>
            <a:ln cap="flat" cmpd="sng" w="9525">
              <a:solidFill>
                <a:srgbClr val="4C68A5"/>
              </a:solidFill>
              <a:prstDash val="solid"/>
              <a:miter lim="12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09" name="Google Shape;4809;p48"/>
          <p:cNvGrpSpPr/>
          <p:nvPr/>
        </p:nvGrpSpPr>
        <p:grpSpPr>
          <a:xfrm>
            <a:off x="234657" y="271837"/>
            <a:ext cx="5236489" cy="3507685"/>
            <a:chOff x="103175" y="-109181"/>
            <a:chExt cx="4585367" cy="3071531"/>
          </a:xfrm>
        </p:grpSpPr>
        <p:sp>
          <p:nvSpPr>
            <p:cNvPr id="4810" name="Google Shape;4810;p48"/>
            <p:cNvSpPr/>
            <p:nvPr/>
          </p:nvSpPr>
          <p:spPr>
            <a:xfrm>
              <a:off x="103175" y="-109181"/>
              <a:ext cx="4585367" cy="2757074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1" name="Google Shape;4811;p48"/>
            <p:cNvSpPr/>
            <p:nvPr/>
          </p:nvSpPr>
          <p:spPr>
            <a:xfrm rot="10800000">
              <a:off x="2599025" y="2592150"/>
              <a:ext cx="597000" cy="370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12" name="Google Shape;4812;p48"/>
          <p:cNvSpPr txBox="1"/>
          <p:nvPr>
            <p:ph type="title"/>
          </p:nvPr>
        </p:nvSpPr>
        <p:spPr>
          <a:xfrm>
            <a:off x="1441572" y="1606068"/>
            <a:ext cx="2945792" cy="6079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t-IT" sz="2000"/>
              <a:t>Perché Singleton?</a:t>
            </a:r>
            <a:endParaRPr sz="2000"/>
          </a:p>
        </p:txBody>
      </p:sp>
      <p:sp>
        <p:nvSpPr>
          <p:cNvPr id="4813" name="Google Shape;4813;p48"/>
          <p:cNvSpPr txBox="1"/>
          <p:nvPr/>
        </p:nvSpPr>
        <p:spPr>
          <a:xfrm>
            <a:off x="795953" y="656630"/>
            <a:ext cx="3857128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3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E’ un </a:t>
            </a:r>
            <a:r>
              <a:rPr b="1" i="0" lang="it-IT" sz="13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pattern creazionale </a:t>
            </a:r>
            <a:r>
              <a:rPr b="0" i="0" lang="it-IT" sz="13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che consente la creazione di una sola istanza della classe Singleton, fornendo al contempo un punto di accesso globale a quest’ultima</a:t>
            </a:r>
            <a:endParaRPr/>
          </a:p>
        </p:txBody>
      </p:sp>
      <p:sp>
        <p:nvSpPr>
          <p:cNvPr id="4814" name="Google Shape;4814;p48"/>
          <p:cNvSpPr txBox="1"/>
          <p:nvPr/>
        </p:nvSpPr>
        <p:spPr>
          <a:xfrm>
            <a:off x="1154634" y="2073784"/>
            <a:ext cx="3519668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3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Per motivi di efficienza, in quanto una connessione verrà assegnata ad un’utente che rimarrà attiva fino alla sua disconnessione, Singleton contribuisce anche alla diminuzione del numero di accessi al DB</a:t>
            </a:r>
            <a:endParaRPr/>
          </a:p>
        </p:txBody>
      </p:sp>
      <p:pic>
        <p:nvPicPr>
          <p:cNvPr descr="Immagine che contiene uccello&#10;&#10;Descrizione generata automaticamente" id="4815" name="Google Shape;481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9334" y="94541"/>
            <a:ext cx="2810008" cy="2188848"/>
          </a:xfrm>
          <a:prstGeom prst="rect">
            <a:avLst/>
          </a:prstGeom>
          <a:noFill/>
          <a:ln>
            <a:noFill/>
          </a:ln>
        </p:spPr>
      </p:pic>
      <p:sp>
        <p:nvSpPr>
          <p:cNvPr id="4816" name="Google Shape;4816;p48"/>
          <p:cNvSpPr txBox="1"/>
          <p:nvPr/>
        </p:nvSpPr>
        <p:spPr>
          <a:xfrm>
            <a:off x="1388818" y="229356"/>
            <a:ext cx="2945792" cy="6079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osis ExtraLight"/>
              <a:buNone/>
            </a:pPr>
            <a:r>
              <a:rPr b="0" i="0" lang="it-IT" sz="2000" u="none" cap="none" strike="noStrik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Cos’è Singleton?</a:t>
            </a:r>
            <a:endParaRPr/>
          </a:p>
        </p:txBody>
      </p:sp>
      <p:pic>
        <p:nvPicPr>
          <p:cNvPr id="4817" name="Google Shape;481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1" name="Shape 4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2" name="Google Shape;4822;p49"/>
          <p:cNvGrpSpPr/>
          <p:nvPr/>
        </p:nvGrpSpPr>
        <p:grpSpPr>
          <a:xfrm>
            <a:off x="3169958" y="2455350"/>
            <a:ext cx="3905480" cy="2677553"/>
            <a:chOff x="3555975" y="2466200"/>
            <a:chExt cx="1348950" cy="924825"/>
          </a:xfrm>
        </p:grpSpPr>
        <p:sp>
          <p:nvSpPr>
            <p:cNvPr id="4823" name="Google Shape;4823;p49"/>
            <p:cNvSpPr/>
            <p:nvPr/>
          </p:nvSpPr>
          <p:spPr>
            <a:xfrm>
              <a:off x="3563500" y="2639025"/>
              <a:ext cx="1338550" cy="752000"/>
            </a:xfrm>
            <a:custGeom>
              <a:rect b="b" l="l" r="r" t="t"/>
              <a:pathLst>
                <a:path extrusionOk="0" h="30080" w="53542">
                  <a:moveTo>
                    <a:pt x="41169" y="1"/>
                  </a:moveTo>
                  <a:cubicBezTo>
                    <a:pt x="39089" y="1"/>
                    <a:pt x="4445" y="15378"/>
                    <a:pt x="4445" y="15378"/>
                  </a:cubicBezTo>
                  <a:cubicBezTo>
                    <a:pt x="4445" y="15378"/>
                    <a:pt x="369" y="19596"/>
                    <a:pt x="130" y="20078"/>
                  </a:cubicBezTo>
                  <a:cubicBezTo>
                    <a:pt x="0" y="20342"/>
                    <a:pt x="144" y="20459"/>
                    <a:pt x="825" y="20459"/>
                  </a:cubicBezTo>
                  <a:cubicBezTo>
                    <a:pt x="1147" y="20459"/>
                    <a:pt x="1590" y="20433"/>
                    <a:pt x="2180" y="20383"/>
                  </a:cubicBezTo>
                  <a:cubicBezTo>
                    <a:pt x="4092" y="20223"/>
                    <a:pt x="10108" y="19301"/>
                    <a:pt x="10108" y="19301"/>
                  </a:cubicBezTo>
                  <a:lnTo>
                    <a:pt x="15006" y="16473"/>
                  </a:lnTo>
                  <a:cubicBezTo>
                    <a:pt x="15006" y="16473"/>
                    <a:pt x="15788" y="18232"/>
                    <a:pt x="17836" y="19415"/>
                  </a:cubicBezTo>
                  <a:lnTo>
                    <a:pt x="36158" y="29992"/>
                  </a:lnTo>
                  <a:cubicBezTo>
                    <a:pt x="36258" y="30050"/>
                    <a:pt x="36389" y="30080"/>
                    <a:pt x="36520" y="30080"/>
                  </a:cubicBezTo>
                  <a:cubicBezTo>
                    <a:pt x="36651" y="30080"/>
                    <a:pt x="36783" y="30050"/>
                    <a:pt x="36883" y="29992"/>
                  </a:cubicBezTo>
                  <a:lnTo>
                    <a:pt x="53341" y="20490"/>
                  </a:lnTo>
                  <a:cubicBezTo>
                    <a:pt x="53541" y="20375"/>
                    <a:pt x="53541" y="20188"/>
                    <a:pt x="53341" y="20072"/>
                  </a:cubicBezTo>
                  <a:lnTo>
                    <a:pt x="31056" y="7206"/>
                  </a:lnTo>
                  <a:lnTo>
                    <a:pt x="41247" y="1321"/>
                  </a:lnTo>
                  <a:cubicBezTo>
                    <a:pt x="41247" y="1321"/>
                    <a:pt x="42206" y="560"/>
                    <a:pt x="41247" y="15"/>
                  </a:cubicBezTo>
                  <a:cubicBezTo>
                    <a:pt x="41231" y="5"/>
                    <a:pt x="41205" y="1"/>
                    <a:pt x="41169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4" name="Google Shape;4824;p49"/>
            <p:cNvSpPr/>
            <p:nvPr/>
          </p:nvSpPr>
          <p:spPr>
            <a:xfrm>
              <a:off x="3600175" y="2793825"/>
              <a:ext cx="348200" cy="334775"/>
            </a:xfrm>
            <a:custGeom>
              <a:rect b="b" l="l" r="r" t="t"/>
              <a:pathLst>
                <a:path extrusionOk="0" h="13391" w="13928">
                  <a:moveTo>
                    <a:pt x="13927" y="0"/>
                  </a:moveTo>
                  <a:lnTo>
                    <a:pt x="3946" y="5780"/>
                  </a:lnTo>
                  <a:lnTo>
                    <a:pt x="0" y="10928"/>
                  </a:lnTo>
                  <a:cubicBezTo>
                    <a:pt x="89" y="10858"/>
                    <a:pt x="198" y="10821"/>
                    <a:pt x="321" y="10821"/>
                  </a:cubicBezTo>
                  <a:cubicBezTo>
                    <a:pt x="456" y="10821"/>
                    <a:pt x="608" y="10865"/>
                    <a:pt x="769" y="10958"/>
                  </a:cubicBezTo>
                  <a:cubicBezTo>
                    <a:pt x="1323" y="11277"/>
                    <a:pt x="1773" y="12056"/>
                    <a:pt x="1772" y="12695"/>
                  </a:cubicBezTo>
                  <a:cubicBezTo>
                    <a:pt x="1772" y="13073"/>
                    <a:pt x="1616" y="13318"/>
                    <a:pt x="1374" y="13390"/>
                  </a:cubicBezTo>
                  <a:lnTo>
                    <a:pt x="7790" y="12567"/>
                  </a:lnTo>
                  <a:lnTo>
                    <a:pt x="10689" y="10894"/>
                  </a:lnTo>
                  <a:cubicBezTo>
                    <a:pt x="10689" y="10894"/>
                    <a:pt x="10557" y="9381"/>
                    <a:pt x="9295" y="7193"/>
                  </a:cubicBezTo>
                  <a:cubicBezTo>
                    <a:pt x="8032" y="5004"/>
                    <a:pt x="13927" y="1"/>
                    <a:pt x="13927" y="0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5" name="Google Shape;4825;p49"/>
            <p:cNvSpPr/>
            <p:nvPr/>
          </p:nvSpPr>
          <p:spPr>
            <a:xfrm>
              <a:off x="3600175" y="2793825"/>
              <a:ext cx="348200" cy="334775"/>
            </a:xfrm>
            <a:custGeom>
              <a:rect b="b" l="l" r="r" t="t"/>
              <a:pathLst>
                <a:path extrusionOk="0" h="13391" w="13928">
                  <a:moveTo>
                    <a:pt x="13927" y="0"/>
                  </a:moveTo>
                  <a:lnTo>
                    <a:pt x="3946" y="5780"/>
                  </a:lnTo>
                  <a:lnTo>
                    <a:pt x="0" y="10928"/>
                  </a:lnTo>
                  <a:cubicBezTo>
                    <a:pt x="89" y="10858"/>
                    <a:pt x="198" y="10821"/>
                    <a:pt x="321" y="10821"/>
                  </a:cubicBezTo>
                  <a:cubicBezTo>
                    <a:pt x="456" y="10821"/>
                    <a:pt x="608" y="10865"/>
                    <a:pt x="769" y="10958"/>
                  </a:cubicBezTo>
                  <a:cubicBezTo>
                    <a:pt x="1261" y="11241"/>
                    <a:pt x="1672" y="11888"/>
                    <a:pt x="1756" y="12476"/>
                  </a:cubicBezTo>
                  <a:cubicBezTo>
                    <a:pt x="1767" y="12548"/>
                    <a:pt x="1773" y="12622"/>
                    <a:pt x="1772" y="12695"/>
                  </a:cubicBezTo>
                  <a:cubicBezTo>
                    <a:pt x="1772" y="13073"/>
                    <a:pt x="1616" y="13318"/>
                    <a:pt x="1374" y="13390"/>
                  </a:cubicBezTo>
                  <a:lnTo>
                    <a:pt x="7790" y="12567"/>
                  </a:lnTo>
                  <a:lnTo>
                    <a:pt x="10689" y="10894"/>
                  </a:lnTo>
                  <a:cubicBezTo>
                    <a:pt x="10689" y="10894"/>
                    <a:pt x="10557" y="9381"/>
                    <a:pt x="9295" y="7193"/>
                  </a:cubicBezTo>
                  <a:cubicBezTo>
                    <a:pt x="8032" y="5004"/>
                    <a:pt x="13927" y="1"/>
                    <a:pt x="13927" y="0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6" name="Google Shape;4826;p49"/>
            <p:cNvSpPr/>
            <p:nvPr/>
          </p:nvSpPr>
          <p:spPr>
            <a:xfrm>
              <a:off x="3558100" y="3046025"/>
              <a:ext cx="273075" cy="91175"/>
            </a:xfrm>
            <a:custGeom>
              <a:rect b="b" l="l" r="r" t="t"/>
              <a:pathLst>
                <a:path extrusionOk="0" h="3647" w="10923">
                  <a:moveTo>
                    <a:pt x="9975" y="1"/>
                  </a:moveTo>
                  <a:lnTo>
                    <a:pt x="9473" y="291"/>
                  </a:lnTo>
                  <a:cubicBezTo>
                    <a:pt x="9473" y="291"/>
                    <a:pt x="6149" y="1471"/>
                    <a:pt x="3439" y="2389"/>
                  </a:cubicBezTo>
                  <a:cubicBezTo>
                    <a:pt x="1714" y="2973"/>
                    <a:pt x="238" y="3450"/>
                    <a:pt x="25" y="3450"/>
                  </a:cubicBezTo>
                  <a:cubicBezTo>
                    <a:pt x="12" y="3450"/>
                    <a:pt x="3" y="3449"/>
                    <a:pt x="0" y="3445"/>
                  </a:cubicBezTo>
                  <a:lnTo>
                    <a:pt x="0" y="3445"/>
                  </a:lnTo>
                  <a:cubicBezTo>
                    <a:pt x="71" y="3570"/>
                    <a:pt x="203" y="3646"/>
                    <a:pt x="345" y="3646"/>
                  </a:cubicBezTo>
                  <a:cubicBezTo>
                    <a:pt x="363" y="3646"/>
                    <a:pt x="380" y="3645"/>
                    <a:pt x="398" y="3643"/>
                  </a:cubicBezTo>
                  <a:lnTo>
                    <a:pt x="2882" y="3323"/>
                  </a:lnTo>
                  <a:lnTo>
                    <a:pt x="3053" y="3302"/>
                  </a:lnTo>
                  <a:lnTo>
                    <a:pt x="3058" y="3302"/>
                  </a:lnTo>
                  <a:lnTo>
                    <a:pt x="9473" y="2479"/>
                  </a:lnTo>
                  <a:lnTo>
                    <a:pt x="10922" y="1642"/>
                  </a:lnTo>
                  <a:lnTo>
                    <a:pt x="9975" y="1"/>
                  </a:lnTo>
                  <a:close/>
                </a:path>
              </a:pathLst>
            </a:custGeom>
            <a:solidFill>
              <a:srgbClr val="F2E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7" name="Google Shape;4827;p49"/>
            <p:cNvSpPr/>
            <p:nvPr/>
          </p:nvSpPr>
          <p:spPr>
            <a:xfrm>
              <a:off x="4401175" y="2530750"/>
              <a:ext cx="2800" cy="1625"/>
            </a:xfrm>
            <a:custGeom>
              <a:rect b="b" l="l" r="r" t="t"/>
              <a:pathLst>
                <a:path extrusionOk="0" h="65" w="112">
                  <a:moveTo>
                    <a:pt x="112" y="1"/>
                  </a:moveTo>
                  <a:cubicBezTo>
                    <a:pt x="73" y="21"/>
                    <a:pt x="37" y="42"/>
                    <a:pt x="1" y="64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8" name="Google Shape;4828;p49"/>
            <p:cNvSpPr/>
            <p:nvPr/>
          </p:nvSpPr>
          <p:spPr>
            <a:xfrm>
              <a:off x="4363575" y="2552475"/>
              <a:ext cx="2800" cy="1650"/>
            </a:xfrm>
            <a:custGeom>
              <a:rect b="b" l="l" r="r" t="t"/>
              <a:pathLst>
                <a:path extrusionOk="0" h="66" w="112">
                  <a:moveTo>
                    <a:pt x="111" y="0"/>
                  </a:moveTo>
                  <a:cubicBezTo>
                    <a:pt x="73" y="21"/>
                    <a:pt x="36" y="41"/>
                    <a:pt x="0" y="65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9" name="Google Shape;4829;p49"/>
            <p:cNvSpPr/>
            <p:nvPr/>
          </p:nvSpPr>
          <p:spPr>
            <a:xfrm>
              <a:off x="4325950" y="2574200"/>
              <a:ext cx="2800" cy="1600"/>
            </a:xfrm>
            <a:custGeom>
              <a:rect b="b" l="l" r="r" t="t"/>
              <a:pathLst>
                <a:path extrusionOk="0" h="64" w="112">
                  <a:moveTo>
                    <a:pt x="112" y="0"/>
                  </a:moveTo>
                  <a:cubicBezTo>
                    <a:pt x="73" y="21"/>
                    <a:pt x="36" y="41"/>
                    <a:pt x="1" y="64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0" name="Google Shape;4830;p49"/>
            <p:cNvSpPr/>
            <p:nvPr/>
          </p:nvSpPr>
          <p:spPr>
            <a:xfrm>
              <a:off x="4288325" y="2595900"/>
              <a:ext cx="2775" cy="1625"/>
            </a:xfrm>
            <a:custGeom>
              <a:rect b="b" l="l" r="r" t="t"/>
              <a:pathLst>
                <a:path extrusionOk="0" h="65" w="111">
                  <a:moveTo>
                    <a:pt x="111" y="1"/>
                  </a:moveTo>
                  <a:cubicBezTo>
                    <a:pt x="73" y="21"/>
                    <a:pt x="36" y="42"/>
                    <a:pt x="1" y="65"/>
                  </a:cubicBezTo>
                  <a:lnTo>
                    <a:pt x="111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1" name="Google Shape;4831;p49"/>
            <p:cNvSpPr/>
            <p:nvPr/>
          </p:nvSpPr>
          <p:spPr>
            <a:xfrm>
              <a:off x="3794925" y="3107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2" name="Google Shape;4832;p49"/>
            <p:cNvSpPr/>
            <p:nvPr/>
          </p:nvSpPr>
          <p:spPr>
            <a:xfrm>
              <a:off x="4403950" y="2466200"/>
              <a:ext cx="221550" cy="234275"/>
            </a:xfrm>
            <a:custGeom>
              <a:rect b="b" l="l" r="r" t="t"/>
              <a:pathLst>
                <a:path extrusionOk="0" h="9371" w="8862">
                  <a:moveTo>
                    <a:pt x="4872" y="1"/>
                  </a:moveTo>
                  <a:cubicBezTo>
                    <a:pt x="4581" y="1"/>
                    <a:pt x="4319" y="75"/>
                    <a:pt x="4097" y="218"/>
                  </a:cubicBezTo>
                  <a:lnTo>
                    <a:pt x="1" y="2584"/>
                  </a:lnTo>
                  <a:cubicBezTo>
                    <a:pt x="197" y="2483"/>
                    <a:pt x="420" y="2430"/>
                    <a:pt x="663" y="2430"/>
                  </a:cubicBezTo>
                  <a:cubicBezTo>
                    <a:pt x="1034" y="2430"/>
                    <a:pt x="1452" y="2551"/>
                    <a:pt x="1894" y="2807"/>
                  </a:cubicBezTo>
                  <a:cubicBezTo>
                    <a:pt x="3418" y="3687"/>
                    <a:pt x="4654" y="5825"/>
                    <a:pt x="4654" y="7584"/>
                  </a:cubicBezTo>
                  <a:cubicBezTo>
                    <a:pt x="4654" y="8464"/>
                    <a:pt x="4345" y="9081"/>
                    <a:pt x="3845" y="9371"/>
                  </a:cubicBezTo>
                  <a:lnTo>
                    <a:pt x="8053" y="6941"/>
                  </a:lnTo>
                  <a:cubicBezTo>
                    <a:pt x="8552" y="6652"/>
                    <a:pt x="8861" y="6035"/>
                    <a:pt x="8861" y="5155"/>
                  </a:cubicBezTo>
                  <a:cubicBezTo>
                    <a:pt x="8861" y="3396"/>
                    <a:pt x="7626" y="1256"/>
                    <a:pt x="6103" y="377"/>
                  </a:cubicBezTo>
                  <a:cubicBezTo>
                    <a:pt x="5660" y="121"/>
                    <a:pt x="5242" y="1"/>
                    <a:pt x="4872" y="1"/>
                  </a:cubicBezTo>
                  <a:close/>
                </a:path>
              </a:pathLst>
            </a:custGeom>
            <a:solidFill>
              <a:srgbClr val="F95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3" name="Google Shape;4833;p49"/>
            <p:cNvSpPr/>
            <p:nvPr/>
          </p:nvSpPr>
          <p:spPr>
            <a:xfrm>
              <a:off x="4366350" y="2526925"/>
              <a:ext cx="153925" cy="195250"/>
            </a:xfrm>
            <a:custGeom>
              <a:rect b="b" l="l" r="r" t="t"/>
              <a:pathLst>
                <a:path extrusionOk="0" h="7810" w="6157">
                  <a:moveTo>
                    <a:pt x="2168" y="1"/>
                  </a:moveTo>
                  <a:cubicBezTo>
                    <a:pt x="1924" y="1"/>
                    <a:pt x="1701" y="53"/>
                    <a:pt x="1505" y="154"/>
                  </a:cubicBezTo>
                  <a:lnTo>
                    <a:pt x="1394" y="217"/>
                  </a:lnTo>
                  <a:lnTo>
                    <a:pt x="0" y="1022"/>
                  </a:lnTo>
                  <a:cubicBezTo>
                    <a:pt x="196" y="921"/>
                    <a:pt x="420" y="870"/>
                    <a:pt x="665" y="870"/>
                  </a:cubicBezTo>
                  <a:cubicBezTo>
                    <a:pt x="724" y="870"/>
                    <a:pt x="784" y="873"/>
                    <a:pt x="846" y="879"/>
                  </a:cubicBezTo>
                  <a:cubicBezTo>
                    <a:pt x="1169" y="912"/>
                    <a:pt x="1523" y="1032"/>
                    <a:pt x="1893" y="1245"/>
                  </a:cubicBezTo>
                  <a:cubicBezTo>
                    <a:pt x="3417" y="2125"/>
                    <a:pt x="4653" y="4264"/>
                    <a:pt x="4653" y="6024"/>
                  </a:cubicBezTo>
                  <a:cubicBezTo>
                    <a:pt x="4653" y="6452"/>
                    <a:pt x="4578" y="6818"/>
                    <a:pt x="4445" y="7114"/>
                  </a:cubicBezTo>
                  <a:cubicBezTo>
                    <a:pt x="4306" y="7426"/>
                    <a:pt x="4102" y="7660"/>
                    <a:pt x="3848" y="7808"/>
                  </a:cubicBezTo>
                  <a:lnTo>
                    <a:pt x="3848" y="7808"/>
                  </a:lnTo>
                  <a:lnTo>
                    <a:pt x="5349" y="6941"/>
                  </a:lnTo>
                  <a:cubicBezTo>
                    <a:pt x="5849" y="6652"/>
                    <a:pt x="6156" y="6035"/>
                    <a:pt x="6156" y="5155"/>
                  </a:cubicBezTo>
                  <a:cubicBezTo>
                    <a:pt x="6156" y="3396"/>
                    <a:pt x="4922" y="1256"/>
                    <a:pt x="3398" y="377"/>
                  </a:cubicBezTo>
                  <a:cubicBezTo>
                    <a:pt x="2956" y="121"/>
                    <a:pt x="2538" y="1"/>
                    <a:pt x="2168" y="1"/>
                  </a:cubicBezTo>
                  <a:close/>
                  <a:moveTo>
                    <a:pt x="3848" y="7808"/>
                  </a:moveTo>
                  <a:lnTo>
                    <a:pt x="3845" y="7810"/>
                  </a:lnTo>
                  <a:cubicBezTo>
                    <a:pt x="3846" y="7809"/>
                    <a:pt x="3847" y="7808"/>
                    <a:pt x="3848" y="7808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4" name="Google Shape;4834;p49"/>
            <p:cNvSpPr/>
            <p:nvPr/>
          </p:nvSpPr>
          <p:spPr>
            <a:xfrm>
              <a:off x="4328725" y="2548675"/>
              <a:ext cx="153950" cy="195225"/>
            </a:xfrm>
            <a:custGeom>
              <a:rect b="b" l="l" r="r" t="t"/>
              <a:pathLst>
                <a:path extrusionOk="0" h="7809" w="6158">
                  <a:moveTo>
                    <a:pt x="2166" y="0"/>
                  </a:moveTo>
                  <a:cubicBezTo>
                    <a:pt x="1923" y="0"/>
                    <a:pt x="1701" y="52"/>
                    <a:pt x="1505" y="152"/>
                  </a:cubicBezTo>
                  <a:lnTo>
                    <a:pt x="1394" y="216"/>
                  </a:lnTo>
                  <a:lnTo>
                    <a:pt x="1" y="1021"/>
                  </a:lnTo>
                  <a:cubicBezTo>
                    <a:pt x="197" y="920"/>
                    <a:pt x="421" y="868"/>
                    <a:pt x="665" y="868"/>
                  </a:cubicBezTo>
                  <a:cubicBezTo>
                    <a:pt x="725" y="868"/>
                    <a:pt x="785" y="871"/>
                    <a:pt x="846" y="877"/>
                  </a:cubicBezTo>
                  <a:cubicBezTo>
                    <a:pt x="1171" y="911"/>
                    <a:pt x="1523" y="1031"/>
                    <a:pt x="1895" y="1244"/>
                  </a:cubicBezTo>
                  <a:cubicBezTo>
                    <a:pt x="1983" y="1296"/>
                    <a:pt x="2071" y="1352"/>
                    <a:pt x="2158" y="1412"/>
                  </a:cubicBezTo>
                  <a:cubicBezTo>
                    <a:pt x="3471" y="2315"/>
                    <a:pt x="4515" y="4122"/>
                    <a:pt x="4640" y="5710"/>
                  </a:cubicBezTo>
                  <a:cubicBezTo>
                    <a:pt x="4649" y="5815"/>
                    <a:pt x="4653" y="5920"/>
                    <a:pt x="4653" y="6022"/>
                  </a:cubicBezTo>
                  <a:cubicBezTo>
                    <a:pt x="4653" y="6451"/>
                    <a:pt x="4580" y="6816"/>
                    <a:pt x="4447" y="7113"/>
                  </a:cubicBezTo>
                  <a:cubicBezTo>
                    <a:pt x="4306" y="7424"/>
                    <a:pt x="4102" y="7659"/>
                    <a:pt x="3848" y="7806"/>
                  </a:cubicBezTo>
                  <a:lnTo>
                    <a:pt x="3848" y="7806"/>
                  </a:lnTo>
                  <a:lnTo>
                    <a:pt x="5350" y="6940"/>
                  </a:lnTo>
                  <a:cubicBezTo>
                    <a:pt x="5607" y="6792"/>
                    <a:pt x="5812" y="6557"/>
                    <a:pt x="5952" y="6244"/>
                  </a:cubicBezTo>
                  <a:cubicBezTo>
                    <a:pt x="6084" y="5948"/>
                    <a:pt x="6158" y="5582"/>
                    <a:pt x="6158" y="5154"/>
                  </a:cubicBezTo>
                  <a:cubicBezTo>
                    <a:pt x="6158" y="3394"/>
                    <a:pt x="4922" y="1255"/>
                    <a:pt x="3400" y="375"/>
                  </a:cubicBezTo>
                  <a:cubicBezTo>
                    <a:pt x="3028" y="162"/>
                    <a:pt x="2674" y="42"/>
                    <a:pt x="2352" y="10"/>
                  </a:cubicBezTo>
                  <a:cubicBezTo>
                    <a:pt x="2289" y="3"/>
                    <a:pt x="2227" y="0"/>
                    <a:pt x="2166" y="0"/>
                  </a:cubicBezTo>
                  <a:close/>
                  <a:moveTo>
                    <a:pt x="3848" y="7806"/>
                  </a:moveTo>
                  <a:lnTo>
                    <a:pt x="3845" y="7808"/>
                  </a:lnTo>
                  <a:cubicBezTo>
                    <a:pt x="3846" y="7808"/>
                    <a:pt x="3847" y="7807"/>
                    <a:pt x="3848" y="7806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5" name="Google Shape;4835;p49"/>
            <p:cNvSpPr/>
            <p:nvPr/>
          </p:nvSpPr>
          <p:spPr>
            <a:xfrm>
              <a:off x="4291075" y="2570350"/>
              <a:ext cx="153975" cy="195275"/>
            </a:xfrm>
            <a:custGeom>
              <a:rect b="b" l="l" r="r" t="t"/>
              <a:pathLst>
                <a:path extrusionOk="0" h="7811" w="6159">
                  <a:moveTo>
                    <a:pt x="2169" y="1"/>
                  </a:moveTo>
                  <a:cubicBezTo>
                    <a:pt x="1925" y="1"/>
                    <a:pt x="1702" y="53"/>
                    <a:pt x="1505" y="154"/>
                  </a:cubicBezTo>
                  <a:lnTo>
                    <a:pt x="1394" y="218"/>
                  </a:lnTo>
                  <a:lnTo>
                    <a:pt x="1" y="1023"/>
                  </a:lnTo>
                  <a:cubicBezTo>
                    <a:pt x="197" y="922"/>
                    <a:pt x="420" y="870"/>
                    <a:pt x="664" y="870"/>
                  </a:cubicBezTo>
                  <a:cubicBezTo>
                    <a:pt x="724" y="870"/>
                    <a:pt x="785" y="873"/>
                    <a:pt x="848" y="879"/>
                  </a:cubicBezTo>
                  <a:cubicBezTo>
                    <a:pt x="1171" y="913"/>
                    <a:pt x="1525" y="1032"/>
                    <a:pt x="1895" y="1246"/>
                  </a:cubicBezTo>
                  <a:cubicBezTo>
                    <a:pt x="1984" y="1298"/>
                    <a:pt x="2073" y="1353"/>
                    <a:pt x="2159" y="1414"/>
                  </a:cubicBezTo>
                  <a:cubicBezTo>
                    <a:pt x="3472" y="2316"/>
                    <a:pt x="4516" y="4124"/>
                    <a:pt x="4640" y="5712"/>
                  </a:cubicBezTo>
                  <a:cubicBezTo>
                    <a:pt x="4649" y="5817"/>
                    <a:pt x="4653" y="5922"/>
                    <a:pt x="4653" y="6024"/>
                  </a:cubicBezTo>
                  <a:cubicBezTo>
                    <a:pt x="4653" y="6453"/>
                    <a:pt x="4580" y="6818"/>
                    <a:pt x="4447" y="7115"/>
                  </a:cubicBezTo>
                  <a:cubicBezTo>
                    <a:pt x="4308" y="7426"/>
                    <a:pt x="4104" y="7661"/>
                    <a:pt x="3849" y="7808"/>
                  </a:cubicBezTo>
                  <a:lnTo>
                    <a:pt x="3849" y="7808"/>
                  </a:lnTo>
                  <a:lnTo>
                    <a:pt x="5351" y="6941"/>
                  </a:lnTo>
                  <a:cubicBezTo>
                    <a:pt x="5607" y="6794"/>
                    <a:pt x="5812" y="6559"/>
                    <a:pt x="5952" y="6246"/>
                  </a:cubicBezTo>
                  <a:cubicBezTo>
                    <a:pt x="6085" y="5949"/>
                    <a:pt x="6158" y="5584"/>
                    <a:pt x="6158" y="5155"/>
                  </a:cubicBezTo>
                  <a:cubicBezTo>
                    <a:pt x="6158" y="5053"/>
                    <a:pt x="6153" y="4948"/>
                    <a:pt x="6145" y="4843"/>
                  </a:cubicBezTo>
                  <a:cubicBezTo>
                    <a:pt x="6021" y="3255"/>
                    <a:pt x="4976" y="1448"/>
                    <a:pt x="3664" y="545"/>
                  </a:cubicBezTo>
                  <a:cubicBezTo>
                    <a:pt x="3577" y="486"/>
                    <a:pt x="3489" y="429"/>
                    <a:pt x="3400" y="377"/>
                  </a:cubicBezTo>
                  <a:cubicBezTo>
                    <a:pt x="3029" y="164"/>
                    <a:pt x="2676" y="44"/>
                    <a:pt x="2352" y="10"/>
                  </a:cubicBezTo>
                  <a:cubicBezTo>
                    <a:pt x="2290" y="4"/>
                    <a:pt x="2229" y="1"/>
                    <a:pt x="2169" y="1"/>
                  </a:cubicBezTo>
                  <a:close/>
                  <a:moveTo>
                    <a:pt x="3849" y="7808"/>
                  </a:moveTo>
                  <a:lnTo>
                    <a:pt x="3846" y="7810"/>
                  </a:lnTo>
                  <a:cubicBezTo>
                    <a:pt x="3847" y="7809"/>
                    <a:pt x="3848" y="7809"/>
                    <a:pt x="3849" y="7808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6" name="Google Shape;4836;p49"/>
            <p:cNvSpPr/>
            <p:nvPr/>
          </p:nvSpPr>
          <p:spPr>
            <a:xfrm>
              <a:off x="3698825" y="2592075"/>
              <a:ext cx="669375" cy="374375"/>
            </a:xfrm>
            <a:custGeom>
              <a:rect b="b" l="l" r="r" t="t"/>
              <a:pathLst>
                <a:path extrusionOk="0" h="14975" w="26775">
                  <a:moveTo>
                    <a:pt x="24354" y="1"/>
                  </a:moveTo>
                  <a:cubicBezTo>
                    <a:pt x="24110" y="1"/>
                    <a:pt x="23887" y="53"/>
                    <a:pt x="23691" y="154"/>
                  </a:cubicBezTo>
                  <a:lnTo>
                    <a:pt x="23581" y="218"/>
                  </a:lnTo>
                  <a:lnTo>
                    <a:pt x="140" y="13768"/>
                  </a:lnTo>
                  <a:lnTo>
                    <a:pt x="0" y="13849"/>
                  </a:lnTo>
                  <a:cubicBezTo>
                    <a:pt x="18" y="13840"/>
                    <a:pt x="119" y="13820"/>
                    <a:pt x="274" y="13820"/>
                  </a:cubicBezTo>
                  <a:cubicBezTo>
                    <a:pt x="527" y="13820"/>
                    <a:pt x="923" y="13872"/>
                    <a:pt x="1336" y="14105"/>
                  </a:cubicBezTo>
                  <a:cubicBezTo>
                    <a:pt x="1832" y="14383"/>
                    <a:pt x="1839" y="14975"/>
                    <a:pt x="1839" y="14975"/>
                  </a:cubicBezTo>
                  <a:lnTo>
                    <a:pt x="26775" y="1375"/>
                  </a:lnTo>
                  <a:cubicBezTo>
                    <a:pt x="26490" y="1054"/>
                    <a:pt x="26178" y="772"/>
                    <a:pt x="25849" y="545"/>
                  </a:cubicBezTo>
                  <a:cubicBezTo>
                    <a:pt x="25763" y="486"/>
                    <a:pt x="25674" y="429"/>
                    <a:pt x="25585" y="377"/>
                  </a:cubicBezTo>
                  <a:cubicBezTo>
                    <a:pt x="25215" y="163"/>
                    <a:pt x="24861" y="44"/>
                    <a:pt x="24538" y="10"/>
                  </a:cubicBezTo>
                  <a:cubicBezTo>
                    <a:pt x="24475" y="4"/>
                    <a:pt x="24414" y="1"/>
                    <a:pt x="24354" y="1"/>
                  </a:cubicBezTo>
                  <a:close/>
                </a:path>
              </a:pathLst>
            </a:custGeom>
            <a:solidFill>
              <a:srgbClr val="FFE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7" name="Google Shape;4837;p49"/>
            <p:cNvSpPr/>
            <p:nvPr/>
          </p:nvSpPr>
          <p:spPr>
            <a:xfrm>
              <a:off x="3794925" y="2682750"/>
              <a:ext cx="612500" cy="425250"/>
            </a:xfrm>
            <a:custGeom>
              <a:rect b="b" l="l" r="r" t="t"/>
              <a:pathLst>
                <a:path extrusionOk="0" h="17010" w="24500">
                  <a:moveTo>
                    <a:pt x="24230" y="1"/>
                  </a:moveTo>
                  <a:lnTo>
                    <a:pt x="0" y="14822"/>
                  </a:lnTo>
                  <a:cubicBezTo>
                    <a:pt x="0" y="14822"/>
                    <a:pt x="503" y="15114"/>
                    <a:pt x="502" y="15690"/>
                  </a:cubicBezTo>
                  <a:cubicBezTo>
                    <a:pt x="500" y="16455"/>
                    <a:pt x="65" y="16972"/>
                    <a:pt x="0" y="17009"/>
                  </a:cubicBezTo>
                  <a:lnTo>
                    <a:pt x="196" y="16897"/>
                  </a:lnTo>
                  <a:lnTo>
                    <a:pt x="23691" y="3314"/>
                  </a:lnTo>
                  <a:cubicBezTo>
                    <a:pt x="23948" y="3167"/>
                    <a:pt x="24153" y="2932"/>
                    <a:pt x="24293" y="2619"/>
                  </a:cubicBezTo>
                  <a:cubicBezTo>
                    <a:pt x="24426" y="2322"/>
                    <a:pt x="24499" y="1957"/>
                    <a:pt x="24499" y="1528"/>
                  </a:cubicBezTo>
                  <a:cubicBezTo>
                    <a:pt x="24499" y="1426"/>
                    <a:pt x="24495" y="1321"/>
                    <a:pt x="24486" y="1216"/>
                  </a:cubicBezTo>
                  <a:cubicBezTo>
                    <a:pt x="24455" y="819"/>
                    <a:pt x="24366" y="407"/>
                    <a:pt x="24230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8" name="Google Shape;4838;p49"/>
            <p:cNvSpPr/>
            <p:nvPr/>
          </p:nvSpPr>
          <p:spPr>
            <a:xfrm>
              <a:off x="3744775" y="2613575"/>
              <a:ext cx="660525" cy="439725"/>
            </a:xfrm>
            <a:custGeom>
              <a:rect b="b" l="l" r="r" t="t"/>
              <a:pathLst>
                <a:path extrusionOk="0" h="17589" w="26421">
                  <a:moveTo>
                    <a:pt x="24416" y="1"/>
                  </a:moveTo>
                  <a:lnTo>
                    <a:pt x="1" y="14114"/>
                  </a:lnTo>
                  <a:cubicBezTo>
                    <a:pt x="5" y="14113"/>
                    <a:pt x="9" y="14113"/>
                    <a:pt x="13" y="14113"/>
                  </a:cubicBezTo>
                  <a:cubicBezTo>
                    <a:pt x="1007" y="14113"/>
                    <a:pt x="1755" y="15414"/>
                    <a:pt x="1755" y="15414"/>
                  </a:cubicBezTo>
                  <a:cubicBezTo>
                    <a:pt x="1755" y="15414"/>
                    <a:pt x="2507" y="16727"/>
                    <a:pt x="2006" y="17589"/>
                  </a:cubicBezTo>
                  <a:lnTo>
                    <a:pt x="26421" y="3475"/>
                  </a:lnTo>
                  <a:cubicBezTo>
                    <a:pt x="26375" y="3235"/>
                    <a:pt x="26314" y="2998"/>
                    <a:pt x="26236" y="2766"/>
                  </a:cubicBezTo>
                  <a:cubicBezTo>
                    <a:pt x="26096" y="2353"/>
                    <a:pt x="25917" y="1954"/>
                    <a:pt x="25697" y="1577"/>
                  </a:cubicBezTo>
                  <a:cubicBezTo>
                    <a:pt x="25480" y="1198"/>
                    <a:pt x="25225" y="842"/>
                    <a:pt x="24937" y="515"/>
                  </a:cubicBezTo>
                  <a:cubicBezTo>
                    <a:pt x="24774" y="331"/>
                    <a:pt x="24600" y="160"/>
                    <a:pt x="24416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9" name="Google Shape;4839;p49"/>
            <p:cNvSpPr/>
            <p:nvPr/>
          </p:nvSpPr>
          <p:spPr>
            <a:xfrm>
              <a:off x="3555975" y="3064350"/>
              <a:ext cx="88500" cy="72850"/>
            </a:xfrm>
            <a:custGeom>
              <a:rect b="b" l="l" r="r" t="t"/>
              <a:pathLst>
                <a:path extrusionOk="0" h="2914" w="3540">
                  <a:moveTo>
                    <a:pt x="2089" y="0"/>
                  </a:moveTo>
                  <a:cubicBezTo>
                    <a:pt x="1966" y="0"/>
                    <a:pt x="1857" y="37"/>
                    <a:pt x="1768" y="108"/>
                  </a:cubicBezTo>
                  <a:lnTo>
                    <a:pt x="1618" y="303"/>
                  </a:lnTo>
                  <a:lnTo>
                    <a:pt x="112" y="2268"/>
                  </a:lnTo>
                  <a:cubicBezTo>
                    <a:pt x="12" y="2396"/>
                    <a:pt x="1" y="2572"/>
                    <a:pt x="83" y="2710"/>
                  </a:cubicBezTo>
                  <a:lnTo>
                    <a:pt x="83" y="2712"/>
                  </a:lnTo>
                  <a:cubicBezTo>
                    <a:pt x="154" y="2837"/>
                    <a:pt x="286" y="2913"/>
                    <a:pt x="428" y="2913"/>
                  </a:cubicBezTo>
                  <a:cubicBezTo>
                    <a:pt x="445" y="2913"/>
                    <a:pt x="463" y="2912"/>
                    <a:pt x="481" y="2910"/>
                  </a:cubicBezTo>
                  <a:lnTo>
                    <a:pt x="2964" y="2591"/>
                  </a:lnTo>
                  <a:lnTo>
                    <a:pt x="3137" y="2570"/>
                  </a:lnTo>
                  <a:lnTo>
                    <a:pt x="3140" y="2570"/>
                  </a:lnTo>
                  <a:cubicBezTo>
                    <a:pt x="3384" y="2498"/>
                    <a:pt x="3540" y="2252"/>
                    <a:pt x="3540" y="1874"/>
                  </a:cubicBezTo>
                  <a:cubicBezTo>
                    <a:pt x="3540" y="1801"/>
                    <a:pt x="3535" y="1728"/>
                    <a:pt x="3524" y="1656"/>
                  </a:cubicBezTo>
                  <a:cubicBezTo>
                    <a:pt x="3440" y="1067"/>
                    <a:pt x="3029" y="422"/>
                    <a:pt x="2537" y="138"/>
                  </a:cubicBezTo>
                  <a:cubicBezTo>
                    <a:pt x="2376" y="45"/>
                    <a:pt x="2224" y="0"/>
                    <a:pt x="2089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0" name="Google Shape;4840;p49"/>
            <p:cNvSpPr/>
            <p:nvPr/>
          </p:nvSpPr>
          <p:spPr>
            <a:xfrm>
              <a:off x="3596400" y="3067000"/>
              <a:ext cx="3800" cy="4950"/>
            </a:xfrm>
            <a:custGeom>
              <a:rect b="b" l="l" r="r" t="t"/>
              <a:pathLst>
                <a:path extrusionOk="0" h="198" w="152">
                  <a:moveTo>
                    <a:pt x="151" y="1"/>
                  </a:moveTo>
                  <a:lnTo>
                    <a:pt x="151" y="1"/>
                  </a:lnTo>
                  <a:cubicBezTo>
                    <a:pt x="86" y="54"/>
                    <a:pt x="36" y="121"/>
                    <a:pt x="1" y="197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1" name="Google Shape;4841;p49"/>
            <p:cNvSpPr/>
            <p:nvPr/>
          </p:nvSpPr>
          <p:spPr>
            <a:xfrm>
              <a:off x="3630100" y="3128600"/>
              <a:ext cx="4325" cy="550"/>
            </a:xfrm>
            <a:custGeom>
              <a:rect b="b" l="l" r="r" t="t"/>
              <a:pathLst>
                <a:path extrusionOk="0" h="22" w="173">
                  <a:moveTo>
                    <a:pt x="173" y="0"/>
                  </a:moveTo>
                  <a:lnTo>
                    <a:pt x="0" y="21"/>
                  </a:lnTo>
                  <a:cubicBezTo>
                    <a:pt x="8" y="21"/>
                    <a:pt x="15" y="21"/>
                    <a:pt x="22" y="21"/>
                  </a:cubicBezTo>
                  <a:cubicBezTo>
                    <a:pt x="73" y="21"/>
                    <a:pt x="123" y="14"/>
                    <a:pt x="173" y="0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2" name="Google Shape;4842;p49"/>
            <p:cNvSpPr/>
            <p:nvPr/>
          </p:nvSpPr>
          <p:spPr>
            <a:xfrm>
              <a:off x="3558050" y="3105725"/>
              <a:ext cx="86425" cy="31475"/>
            </a:xfrm>
            <a:custGeom>
              <a:rect b="b" l="l" r="r" t="t"/>
              <a:pathLst>
                <a:path extrusionOk="0" h="1259" w="3457">
                  <a:moveTo>
                    <a:pt x="3440" y="1"/>
                  </a:moveTo>
                  <a:cubicBezTo>
                    <a:pt x="1714" y="584"/>
                    <a:pt x="237" y="1062"/>
                    <a:pt x="25" y="1062"/>
                  </a:cubicBezTo>
                  <a:cubicBezTo>
                    <a:pt x="12" y="1062"/>
                    <a:pt x="4" y="1060"/>
                    <a:pt x="1" y="1057"/>
                  </a:cubicBezTo>
                  <a:lnTo>
                    <a:pt x="1" y="1057"/>
                  </a:lnTo>
                  <a:cubicBezTo>
                    <a:pt x="72" y="1182"/>
                    <a:pt x="205" y="1258"/>
                    <a:pt x="346" y="1258"/>
                  </a:cubicBezTo>
                  <a:cubicBezTo>
                    <a:pt x="364" y="1258"/>
                    <a:pt x="381" y="1257"/>
                    <a:pt x="399" y="1255"/>
                  </a:cubicBezTo>
                  <a:lnTo>
                    <a:pt x="2882" y="935"/>
                  </a:lnTo>
                  <a:lnTo>
                    <a:pt x="3055" y="914"/>
                  </a:lnTo>
                  <a:lnTo>
                    <a:pt x="3059" y="914"/>
                  </a:lnTo>
                  <a:cubicBezTo>
                    <a:pt x="3301" y="843"/>
                    <a:pt x="3457" y="597"/>
                    <a:pt x="3457" y="219"/>
                  </a:cubicBezTo>
                  <a:cubicBezTo>
                    <a:pt x="3457" y="146"/>
                    <a:pt x="3451" y="72"/>
                    <a:pt x="3440" y="1"/>
                  </a:cubicBezTo>
                  <a:close/>
                </a:path>
              </a:pathLst>
            </a:custGeom>
            <a:solidFill>
              <a:srgbClr val="1A1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3" name="Google Shape;4843;p49"/>
            <p:cNvSpPr/>
            <p:nvPr/>
          </p:nvSpPr>
          <p:spPr>
            <a:xfrm>
              <a:off x="4291075" y="2526925"/>
              <a:ext cx="176975" cy="86675"/>
            </a:xfrm>
            <a:custGeom>
              <a:rect b="b" l="l" r="r" t="t"/>
              <a:pathLst>
                <a:path extrusionOk="0" h="3467" w="7079">
                  <a:moveTo>
                    <a:pt x="5180" y="1"/>
                  </a:moveTo>
                  <a:cubicBezTo>
                    <a:pt x="4936" y="1"/>
                    <a:pt x="4712" y="53"/>
                    <a:pt x="4516" y="154"/>
                  </a:cubicBezTo>
                  <a:lnTo>
                    <a:pt x="4405" y="219"/>
                  </a:lnTo>
                  <a:lnTo>
                    <a:pt x="3011" y="1022"/>
                  </a:lnTo>
                  <a:lnTo>
                    <a:pt x="2900" y="1086"/>
                  </a:lnTo>
                  <a:lnTo>
                    <a:pt x="1505" y="1891"/>
                  </a:lnTo>
                  <a:lnTo>
                    <a:pt x="1394" y="1955"/>
                  </a:lnTo>
                  <a:lnTo>
                    <a:pt x="1" y="2760"/>
                  </a:lnTo>
                  <a:cubicBezTo>
                    <a:pt x="197" y="2659"/>
                    <a:pt x="420" y="2607"/>
                    <a:pt x="664" y="2607"/>
                  </a:cubicBezTo>
                  <a:cubicBezTo>
                    <a:pt x="724" y="2607"/>
                    <a:pt x="785" y="2610"/>
                    <a:pt x="848" y="2616"/>
                  </a:cubicBezTo>
                  <a:cubicBezTo>
                    <a:pt x="1171" y="2649"/>
                    <a:pt x="1525" y="2768"/>
                    <a:pt x="1895" y="2982"/>
                  </a:cubicBezTo>
                  <a:cubicBezTo>
                    <a:pt x="1984" y="3034"/>
                    <a:pt x="2073" y="3090"/>
                    <a:pt x="2159" y="3151"/>
                  </a:cubicBezTo>
                  <a:cubicBezTo>
                    <a:pt x="2299" y="3248"/>
                    <a:pt x="2435" y="3355"/>
                    <a:pt x="2564" y="3467"/>
                  </a:cubicBezTo>
                  <a:lnTo>
                    <a:pt x="7079" y="862"/>
                  </a:lnTo>
                  <a:cubicBezTo>
                    <a:pt x="6871" y="680"/>
                    <a:pt x="6648" y="517"/>
                    <a:pt x="6410" y="377"/>
                  </a:cubicBezTo>
                  <a:cubicBezTo>
                    <a:pt x="5968" y="121"/>
                    <a:pt x="5550" y="1"/>
                    <a:pt x="5180" y="1"/>
                  </a:cubicBezTo>
                  <a:close/>
                </a:path>
              </a:pathLst>
            </a:custGeom>
            <a:solidFill>
              <a:srgbClr val="DAE6EA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4" name="Google Shape;4844;p49"/>
            <p:cNvSpPr/>
            <p:nvPr/>
          </p:nvSpPr>
          <p:spPr>
            <a:xfrm>
              <a:off x="4403950" y="2466200"/>
              <a:ext cx="221425" cy="125950"/>
            </a:xfrm>
            <a:custGeom>
              <a:rect b="b" l="l" r="r" t="t"/>
              <a:pathLst>
                <a:path extrusionOk="0" h="5038" w="8857">
                  <a:moveTo>
                    <a:pt x="4871" y="0"/>
                  </a:moveTo>
                  <a:cubicBezTo>
                    <a:pt x="4580" y="0"/>
                    <a:pt x="4319" y="75"/>
                    <a:pt x="4097" y="218"/>
                  </a:cubicBezTo>
                  <a:lnTo>
                    <a:pt x="1" y="2583"/>
                  </a:lnTo>
                  <a:cubicBezTo>
                    <a:pt x="197" y="2482"/>
                    <a:pt x="420" y="2430"/>
                    <a:pt x="664" y="2430"/>
                  </a:cubicBezTo>
                  <a:cubicBezTo>
                    <a:pt x="1034" y="2430"/>
                    <a:pt x="1452" y="2550"/>
                    <a:pt x="1894" y="2806"/>
                  </a:cubicBezTo>
                  <a:cubicBezTo>
                    <a:pt x="2133" y="2944"/>
                    <a:pt x="2357" y="3106"/>
                    <a:pt x="2565" y="3288"/>
                  </a:cubicBezTo>
                  <a:cubicBezTo>
                    <a:pt x="2565" y="3288"/>
                    <a:pt x="4972" y="1900"/>
                    <a:pt x="5601" y="1536"/>
                  </a:cubicBezTo>
                  <a:cubicBezTo>
                    <a:pt x="5735" y="1459"/>
                    <a:pt x="5876" y="1423"/>
                    <a:pt x="6020" y="1423"/>
                  </a:cubicBezTo>
                  <a:cubicBezTo>
                    <a:pt x="7273" y="1423"/>
                    <a:pt x="8786" y="4114"/>
                    <a:pt x="8856" y="5038"/>
                  </a:cubicBezTo>
                  <a:cubicBezTo>
                    <a:pt x="8803" y="3300"/>
                    <a:pt x="7593" y="1237"/>
                    <a:pt x="6103" y="377"/>
                  </a:cubicBezTo>
                  <a:cubicBezTo>
                    <a:pt x="5660" y="121"/>
                    <a:pt x="5242" y="0"/>
                    <a:pt x="4871" y="0"/>
                  </a:cubicBezTo>
                  <a:close/>
                </a:path>
              </a:pathLst>
            </a:custGeom>
            <a:solidFill>
              <a:srgbClr val="FD9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5" name="Google Shape;4845;p49"/>
            <p:cNvSpPr/>
            <p:nvPr/>
          </p:nvSpPr>
          <p:spPr>
            <a:xfrm>
              <a:off x="3934350" y="2668225"/>
              <a:ext cx="970575" cy="712775"/>
            </a:xfrm>
            <a:custGeom>
              <a:rect b="b" l="l" r="r" t="t"/>
              <a:pathLst>
                <a:path extrusionOk="0" h="28511" w="38823">
                  <a:moveTo>
                    <a:pt x="17703" y="0"/>
                  </a:moveTo>
                  <a:lnTo>
                    <a:pt x="0" y="10220"/>
                  </a:lnTo>
                  <a:lnTo>
                    <a:pt x="0" y="13089"/>
                  </a:lnTo>
                  <a:cubicBezTo>
                    <a:pt x="0" y="14674"/>
                    <a:pt x="1779" y="16986"/>
                    <a:pt x="3974" y="18253"/>
                  </a:cubicBezTo>
                  <a:lnTo>
                    <a:pt x="21741" y="28510"/>
                  </a:lnTo>
                  <a:lnTo>
                    <a:pt x="38822" y="18648"/>
                  </a:lnTo>
                  <a:lnTo>
                    <a:pt x="21676" y="8749"/>
                  </a:lnTo>
                  <a:cubicBezTo>
                    <a:pt x="19482" y="7482"/>
                    <a:pt x="17703" y="5010"/>
                    <a:pt x="17703" y="3228"/>
                  </a:cubicBezTo>
                  <a:lnTo>
                    <a:pt x="17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6" name="Google Shape;4846;p49"/>
            <p:cNvSpPr/>
            <p:nvPr/>
          </p:nvSpPr>
          <p:spPr>
            <a:xfrm>
              <a:off x="4151325" y="2942225"/>
              <a:ext cx="340525" cy="195025"/>
            </a:xfrm>
            <a:custGeom>
              <a:rect b="b" l="l" r="r" t="t"/>
              <a:pathLst>
                <a:path extrusionOk="0" h="7801" w="13621">
                  <a:moveTo>
                    <a:pt x="12867" y="0"/>
                  </a:moveTo>
                  <a:cubicBezTo>
                    <a:pt x="12723" y="0"/>
                    <a:pt x="12579" y="32"/>
                    <a:pt x="12470" y="95"/>
                  </a:cubicBezTo>
                  <a:lnTo>
                    <a:pt x="220" y="7167"/>
                  </a:lnTo>
                  <a:cubicBezTo>
                    <a:pt x="0" y="7294"/>
                    <a:pt x="0" y="7499"/>
                    <a:pt x="220" y="7626"/>
                  </a:cubicBezTo>
                  <a:lnTo>
                    <a:pt x="358" y="7705"/>
                  </a:lnTo>
                  <a:cubicBezTo>
                    <a:pt x="467" y="7769"/>
                    <a:pt x="611" y="7800"/>
                    <a:pt x="755" y="7800"/>
                  </a:cubicBezTo>
                  <a:cubicBezTo>
                    <a:pt x="898" y="7800"/>
                    <a:pt x="1042" y="7769"/>
                    <a:pt x="1152" y="7705"/>
                  </a:cubicBezTo>
                  <a:lnTo>
                    <a:pt x="13401" y="633"/>
                  </a:lnTo>
                  <a:cubicBezTo>
                    <a:pt x="13621" y="507"/>
                    <a:pt x="13621" y="300"/>
                    <a:pt x="13401" y="174"/>
                  </a:cubicBezTo>
                  <a:lnTo>
                    <a:pt x="13265" y="95"/>
                  </a:lnTo>
                  <a:cubicBezTo>
                    <a:pt x="13155" y="32"/>
                    <a:pt x="13011" y="0"/>
                    <a:pt x="12867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7" name="Google Shape;4847;p49"/>
            <p:cNvSpPr/>
            <p:nvPr/>
          </p:nvSpPr>
          <p:spPr>
            <a:xfrm>
              <a:off x="4227250" y="2986050"/>
              <a:ext cx="340525" cy="195025"/>
            </a:xfrm>
            <a:custGeom>
              <a:rect b="b" l="l" r="r" t="t"/>
              <a:pathLst>
                <a:path extrusionOk="0" h="7801" w="13621">
                  <a:moveTo>
                    <a:pt x="12867" y="0"/>
                  </a:moveTo>
                  <a:cubicBezTo>
                    <a:pt x="12723" y="0"/>
                    <a:pt x="12580" y="32"/>
                    <a:pt x="12470" y="95"/>
                  </a:cubicBezTo>
                  <a:lnTo>
                    <a:pt x="220" y="7169"/>
                  </a:lnTo>
                  <a:cubicBezTo>
                    <a:pt x="1" y="7295"/>
                    <a:pt x="1" y="7500"/>
                    <a:pt x="220" y="7627"/>
                  </a:cubicBezTo>
                  <a:lnTo>
                    <a:pt x="358" y="7707"/>
                  </a:lnTo>
                  <a:cubicBezTo>
                    <a:pt x="468" y="7769"/>
                    <a:pt x="611" y="7801"/>
                    <a:pt x="755" y="7801"/>
                  </a:cubicBezTo>
                  <a:cubicBezTo>
                    <a:pt x="898" y="7801"/>
                    <a:pt x="1042" y="7769"/>
                    <a:pt x="1152" y="7707"/>
                  </a:cubicBezTo>
                  <a:lnTo>
                    <a:pt x="13401" y="633"/>
                  </a:lnTo>
                  <a:cubicBezTo>
                    <a:pt x="13621" y="507"/>
                    <a:pt x="13621" y="302"/>
                    <a:pt x="13401" y="175"/>
                  </a:cubicBezTo>
                  <a:lnTo>
                    <a:pt x="13265" y="95"/>
                  </a:lnTo>
                  <a:cubicBezTo>
                    <a:pt x="13155" y="32"/>
                    <a:pt x="13011" y="0"/>
                    <a:pt x="12867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8" name="Google Shape;4848;p49"/>
            <p:cNvSpPr/>
            <p:nvPr/>
          </p:nvSpPr>
          <p:spPr>
            <a:xfrm>
              <a:off x="4100850" y="2911375"/>
              <a:ext cx="341375" cy="196725"/>
            </a:xfrm>
            <a:custGeom>
              <a:rect b="b" l="l" r="r" t="t"/>
              <a:pathLst>
                <a:path extrusionOk="0" h="7869" w="13655">
                  <a:moveTo>
                    <a:pt x="12940" y="0"/>
                  </a:moveTo>
                  <a:cubicBezTo>
                    <a:pt x="12831" y="0"/>
                    <a:pt x="12648" y="60"/>
                    <a:pt x="12477" y="159"/>
                  </a:cubicBezTo>
                  <a:lnTo>
                    <a:pt x="220" y="7236"/>
                  </a:lnTo>
                  <a:cubicBezTo>
                    <a:pt x="1" y="7362"/>
                    <a:pt x="1" y="7567"/>
                    <a:pt x="220" y="7694"/>
                  </a:cubicBezTo>
                  <a:lnTo>
                    <a:pt x="358" y="7774"/>
                  </a:lnTo>
                  <a:cubicBezTo>
                    <a:pt x="468" y="7837"/>
                    <a:pt x="612" y="7869"/>
                    <a:pt x="755" y="7869"/>
                  </a:cubicBezTo>
                  <a:cubicBezTo>
                    <a:pt x="899" y="7869"/>
                    <a:pt x="1043" y="7837"/>
                    <a:pt x="1152" y="7774"/>
                  </a:cubicBezTo>
                  <a:lnTo>
                    <a:pt x="13402" y="702"/>
                  </a:lnTo>
                  <a:cubicBezTo>
                    <a:pt x="13622" y="575"/>
                    <a:pt x="13655" y="388"/>
                    <a:pt x="13476" y="285"/>
                  </a:cubicBezTo>
                  <a:lnTo>
                    <a:pt x="13153" y="98"/>
                  </a:lnTo>
                  <a:cubicBezTo>
                    <a:pt x="13106" y="72"/>
                    <a:pt x="13059" y="44"/>
                    <a:pt x="13013" y="15"/>
                  </a:cubicBezTo>
                  <a:cubicBezTo>
                    <a:pt x="12996" y="5"/>
                    <a:pt x="12971" y="0"/>
                    <a:pt x="12940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9" name="Google Shape;4849;p49"/>
            <p:cNvSpPr/>
            <p:nvPr/>
          </p:nvSpPr>
          <p:spPr>
            <a:xfrm>
              <a:off x="4058375" y="2882875"/>
              <a:ext cx="340450" cy="198350"/>
            </a:xfrm>
            <a:custGeom>
              <a:rect b="b" l="l" r="r" t="t"/>
              <a:pathLst>
                <a:path extrusionOk="0" h="7934" w="13618">
                  <a:moveTo>
                    <a:pt x="12942" y="1"/>
                  </a:moveTo>
                  <a:cubicBezTo>
                    <a:pt x="12838" y="1"/>
                    <a:pt x="12736" y="24"/>
                    <a:pt x="12650" y="74"/>
                  </a:cubicBezTo>
                  <a:lnTo>
                    <a:pt x="241" y="7239"/>
                  </a:lnTo>
                  <a:cubicBezTo>
                    <a:pt x="21" y="7366"/>
                    <a:pt x="1" y="7601"/>
                    <a:pt x="202" y="7754"/>
                  </a:cubicBezTo>
                  <a:lnTo>
                    <a:pt x="278" y="7811"/>
                  </a:lnTo>
                  <a:cubicBezTo>
                    <a:pt x="389" y="7893"/>
                    <a:pt x="543" y="7934"/>
                    <a:pt x="695" y="7934"/>
                  </a:cubicBezTo>
                  <a:cubicBezTo>
                    <a:pt x="823" y="7934"/>
                    <a:pt x="950" y="7905"/>
                    <a:pt x="1049" y="7847"/>
                  </a:cubicBezTo>
                  <a:lnTo>
                    <a:pt x="13381" y="728"/>
                  </a:lnTo>
                  <a:cubicBezTo>
                    <a:pt x="13601" y="601"/>
                    <a:pt x="13618" y="371"/>
                    <a:pt x="13428" y="203"/>
                  </a:cubicBezTo>
                  <a:lnTo>
                    <a:pt x="13381" y="160"/>
                  </a:lnTo>
                  <a:cubicBezTo>
                    <a:pt x="13267" y="57"/>
                    <a:pt x="13103" y="1"/>
                    <a:pt x="12942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0" name="Google Shape;4850;p49"/>
            <p:cNvSpPr/>
            <p:nvPr/>
          </p:nvSpPr>
          <p:spPr>
            <a:xfrm>
              <a:off x="4277725" y="3015175"/>
              <a:ext cx="340525" cy="195050"/>
            </a:xfrm>
            <a:custGeom>
              <a:rect b="b" l="l" r="r" t="t"/>
              <a:pathLst>
                <a:path extrusionOk="0" h="7802" w="13621">
                  <a:moveTo>
                    <a:pt x="12867" y="1"/>
                  </a:moveTo>
                  <a:cubicBezTo>
                    <a:pt x="12723" y="1"/>
                    <a:pt x="12579" y="33"/>
                    <a:pt x="12469" y="96"/>
                  </a:cubicBezTo>
                  <a:lnTo>
                    <a:pt x="220" y="7169"/>
                  </a:lnTo>
                  <a:cubicBezTo>
                    <a:pt x="0" y="7296"/>
                    <a:pt x="0" y="7501"/>
                    <a:pt x="220" y="7628"/>
                  </a:cubicBezTo>
                  <a:lnTo>
                    <a:pt x="357" y="7706"/>
                  </a:lnTo>
                  <a:cubicBezTo>
                    <a:pt x="467" y="7769"/>
                    <a:pt x="611" y="7801"/>
                    <a:pt x="755" y="7801"/>
                  </a:cubicBezTo>
                  <a:cubicBezTo>
                    <a:pt x="899" y="7801"/>
                    <a:pt x="1042" y="7769"/>
                    <a:pt x="1151" y="7706"/>
                  </a:cubicBezTo>
                  <a:lnTo>
                    <a:pt x="13402" y="634"/>
                  </a:lnTo>
                  <a:cubicBezTo>
                    <a:pt x="13621" y="507"/>
                    <a:pt x="13621" y="302"/>
                    <a:pt x="13402" y="176"/>
                  </a:cubicBezTo>
                  <a:lnTo>
                    <a:pt x="13265" y="96"/>
                  </a:lnTo>
                  <a:cubicBezTo>
                    <a:pt x="13155" y="33"/>
                    <a:pt x="13011" y="1"/>
                    <a:pt x="12867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1" name="Google Shape;4851;p49"/>
            <p:cNvSpPr/>
            <p:nvPr/>
          </p:nvSpPr>
          <p:spPr>
            <a:xfrm>
              <a:off x="3989250" y="2791200"/>
              <a:ext cx="355850" cy="219600"/>
            </a:xfrm>
            <a:custGeom>
              <a:rect b="b" l="l" r="r" t="t"/>
              <a:pathLst>
                <a:path extrusionOk="0" h="8784" w="14234">
                  <a:moveTo>
                    <a:pt x="13878" y="0"/>
                  </a:moveTo>
                  <a:cubicBezTo>
                    <a:pt x="13832" y="0"/>
                    <a:pt x="13779" y="18"/>
                    <a:pt x="13721" y="58"/>
                  </a:cubicBezTo>
                  <a:lnTo>
                    <a:pt x="162" y="7886"/>
                  </a:lnTo>
                  <a:cubicBezTo>
                    <a:pt x="1" y="8015"/>
                    <a:pt x="57" y="8783"/>
                    <a:pt x="397" y="8783"/>
                  </a:cubicBezTo>
                  <a:cubicBezTo>
                    <a:pt x="444" y="8783"/>
                    <a:pt x="496" y="8768"/>
                    <a:pt x="554" y="8735"/>
                  </a:cubicBezTo>
                  <a:lnTo>
                    <a:pt x="14016" y="963"/>
                  </a:lnTo>
                  <a:cubicBezTo>
                    <a:pt x="14233" y="823"/>
                    <a:pt x="14195" y="0"/>
                    <a:pt x="13878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2" name="Google Shape;4852;p49"/>
            <p:cNvSpPr/>
            <p:nvPr/>
          </p:nvSpPr>
          <p:spPr>
            <a:xfrm>
              <a:off x="4328225" y="3044350"/>
              <a:ext cx="340525" cy="195025"/>
            </a:xfrm>
            <a:custGeom>
              <a:rect b="b" l="l" r="r" t="t"/>
              <a:pathLst>
                <a:path extrusionOk="0" h="7801" w="13621">
                  <a:moveTo>
                    <a:pt x="12867" y="1"/>
                  </a:moveTo>
                  <a:cubicBezTo>
                    <a:pt x="12723" y="1"/>
                    <a:pt x="12579" y="32"/>
                    <a:pt x="12469" y="96"/>
                  </a:cubicBezTo>
                  <a:lnTo>
                    <a:pt x="220" y="7168"/>
                  </a:lnTo>
                  <a:cubicBezTo>
                    <a:pt x="0" y="7294"/>
                    <a:pt x="0" y="7500"/>
                    <a:pt x="220" y="7626"/>
                  </a:cubicBezTo>
                  <a:lnTo>
                    <a:pt x="357" y="7706"/>
                  </a:lnTo>
                  <a:cubicBezTo>
                    <a:pt x="467" y="7769"/>
                    <a:pt x="611" y="7801"/>
                    <a:pt x="755" y="7801"/>
                  </a:cubicBezTo>
                  <a:cubicBezTo>
                    <a:pt x="898" y="7801"/>
                    <a:pt x="1042" y="7769"/>
                    <a:pt x="1151" y="7706"/>
                  </a:cubicBezTo>
                  <a:lnTo>
                    <a:pt x="13402" y="634"/>
                  </a:lnTo>
                  <a:cubicBezTo>
                    <a:pt x="13620" y="506"/>
                    <a:pt x="13620" y="302"/>
                    <a:pt x="13402" y="174"/>
                  </a:cubicBezTo>
                  <a:lnTo>
                    <a:pt x="13264" y="96"/>
                  </a:lnTo>
                  <a:cubicBezTo>
                    <a:pt x="13155" y="32"/>
                    <a:pt x="13011" y="1"/>
                    <a:pt x="12867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3" name="Google Shape;4853;p49"/>
            <p:cNvSpPr/>
            <p:nvPr/>
          </p:nvSpPr>
          <p:spPr>
            <a:xfrm>
              <a:off x="4433925" y="3222275"/>
              <a:ext cx="120550" cy="63425"/>
            </a:xfrm>
            <a:custGeom>
              <a:rect b="b" l="l" r="r" t="t"/>
              <a:pathLst>
                <a:path extrusionOk="0" h="2537" w="4822">
                  <a:moveTo>
                    <a:pt x="2411" y="1"/>
                  </a:moveTo>
                  <a:cubicBezTo>
                    <a:pt x="1849" y="1"/>
                    <a:pt x="1287" y="124"/>
                    <a:pt x="858" y="372"/>
                  </a:cubicBezTo>
                  <a:cubicBezTo>
                    <a:pt x="0" y="866"/>
                    <a:pt x="0" y="1670"/>
                    <a:pt x="858" y="2165"/>
                  </a:cubicBezTo>
                  <a:cubicBezTo>
                    <a:pt x="1287" y="2413"/>
                    <a:pt x="1849" y="2537"/>
                    <a:pt x="2411" y="2537"/>
                  </a:cubicBezTo>
                  <a:cubicBezTo>
                    <a:pt x="2973" y="2537"/>
                    <a:pt x="3535" y="2413"/>
                    <a:pt x="3964" y="2165"/>
                  </a:cubicBezTo>
                  <a:cubicBezTo>
                    <a:pt x="4822" y="1670"/>
                    <a:pt x="4822" y="866"/>
                    <a:pt x="3964" y="372"/>
                  </a:cubicBezTo>
                  <a:cubicBezTo>
                    <a:pt x="3535" y="124"/>
                    <a:pt x="2973" y="1"/>
                    <a:pt x="2411" y="1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4" name="Google Shape;4854;p49"/>
            <p:cNvSpPr/>
            <p:nvPr/>
          </p:nvSpPr>
          <p:spPr>
            <a:xfrm>
              <a:off x="4433925" y="3216275"/>
              <a:ext cx="120550" cy="63400"/>
            </a:xfrm>
            <a:custGeom>
              <a:rect b="b" l="l" r="r" t="t"/>
              <a:pathLst>
                <a:path extrusionOk="0" h="2536" w="4822">
                  <a:moveTo>
                    <a:pt x="2412" y="0"/>
                  </a:moveTo>
                  <a:cubicBezTo>
                    <a:pt x="1850" y="0"/>
                    <a:pt x="1287" y="124"/>
                    <a:pt x="858" y="372"/>
                  </a:cubicBezTo>
                  <a:cubicBezTo>
                    <a:pt x="0" y="866"/>
                    <a:pt x="0" y="1670"/>
                    <a:pt x="858" y="2165"/>
                  </a:cubicBezTo>
                  <a:cubicBezTo>
                    <a:pt x="1287" y="2412"/>
                    <a:pt x="1849" y="2536"/>
                    <a:pt x="2411" y="2536"/>
                  </a:cubicBezTo>
                  <a:cubicBezTo>
                    <a:pt x="2973" y="2536"/>
                    <a:pt x="3535" y="2412"/>
                    <a:pt x="3964" y="2165"/>
                  </a:cubicBezTo>
                  <a:cubicBezTo>
                    <a:pt x="4822" y="1670"/>
                    <a:pt x="4822" y="866"/>
                    <a:pt x="3964" y="372"/>
                  </a:cubicBezTo>
                  <a:cubicBezTo>
                    <a:pt x="3535" y="124"/>
                    <a:pt x="2974" y="0"/>
                    <a:pt x="2412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5" name="Google Shape;4855;p49"/>
            <p:cNvSpPr/>
            <p:nvPr/>
          </p:nvSpPr>
          <p:spPr>
            <a:xfrm>
              <a:off x="4460100" y="3230050"/>
              <a:ext cx="68200" cy="35850"/>
            </a:xfrm>
            <a:custGeom>
              <a:rect b="b" l="l" r="r" t="t"/>
              <a:pathLst>
                <a:path extrusionOk="0" h="1434" w="2728">
                  <a:moveTo>
                    <a:pt x="1364" y="0"/>
                  </a:moveTo>
                  <a:cubicBezTo>
                    <a:pt x="1047" y="0"/>
                    <a:pt x="729" y="70"/>
                    <a:pt x="486" y="210"/>
                  </a:cubicBezTo>
                  <a:cubicBezTo>
                    <a:pt x="0" y="490"/>
                    <a:pt x="0" y="944"/>
                    <a:pt x="486" y="1224"/>
                  </a:cubicBezTo>
                  <a:cubicBezTo>
                    <a:pt x="728" y="1364"/>
                    <a:pt x="1046" y="1434"/>
                    <a:pt x="1364" y="1434"/>
                  </a:cubicBezTo>
                  <a:cubicBezTo>
                    <a:pt x="1682" y="1434"/>
                    <a:pt x="2000" y="1364"/>
                    <a:pt x="2242" y="1224"/>
                  </a:cubicBezTo>
                  <a:cubicBezTo>
                    <a:pt x="2727" y="944"/>
                    <a:pt x="2727" y="490"/>
                    <a:pt x="2242" y="210"/>
                  </a:cubicBezTo>
                  <a:cubicBezTo>
                    <a:pt x="2000" y="70"/>
                    <a:pt x="1682" y="0"/>
                    <a:pt x="1364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6" name="Google Shape;4856;p49"/>
            <p:cNvSpPr/>
            <p:nvPr/>
          </p:nvSpPr>
          <p:spPr>
            <a:xfrm>
              <a:off x="4573100" y="3098875"/>
              <a:ext cx="179550" cy="113100"/>
            </a:xfrm>
            <a:custGeom>
              <a:rect b="b" l="l" r="r" t="t"/>
              <a:pathLst>
                <a:path extrusionOk="0" h="4524" w="7182">
                  <a:moveTo>
                    <a:pt x="4968" y="136"/>
                  </a:moveTo>
                  <a:cubicBezTo>
                    <a:pt x="4974" y="136"/>
                    <a:pt x="4979" y="141"/>
                    <a:pt x="4984" y="151"/>
                  </a:cubicBezTo>
                  <a:cubicBezTo>
                    <a:pt x="5013" y="209"/>
                    <a:pt x="4957" y="397"/>
                    <a:pt x="4945" y="453"/>
                  </a:cubicBezTo>
                  <a:cubicBezTo>
                    <a:pt x="4919" y="577"/>
                    <a:pt x="4880" y="696"/>
                    <a:pt x="4829" y="812"/>
                  </a:cubicBezTo>
                  <a:cubicBezTo>
                    <a:pt x="4826" y="743"/>
                    <a:pt x="4826" y="674"/>
                    <a:pt x="4831" y="607"/>
                  </a:cubicBezTo>
                  <a:cubicBezTo>
                    <a:pt x="4832" y="550"/>
                    <a:pt x="4914" y="136"/>
                    <a:pt x="4968" y="136"/>
                  </a:cubicBezTo>
                  <a:close/>
                  <a:moveTo>
                    <a:pt x="5012" y="0"/>
                  </a:moveTo>
                  <a:cubicBezTo>
                    <a:pt x="5005" y="0"/>
                    <a:pt x="4998" y="1"/>
                    <a:pt x="4992" y="3"/>
                  </a:cubicBezTo>
                  <a:cubicBezTo>
                    <a:pt x="4682" y="99"/>
                    <a:pt x="4642" y="592"/>
                    <a:pt x="4767" y="949"/>
                  </a:cubicBezTo>
                  <a:cubicBezTo>
                    <a:pt x="4763" y="955"/>
                    <a:pt x="4761" y="961"/>
                    <a:pt x="4758" y="967"/>
                  </a:cubicBezTo>
                  <a:cubicBezTo>
                    <a:pt x="4663" y="1163"/>
                    <a:pt x="4400" y="1600"/>
                    <a:pt x="4166" y="1697"/>
                  </a:cubicBezTo>
                  <a:cubicBezTo>
                    <a:pt x="4155" y="1702"/>
                    <a:pt x="4141" y="1704"/>
                    <a:pt x="4125" y="1704"/>
                  </a:cubicBezTo>
                  <a:cubicBezTo>
                    <a:pt x="4062" y="1704"/>
                    <a:pt x="3968" y="1677"/>
                    <a:pt x="3900" y="1677"/>
                  </a:cubicBezTo>
                  <a:cubicBezTo>
                    <a:pt x="3878" y="1677"/>
                    <a:pt x="3859" y="1679"/>
                    <a:pt x="3845" y="1687"/>
                  </a:cubicBezTo>
                  <a:cubicBezTo>
                    <a:pt x="3730" y="1745"/>
                    <a:pt x="3654" y="1901"/>
                    <a:pt x="3578" y="1999"/>
                  </a:cubicBezTo>
                  <a:cubicBezTo>
                    <a:pt x="3535" y="2053"/>
                    <a:pt x="3443" y="2204"/>
                    <a:pt x="3381" y="2238"/>
                  </a:cubicBezTo>
                  <a:cubicBezTo>
                    <a:pt x="3264" y="2304"/>
                    <a:pt x="3191" y="2330"/>
                    <a:pt x="3144" y="2330"/>
                  </a:cubicBezTo>
                  <a:cubicBezTo>
                    <a:pt x="3028" y="2330"/>
                    <a:pt x="3073" y="2173"/>
                    <a:pt x="3036" y="2070"/>
                  </a:cubicBezTo>
                  <a:cubicBezTo>
                    <a:pt x="3030" y="2053"/>
                    <a:pt x="3014" y="2047"/>
                    <a:pt x="2997" y="2047"/>
                  </a:cubicBezTo>
                  <a:cubicBezTo>
                    <a:pt x="2984" y="2047"/>
                    <a:pt x="2971" y="2051"/>
                    <a:pt x="2961" y="2056"/>
                  </a:cubicBezTo>
                  <a:cubicBezTo>
                    <a:pt x="2721" y="2187"/>
                    <a:pt x="2564" y="2576"/>
                    <a:pt x="2433" y="2804"/>
                  </a:cubicBezTo>
                  <a:cubicBezTo>
                    <a:pt x="2380" y="2896"/>
                    <a:pt x="2254" y="3243"/>
                    <a:pt x="2102" y="3243"/>
                  </a:cubicBezTo>
                  <a:cubicBezTo>
                    <a:pt x="2079" y="3243"/>
                    <a:pt x="2056" y="3235"/>
                    <a:pt x="2032" y="3218"/>
                  </a:cubicBezTo>
                  <a:cubicBezTo>
                    <a:pt x="1948" y="3155"/>
                    <a:pt x="1987" y="2880"/>
                    <a:pt x="2040" y="2642"/>
                  </a:cubicBezTo>
                  <a:cubicBezTo>
                    <a:pt x="2078" y="2526"/>
                    <a:pt x="2107" y="2407"/>
                    <a:pt x="2128" y="2288"/>
                  </a:cubicBezTo>
                  <a:cubicBezTo>
                    <a:pt x="2128" y="2284"/>
                    <a:pt x="2130" y="2279"/>
                    <a:pt x="2130" y="2277"/>
                  </a:cubicBezTo>
                  <a:cubicBezTo>
                    <a:pt x="2130" y="2272"/>
                    <a:pt x="2133" y="2267"/>
                    <a:pt x="2133" y="2262"/>
                  </a:cubicBezTo>
                  <a:cubicBezTo>
                    <a:pt x="2138" y="2231"/>
                    <a:pt x="2118" y="2219"/>
                    <a:pt x="2092" y="2219"/>
                  </a:cubicBezTo>
                  <a:cubicBezTo>
                    <a:pt x="2059" y="2219"/>
                    <a:pt x="2016" y="2240"/>
                    <a:pt x="2009" y="2272"/>
                  </a:cubicBezTo>
                  <a:cubicBezTo>
                    <a:pt x="1991" y="2365"/>
                    <a:pt x="1955" y="2484"/>
                    <a:pt x="1925" y="2611"/>
                  </a:cubicBezTo>
                  <a:cubicBezTo>
                    <a:pt x="1778" y="3066"/>
                    <a:pt x="1510" y="3482"/>
                    <a:pt x="1223" y="3861"/>
                  </a:cubicBezTo>
                  <a:cubicBezTo>
                    <a:pt x="1120" y="3997"/>
                    <a:pt x="801" y="4403"/>
                    <a:pt x="532" y="4403"/>
                  </a:cubicBezTo>
                  <a:cubicBezTo>
                    <a:pt x="427" y="4403"/>
                    <a:pt x="330" y="4341"/>
                    <a:pt x="256" y="4176"/>
                  </a:cubicBezTo>
                  <a:cubicBezTo>
                    <a:pt x="148" y="3935"/>
                    <a:pt x="241" y="3482"/>
                    <a:pt x="278" y="3247"/>
                  </a:cubicBezTo>
                  <a:cubicBezTo>
                    <a:pt x="373" y="2669"/>
                    <a:pt x="664" y="2166"/>
                    <a:pt x="1062" y="1741"/>
                  </a:cubicBezTo>
                  <a:cubicBezTo>
                    <a:pt x="1188" y="1607"/>
                    <a:pt x="1313" y="1547"/>
                    <a:pt x="1421" y="1547"/>
                  </a:cubicBezTo>
                  <a:cubicBezTo>
                    <a:pt x="1624" y="1547"/>
                    <a:pt x="1766" y="1758"/>
                    <a:pt x="1738" y="2085"/>
                  </a:cubicBezTo>
                  <a:cubicBezTo>
                    <a:pt x="1715" y="2360"/>
                    <a:pt x="1532" y="2548"/>
                    <a:pt x="1501" y="2806"/>
                  </a:cubicBezTo>
                  <a:cubicBezTo>
                    <a:pt x="1499" y="2829"/>
                    <a:pt x="1518" y="2840"/>
                    <a:pt x="1540" y="2840"/>
                  </a:cubicBezTo>
                  <a:cubicBezTo>
                    <a:pt x="1563" y="2840"/>
                    <a:pt x="1588" y="2829"/>
                    <a:pt x="1592" y="2808"/>
                  </a:cubicBezTo>
                  <a:cubicBezTo>
                    <a:pt x="1664" y="2449"/>
                    <a:pt x="2072" y="1997"/>
                    <a:pt x="1853" y="1620"/>
                  </a:cubicBezTo>
                  <a:cubicBezTo>
                    <a:pt x="1761" y="1462"/>
                    <a:pt x="1595" y="1354"/>
                    <a:pt x="1426" y="1354"/>
                  </a:cubicBezTo>
                  <a:cubicBezTo>
                    <a:pt x="1354" y="1354"/>
                    <a:pt x="1282" y="1373"/>
                    <a:pt x="1215" y="1416"/>
                  </a:cubicBezTo>
                  <a:cubicBezTo>
                    <a:pt x="933" y="1597"/>
                    <a:pt x="698" y="1946"/>
                    <a:pt x="525" y="2221"/>
                  </a:cubicBezTo>
                  <a:cubicBezTo>
                    <a:pt x="288" y="2600"/>
                    <a:pt x="155" y="3014"/>
                    <a:pt x="105" y="3458"/>
                  </a:cubicBezTo>
                  <a:cubicBezTo>
                    <a:pt x="75" y="3727"/>
                    <a:pt x="0" y="4207"/>
                    <a:pt x="220" y="4423"/>
                  </a:cubicBezTo>
                  <a:cubicBezTo>
                    <a:pt x="294" y="4496"/>
                    <a:pt x="392" y="4524"/>
                    <a:pt x="493" y="4524"/>
                  </a:cubicBezTo>
                  <a:cubicBezTo>
                    <a:pt x="604" y="4524"/>
                    <a:pt x="719" y="4489"/>
                    <a:pt x="810" y="4441"/>
                  </a:cubicBezTo>
                  <a:cubicBezTo>
                    <a:pt x="1138" y="4266"/>
                    <a:pt x="1368" y="3868"/>
                    <a:pt x="1564" y="3569"/>
                  </a:cubicBezTo>
                  <a:cubicBezTo>
                    <a:pt x="1674" y="3404"/>
                    <a:pt x="1774" y="3232"/>
                    <a:pt x="1866" y="3056"/>
                  </a:cubicBezTo>
                  <a:cubicBezTo>
                    <a:pt x="1869" y="3138"/>
                    <a:pt x="1888" y="3214"/>
                    <a:pt x="1926" y="3276"/>
                  </a:cubicBezTo>
                  <a:cubicBezTo>
                    <a:pt x="1973" y="3352"/>
                    <a:pt x="2028" y="3385"/>
                    <a:pt x="2086" y="3385"/>
                  </a:cubicBezTo>
                  <a:cubicBezTo>
                    <a:pt x="2142" y="3385"/>
                    <a:pt x="2200" y="3355"/>
                    <a:pt x="2254" y="3303"/>
                  </a:cubicBezTo>
                  <a:cubicBezTo>
                    <a:pt x="2403" y="3166"/>
                    <a:pt x="2493" y="2888"/>
                    <a:pt x="2597" y="2715"/>
                  </a:cubicBezTo>
                  <a:cubicBezTo>
                    <a:pt x="2650" y="2624"/>
                    <a:pt x="2803" y="2261"/>
                    <a:pt x="2905" y="2224"/>
                  </a:cubicBezTo>
                  <a:cubicBezTo>
                    <a:pt x="2931" y="2214"/>
                    <a:pt x="2944" y="2210"/>
                    <a:pt x="2950" y="2210"/>
                  </a:cubicBezTo>
                  <a:cubicBezTo>
                    <a:pt x="2966" y="2210"/>
                    <a:pt x="2909" y="2251"/>
                    <a:pt x="2951" y="2315"/>
                  </a:cubicBezTo>
                  <a:cubicBezTo>
                    <a:pt x="2970" y="2344"/>
                    <a:pt x="2969" y="2391"/>
                    <a:pt x="2994" y="2419"/>
                  </a:cubicBezTo>
                  <a:cubicBezTo>
                    <a:pt x="3031" y="2460"/>
                    <a:pt x="3079" y="2472"/>
                    <a:pt x="3129" y="2472"/>
                  </a:cubicBezTo>
                  <a:cubicBezTo>
                    <a:pt x="3152" y="2472"/>
                    <a:pt x="3175" y="2469"/>
                    <a:pt x="3197" y="2466"/>
                  </a:cubicBezTo>
                  <a:cubicBezTo>
                    <a:pt x="3485" y="2425"/>
                    <a:pt x="3599" y="2021"/>
                    <a:pt x="3793" y="1859"/>
                  </a:cubicBezTo>
                  <a:cubicBezTo>
                    <a:pt x="3855" y="1807"/>
                    <a:pt x="3879" y="1790"/>
                    <a:pt x="3887" y="1790"/>
                  </a:cubicBezTo>
                  <a:cubicBezTo>
                    <a:pt x="3903" y="1790"/>
                    <a:pt x="3852" y="1866"/>
                    <a:pt x="3944" y="1866"/>
                  </a:cubicBezTo>
                  <a:cubicBezTo>
                    <a:pt x="3952" y="1866"/>
                    <a:pt x="3961" y="1865"/>
                    <a:pt x="3971" y="1864"/>
                  </a:cubicBezTo>
                  <a:cubicBezTo>
                    <a:pt x="4051" y="1854"/>
                    <a:pt x="4104" y="1829"/>
                    <a:pt x="4172" y="1789"/>
                  </a:cubicBezTo>
                  <a:cubicBezTo>
                    <a:pt x="4442" y="1630"/>
                    <a:pt x="4663" y="1340"/>
                    <a:pt x="4814" y="1057"/>
                  </a:cubicBezTo>
                  <a:cubicBezTo>
                    <a:pt x="4868" y="1170"/>
                    <a:pt x="4942" y="1259"/>
                    <a:pt x="5030" y="1303"/>
                  </a:cubicBezTo>
                  <a:cubicBezTo>
                    <a:pt x="5120" y="1347"/>
                    <a:pt x="5215" y="1365"/>
                    <a:pt x="5311" y="1365"/>
                  </a:cubicBezTo>
                  <a:cubicBezTo>
                    <a:pt x="5572" y="1365"/>
                    <a:pt x="5844" y="1232"/>
                    <a:pt x="6066" y="1129"/>
                  </a:cubicBezTo>
                  <a:cubicBezTo>
                    <a:pt x="6481" y="936"/>
                    <a:pt x="6778" y="677"/>
                    <a:pt x="7141" y="410"/>
                  </a:cubicBezTo>
                  <a:cubicBezTo>
                    <a:pt x="7181" y="381"/>
                    <a:pt x="7146" y="353"/>
                    <a:pt x="7109" y="353"/>
                  </a:cubicBezTo>
                  <a:cubicBezTo>
                    <a:pt x="7096" y="353"/>
                    <a:pt x="7084" y="356"/>
                    <a:pt x="7074" y="363"/>
                  </a:cubicBezTo>
                  <a:cubicBezTo>
                    <a:pt x="6767" y="583"/>
                    <a:pt x="5919" y="1298"/>
                    <a:pt x="5341" y="1298"/>
                  </a:cubicBezTo>
                  <a:cubicBezTo>
                    <a:pt x="5137" y="1298"/>
                    <a:pt x="4966" y="1209"/>
                    <a:pt x="4866" y="976"/>
                  </a:cubicBezTo>
                  <a:cubicBezTo>
                    <a:pt x="4863" y="971"/>
                    <a:pt x="4862" y="966"/>
                    <a:pt x="4861" y="960"/>
                  </a:cubicBezTo>
                  <a:cubicBezTo>
                    <a:pt x="4867" y="947"/>
                    <a:pt x="4874" y="935"/>
                    <a:pt x="4880" y="922"/>
                  </a:cubicBezTo>
                  <a:cubicBezTo>
                    <a:pt x="4973" y="719"/>
                    <a:pt x="5196" y="227"/>
                    <a:pt x="5048" y="15"/>
                  </a:cubicBezTo>
                  <a:cubicBezTo>
                    <a:pt x="5040" y="5"/>
                    <a:pt x="5025" y="0"/>
                    <a:pt x="5012" y="0"/>
                  </a:cubicBezTo>
                  <a:close/>
                </a:path>
              </a:pathLst>
            </a:custGeom>
            <a:solidFill>
              <a:srgbClr val="4C68A5"/>
            </a:solidFill>
            <a:ln cap="flat" cmpd="sng" w="9525">
              <a:solidFill>
                <a:srgbClr val="4C68A5"/>
              </a:solidFill>
              <a:prstDash val="solid"/>
              <a:miter lim="12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7" name="Google Shape;4857;p49"/>
          <p:cNvGrpSpPr/>
          <p:nvPr/>
        </p:nvGrpSpPr>
        <p:grpSpPr>
          <a:xfrm>
            <a:off x="128826" y="101312"/>
            <a:ext cx="5236489" cy="3507685"/>
            <a:chOff x="103175" y="-109181"/>
            <a:chExt cx="4585367" cy="3071531"/>
          </a:xfrm>
        </p:grpSpPr>
        <p:sp>
          <p:nvSpPr>
            <p:cNvPr id="4858" name="Google Shape;4858;p49"/>
            <p:cNvSpPr/>
            <p:nvPr/>
          </p:nvSpPr>
          <p:spPr>
            <a:xfrm>
              <a:off x="103175" y="-109181"/>
              <a:ext cx="4585367" cy="2757074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9" name="Google Shape;4859;p49"/>
            <p:cNvSpPr/>
            <p:nvPr/>
          </p:nvSpPr>
          <p:spPr>
            <a:xfrm rot="10800000">
              <a:off x="2599025" y="2592150"/>
              <a:ext cx="597000" cy="370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60" name="Google Shape;4860;p49"/>
          <p:cNvSpPr txBox="1"/>
          <p:nvPr>
            <p:ph type="title"/>
          </p:nvPr>
        </p:nvSpPr>
        <p:spPr>
          <a:xfrm>
            <a:off x="1192279" y="1351598"/>
            <a:ext cx="2945792" cy="6079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t-IT" sz="2000"/>
              <a:t>Perché DAO?</a:t>
            </a:r>
            <a:endParaRPr sz="2000"/>
          </a:p>
        </p:txBody>
      </p:sp>
      <p:sp>
        <p:nvSpPr>
          <p:cNvPr id="4861" name="Google Shape;4861;p49"/>
          <p:cNvSpPr txBox="1"/>
          <p:nvPr/>
        </p:nvSpPr>
        <p:spPr>
          <a:xfrm>
            <a:off x="576135" y="566630"/>
            <a:ext cx="3995865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3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E’ un </a:t>
            </a:r>
            <a:r>
              <a:rPr b="1" i="0" lang="it-IT" sz="13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pattern architetturale</a:t>
            </a:r>
            <a:r>
              <a:rPr b="0" i="0" lang="it-IT" sz="13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 utilizzato per separare i servizi di business del web application dalle operazioni di accesso ai dati del database</a:t>
            </a:r>
            <a:endParaRPr b="0" i="0" sz="1300" u="none" cap="none" strike="noStrike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862" name="Google Shape;4862;p49"/>
          <p:cNvSpPr txBox="1"/>
          <p:nvPr/>
        </p:nvSpPr>
        <p:spPr>
          <a:xfrm>
            <a:off x="1192279" y="96311"/>
            <a:ext cx="2945792" cy="6079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osis ExtraLight"/>
              <a:buNone/>
            </a:pPr>
            <a:r>
              <a:rPr b="0" i="0" lang="it-IT" sz="2000" u="none" cap="none" strike="noStrik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Cos’è DAO?</a:t>
            </a:r>
            <a:endParaRPr/>
          </a:p>
        </p:txBody>
      </p:sp>
      <p:pic>
        <p:nvPicPr>
          <p:cNvPr descr="Immagine che contiene screenshot&#10;&#10;Descrizione generata automaticamente" id="4863" name="Google Shape;486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4383" y="194557"/>
            <a:ext cx="1773310" cy="3638980"/>
          </a:xfrm>
          <a:prstGeom prst="rect">
            <a:avLst/>
          </a:prstGeom>
          <a:noFill/>
          <a:ln>
            <a:noFill/>
          </a:ln>
        </p:spPr>
      </p:pic>
      <p:sp>
        <p:nvSpPr>
          <p:cNvPr id="4864" name="Google Shape;4864;p49"/>
          <p:cNvSpPr txBox="1"/>
          <p:nvPr/>
        </p:nvSpPr>
        <p:spPr>
          <a:xfrm>
            <a:off x="586825" y="1848084"/>
            <a:ext cx="3995865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3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Per garantire un basso accoppiamento, in quanto DAO nasconde completamente i dettagli del model. In sostanza funge da adapter tra web application e model.</a:t>
            </a:r>
            <a:endParaRPr/>
          </a:p>
        </p:txBody>
      </p:sp>
      <p:pic>
        <p:nvPicPr>
          <p:cNvPr id="4865" name="Google Shape;486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"/>
          <p:cNvSpPr/>
          <p:nvPr/>
        </p:nvSpPr>
        <p:spPr>
          <a:xfrm rot="-5400000">
            <a:off x="4642372" y="95402"/>
            <a:ext cx="3102900" cy="58836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5"/>
          <p:cNvSpPr txBox="1"/>
          <p:nvPr>
            <p:ph idx="8" type="title"/>
          </p:nvPr>
        </p:nvSpPr>
        <p:spPr>
          <a:xfrm>
            <a:off x="2088575" y="295476"/>
            <a:ext cx="4388147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>
                <a:solidFill>
                  <a:srgbClr val="90C4FE"/>
                </a:solidFill>
              </a:rPr>
              <a:t>SCOPE DEL SISTEMA</a:t>
            </a:r>
            <a:endParaRPr>
              <a:solidFill>
                <a:srgbClr val="90C4FE"/>
              </a:solidFill>
            </a:endParaRPr>
          </a:p>
        </p:txBody>
      </p:sp>
      <p:sp>
        <p:nvSpPr>
          <p:cNvPr id="514" name="Google Shape;514;p5"/>
          <p:cNvSpPr txBox="1"/>
          <p:nvPr>
            <p:ph idx="3" type="subTitle"/>
          </p:nvPr>
        </p:nvSpPr>
        <p:spPr>
          <a:xfrm flipH="1">
            <a:off x="3424992" y="2009006"/>
            <a:ext cx="5688677" cy="35140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it-IT" sz="1800"/>
              <a:t>	</a:t>
            </a:r>
            <a:r>
              <a:rPr b="1" lang="it-IT" sz="2000"/>
              <a:t>Internship Management </a:t>
            </a:r>
            <a:r>
              <a:rPr lang="it-IT" sz="2000"/>
              <a:t>è un sistema che </a:t>
            </a:r>
            <a:r>
              <a:rPr lang="it-IT" sz="2000" u="sng"/>
              <a:t>integra</a:t>
            </a:r>
            <a:r>
              <a:rPr lang="it-IT" sz="2000"/>
              <a:t> la piattaforma </a:t>
            </a:r>
            <a:r>
              <a:rPr b="1" lang="it-IT" sz="2000"/>
              <a:t>English Validation</a:t>
            </a:r>
            <a:r>
              <a:rPr lang="it-IT" sz="2000"/>
              <a:t>.</a:t>
            </a:r>
            <a:endParaRPr/>
          </a:p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 sz="2000"/>
              <a:t> 	L’obiettivo principale è la digitalizzazione di tutte le pratiche necessarie per lo svolgimento del tirocinio formativo e il riconoscimento di attività lavorativa.</a:t>
            </a:r>
            <a:endParaRPr sz="2000"/>
          </a:p>
        </p:txBody>
      </p:sp>
      <p:grpSp>
        <p:nvGrpSpPr>
          <p:cNvPr id="515" name="Google Shape;515;p5"/>
          <p:cNvGrpSpPr/>
          <p:nvPr/>
        </p:nvGrpSpPr>
        <p:grpSpPr>
          <a:xfrm>
            <a:off x="203301" y="735479"/>
            <a:ext cx="3219112" cy="3853173"/>
            <a:chOff x="1606150" y="238125"/>
            <a:chExt cx="4400150" cy="5238100"/>
          </a:xfrm>
        </p:grpSpPr>
        <p:sp>
          <p:nvSpPr>
            <p:cNvPr id="516" name="Google Shape;516;p5"/>
            <p:cNvSpPr/>
            <p:nvPr/>
          </p:nvSpPr>
          <p:spPr>
            <a:xfrm>
              <a:off x="5222200" y="3063275"/>
              <a:ext cx="784100" cy="452700"/>
            </a:xfrm>
            <a:custGeom>
              <a:rect b="b" l="l" r="r" t="t"/>
              <a:pathLst>
                <a:path extrusionOk="0" h="18108" w="31364">
                  <a:moveTo>
                    <a:pt x="15681" y="1"/>
                  </a:moveTo>
                  <a:cubicBezTo>
                    <a:pt x="11523" y="1"/>
                    <a:pt x="7535" y="955"/>
                    <a:pt x="4594" y="2653"/>
                  </a:cubicBezTo>
                  <a:cubicBezTo>
                    <a:pt x="1653" y="4350"/>
                    <a:pt x="1" y="6654"/>
                    <a:pt x="1" y="9054"/>
                  </a:cubicBezTo>
                  <a:cubicBezTo>
                    <a:pt x="1" y="11456"/>
                    <a:pt x="1653" y="13759"/>
                    <a:pt x="4594" y="15456"/>
                  </a:cubicBezTo>
                  <a:cubicBezTo>
                    <a:pt x="7535" y="17155"/>
                    <a:pt x="11523" y="18107"/>
                    <a:pt x="15681" y="18107"/>
                  </a:cubicBezTo>
                  <a:cubicBezTo>
                    <a:pt x="19841" y="18107"/>
                    <a:pt x="23829" y="17155"/>
                    <a:pt x="26770" y="15456"/>
                  </a:cubicBezTo>
                  <a:cubicBezTo>
                    <a:pt x="29711" y="13759"/>
                    <a:pt x="31363" y="11456"/>
                    <a:pt x="31363" y="9054"/>
                  </a:cubicBezTo>
                  <a:cubicBezTo>
                    <a:pt x="31363" y="6654"/>
                    <a:pt x="29711" y="4350"/>
                    <a:pt x="26770" y="2653"/>
                  </a:cubicBezTo>
                  <a:cubicBezTo>
                    <a:pt x="23829" y="955"/>
                    <a:pt x="19841" y="1"/>
                    <a:pt x="15681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5486975" y="1386275"/>
              <a:ext cx="287175" cy="313650"/>
            </a:xfrm>
            <a:custGeom>
              <a:rect b="b" l="l" r="r" t="t"/>
              <a:pathLst>
                <a:path extrusionOk="0" h="12546" w="11487">
                  <a:moveTo>
                    <a:pt x="2733" y="1"/>
                  </a:moveTo>
                  <a:cubicBezTo>
                    <a:pt x="2030" y="1"/>
                    <a:pt x="1385" y="390"/>
                    <a:pt x="1061" y="1013"/>
                  </a:cubicBezTo>
                  <a:cubicBezTo>
                    <a:pt x="736" y="1637"/>
                    <a:pt x="785" y="2389"/>
                    <a:pt x="1188" y="2964"/>
                  </a:cubicBezTo>
                  <a:cubicBezTo>
                    <a:pt x="642" y="3044"/>
                    <a:pt x="208" y="3461"/>
                    <a:pt x="103" y="4003"/>
                  </a:cubicBezTo>
                  <a:cubicBezTo>
                    <a:pt x="1" y="4545"/>
                    <a:pt x="253" y="5092"/>
                    <a:pt x="733" y="5366"/>
                  </a:cubicBezTo>
                  <a:cubicBezTo>
                    <a:pt x="933" y="5481"/>
                    <a:pt x="1154" y="5537"/>
                    <a:pt x="1375" y="5537"/>
                  </a:cubicBezTo>
                  <a:cubicBezTo>
                    <a:pt x="1681" y="5537"/>
                    <a:pt x="1985" y="5429"/>
                    <a:pt x="2226" y="5217"/>
                  </a:cubicBezTo>
                  <a:cubicBezTo>
                    <a:pt x="2641" y="4854"/>
                    <a:pt x="2781" y="4268"/>
                    <a:pt x="2572" y="3756"/>
                  </a:cubicBezTo>
                  <a:lnTo>
                    <a:pt x="2572" y="3756"/>
                  </a:lnTo>
                  <a:cubicBezTo>
                    <a:pt x="2626" y="3761"/>
                    <a:pt x="2678" y="3773"/>
                    <a:pt x="2733" y="3773"/>
                  </a:cubicBezTo>
                  <a:cubicBezTo>
                    <a:pt x="3582" y="3773"/>
                    <a:pt x="4292" y="3208"/>
                    <a:pt x="4528" y="2436"/>
                  </a:cubicBezTo>
                  <a:cubicBezTo>
                    <a:pt x="4783" y="2774"/>
                    <a:pt x="5167" y="2945"/>
                    <a:pt x="5551" y="2945"/>
                  </a:cubicBezTo>
                  <a:cubicBezTo>
                    <a:pt x="5908" y="2945"/>
                    <a:pt x="6266" y="2798"/>
                    <a:pt x="6522" y="2499"/>
                  </a:cubicBezTo>
                  <a:cubicBezTo>
                    <a:pt x="6726" y="2739"/>
                    <a:pt x="7026" y="2879"/>
                    <a:pt x="7342" y="2880"/>
                  </a:cubicBezTo>
                  <a:cubicBezTo>
                    <a:pt x="7365" y="2880"/>
                    <a:pt x="7386" y="2874"/>
                    <a:pt x="7408" y="2873"/>
                  </a:cubicBezTo>
                  <a:lnTo>
                    <a:pt x="7408" y="2873"/>
                  </a:lnTo>
                  <a:cubicBezTo>
                    <a:pt x="7199" y="3608"/>
                    <a:pt x="7493" y="4392"/>
                    <a:pt x="8134" y="4809"/>
                  </a:cubicBezTo>
                  <a:cubicBezTo>
                    <a:pt x="7521" y="5208"/>
                    <a:pt x="7152" y="5890"/>
                    <a:pt x="7152" y="6620"/>
                  </a:cubicBezTo>
                  <a:cubicBezTo>
                    <a:pt x="7152" y="7458"/>
                    <a:pt x="7633" y="8177"/>
                    <a:pt x="8328" y="8538"/>
                  </a:cubicBezTo>
                  <a:cubicBezTo>
                    <a:pt x="8290" y="8648"/>
                    <a:pt x="8267" y="8763"/>
                    <a:pt x="8258" y="8880"/>
                  </a:cubicBezTo>
                  <a:cubicBezTo>
                    <a:pt x="8218" y="8876"/>
                    <a:pt x="8180" y="8867"/>
                    <a:pt x="8138" y="8867"/>
                  </a:cubicBezTo>
                  <a:cubicBezTo>
                    <a:pt x="8132" y="8867"/>
                    <a:pt x="8126" y="8867"/>
                    <a:pt x="8120" y="8867"/>
                  </a:cubicBezTo>
                  <a:cubicBezTo>
                    <a:pt x="7351" y="8867"/>
                    <a:pt x="6661" y="9348"/>
                    <a:pt x="6394" y="10071"/>
                  </a:cubicBezTo>
                  <a:cubicBezTo>
                    <a:pt x="6126" y="10800"/>
                    <a:pt x="6345" y="11621"/>
                    <a:pt x="6942" y="12119"/>
                  </a:cubicBezTo>
                  <a:cubicBezTo>
                    <a:pt x="7281" y="12401"/>
                    <a:pt x="7699" y="12546"/>
                    <a:pt x="8120" y="12546"/>
                  </a:cubicBezTo>
                  <a:cubicBezTo>
                    <a:pt x="8442" y="12546"/>
                    <a:pt x="8764" y="12461"/>
                    <a:pt x="9054" y="12290"/>
                  </a:cubicBezTo>
                  <a:cubicBezTo>
                    <a:pt x="9725" y="11895"/>
                    <a:pt x="10073" y="11122"/>
                    <a:pt x="9926" y="10359"/>
                  </a:cubicBezTo>
                  <a:cubicBezTo>
                    <a:pt x="10903" y="10157"/>
                    <a:pt x="11358" y="9023"/>
                    <a:pt x="10791" y="8203"/>
                  </a:cubicBezTo>
                  <a:cubicBezTo>
                    <a:pt x="11234" y="7795"/>
                    <a:pt x="11485" y="7222"/>
                    <a:pt x="11486" y="6622"/>
                  </a:cubicBezTo>
                  <a:cubicBezTo>
                    <a:pt x="11486" y="5985"/>
                    <a:pt x="11204" y="5381"/>
                    <a:pt x="10716" y="4974"/>
                  </a:cubicBezTo>
                  <a:cubicBezTo>
                    <a:pt x="10889" y="4646"/>
                    <a:pt x="11044" y="4243"/>
                    <a:pt x="10996" y="3701"/>
                  </a:cubicBezTo>
                  <a:cubicBezTo>
                    <a:pt x="10926" y="2915"/>
                    <a:pt x="10393" y="1908"/>
                    <a:pt x="9203" y="1810"/>
                  </a:cubicBezTo>
                  <a:cubicBezTo>
                    <a:pt x="9120" y="1803"/>
                    <a:pt x="9022" y="1798"/>
                    <a:pt x="8920" y="1798"/>
                  </a:cubicBezTo>
                  <a:cubicBezTo>
                    <a:pt x="8715" y="1798"/>
                    <a:pt x="8494" y="1818"/>
                    <a:pt x="8350" y="1880"/>
                  </a:cubicBezTo>
                  <a:cubicBezTo>
                    <a:pt x="8461" y="1139"/>
                    <a:pt x="7905" y="713"/>
                    <a:pt x="7342" y="713"/>
                  </a:cubicBezTo>
                  <a:cubicBezTo>
                    <a:pt x="7087" y="713"/>
                    <a:pt x="6841" y="805"/>
                    <a:pt x="6648" y="970"/>
                  </a:cubicBezTo>
                  <a:cubicBezTo>
                    <a:pt x="6413" y="589"/>
                    <a:pt x="5998" y="357"/>
                    <a:pt x="5551" y="357"/>
                  </a:cubicBezTo>
                  <a:cubicBezTo>
                    <a:pt x="5537" y="357"/>
                    <a:pt x="5523" y="357"/>
                    <a:pt x="5508" y="358"/>
                  </a:cubicBezTo>
                  <a:cubicBezTo>
                    <a:pt x="5046" y="375"/>
                    <a:pt x="4628" y="636"/>
                    <a:pt x="4413" y="1047"/>
                  </a:cubicBezTo>
                  <a:cubicBezTo>
                    <a:pt x="4104" y="430"/>
                    <a:pt x="3471" y="1"/>
                    <a:pt x="2733" y="1"/>
                  </a:cubicBezTo>
                  <a:close/>
                </a:path>
              </a:pathLst>
            </a:custGeom>
            <a:solidFill>
              <a:srgbClr val="6D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5342925" y="3112050"/>
              <a:ext cx="227250" cy="151325"/>
            </a:xfrm>
            <a:custGeom>
              <a:rect b="b" l="l" r="r" t="t"/>
              <a:pathLst>
                <a:path extrusionOk="0" h="6053" w="9090">
                  <a:moveTo>
                    <a:pt x="6182" y="1"/>
                  </a:moveTo>
                  <a:cubicBezTo>
                    <a:pt x="5528" y="1219"/>
                    <a:pt x="4225" y="1971"/>
                    <a:pt x="2274" y="3223"/>
                  </a:cubicBezTo>
                  <a:cubicBezTo>
                    <a:pt x="322" y="4475"/>
                    <a:pt x="1" y="4867"/>
                    <a:pt x="200" y="5241"/>
                  </a:cubicBezTo>
                  <a:cubicBezTo>
                    <a:pt x="399" y="5616"/>
                    <a:pt x="1402" y="5876"/>
                    <a:pt x="2295" y="6023"/>
                  </a:cubicBezTo>
                  <a:cubicBezTo>
                    <a:pt x="2415" y="6043"/>
                    <a:pt x="2545" y="6052"/>
                    <a:pt x="2681" y="6052"/>
                  </a:cubicBezTo>
                  <a:cubicBezTo>
                    <a:pt x="3555" y="6052"/>
                    <a:pt x="4683" y="5660"/>
                    <a:pt x="5164" y="5106"/>
                  </a:cubicBezTo>
                  <a:cubicBezTo>
                    <a:pt x="5553" y="4660"/>
                    <a:pt x="6582" y="4021"/>
                    <a:pt x="7232" y="3968"/>
                  </a:cubicBezTo>
                  <a:cubicBezTo>
                    <a:pt x="7881" y="3914"/>
                    <a:pt x="8867" y="3383"/>
                    <a:pt x="8979" y="2980"/>
                  </a:cubicBezTo>
                  <a:cubicBezTo>
                    <a:pt x="9089" y="2576"/>
                    <a:pt x="9013" y="1739"/>
                    <a:pt x="8903" y="1231"/>
                  </a:cubicBezTo>
                  <a:cubicBezTo>
                    <a:pt x="8791" y="722"/>
                    <a:pt x="8749" y="107"/>
                    <a:pt x="8749" y="107"/>
                  </a:cubicBezTo>
                  <a:lnTo>
                    <a:pt x="6182" y="1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5681300" y="3187725"/>
              <a:ext cx="101150" cy="222725"/>
            </a:xfrm>
            <a:custGeom>
              <a:rect b="b" l="l" r="r" t="t"/>
              <a:pathLst>
                <a:path extrusionOk="0" h="8909" w="4046">
                  <a:moveTo>
                    <a:pt x="927" y="0"/>
                  </a:moveTo>
                  <a:cubicBezTo>
                    <a:pt x="927" y="0"/>
                    <a:pt x="632" y="573"/>
                    <a:pt x="422" y="1409"/>
                  </a:cubicBezTo>
                  <a:cubicBezTo>
                    <a:pt x="214" y="2246"/>
                    <a:pt x="635" y="3198"/>
                    <a:pt x="318" y="4447"/>
                  </a:cubicBezTo>
                  <a:cubicBezTo>
                    <a:pt x="1" y="5693"/>
                    <a:pt x="109" y="6739"/>
                    <a:pt x="561" y="7982"/>
                  </a:cubicBezTo>
                  <a:cubicBezTo>
                    <a:pt x="803" y="8642"/>
                    <a:pt x="1320" y="8909"/>
                    <a:pt x="1830" y="8909"/>
                  </a:cubicBezTo>
                  <a:cubicBezTo>
                    <a:pt x="2279" y="8909"/>
                    <a:pt x="2722" y="8703"/>
                    <a:pt x="2966" y="8377"/>
                  </a:cubicBezTo>
                  <a:cubicBezTo>
                    <a:pt x="3488" y="7680"/>
                    <a:pt x="4046" y="6182"/>
                    <a:pt x="3912" y="5090"/>
                  </a:cubicBezTo>
                  <a:cubicBezTo>
                    <a:pt x="3781" y="3999"/>
                    <a:pt x="3663" y="3465"/>
                    <a:pt x="3767" y="2129"/>
                  </a:cubicBezTo>
                  <a:cubicBezTo>
                    <a:pt x="3871" y="794"/>
                    <a:pt x="3496" y="509"/>
                    <a:pt x="3300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5435625" y="2244300"/>
              <a:ext cx="337175" cy="952050"/>
            </a:xfrm>
            <a:custGeom>
              <a:rect b="b" l="l" r="r" t="t"/>
              <a:pathLst>
                <a:path extrusionOk="0" h="38082" w="13487">
                  <a:moveTo>
                    <a:pt x="232" y="0"/>
                  </a:moveTo>
                  <a:cubicBezTo>
                    <a:pt x="232" y="0"/>
                    <a:pt x="1" y="17856"/>
                    <a:pt x="1" y="19209"/>
                  </a:cubicBezTo>
                  <a:cubicBezTo>
                    <a:pt x="1" y="21257"/>
                    <a:pt x="2476" y="34711"/>
                    <a:pt x="2476" y="34711"/>
                  </a:cubicBezTo>
                  <a:cubicBezTo>
                    <a:pt x="2990" y="35023"/>
                    <a:pt x="3469" y="35123"/>
                    <a:pt x="3871" y="35123"/>
                  </a:cubicBezTo>
                  <a:cubicBezTo>
                    <a:pt x="4575" y="35123"/>
                    <a:pt x="5041" y="34817"/>
                    <a:pt x="5041" y="34817"/>
                  </a:cubicBezTo>
                  <a:cubicBezTo>
                    <a:pt x="5041" y="34817"/>
                    <a:pt x="5594" y="24659"/>
                    <a:pt x="5326" y="22639"/>
                  </a:cubicBezTo>
                  <a:cubicBezTo>
                    <a:pt x="5089" y="20850"/>
                    <a:pt x="4701" y="19825"/>
                    <a:pt x="4701" y="19825"/>
                  </a:cubicBezTo>
                  <a:lnTo>
                    <a:pt x="5692" y="7430"/>
                  </a:lnTo>
                  <a:lnTo>
                    <a:pt x="6064" y="7410"/>
                  </a:lnTo>
                  <a:cubicBezTo>
                    <a:pt x="6064" y="7410"/>
                    <a:pt x="6993" y="18389"/>
                    <a:pt x="7423" y="20743"/>
                  </a:cubicBezTo>
                  <a:cubicBezTo>
                    <a:pt x="7780" y="22688"/>
                    <a:pt x="7896" y="24498"/>
                    <a:pt x="8584" y="27635"/>
                  </a:cubicBezTo>
                  <a:cubicBezTo>
                    <a:pt x="9272" y="30773"/>
                    <a:pt x="10754" y="37737"/>
                    <a:pt x="10754" y="37737"/>
                  </a:cubicBezTo>
                  <a:cubicBezTo>
                    <a:pt x="11198" y="37995"/>
                    <a:pt x="11610" y="38081"/>
                    <a:pt x="11962" y="38081"/>
                  </a:cubicBezTo>
                  <a:cubicBezTo>
                    <a:pt x="12665" y="38081"/>
                    <a:pt x="13127" y="37737"/>
                    <a:pt x="13127" y="37737"/>
                  </a:cubicBezTo>
                  <a:cubicBezTo>
                    <a:pt x="13127" y="37737"/>
                    <a:pt x="13487" y="29036"/>
                    <a:pt x="13127" y="26278"/>
                  </a:cubicBezTo>
                  <a:cubicBezTo>
                    <a:pt x="12767" y="23519"/>
                    <a:pt x="12211" y="21175"/>
                    <a:pt x="12211" y="21175"/>
                  </a:cubicBezTo>
                  <a:cubicBezTo>
                    <a:pt x="12211" y="21175"/>
                    <a:pt x="12255" y="17229"/>
                    <a:pt x="12450" y="14008"/>
                  </a:cubicBezTo>
                  <a:cubicBezTo>
                    <a:pt x="12644" y="10787"/>
                    <a:pt x="13454" y="6110"/>
                    <a:pt x="13180" y="2671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5506250" y="2386525"/>
              <a:ext cx="80950" cy="289400"/>
            </a:xfrm>
            <a:custGeom>
              <a:rect b="b" l="l" r="r" t="t"/>
              <a:pathLst>
                <a:path extrusionOk="0" h="11576" w="3238">
                  <a:moveTo>
                    <a:pt x="0" y="1"/>
                  </a:moveTo>
                  <a:cubicBezTo>
                    <a:pt x="0" y="1"/>
                    <a:pt x="1132" y="1185"/>
                    <a:pt x="1689" y="1534"/>
                  </a:cubicBezTo>
                  <a:cubicBezTo>
                    <a:pt x="2247" y="1882"/>
                    <a:pt x="2080" y="11575"/>
                    <a:pt x="2080" y="11575"/>
                  </a:cubicBezTo>
                  <a:lnTo>
                    <a:pt x="2866" y="1741"/>
                  </a:lnTo>
                  <a:lnTo>
                    <a:pt x="3238" y="1719"/>
                  </a:lnTo>
                  <a:cubicBezTo>
                    <a:pt x="3238" y="1719"/>
                    <a:pt x="1132" y="872"/>
                    <a:pt x="0" y="1"/>
                  </a:cubicBezTo>
                  <a:close/>
                </a:path>
              </a:pathLst>
            </a:custGeom>
            <a:solidFill>
              <a:srgbClr val="679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4903200" y="1679650"/>
              <a:ext cx="674325" cy="416375"/>
            </a:xfrm>
            <a:custGeom>
              <a:rect b="b" l="l" r="r" t="t"/>
              <a:pathLst>
                <a:path extrusionOk="0" h="16655" w="26973">
                  <a:moveTo>
                    <a:pt x="24631" y="0"/>
                  </a:moveTo>
                  <a:cubicBezTo>
                    <a:pt x="23985" y="0"/>
                    <a:pt x="23347" y="251"/>
                    <a:pt x="22587" y="1136"/>
                  </a:cubicBezTo>
                  <a:cubicBezTo>
                    <a:pt x="21543" y="2352"/>
                    <a:pt x="18898" y="6143"/>
                    <a:pt x="17421" y="7913"/>
                  </a:cubicBezTo>
                  <a:cubicBezTo>
                    <a:pt x="16548" y="8959"/>
                    <a:pt x="14190" y="10727"/>
                    <a:pt x="11940" y="11653"/>
                  </a:cubicBezTo>
                  <a:cubicBezTo>
                    <a:pt x="10196" y="12370"/>
                    <a:pt x="8135" y="13054"/>
                    <a:pt x="7270" y="13054"/>
                  </a:cubicBezTo>
                  <a:cubicBezTo>
                    <a:pt x="7188" y="13054"/>
                    <a:pt x="7118" y="13048"/>
                    <a:pt x="7059" y="13035"/>
                  </a:cubicBezTo>
                  <a:cubicBezTo>
                    <a:pt x="6372" y="12888"/>
                    <a:pt x="5927" y="12681"/>
                    <a:pt x="5259" y="12330"/>
                  </a:cubicBezTo>
                  <a:cubicBezTo>
                    <a:pt x="4502" y="11931"/>
                    <a:pt x="3929" y="11932"/>
                    <a:pt x="3373" y="11692"/>
                  </a:cubicBezTo>
                  <a:cubicBezTo>
                    <a:pt x="3002" y="11531"/>
                    <a:pt x="2875" y="11388"/>
                    <a:pt x="2774" y="11388"/>
                  </a:cubicBezTo>
                  <a:cubicBezTo>
                    <a:pt x="2723" y="11388"/>
                    <a:pt x="2679" y="11424"/>
                    <a:pt x="2614" y="11511"/>
                  </a:cubicBezTo>
                  <a:cubicBezTo>
                    <a:pt x="2419" y="11774"/>
                    <a:pt x="2718" y="12372"/>
                    <a:pt x="3213" y="12683"/>
                  </a:cubicBezTo>
                  <a:cubicBezTo>
                    <a:pt x="3729" y="13006"/>
                    <a:pt x="4141" y="13012"/>
                    <a:pt x="4224" y="13124"/>
                  </a:cubicBezTo>
                  <a:cubicBezTo>
                    <a:pt x="4283" y="13206"/>
                    <a:pt x="4038" y="13258"/>
                    <a:pt x="3632" y="13258"/>
                  </a:cubicBezTo>
                  <a:cubicBezTo>
                    <a:pt x="3479" y="13258"/>
                    <a:pt x="3302" y="13250"/>
                    <a:pt x="3110" y="13234"/>
                  </a:cubicBezTo>
                  <a:cubicBezTo>
                    <a:pt x="2151" y="13154"/>
                    <a:pt x="1589" y="12798"/>
                    <a:pt x="1104" y="12681"/>
                  </a:cubicBezTo>
                  <a:cubicBezTo>
                    <a:pt x="1036" y="12665"/>
                    <a:pt x="975" y="12657"/>
                    <a:pt x="921" y="12657"/>
                  </a:cubicBezTo>
                  <a:cubicBezTo>
                    <a:pt x="551" y="12657"/>
                    <a:pt x="517" y="13011"/>
                    <a:pt x="647" y="13177"/>
                  </a:cubicBezTo>
                  <a:cubicBezTo>
                    <a:pt x="794" y="13369"/>
                    <a:pt x="1033" y="13645"/>
                    <a:pt x="1765" y="13948"/>
                  </a:cubicBezTo>
                  <a:cubicBezTo>
                    <a:pt x="2497" y="14253"/>
                    <a:pt x="3407" y="14444"/>
                    <a:pt x="3407" y="14444"/>
                  </a:cubicBezTo>
                  <a:cubicBezTo>
                    <a:pt x="3407" y="14444"/>
                    <a:pt x="3249" y="14461"/>
                    <a:pt x="2990" y="14461"/>
                  </a:cubicBezTo>
                  <a:cubicBezTo>
                    <a:pt x="2749" y="14461"/>
                    <a:pt x="2421" y="14446"/>
                    <a:pt x="2050" y="14389"/>
                  </a:cubicBezTo>
                  <a:cubicBezTo>
                    <a:pt x="1203" y="14257"/>
                    <a:pt x="877" y="14102"/>
                    <a:pt x="434" y="14055"/>
                  </a:cubicBezTo>
                  <a:cubicBezTo>
                    <a:pt x="421" y="14054"/>
                    <a:pt x="408" y="14053"/>
                    <a:pt x="396" y="14053"/>
                  </a:cubicBezTo>
                  <a:cubicBezTo>
                    <a:pt x="1" y="14053"/>
                    <a:pt x="122" y="14745"/>
                    <a:pt x="555" y="14956"/>
                  </a:cubicBezTo>
                  <a:cubicBezTo>
                    <a:pt x="915" y="15130"/>
                    <a:pt x="1454" y="15311"/>
                    <a:pt x="2024" y="15409"/>
                  </a:cubicBezTo>
                  <a:cubicBezTo>
                    <a:pt x="2595" y="15507"/>
                    <a:pt x="3554" y="15584"/>
                    <a:pt x="3554" y="15584"/>
                  </a:cubicBezTo>
                  <a:cubicBezTo>
                    <a:pt x="3253" y="15640"/>
                    <a:pt x="2974" y="15660"/>
                    <a:pt x="2721" y="15660"/>
                  </a:cubicBezTo>
                  <a:cubicBezTo>
                    <a:pt x="2191" y="15660"/>
                    <a:pt x="1770" y="15571"/>
                    <a:pt x="1476" y="15533"/>
                  </a:cubicBezTo>
                  <a:cubicBezTo>
                    <a:pt x="1405" y="15524"/>
                    <a:pt x="1340" y="15519"/>
                    <a:pt x="1281" y="15519"/>
                  </a:cubicBezTo>
                  <a:cubicBezTo>
                    <a:pt x="975" y="15519"/>
                    <a:pt x="827" y="15643"/>
                    <a:pt x="865" y="15862"/>
                  </a:cubicBezTo>
                  <a:cubicBezTo>
                    <a:pt x="900" y="16069"/>
                    <a:pt x="1199" y="16299"/>
                    <a:pt x="2127" y="16530"/>
                  </a:cubicBezTo>
                  <a:cubicBezTo>
                    <a:pt x="2466" y="16615"/>
                    <a:pt x="2861" y="16655"/>
                    <a:pt x="3280" y="16655"/>
                  </a:cubicBezTo>
                  <a:cubicBezTo>
                    <a:pt x="4005" y="16655"/>
                    <a:pt x="4801" y="16536"/>
                    <a:pt x="5496" y="16331"/>
                  </a:cubicBezTo>
                  <a:cubicBezTo>
                    <a:pt x="6593" y="16009"/>
                    <a:pt x="7005" y="15789"/>
                    <a:pt x="7592" y="15689"/>
                  </a:cubicBezTo>
                  <a:cubicBezTo>
                    <a:pt x="9745" y="15323"/>
                    <a:pt x="11450" y="15017"/>
                    <a:pt x="13467" y="14178"/>
                  </a:cubicBezTo>
                  <a:cubicBezTo>
                    <a:pt x="16355" y="12975"/>
                    <a:pt x="18319" y="11514"/>
                    <a:pt x="19461" y="10502"/>
                  </a:cubicBezTo>
                  <a:cubicBezTo>
                    <a:pt x="21820" y="8411"/>
                    <a:pt x="24412" y="4789"/>
                    <a:pt x="25692" y="2865"/>
                  </a:cubicBezTo>
                  <a:cubicBezTo>
                    <a:pt x="26972" y="941"/>
                    <a:pt x="26449" y="300"/>
                    <a:pt x="25366" y="85"/>
                  </a:cubicBezTo>
                  <a:cubicBezTo>
                    <a:pt x="25115" y="35"/>
                    <a:pt x="24873" y="0"/>
                    <a:pt x="24631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5384950" y="1677275"/>
              <a:ext cx="169650" cy="175950"/>
            </a:xfrm>
            <a:custGeom>
              <a:rect b="b" l="l" r="r" t="t"/>
              <a:pathLst>
                <a:path extrusionOk="0" h="7038" w="6786">
                  <a:moveTo>
                    <a:pt x="5337" y="0"/>
                  </a:moveTo>
                  <a:cubicBezTo>
                    <a:pt x="4471" y="0"/>
                    <a:pt x="3946" y="393"/>
                    <a:pt x="3151" y="1234"/>
                  </a:cubicBezTo>
                  <a:cubicBezTo>
                    <a:pt x="2336" y="2096"/>
                    <a:pt x="0" y="5241"/>
                    <a:pt x="0" y="5241"/>
                  </a:cubicBezTo>
                  <a:cubicBezTo>
                    <a:pt x="0" y="5241"/>
                    <a:pt x="1307" y="7038"/>
                    <a:pt x="3843" y="7038"/>
                  </a:cubicBezTo>
                  <a:cubicBezTo>
                    <a:pt x="3866" y="7038"/>
                    <a:pt x="3890" y="7038"/>
                    <a:pt x="3913" y="7037"/>
                  </a:cubicBezTo>
                  <a:lnTo>
                    <a:pt x="6785" y="427"/>
                  </a:lnTo>
                  <a:cubicBezTo>
                    <a:pt x="6785" y="427"/>
                    <a:pt x="6300" y="19"/>
                    <a:pt x="5397" y="1"/>
                  </a:cubicBezTo>
                  <a:cubicBezTo>
                    <a:pt x="5377" y="1"/>
                    <a:pt x="5357" y="0"/>
                    <a:pt x="5337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5506700" y="1650075"/>
              <a:ext cx="223000" cy="206900"/>
            </a:xfrm>
            <a:custGeom>
              <a:rect b="b" l="l" r="r" t="t"/>
              <a:pathLst>
                <a:path extrusionOk="0" h="8276" w="8920">
                  <a:moveTo>
                    <a:pt x="6828" y="0"/>
                  </a:moveTo>
                  <a:lnTo>
                    <a:pt x="6828" y="0"/>
                  </a:lnTo>
                  <a:cubicBezTo>
                    <a:pt x="6828" y="0"/>
                    <a:pt x="1909" y="1703"/>
                    <a:pt x="1318" y="1787"/>
                  </a:cubicBezTo>
                  <a:cubicBezTo>
                    <a:pt x="726" y="1872"/>
                    <a:pt x="1" y="3460"/>
                    <a:pt x="68" y="5351"/>
                  </a:cubicBezTo>
                  <a:cubicBezTo>
                    <a:pt x="125" y="6967"/>
                    <a:pt x="2943" y="8275"/>
                    <a:pt x="4521" y="8275"/>
                  </a:cubicBezTo>
                  <a:cubicBezTo>
                    <a:pt x="4791" y="8275"/>
                    <a:pt x="5024" y="8237"/>
                    <a:pt x="5202" y="8156"/>
                  </a:cubicBezTo>
                  <a:cubicBezTo>
                    <a:pt x="6418" y="7598"/>
                    <a:pt x="8919" y="5132"/>
                    <a:pt x="8530" y="4811"/>
                  </a:cubicBezTo>
                  <a:cubicBezTo>
                    <a:pt x="8141" y="4491"/>
                    <a:pt x="6807" y="3595"/>
                    <a:pt x="6740" y="3325"/>
                  </a:cubicBezTo>
                  <a:cubicBezTo>
                    <a:pt x="6672" y="3054"/>
                    <a:pt x="6828" y="0"/>
                    <a:pt x="6828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5541925" y="1650075"/>
              <a:ext cx="135500" cy="97825"/>
            </a:xfrm>
            <a:custGeom>
              <a:rect b="b" l="l" r="r" t="t"/>
              <a:pathLst>
                <a:path extrusionOk="0" h="3913" w="5420">
                  <a:moveTo>
                    <a:pt x="5419" y="0"/>
                  </a:moveTo>
                  <a:cubicBezTo>
                    <a:pt x="5419" y="0"/>
                    <a:pt x="2004" y="1392"/>
                    <a:pt x="742" y="1774"/>
                  </a:cubicBezTo>
                  <a:cubicBezTo>
                    <a:pt x="463" y="2331"/>
                    <a:pt x="1" y="3132"/>
                    <a:pt x="402" y="3495"/>
                  </a:cubicBezTo>
                  <a:cubicBezTo>
                    <a:pt x="749" y="3807"/>
                    <a:pt x="1155" y="3913"/>
                    <a:pt x="1554" y="3913"/>
                  </a:cubicBezTo>
                  <a:cubicBezTo>
                    <a:pt x="2223" y="3913"/>
                    <a:pt x="2871" y="3615"/>
                    <a:pt x="3185" y="3494"/>
                  </a:cubicBezTo>
                  <a:cubicBezTo>
                    <a:pt x="3753" y="3273"/>
                    <a:pt x="4205" y="2961"/>
                    <a:pt x="4548" y="2700"/>
                  </a:cubicBezTo>
                  <a:cubicBezTo>
                    <a:pt x="5003" y="2353"/>
                    <a:pt x="5364" y="1768"/>
                    <a:pt x="5364" y="1195"/>
                  </a:cubicBezTo>
                  <a:cubicBezTo>
                    <a:pt x="5386" y="705"/>
                    <a:pt x="5419" y="0"/>
                    <a:pt x="5419" y="0"/>
                  </a:cubicBezTo>
                  <a:close/>
                </a:path>
              </a:pathLst>
            </a:custGeom>
            <a:solidFill>
              <a:srgbClr val="912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5432000" y="1677275"/>
              <a:ext cx="349200" cy="695150"/>
            </a:xfrm>
            <a:custGeom>
              <a:rect b="b" l="l" r="r" t="t"/>
              <a:pathLst>
                <a:path extrusionOk="0" h="27806" w="13968">
                  <a:moveTo>
                    <a:pt x="3285" y="0"/>
                  </a:moveTo>
                  <a:cubicBezTo>
                    <a:pt x="3205" y="0"/>
                    <a:pt x="3126" y="8"/>
                    <a:pt x="3051" y="26"/>
                  </a:cubicBezTo>
                  <a:cubicBezTo>
                    <a:pt x="3051" y="26"/>
                    <a:pt x="1713" y="719"/>
                    <a:pt x="1143" y="2462"/>
                  </a:cubicBezTo>
                  <a:cubicBezTo>
                    <a:pt x="572" y="4204"/>
                    <a:pt x="0" y="6291"/>
                    <a:pt x="52" y="9531"/>
                  </a:cubicBezTo>
                  <a:cubicBezTo>
                    <a:pt x="105" y="12770"/>
                    <a:pt x="49" y="22670"/>
                    <a:pt x="49" y="22670"/>
                  </a:cubicBezTo>
                  <a:cubicBezTo>
                    <a:pt x="49" y="22670"/>
                    <a:pt x="484" y="24764"/>
                    <a:pt x="3280" y="26322"/>
                  </a:cubicBezTo>
                  <a:cubicBezTo>
                    <a:pt x="5216" y="27401"/>
                    <a:pt x="6809" y="27806"/>
                    <a:pt x="8235" y="27806"/>
                  </a:cubicBezTo>
                  <a:cubicBezTo>
                    <a:pt x="8868" y="27806"/>
                    <a:pt x="9468" y="27726"/>
                    <a:pt x="10051" y="27590"/>
                  </a:cubicBezTo>
                  <a:cubicBezTo>
                    <a:pt x="11616" y="27225"/>
                    <a:pt x="12909" y="26674"/>
                    <a:pt x="13448" y="25538"/>
                  </a:cubicBezTo>
                  <a:cubicBezTo>
                    <a:pt x="13308" y="23268"/>
                    <a:pt x="12295" y="17340"/>
                    <a:pt x="12673" y="14484"/>
                  </a:cubicBezTo>
                  <a:cubicBezTo>
                    <a:pt x="13051" y="11629"/>
                    <a:pt x="13655" y="9497"/>
                    <a:pt x="13811" y="7187"/>
                  </a:cubicBezTo>
                  <a:cubicBezTo>
                    <a:pt x="13967" y="4879"/>
                    <a:pt x="13508" y="4925"/>
                    <a:pt x="12350" y="4103"/>
                  </a:cubicBezTo>
                  <a:cubicBezTo>
                    <a:pt x="10792" y="2995"/>
                    <a:pt x="10163" y="2694"/>
                    <a:pt x="10163" y="2694"/>
                  </a:cubicBezTo>
                  <a:cubicBezTo>
                    <a:pt x="10163" y="2694"/>
                    <a:pt x="8535" y="5544"/>
                    <a:pt x="6448" y="5544"/>
                  </a:cubicBezTo>
                  <a:cubicBezTo>
                    <a:pt x="6109" y="5544"/>
                    <a:pt x="5758" y="5469"/>
                    <a:pt x="5399" y="5294"/>
                  </a:cubicBezTo>
                  <a:cubicBezTo>
                    <a:pt x="2921" y="4086"/>
                    <a:pt x="3790" y="1925"/>
                    <a:pt x="5140" y="833"/>
                  </a:cubicBezTo>
                  <a:cubicBezTo>
                    <a:pt x="5140" y="833"/>
                    <a:pt x="4110" y="0"/>
                    <a:pt x="3285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5518275" y="1694300"/>
              <a:ext cx="173900" cy="127575"/>
            </a:xfrm>
            <a:custGeom>
              <a:rect b="b" l="l" r="r" t="t"/>
              <a:pathLst>
                <a:path extrusionOk="0" h="5103" w="6956">
                  <a:moveTo>
                    <a:pt x="1467" y="0"/>
                  </a:moveTo>
                  <a:cubicBezTo>
                    <a:pt x="237" y="902"/>
                    <a:pt x="0" y="2265"/>
                    <a:pt x="161" y="3148"/>
                  </a:cubicBezTo>
                  <a:cubicBezTo>
                    <a:pt x="275" y="3759"/>
                    <a:pt x="1101" y="5103"/>
                    <a:pt x="2921" y="5103"/>
                  </a:cubicBezTo>
                  <a:cubicBezTo>
                    <a:pt x="3161" y="5103"/>
                    <a:pt x="3418" y="5080"/>
                    <a:pt x="3693" y="5028"/>
                  </a:cubicBezTo>
                  <a:cubicBezTo>
                    <a:pt x="6054" y="4587"/>
                    <a:pt x="6955" y="2143"/>
                    <a:pt x="6955" y="2143"/>
                  </a:cubicBezTo>
                  <a:lnTo>
                    <a:pt x="6436" y="1768"/>
                  </a:lnTo>
                  <a:cubicBezTo>
                    <a:pt x="6436" y="1768"/>
                    <a:pt x="6016" y="2840"/>
                    <a:pt x="4595" y="3896"/>
                  </a:cubicBezTo>
                  <a:cubicBezTo>
                    <a:pt x="4132" y="4240"/>
                    <a:pt x="3529" y="4434"/>
                    <a:pt x="2922" y="4434"/>
                  </a:cubicBezTo>
                  <a:cubicBezTo>
                    <a:pt x="2522" y="4434"/>
                    <a:pt x="2121" y="4350"/>
                    <a:pt x="1755" y="4169"/>
                  </a:cubicBezTo>
                  <a:cubicBezTo>
                    <a:pt x="833" y="3713"/>
                    <a:pt x="698" y="2821"/>
                    <a:pt x="813" y="1996"/>
                  </a:cubicBezTo>
                  <a:cubicBezTo>
                    <a:pt x="930" y="1170"/>
                    <a:pt x="1965" y="187"/>
                    <a:pt x="1965" y="187"/>
                  </a:cubicBezTo>
                  <a:lnTo>
                    <a:pt x="1467" y="0"/>
                  </a:ln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5493225" y="1435275"/>
              <a:ext cx="239150" cy="279200"/>
            </a:xfrm>
            <a:custGeom>
              <a:rect b="b" l="l" r="r" t="t"/>
              <a:pathLst>
                <a:path extrusionOk="0" h="11168" w="9566">
                  <a:moveTo>
                    <a:pt x="4717" y="0"/>
                  </a:moveTo>
                  <a:cubicBezTo>
                    <a:pt x="2408" y="0"/>
                    <a:pt x="807" y="1752"/>
                    <a:pt x="455" y="4040"/>
                  </a:cubicBezTo>
                  <a:cubicBezTo>
                    <a:pt x="256" y="5212"/>
                    <a:pt x="0" y="7701"/>
                    <a:pt x="812" y="9562"/>
                  </a:cubicBezTo>
                  <a:cubicBezTo>
                    <a:pt x="1272" y="10615"/>
                    <a:pt x="1795" y="11018"/>
                    <a:pt x="2759" y="11156"/>
                  </a:cubicBezTo>
                  <a:cubicBezTo>
                    <a:pt x="2815" y="11164"/>
                    <a:pt x="2881" y="11168"/>
                    <a:pt x="2957" y="11168"/>
                  </a:cubicBezTo>
                  <a:cubicBezTo>
                    <a:pt x="3890" y="11168"/>
                    <a:pt x="6190" y="10564"/>
                    <a:pt x="6991" y="9627"/>
                  </a:cubicBezTo>
                  <a:cubicBezTo>
                    <a:pt x="7144" y="9447"/>
                    <a:pt x="7367" y="8591"/>
                    <a:pt x="7367" y="8591"/>
                  </a:cubicBezTo>
                  <a:cubicBezTo>
                    <a:pt x="8536" y="7793"/>
                    <a:pt x="9336" y="6500"/>
                    <a:pt x="9421" y="4979"/>
                  </a:cubicBezTo>
                  <a:cubicBezTo>
                    <a:pt x="9565" y="2378"/>
                    <a:pt x="7574" y="153"/>
                    <a:pt x="4974" y="7"/>
                  </a:cubicBezTo>
                  <a:cubicBezTo>
                    <a:pt x="4887" y="3"/>
                    <a:pt x="4801" y="0"/>
                    <a:pt x="4717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5513525" y="1435275"/>
              <a:ext cx="223050" cy="214775"/>
            </a:xfrm>
            <a:custGeom>
              <a:rect b="b" l="l" r="r" t="t"/>
              <a:pathLst>
                <a:path extrusionOk="0" h="8591" w="8922">
                  <a:moveTo>
                    <a:pt x="3898" y="1"/>
                  </a:moveTo>
                  <a:cubicBezTo>
                    <a:pt x="2274" y="1"/>
                    <a:pt x="842" y="847"/>
                    <a:pt x="0" y="2129"/>
                  </a:cubicBezTo>
                  <a:cubicBezTo>
                    <a:pt x="234" y="2391"/>
                    <a:pt x="809" y="2709"/>
                    <a:pt x="1656" y="2888"/>
                  </a:cubicBezTo>
                  <a:cubicBezTo>
                    <a:pt x="2123" y="2987"/>
                    <a:pt x="2566" y="3025"/>
                    <a:pt x="2972" y="3025"/>
                  </a:cubicBezTo>
                  <a:cubicBezTo>
                    <a:pt x="4310" y="3025"/>
                    <a:pt x="5235" y="2611"/>
                    <a:pt x="5235" y="2611"/>
                  </a:cubicBezTo>
                  <a:lnTo>
                    <a:pt x="5235" y="2611"/>
                  </a:lnTo>
                  <a:cubicBezTo>
                    <a:pt x="5080" y="3218"/>
                    <a:pt x="5304" y="3760"/>
                    <a:pt x="5568" y="4150"/>
                  </a:cubicBezTo>
                  <a:cubicBezTo>
                    <a:pt x="5894" y="4634"/>
                    <a:pt x="6041" y="5213"/>
                    <a:pt x="5929" y="5786"/>
                  </a:cubicBezTo>
                  <a:cubicBezTo>
                    <a:pt x="5895" y="5956"/>
                    <a:pt x="5857" y="6145"/>
                    <a:pt x="5819" y="6350"/>
                  </a:cubicBezTo>
                  <a:cubicBezTo>
                    <a:pt x="5678" y="7088"/>
                    <a:pt x="6307" y="7148"/>
                    <a:pt x="6307" y="7148"/>
                  </a:cubicBezTo>
                  <a:cubicBezTo>
                    <a:pt x="6316" y="6774"/>
                    <a:pt x="6369" y="6414"/>
                    <a:pt x="6571" y="6181"/>
                  </a:cubicBezTo>
                  <a:lnTo>
                    <a:pt x="6571" y="6181"/>
                  </a:lnTo>
                  <a:cubicBezTo>
                    <a:pt x="7840" y="6589"/>
                    <a:pt x="6607" y="8431"/>
                    <a:pt x="6555" y="8591"/>
                  </a:cubicBezTo>
                  <a:cubicBezTo>
                    <a:pt x="7897" y="7670"/>
                    <a:pt x="8922" y="5941"/>
                    <a:pt x="8755" y="4120"/>
                  </a:cubicBezTo>
                  <a:cubicBezTo>
                    <a:pt x="8571" y="2095"/>
                    <a:pt x="6876" y="517"/>
                    <a:pt x="4884" y="104"/>
                  </a:cubicBezTo>
                  <a:cubicBezTo>
                    <a:pt x="4550" y="34"/>
                    <a:pt x="4220" y="1"/>
                    <a:pt x="3898" y="1"/>
                  </a:cubicBezTo>
                  <a:close/>
                </a:path>
              </a:pathLst>
            </a:custGeom>
            <a:solidFill>
              <a:srgbClr val="6D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5677400" y="1580000"/>
              <a:ext cx="60550" cy="76550"/>
            </a:xfrm>
            <a:custGeom>
              <a:rect b="b" l="l" r="r" t="t"/>
              <a:pathLst>
                <a:path extrusionOk="0" h="3062" w="2422">
                  <a:moveTo>
                    <a:pt x="926" y="1"/>
                  </a:moveTo>
                  <a:cubicBezTo>
                    <a:pt x="556" y="1"/>
                    <a:pt x="188" y="172"/>
                    <a:pt x="16" y="392"/>
                  </a:cubicBezTo>
                  <a:lnTo>
                    <a:pt x="0" y="2786"/>
                  </a:lnTo>
                  <a:cubicBezTo>
                    <a:pt x="0" y="2786"/>
                    <a:pt x="111" y="3037"/>
                    <a:pt x="569" y="3060"/>
                  </a:cubicBezTo>
                  <a:cubicBezTo>
                    <a:pt x="580" y="3061"/>
                    <a:pt x="591" y="3061"/>
                    <a:pt x="603" y="3061"/>
                  </a:cubicBezTo>
                  <a:cubicBezTo>
                    <a:pt x="1453" y="3061"/>
                    <a:pt x="2422" y="1495"/>
                    <a:pt x="1739" y="428"/>
                  </a:cubicBezTo>
                  <a:cubicBezTo>
                    <a:pt x="1542" y="120"/>
                    <a:pt x="1234" y="1"/>
                    <a:pt x="926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4737900" y="1997050"/>
              <a:ext cx="776975" cy="448600"/>
            </a:xfrm>
            <a:custGeom>
              <a:rect b="b" l="l" r="r" t="t"/>
              <a:pathLst>
                <a:path extrusionOk="0" h="17944" w="31079">
                  <a:moveTo>
                    <a:pt x="11168" y="0"/>
                  </a:moveTo>
                  <a:lnTo>
                    <a:pt x="1" y="6447"/>
                  </a:lnTo>
                  <a:lnTo>
                    <a:pt x="19913" y="17943"/>
                  </a:lnTo>
                  <a:lnTo>
                    <a:pt x="31079" y="11497"/>
                  </a:lnTo>
                  <a:lnTo>
                    <a:pt x="11168" y="0"/>
                  </a:ln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5041675" y="2186000"/>
              <a:ext cx="169725" cy="89300"/>
            </a:xfrm>
            <a:custGeom>
              <a:rect b="b" l="l" r="r" t="t"/>
              <a:pathLst>
                <a:path extrusionOk="0" h="3572" w="6789">
                  <a:moveTo>
                    <a:pt x="3359" y="1"/>
                  </a:moveTo>
                  <a:cubicBezTo>
                    <a:pt x="2567" y="1"/>
                    <a:pt x="1781" y="175"/>
                    <a:pt x="1187" y="523"/>
                  </a:cubicBezTo>
                  <a:cubicBezTo>
                    <a:pt x="0" y="1220"/>
                    <a:pt x="0" y="2350"/>
                    <a:pt x="1187" y="3049"/>
                  </a:cubicBezTo>
                  <a:cubicBezTo>
                    <a:pt x="1781" y="3397"/>
                    <a:pt x="2567" y="3572"/>
                    <a:pt x="3359" y="3572"/>
                  </a:cubicBezTo>
                  <a:cubicBezTo>
                    <a:pt x="4150" y="3572"/>
                    <a:pt x="4946" y="3397"/>
                    <a:pt x="5560" y="3049"/>
                  </a:cubicBezTo>
                  <a:cubicBezTo>
                    <a:pt x="6788" y="2350"/>
                    <a:pt x="6788" y="1220"/>
                    <a:pt x="5560" y="523"/>
                  </a:cubicBezTo>
                  <a:cubicBezTo>
                    <a:pt x="4946" y="175"/>
                    <a:pt x="4150" y="1"/>
                    <a:pt x="3359" y="1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4737900" y="2158225"/>
              <a:ext cx="497850" cy="330025"/>
            </a:xfrm>
            <a:custGeom>
              <a:rect b="b" l="l" r="r" t="t"/>
              <a:pathLst>
                <a:path extrusionOk="0" h="13201" w="19914">
                  <a:moveTo>
                    <a:pt x="1" y="0"/>
                  </a:moveTo>
                  <a:lnTo>
                    <a:pt x="1" y="1705"/>
                  </a:lnTo>
                  <a:lnTo>
                    <a:pt x="19913" y="13201"/>
                  </a:lnTo>
                  <a:lnTo>
                    <a:pt x="19913" y="114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5235725" y="2284450"/>
              <a:ext cx="279150" cy="203800"/>
            </a:xfrm>
            <a:custGeom>
              <a:rect b="b" l="l" r="r" t="t"/>
              <a:pathLst>
                <a:path extrusionOk="0" h="8152" w="11166">
                  <a:moveTo>
                    <a:pt x="11166" y="1"/>
                  </a:moveTo>
                  <a:lnTo>
                    <a:pt x="0" y="6447"/>
                  </a:lnTo>
                  <a:lnTo>
                    <a:pt x="0" y="8152"/>
                  </a:lnTo>
                  <a:lnTo>
                    <a:pt x="11166" y="1705"/>
                  </a:lnTo>
                  <a:lnTo>
                    <a:pt x="11166" y="1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5317000" y="1801425"/>
              <a:ext cx="475600" cy="625150"/>
            </a:xfrm>
            <a:custGeom>
              <a:rect b="b" l="l" r="r" t="t"/>
              <a:pathLst>
                <a:path extrusionOk="0" h="25006" w="19024">
                  <a:moveTo>
                    <a:pt x="17430" y="0"/>
                  </a:moveTo>
                  <a:cubicBezTo>
                    <a:pt x="17299" y="0"/>
                    <a:pt x="17165" y="18"/>
                    <a:pt x="17029" y="53"/>
                  </a:cubicBezTo>
                  <a:cubicBezTo>
                    <a:pt x="16120" y="282"/>
                    <a:pt x="15392" y="650"/>
                    <a:pt x="14972" y="2197"/>
                  </a:cubicBezTo>
                  <a:cubicBezTo>
                    <a:pt x="14553" y="3744"/>
                    <a:pt x="13879" y="7663"/>
                    <a:pt x="12995" y="10285"/>
                  </a:cubicBezTo>
                  <a:cubicBezTo>
                    <a:pt x="12562" y="11576"/>
                    <a:pt x="11151" y="14395"/>
                    <a:pt x="9518" y="16199"/>
                  </a:cubicBezTo>
                  <a:cubicBezTo>
                    <a:pt x="8134" y="17729"/>
                    <a:pt x="6498" y="19201"/>
                    <a:pt x="5783" y="19463"/>
                  </a:cubicBezTo>
                  <a:cubicBezTo>
                    <a:pt x="5297" y="19641"/>
                    <a:pt x="5000" y="19688"/>
                    <a:pt x="4575" y="19688"/>
                  </a:cubicBezTo>
                  <a:cubicBezTo>
                    <a:pt x="4423" y="19688"/>
                    <a:pt x="4256" y="19682"/>
                    <a:pt x="4058" y="19674"/>
                  </a:cubicBezTo>
                  <a:cubicBezTo>
                    <a:pt x="3992" y="19671"/>
                    <a:pt x="3927" y="19670"/>
                    <a:pt x="3865" y="19670"/>
                  </a:cubicBezTo>
                  <a:cubicBezTo>
                    <a:pt x="3121" y="19670"/>
                    <a:pt x="2627" y="19849"/>
                    <a:pt x="2067" y="19870"/>
                  </a:cubicBezTo>
                  <a:cubicBezTo>
                    <a:pt x="1462" y="19893"/>
                    <a:pt x="1468" y="19832"/>
                    <a:pt x="1404" y="20153"/>
                  </a:cubicBezTo>
                  <a:cubicBezTo>
                    <a:pt x="1341" y="20473"/>
                    <a:pt x="1870" y="20885"/>
                    <a:pt x="2447" y="20953"/>
                  </a:cubicBezTo>
                  <a:cubicBezTo>
                    <a:pt x="2554" y="20965"/>
                    <a:pt x="2654" y="20970"/>
                    <a:pt x="2746" y="20970"/>
                  </a:cubicBezTo>
                  <a:cubicBezTo>
                    <a:pt x="3090" y="20970"/>
                    <a:pt x="3332" y="20902"/>
                    <a:pt x="3468" y="20902"/>
                  </a:cubicBezTo>
                  <a:cubicBezTo>
                    <a:pt x="3503" y="20902"/>
                    <a:pt x="3531" y="20907"/>
                    <a:pt x="3551" y="20918"/>
                  </a:cubicBezTo>
                  <a:cubicBezTo>
                    <a:pt x="3674" y="20984"/>
                    <a:pt x="3246" y="21248"/>
                    <a:pt x="2592" y="21495"/>
                  </a:cubicBezTo>
                  <a:cubicBezTo>
                    <a:pt x="1693" y="21837"/>
                    <a:pt x="1032" y="21757"/>
                    <a:pt x="545" y="21860"/>
                  </a:cubicBezTo>
                  <a:cubicBezTo>
                    <a:pt x="1" y="21973"/>
                    <a:pt x="130" y="22396"/>
                    <a:pt x="344" y="22504"/>
                  </a:cubicBezTo>
                  <a:cubicBezTo>
                    <a:pt x="535" y="22601"/>
                    <a:pt x="818" y="22726"/>
                    <a:pt x="1429" y="22726"/>
                  </a:cubicBezTo>
                  <a:cubicBezTo>
                    <a:pt x="1509" y="22726"/>
                    <a:pt x="1594" y="22723"/>
                    <a:pt x="1686" y="22719"/>
                  </a:cubicBezTo>
                  <a:cubicBezTo>
                    <a:pt x="2477" y="22679"/>
                    <a:pt x="3381" y="22460"/>
                    <a:pt x="3381" y="22460"/>
                  </a:cubicBezTo>
                  <a:lnTo>
                    <a:pt x="3381" y="22460"/>
                  </a:lnTo>
                  <a:cubicBezTo>
                    <a:pt x="3381" y="22460"/>
                    <a:pt x="2879" y="22771"/>
                    <a:pt x="2133" y="22995"/>
                  </a:cubicBezTo>
                  <a:cubicBezTo>
                    <a:pt x="1312" y="23240"/>
                    <a:pt x="951" y="23240"/>
                    <a:pt x="529" y="23388"/>
                  </a:cubicBezTo>
                  <a:cubicBezTo>
                    <a:pt x="113" y="23535"/>
                    <a:pt x="528" y="24145"/>
                    <a:pt x="1026" y="24148"/>
                  </a:cubicBezTo>
                  <a:cubicBezTo>
                    <a:pt x="1038" y="24148"/>
                    <a:pt x="1051" y="24148"/>
                    <a:pt x="1064" y="24148"/>
                  </a:cubicBezTo>
                  <a:cubicBezTo>
                    <a:pt x="1462" y="24148"/>
                    <a:pt x="2009" y="24079"/>
                    <a:pt x="2548" y="23927"/>
                  </a:cubicBezTo>
                  <a:cubicBezTo>
                    <a:pt x="3105" y="23770"/>
                    <a:pt x="4004" y="23427"/>
                    <a:pt x="4005" y="23426"/>
                  </a:cubicBezTo>
                  <a:lnTo>
                    <a:pt x="4005" y="23426"/>
                  </a:lnTo>
                  <a:cubicBezTo>
                    <a:pt x="3239" y="23982"/>
                    <a:pt x="2523" y="24139"/>
                    <a:pt x="2105" y="24273"/>
                  </a:cubicBezTo>
                  <a:cubicBezTo>
                    <a:pt x="1687" y="24410"/>
                    <a:pt x="1543" y="24616"/>
                    <a:pt x="1696" y="24834"/>
                  </a:cubicBezTo>
                  <a:cubicBezTo>
                    <a:pt x="1768" y="24936"/>
                    <a:pt x="1927" y="25005"/>
                    <a:pt x="2240" y="25005"/>
                  </a:cubicBezTo>
                  <a:cubicBezTo>
                    <a:pt x="2454" y="25005"/>
                    <a:pt x="2741" y="24973"/>
                    <a:pt x="3122" y="24895"/>
                  </a:cubicBezTo>
                  <a:cubicBezTo>
                    <a:pt x="4060" y="24705"/>
                    <a:pt x="5227" y="24030"/>
                    <a:pt x="6078" y="23266"/>
                  </a:cubicBezTo>
                  <a:cubicBezTo>
                    <a:pt x="6930" y="22503"/>
                    <a:pt x="7207" y="22128"/>
                    <a:pt x="7694" y="21785"/>
                  </a:cubicBezTo>
                  <a:cubicBezTo>
                    <a:pt x="9480" y="20527"/>
                    <a:pt x="10888" y="19518"/>
                    <a:pt x="12349" y="17893"/>
                  </a:cubicBezTo>
                  <a:cubicBezTo>
                    <a:pt x="14438" y="15565"/>
                    <a:pt x="15583" y="13402"/>
                    <a:pt x="16179" y="11996"/>
                  </a:cubicBezTo>
                  <a:cubicBezTo>
                    <a:pt x="17409" y="9095"/>
                    <a:pt x="18408" y="5122"/>
                    <a:pt x="18737" y="2835"/>
                  </a:cubicBezTo>
                  <a:cubicBezTo>
                    <a:pt x="19023" y="838"/>
                    <a:pt x="18324" y="0"/>
                    <a:pt x="17430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5647350" y="1795300"/>
              <a:ext cx="156000" cy="228450"/>
            </a:xfrm>
            <a:custGeom>
              <a:rect b="b" l="l" r="r" t="t"/>
              <a:pathLst>
                <a:path extrusionOk="0" h="9138" w="6240">
                  <a:moveTo>
                    <a:pt x="3706" y="1"/>
                  </a:moveTo>
                  <a:cubicBezTo>
                    <a:pt x="2606" y="1"/>
                    <a:pt x="1861" y="952"/>
                    <a:pt x="1564" y="1976"/>
                  </a:cubicBezTo>
                  <a:cubicBezTo>
                    <a:pt x="1199" y="3229"/>
                    <a:pt x="0" y="8077"/>
                    <a:pt x="0" y="8077"/>
                  </a:cubicBezTo>
                  <a:cubicBezTo>
                    <a:pt x="1089" y="8921"/>
                    <a:pt x="2248" y="9138"/>
                    <a:pt x="3153" y="9138"/>
                  </a:cubicBezTo>
                  <a:cubicBezTo>
                    <a:pt x="4114" y="9138"/>
                    <a:pt x="4788" y="8893"/>
                    <a:pt x="4788" y="8893"/>
                  </a:cubicBezTo>
                  <a:cubicBezTo>
                    <a:pt x="4788" y="8893"/>
                    <a:pt x="5512" y="6256"/>
                    <a:pt x="5872" y="4052"/>
                  </a:cubicBezTo>
                  <a:cubicBezTo>
                    <a:pt x="6240" y="1803"/>
                    <a:pt x="5653" y="589"/>
                    <a:pt x="4501" y="155"/>
                  </a:cubicBezTo>
                  <a:cubicBezTo>
                    <a:pt x="4219" y="49"/>
                    <a:pt x="3954" y="1"/>
                    <a:pt x="3706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1606150" y="3089100"/>
              <a:ext cx="4147475" cy="2387125"/>
            </a:xfrm>
            <a:custGeom>
              <a:rect b="b" l="l" r="r" t="t"/>
              <a:pathLst>
                <a:path extrusionOk="0" h="95485" w="165899">
                  <a:moveTo>
                    <a:pt x="100388" y="0"/>
                  </a:moveTo>
                  <a:cubicBezTo>
                    <a:pt x="99678" y="0"/>
                    <a:pt x="98968" y="157"/>
                    <a:pt x="98426" y="470"/>
                  </a:cubicBezTo>
                  <a:lnTo>
                    <a:pt x="1085" y="56669"/>
                  </a:lnTo>
                  <a:cubicBezTo>
                    <a:pt x="1" y="57296"/>
                    <a:pt x="1" y="58310"/>
                    <a:pt x="1085" y="58936"/>
                  </a:cubicBezTo>
                  <a:lnTo>
                    <a:pt x="63549" y="95015"/>
                  </a:lnTo>
                  <a:cubicBezTo>
                    <a:pt x="64091" y="95328"/>
                    <a:pt x="64801" y="95485"/>
                    <a:pt x="65512" y="95485"/>
                  </a:cubicBezTo>
                  <a:cubicBezTo>
                    <a:pt x="66222" y="95485"/>
                    <a:pt x="66932" y="95328"/>
                    <a:pt x="67474" y="95015"/>
                  </a:cubicBezTo>
                  <a:lnTo>
                    <a:pt x="164814" y="38815"/>
                  </a:lnTo>
                  <a:cubicBezTo>
                    <a:pt x="165898" y="38189"/>
                    <a:pt x="165898" y="37175"/>
                    <a:pt x="164814" y="36549"/>
                  </a:cubicBezTo>
                  <a:lnTo>
                    <a:pt x="102350" y="470"/>
                  </a:lnTo>
                  <a:cubicBezTo>
                    <a:pt x="101809" y="157"/>
                    <a:pt x="101099" y="0"/>
                    <a:pt x="100388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3242325" y="3684175"/>
              <a:ext cx="2404925" cy="1675775"/>
            </a:xfrm>
            <a:custGeom>
              <a:rect b="b" l="l" r="r" t="t"/>
              <a:pathLst>
                <a:path extrusionOk="0" h="67031" w="96197">
                  <a:moveTo>
                    <a:pt x="92274" y="0"/>
                  </a:moveTo>
                  <a:cubicBezTo>
                    <a:pt x="90752" y="0"/>
                    <a:pt x="88888" y="557"/>
                    <a:pt x="86874" y="1718"/>
                  </a:cubicBezTo>
                  <a:lnTo>
                    <a:pt x="9322" y="46501"/>
                  </a:lnTo>
                  <a:cubicBezTo>
                    <a:pt x="4178" y="49472"/>
                    <a:pt x="1" y="55274"/>
                    <a:pt x="1" y="59451"/>
                  </a:cubicBezTo>
                  <a:lnTo>
                    <a:pt x="1" y="67030"/>
                  </a:lnTo>
                  <a:lnTo>
                    <a:pt x="96197" y="11482"/>
                  </a:lnTo>
                  <a:lnTo>
                    <a:pt x="96197" y="3914"/>
                  </a:lnTo>
                  <a:cubicBezTo>
                    <a:pt x="96197" y="2245"/>
                    <a:pt x="95530" y="1083"/>
                    <a:pt x="94409" y="479"/>
                  </a:cubicBezTo>
                  <a:cubicBezTo>
                    <a:pt x="93817" y="162"/>
                    <a:pt x="93095" y="0"/>
                    <a:pt x="92274" y="0"/>
                  </a:cubicBezTo>
                  <a:close/>
                </a:path>
              </a:pathLst>
            </a:custGeom>
            <a:solidFill>
              <a:srgbClr val="122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1711800" y="2800675"/>
              <a:ext cx="3890800" cy="2559275"/>
            </a:xfrm>
            <a:custGeom>
              <a:rect b="b" l="l" r="r" t="t"/>
              <a:pathLst>
                <a:path extrusionOk="0" h="102371" w="155632">
                  <a:moveTo>
                    <a:pt x="92269" y="0"/>
                  </a:moveTo>
                  <a:cubicBezTo>
                    <a:pt x="90746" y="0"/>
                    <a:pt x="88885" y="557"/>
                    <a:pt x="86875" y="1716"/>
                  </a:cubicBezTo>
                  <a:lnTo>
                    <a:pt x="9322" y="46499"/>
                  </a:lnTo>
                  <a:cubicBezTo>
                    <a:pt x="4177" y="49470"/>
                    <a:pt x="1" y="55272"/>
                    <a:pt x="1" y="59449"/>
                  </a:cubicBezTo>
                  <a:lnTo>
                    <a:pt x="1" y="67029"/>
                  </a:lnTo>
                  <a:lnTo>
                    <a:pt x="61222" y="102370"/>
                  </a:lnTo>
                  <a:lnTo>
                    <a:pt x="61222" y="94791"/>
                  </a:lnTo>
                  <a:cubicBezTo>
                    <a:pt x="61222" y="90614"/>
                    <a:pt x="65399" y="84812"/>
                    <a:pt x="70543" y="81841"/>
                  </a:cubicBezTo>
                  <a:lnTo>
                    <a:pt x="148096" y="37058"/>
                  </a:lnTo>
                  <a:cubicBezTo>
                    <a:pt x="150110" y="35897"/>
                    <a:pt x="151973" y="35340"/>
                    <a:pt x="153496" y="35340"/>
                  </a:cubicBezTo>
                  <a:cubicBezTo>
                    <a:pt x="154317" y="35340"/>
                    <a:pt x="155039" y="35502"/>
                    <a:pt x="155632" y="35819"/>
                  </a:cubicBezTo>
                  <a:lnTo>
                    <a:pt x="94646" y="618"/>
                  </a:lnTo>
                  <a:lnTo>
                    <a:pt x="94518" y="543"/>
                  </a:lnTo>
                  <a:lnTo>
                    <a:pt x="94507" y="532"/>
                  </a:lnTo>
                  <a:cubicBezTo>
                    <a:pt x="93893" y="181"/>
                    <a:pt x="93136" y="0"/>
                    <a:pt x="92269" y="0"/>
                  </a:cubicBezTo>
                  <a:close/>
                </a:path>
              </a:pathLst>
            </a:custGeom>
            <a:solidFill>
              <a:srgbClr val="3E54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3514850" y="3182900"/>
              <a:ext cx="874575" cy="757400"/>
            </a:xfrm>
            <a:custGeom>
              <a:rect b="b" l="l" r="r" t="t"/>
              <a:pathLst>
                <a:path extrusionOk="0" h="30296" w="34983">
                  <a:moveTo>
                    <a:pt x="0" y="0"/>
                  </a:moveTo>
                  <a:lnTo>
                    <a:pt x="0" y="10098"/>
                  </a:lnTo>
                  <a:lnTo>
                    <a:pt x="34982" y="30296"/>
                  </a:lnTo>
                  <a:lnTo>
                    <a:pt x="34982" y="20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4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4389400" y="3309100"/>
              <a:ext cx="655925" cy="631200"/>
            </a:xfrm>
            <a:custGeom>
              <a:rect b="b" l="l" r="r" t="t"/>
              <a:pathLst>
                <a:path extrusionOk="0" h="25248" w="26237">
                  <a:moveTo>
                    <a:pt x="26237" y="1"/>
                  </a:moveTo>
                  <a:lnTo>
                    <a:pt x="0" y="15150"/>
                  </a:lnTo>
                  <a:lnTo>
                    <a:pt x="0" y="25248"/>
                  </a:lnTo>
                  <a:lnTo>
                    <a:pt x="26237" y="10100"/>
                  </a:lnTo>
                  <a:lnTo>
                    <a:pt x="26237" y="1"/>
                  </a:lnTo>
                  <a:close/>
                </a:path>
              </a:pathLst>
            </a:custGeom>
            <a:solidFill>
              <a:srgbClr val="122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3514850" y="2804200"/>
              <a:ext cx="1530475" cy="883650"/>
            </a:xfrm>
            <a:custGeom>
              <a:rect b="b" l="l" r="r" t="t"/>
              <a:pathLst>
                <a:path extrusionOk="0" h="35346" w="61219">
                  <a:moveTo>
                    <a:pt x="26237" y="1"/>
                  </a:moveTo>
                  <a:lnTo>
                    <a:pt x="0" y="15148"/>
                  </a:lnTo>
                  <a:lnTo>
                    <a:pt x="34982" y="35346"/>
                  </a:lnTo>
                  <a:lnTo>
                    <a:pt x="61219" y="20197"/>
                  </a:lnTo>
                  <a:lnTo>
                    <a:pt x="26237" y="1"/>
                  </a:lnTo>
                  <a:close/>
                </a:path>
              </a:pathLst>
            </a:custGeom>
            <a:solidFill>
              <a:srgbClr val="476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3891625" y="2979125"/>
              <a:ext cx="776925" cy="448550"/>
            </a:xfrm>
            <a:custGeom>
              <a:rect b="b" l="l" r="r" t="t"/>
              <a:pathLst>
                <a:path extrusionOk="0" h="17942" w="31077">
                  <a:moveTo>
                    <a:pt x="11166" y="0"/>
                  </a:moveTo>
                  <a:lnTo>
                    <a:pt x="0" y="6447"/>
                  </a:lnTo>
                  <a:lnTo>
                    <a:pt x="19911" y="17941"/>
                  </a:lnTo>
                  <a:lnTo>
                    <a:pt x="31077" y="11495"/>
                  </a:lnTo>
                  <a:lnTo>
                    <a:pt x="11166" y="0"/>
                  </a:ln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3891625" y="3140275"/>
              <a:ext cx="497800" cy="330025"/>
            </a:xfrm>
            <a:custGeom>
              <a:rect b="b" l="l" r="r" t="t"/>
              <a:pathLst>
                <a:path extrusionOk="0" h="13201" w="19912">
                  <a:moveTo>
                    <a:pt x="0" y="1"/>
                  </a:moveTo>
                  <a:lnTo>
                    <a:pt x="0" y="1705"/>
                  </a:lnTo>
                  <a:lnTo>
                    <a:pt x="19911" y="13200"/>
                  </a:lnTo>
                  <a:lnTo>
                    <a:pt x="19911" y="1149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4389400" y="3266475"/>
              <a:ext cx="279150" cy="203825"/>
            </a:xfrm>
            <a:custGeom>
              <a:rect b="b" l="l" r="r" t="t"/>
              <a:pathLst>
                <a:path extrusionOk="0" h="8153" w="11166">
                  <a:moveTo>
                    <a:pt x="11166" y="1"/>
                  </a:moveTo>
                  <a:lnTo>
                    <a:pt x="0" y="6447"/>
                  </a:lnTo>
                  <a:lnTo>
                    <a:pt x="0" y="8152"/>
                  </a:lnTo>
                  <a:lnTo>
                    <a:pt x="11166" y="1706"/>
                  </a:lnTo>
                  <a:lnTo>
                    <a:pt x="11166" y="1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3504700" y="1882225"/>
              <a:ext cx="975075" cy="765075"/>
            </a:xfrm>
            <a:custGeom>
              <a:rect b="b" l="l" r="r" t="t"/>
              <a:pathLst>
                <a:path extrusionOk="0" h="30603" w="39003">
                  <a:moveTo>
                    <a:pt x="1" y="20541"/>
                  </a:moveTo>
                  <a:cubicBezTo>
                    <a:pt x="5" y="20548"/>
                    <a:pt x="9" y="20556"/>
                    <a:pt x="14" y="20564"/>
                  </a:cubicBezTo>
                  <a:lnTo>
                    <a:pt x="14" y="20564"/>
                  </a:lnTo>
                  <a:lnTo>
                    <a:pt x="1" y="20541"/>
                  </a:lnTo>
                  <a:close/>
                  <a:moveTo>
                    <a:pt x="33523" y="0"/>
                  </a:moveTo>
                  <a:lnTo>
                    <a:pt x="33523" y="0"/>
                  </a:lnTo>
                  <a:cubicBezTo>
                    <a:pt x="34148" y="938"/>
                    <a:pt x="34524" y="2023"/>
                    <a:pt x="34632" y="3229"/>
                  </a:cubicBezTo>
                  <a:cubicBezTo>
                    <a:pt x="34762" y="4575"/>
                    <a:pt x="34557" y="6082"/>
                    <a:pt x="33998" y="7675"/>
                  </a:cubicBezTo>
                  <a:cubicBezTo>
                    <a:pt x="33702" y="8487"/>
                    <a:pt x="33345" y="9276"/>
                    <a:pt x="32932" y="10034"/>
                  </a:cubicBezTo>
                  <a:cubicBezTo>
                    <a:pt x="32391" y="11026"/>
                    <a:pt x="31772" y="11973"/>
                    <a:pt x="31080" y="12866"/>
                  </a:cubicBezTo>
                  <a:cubicBezTo>
                    <a:pt x="26805" y="18432"/>
                    <a:pt x="19496" y="22919"/>
                    <a:pt x="12607" y="24212"/>
                  </a:cubicBezTo>
                  <a:cubicBezTo>
                    <a:pt x="11501" y="24422"/>
                    <a:pt x="10383" y="24544"/>
                    <a:pt x="9259" y="24578"/>
                  </a:cubicBezTo>
                  <a:cubicBezTo>
                    <a:pt x="9099" y="24582"/>
                    <a:pt x="8939" y="24585"/>
                    <a:pt x="8779" y="24585"/>
                  </a:cubicBezTo>
                  <a:cubicBezTo>
                    <a:pt x="8188" y="24585"/>
                    <a:pt x="7598" y="24554"/>
                    <a:pt x="7009" y="24492"/>
                  </a:cubicBezTo>
                  <a:cubicBezTo>
                    <a:pt x="5190" y="24308"/>
                    <a:pt x="3650" y="23803"/>
                    <a:pt x="2433" y="23028"/>
                  </a:cubicBezTo>
                  <a:cubicBezTo>
                    <a:pt x="1386" y="22387"/>
                    <a:pt x="572" y="21556"/>
                    <a:pt x="14" y="20564"/>
                  </a:cubicBezTo>
                  <a:lnTo>
                    <a:pt x="14" y="20564"/>
                  </a:lnTo>
                  <a:lnTo>
                    <a:pt x="3218" y="26278"/>
                  </a:lnTo>
                  <a:cubicBezTo>
                    <a:pt x="3293" y="26419"/>
                    <a:pt x="3370" y="26558"/>
                    <a:pt x="3445" y="26687"/>
                  </a:cubicBezTo>
                  <a:cubicBezTo>
                    <a:pt x="3451" y="26693"/>
                    <a:pt x="3454" y="26701"/>
                    <a:pt x="3456" y="26708"/>
                  </a:cubicBezTo>
                  <a:cubicBezTo>
                    <a:pt x="4938" y="29125"/>
                    <a:pt x="7970" y="30602"/>
                    <a:pt x="12212" y="30602"/>
                  </a:cubicBezTo>
                  <a:cubicBezTo>
                    <a:pt x="12374" y="30602"/>
                    <a:pt x="12538" y="30600"/>
                    <a:pt x="12704" y="30596"/>
                  </a:cubicBezTo>
                  <a:cubicBezTo>
                    <a:pt x="13877" y="30563"/>
                    <a:pt x="15072" y="30423"/>
                    <a:pt x="16288" y="30187"/>
                  </a:cubicBezTo>
                  <a:cubicBezTo>
                    <a:pt x="23166" y="28840"/>
                    <a:pt x="30444" y="24383"/>
                    <a:pt x="34750" y="18840"/>
                  </a:cubicBezTo>
                  <a:cubicBezTo>
                    <a:pt x="35514" y="17860"/>
                    <a:pt x="36182" y="16859"/>
                    <a:pt x="36741" y="15826"/>
                  </a:cubicBezTo>
                  <a:cubicBezTo>
                    <a:pt x="38949" y="11757"/>
                    <a:pt x="39003" y="8128"/>
                    <a:pt x="37303" y="5609"/>
                  </a:cubicBezTo>
                  <a:lnTo>
                    <a:pt x="37313" y="5609"/>
                  </a:lnTo>
                  <a:lnTo>
                    <a:pt x="33523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3977575" y="2464350"/>
              <a:ext cx="550925" cy="443350"/>
            </a:xfrm>
            <a:custGeom>
              <a:rect b="b" l="l" r="r" t="t"/>
              <a:pathLst>
                <a:path extrusionOk="0" h="17734" w="22037">
                  <a:moveTo>
                    <a:pt x="1" y="11164"/>
                  </a:moveTo>
                  <a:cubicBezTo>
                    <a:pt x="8" y="11177"/>
                    <a:pt x="16" y="11189"/>
                    <a:pt x="24" y="11201"/>
                  </a:cubicBezTo>
                  <a:lnTo>
                    <a:pt x="24" y="11201"/>
                  </a:lnTo>
                  <a:lnTo>
                    <a:pt x="1" y="11164"/>
                  </a:lnTo>
                  <a:close/>
                  <a:moveTo>
                    <a:pt x="18559" y="0"/>
                  </a:moveTo>
                  <a:cubicBezTo>
                    <a:pt x="18958" y="722"/>
                    <a:pt x="19109" y="1595"/>
                    <a:pt x="18990" y="2573"/>
                  </a:cubicBezTo>
                  <a:cubicBezTo>
                    <a:pt x="18882" y="3403"/>
                    <a:pt x="18591" y="4307"/>
                    <a:pt x="18065" y="5254"/>
                  </a:cubicBezTo>
                  <a:cubicBezTo>
                    <a:pt x="17755" y="5826"/>
                    <a:pt x="17394" y="6372"/>
                    <a:pt x="16988" y="6880"/>
                  </a:cubicBezTo>
                  <a:cubicBezTo>
                    <a:pt x="14641" y="9905"/>
                    <a:pt x="10679" y="12337"/>
                    <a:pt x="6922" y="13059"/>
                  </a:cubicBezTo>
                  <a:cubicBezTo>
                    <a:pt x="6291" y="13183"/>
                    <a:pt x="5649" y="13255"/>
                    <a:pt x="5006" y="13275"/>
                  </a:cubicBezTo>
                  <a:cubicBezTo>
                    <a:pt x="4935" y="13276"/>
                    <a:pt x="4864" y="13277"/>
                    <a:pt x="4793" y="13277"/>
                  </a:cubicBezTo>
                  <a:cubicBezTo>
                    <a:pt x="3804" y="13277"/>
                    <a:pt x="2931" y="13137"/>
                    <a:pt x="2196" y="12876"/>
                  </a:cubicBezTo>
                  <a:cubicBezTo>
                    <a:pt x="1222" y="12527"/>
                    <a:pt x="488" y="11948"/>
                    <a:pt x="24" y="11201"/>
                  </a:cubicBezTo>
                  <a:lnTo>
                    <a:pt x="24" y="11201"/>
                  </a:lnTo>
                  <a:lnTo>
                    <a:pt x="2735" y="15621"/>
                  </a:lnTo>
                  <a:lnTo>
                    <a:pt x="2735" y="15632"/>
                  </a:lnTo>
                  <a:lnTo>
                    <a:pt x="2745" y="15632"/>
                  </a:lnTo>
                  <a:cubicBezTo>
                    <a:pt x="3554" y="16937"/>
                    <a:pt x="5181" y="17734"/>
                    <a:pt x="7481" y="17734"/>
                  </a:cubicBezTo>
                  <a:cubicBezTo>
                    <a:pt x="7570" y="17734"/>
                    <a:pt x="7660" y="17733"/>
                    <a:pt x="7751" y="17730"/>
                  </a:cubicBezTo>
                  <a:cubicBezTo>
                    <a:pt x="12638" y="17601"/>
                    <a:pt x="18484" y="14007"/>
                    <a:pt x="20809" y="9711"/>
                  </a:cubicBezTo>
                  <a:cubicBezTo>
                    <a:pt x="21972" y="7559"/>
                    <a:pt x="22036" y="5641"/>
                    <a:pt x="21207" y="4286"/>
                  </a:cubicBezTo>
                  <a:lnTo>
                    <a:pt x="18559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2827050" y="725250"/>
              <a:ext cx="1546700" cy="1771600"/>
            </a:xfrm>
            <a:custGeom>
              <a:rect b="b" l="l" r="r" t="t"/>
              <a:pathLst>
                <a:path extrusionOk="0" h="70864" w="61868">
                  <a:moveTo>
                    <a:pt x="29356" y="0"/>
                  </a:moveTo>
                  <a:lnTo>
                    <a:pt x="0" y="18042"/>
                  </a:lnTo>
                  <a:lnTo>
                    <a:pt x="27108" y="66820"/>
                  </a:lnTo>
                  <a:cubicBezTo>
                    <a:pt x="27667" y="67821"/>
                    <a:pt x="28486" y="68661"/>
                    <a:pt x="29540" y="69307"/>
                  </a:cubicBezTo>
                  <a:cubicBezTo>
                    <a:pt x="30756" y="70082"/>
                    <a:pt x="32296" y="70587"/>
                    <a:pt x="34117" y="70771"/>
                  </a:cubicBezTo>
                  <a:cubicBezTo>
                    <a:pt x="34705" y="70833"/>
                    <a:pt x="35295" y="70864"/>
                    <a:pt x="35887" y="70864"/>
                  </a:cubicBezTo>
                  <a:cubicBezTo>
                    <a:pt x="36047" y="70864"/>
                    <a:pt x="36207" y="70861"/>
                    <a:pt x="36367" y="70857"/>
                  </a:cubicBezTo>
                  <a:cubicBezTo>
                    <a:pt x="37491" y="70823"/>
                    <a:pt x="38609" y="70701"/>
                    <a:pt x="39715" y="70491"/>
                  </a:cubicBezTo>
                  <a:cubicBezTo>
                    <a:pt x="46604" y="69198"/>
                    <a:pt x="53913" y="64711"/>
                    <a:pt x="58187" y="59145"/>
                  </a:cubicBezTo>
                  <a:cubicBezTo>
                    <a:pt x="58880" y="58252"/>
                    <a:pt x="59498" y="57305"/>
                    <a:pt x="60038" y="56313"/>
                  </a:cubicBezTo>
                  <a:cubicBezTo>
                    <a:pt x="60451" y="55555"/>
                    <a:pt x="60806" y="54767"/>
                    <a:pt x="61104" y="53956"/>
                  </a:cubicBezTo>
                  <a:cubicBezTo>
                    <a:pt x="61663" y="52363"/>
                    <a:pt x="61868" y="50856"/>
                    <a:pt x="61739" y="49509"/>
                  </a:cubicBezTo>
                  <a:cubicBezTo>
                    <a:pt x="61630" y="48304"/>
                    <a:pt x="61254" y="47217"/>
                    <a:pt x="60630" y="46279"/>
                  </a:cubicBezTo>
                  <a:lnTo>
                    <a:pt x="29356" y="0"/>
                  </a:lnTo>
                  <a:close/>
                </a:path>
              </a:pathLst>
            </a:custGeom>
            <a:solidFill>
              <a:srgbClr val="3E54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3911925" y="2353225"/>
              <a:ext cx="543400" cy="443050"/>
            </a:xfrm>
            <a:custGeom>
              <a:rect b="b" l="l" r="r" t="t"/>
              <a:pathLst>
                <a:path extrusionOk="0" h="17722" w="21736">
                  <a:moveTo>
                    <a:pt x="18462" y="0"/>
                  </a:moveTo>
                  <a:cubicBezTo>
                    <a:pt x="14155" y="5543"/>
                    <a:pt x="6879" y="10000"/>
                    <a:pt x="0" y="11347"/>
                  </a:cubicBezTo>
                  <a:lnTo>
                    <a:pt x="2627" y="15609"/>
                  </a:lnTo>
                  <a:cubicBezTo>
                    <a:pt x="3089" y="16373"/>
                    <a:pt x="3832" y="16966"/>
                    <a:pt x="4822" y="17321"/>
                  </a:cubicBezTo>
                  <a:cubicBezTo>
                    <a:pt x="5557" y="17582"/>
                    <a:pt x="6430" y="17722"/>
                    <a:pt x="7419" y="17722"/>
                  </a:cubicBezTo>
                  <a:cubicBezTo>
                    <a:pt x="7490" y="17722"/>
                    <a:pt x="7561" y="17721"/>
                    <a:pt x="7632" y="17720"/>
                  </a:cubicBezTo>
                  <a:cubicBezTo>
                    <a:pt x="8275" y="17700"/>
                    <a:pt x="8917" y="17628"/>
                    <a:pt x="9548" y="17504"/>
                  </a:cubicBezTo>
                  <a:cubicBezTo>
                    <a:pt x="13305" y="16782"/>
                    <a:pt x="17267" y="14350"/>
                    <a:pt x="19614" y="11325"/>
                  </a:cubicBezTo>
                  <a:cubicBezTo>
                    <a:pt x="20020" y="10817"/>
                    <a:pt x="20381" y="10271"/>
                    <a:pt x="20691" y="9699"/>
                  </a:cubicBezTo>
                  <a:cubicBezTo>
                    <a:pt x="21217" y="8752"/>
                    <a:pt x="21508" y="7848"/>
                    <a:pt x="21616" y="7018"/>
                  </a:cubicBezTo>
                  <a:cubicBezTo>
                    <a:pt x="21735" y="6038"/>
                    <a:pt x="21584" y="5167"/>
                    <a:pt x="21185" y="4445"/>
                  </a:cubicBezTo>
                  <a:lnTo>
                    <a:pt x="21164" y="4413"/>
                  </a:lnTo>
                  <a:lnTo>
                    <a:pt x="21121" y="4338"/>
                  </a:lnTo>
                  <a:lnTo>
                    <a:pt x="21089" y="4274"/>
                  </a:lnTo>
                  <a:lnTo>
                    <a:pt x="18462" y="0"/>
                  </a:lnTo>
                  <a:close/>
                </a:path>
              </a:pathLst>
            </a:custGeom>
            <a:solidFill>
              <a:srgbClr val="122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3023500" y="3776125"/>
              <a:ext cx="546625" cy="826475"/>
            </a:xfrm>
            <a:custGeom>
              <a:rect b="b" l="l" r="r" t="t"/>
              <a:pathLst>
                <a:path extrusionOk="0" h="33059" w="21865">
                  <a:moveTo>
                    <a:pt x="15817" y="0"/>
                  </a:moveTo>
                  <a:cubicBezTo>
                    <a:pt x="14350" y="0"/>
                    <a:pt x="12694" y="482"/>
                    <a:pt x="10938" y="1495"/>
                  </a:cubicBezTo>
                  <a:cubicBezTo>
                    <a:pt x="4899" y="4983"/>
                    <a:pt x="1" y="13466"/>
                    <a:pt x="1" y="20431"/>
                  </a:cubicBezTo>
                  <a:lnTo>
                    <a:pt x="1" y="33059"/>
                  </a:lnTo>
                  <a:lnTo>
                    <a:pt x="21864" y="20431"/>
                  </a:lnTo>
                  <a:lnTo>
                    <a:pt x="21864" y="7815"/>
                  </a:lnTo>
                  <a:cubicBezTo>
                    <a:pt x="21864" y="4370"/>
                    <a:pt x="20670" y="1926"/>
                    <a:pt x="18732" y="774"/>
                  </a:cubicBezTo>
                  <a:cubicBezTo>
                    <a:pt x="17889" y="265"/>
                    <a:pt x="16905" y="0"/>
                    <a:pt x="15817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2367675" y="3397500"/>
              <a:ext cx="1116075" cy="1205100"/>
            </a:xfrm>
            <a:custGeom>
              <a:rect b="b" l="l" r="r" t="t"/>
              <a:pathLst>
                <a:path extrusionOk="0" h="48204" w="44643">
                  <a:moveTo>
                    <a:pt x="15824" y="1"/>
                  </a:moveTo>
                  <a:cubicBezTo>
                    <a:pt x="14354" y="1"/>
                    <a:pt x="12693" y="481"/>
                    <a:pt x="10938" y="1494"/>
                  </a:cubicBezTo>
                  <a:cubicBezTo>
                    <a:pt x="4899" y="4982"/>
                    <a:pt x="0" y="13455"/>
                    <a:pt x="0" y="20430"/>
                  </a:cubicBezTo>
                  <a:lnTo>
                    <a:pt x="0" y="33058"/>
                  </a:lnTo>
                  <a:lnTo>
                    <a:pt x="26235" y="48204"/>
                  </a:lnTo>
                  <a:lnTo>
                    <a:pt x="26235" y="35576"/>
                  </a:lnTo>
                  <a:cubicBezTo>
                    <a:pt x="26235" y="28611"/>
                    <a:pt x="31133" y="20128"/>
                    <a:pt x="37173" y="16640"/>
                  </a:cubicBezTo>
                  <a:cubicBezTo>
                    <a:pt x="38931" y="15627"/>
                    <a:pt x="40590" y="15145"/>
                    <a:pt x="42058" y="15145"/>
                  </a:cubicBezTo>
                  <a:cubicBezTo>
                    <a:pt x="43008" y="15145"/>
                    <a:pt x="43877" y="15346"/>
                    <a:pt x="44642" y="15735"/>
                  </a:cubicBezTo>
                  <a:lnTo>
                    <a:pt x="18806" y="816"/>
                  </a:lnTo>
                  <a:lnTo>
                    <a:pt x="18634" y="707"/>
                  </a:lnTo>
                  <a:cubicBezTo>
                    <a:pt x="17816" y="243"/>
                    <a:pt x="16868" y="1"/>
                    <a:pt x="15824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3187500" y="4004575"/>
              <a:ext cx="218675" cy="282350"/>
            </a:xfrm>
            <a:custGeom>
              <a:rect b="b" l="l" r="r" t="t"/>
              <a:pathLst>
                <a:path extrusionOk="0" h="11294" w="8747">
                  <a:moveTo>
                    <a:pt x="6326" y="1"/>
                  </a:moveTo>
                  <a:cubicBezTo>
                    <a:pt x="5738" y="1"/>
                    <a:pt x="5075" y="193"/>
                    <a:pt x="4373" y="597"/>
                  </a:cubicBezTo>
                  <a:cubicBezTo>
                    <a:pt x="1958" y="1993"/>
                    <a:pt x="1" y="5384"/>
                    <a:pt x="1" y="8171"/>
                  </a:cubicBezTo>
                  <a:cubicBezTo>
                    <a:pt x="1" y="10150"/>
                    <a:pt x="986" y="11294"/>
                    <a:pt x="2421" y="11294"/>
                  </a:cubicBezTo>
                  <a:cubicBezTo>
                    <a:pt x="3008" y="11294"/>
                    <a:pt x="3672" y="11102"/>
                    <a:pt x="4373" y="10697"/>
                  </a:cubicBezTo>
                  <a:cubicBezTo>
                    <a:pt x="6789" y="9303"/>
                    <a:pt x="8746" y="5912"/>
                    <a:pt x="8746" y="3123"/>
                  </a:cubicBezTo>
                  <a:cubicBezTo>
                    <a:pt x="8746" y="1144"/>
                    <a:pt x="7761" y="1"/>
                    <a:pt x="6326" y="1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2586475" y="1602900"/>
              <a:ext cx="788025" cy="2620825"/>
            </a:xfrm>
            <a:custGeom>
              <a:rect b="b" l="l" r="r" t="t"/>
              <a:pathLst>
                <a:path extrusionOk="0" h="104833" w="31521">
                  <a:moveTo>
                    <a:pt x="19334" y="0"/>
                  </a:moveTo>
                  <a:cubicBezTo>
                    <a:pt x="18764" y="636"/>
                    <a:pt x="14887" y="5048"/>
                    <a:pt x="10764" y="12585"/>
                  </a:cubicBezTo>
                  <a:lnTo>
                    <a:pt x="10764" y="12596"/>
                  </a:lnTo>
                  <a:cubicBezTo>
                    <a:pt x="9635" y="14651"/>
                    <a:pt x="8493" y="16934"/>
                    <a:pt x="7384" y="19442"/>
                  </a:cubicBezTo>
                  <a:cubicBezTo>
                    <a:pt x="3423" y="28453"/>
                    <a:pt x="0" y="40294"/>
                    <a:pt x="0" y="54343"/>
                  </a:cubicBezTo>
                  <a:cubicBezTo>
                    <a:pt x="0" y="63882"/>
                    <a:pt x="1066" y="72084"/>
                    <a:pt x="2595" y="78942"/>
                  </a:cubicBezTo>
                  <a:cubicBezTo>
                    <a:pt x="6330" y="95756"/>
                    <a:pt x="12821" y="104444"/>
                    <a:pt x="13101" y="104822"/>
                  </a:cubicBezTo>
                  <a:lnTo>
                    <a:pt x="13112" y="104833"/>
                  </a:lnTo>
                  <a:cubicBezTo>
                    <a:pt x="13112" y="97867"/>
                    <a:pt x="18010" y="89383"/>
                    <a:pt x="24049" y="85896"/>
                  </a:cubicBezTo>
                  <a:cubicBezTo>
                    <a:pt x="25807" y="84883"/>
                    <a:pt x="27466" y="84402"/>
                    <a:pt x="28935" y="84402"/>
                  </a:cubicBezTo>
                  <a:cubicBezTo>
                    <a:pt x="29885" y="84402"/>
                    <a:pt x="30755" y="84603"/>
                    <a:pt x="31521" y="84992"/>
                  </a:cubicBezTo>
                  <a:cubicBezTo>
                    <a:pt x="31519" y="84991"/>
                    <a:pt x="18398" y="73439"/>
                    <a:pt x="18398" y="50736"/>
                  </a:cubicBezTo>
                  <a:cubicBezTo>
                    <a:pt x="18398" y="41876"/>
                    <a:pt x="21358" y="34297"/>
                    <a:pt x="24974" y="28355"/>
                  </a:cubicBezTo>
                  <a:lnTo>
                    <a:pt x="24974" y="28355"/>
                  </a:lnTo>
                  <a:cubicBezTo>
                    <a:pt x="24888" y="28358"/>
                    <a:pt x="24801" y="28359"/>
                    <a:pt x="24715" y="28359"/>
                  </a:cubicBezTo>
                  <a:cubicBezTo>
                    <a:pt x="23473" y="28359"/>
                    <a:pt x="22345" y="28069"/>
                    <a:pt x="21369" y="27505"/>
                  </a:cubicBezTo>
                  <a:lnTo>
                    <a:pt x="21369" y="27515"/>
                  </a:lnTo>
                  <a:lnTo>
                    <a:pt x="21153" y="27387"/>
                  </a:lnTo>
                  <a:lnTo>
                    <a:pt x="16782" y="24857"/>
                  </a:lnTo>
                  <a:cubicBezTo>
                    <a:pt x="14511" y="23446"/>
                    <a:pt x="13112" y="20551"/>
                    <a:pt x="13112" y="16471"/>
                  </a:cubicBezTo>
                  <a:cubicBezTo>
                    <a:pt x="13112" y="14135"/>
                    <a:pt x="13564" y="11659"/>
                    <a:pt x="14382" y="9214"/>
                  </a:cubicBezTo>
                  <a:cubicBezTo>
                    <a:pt x="15469" y="5964"/>
                    <a:pt x="17202" y="2755"/>
                    <a:pt x="19334" y="0"/>
                  </a:cubicBezTo>
                  <a:close/>
                </a:path>
              </a:pathLst>
            </a:custGeom>
            <a:solidFill>
              <a:srgbClr val="122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2376579" y="1086225"/>
              <a:ext cx="673675" cy="669000"/>
            </a:xfrm>
            <a:custGeom>
              <a:rect b="b" l="l" r="r" t="t"/>
              <a:pathLst>
                <a:path extrusionOk="0" h="26760" w="26947">
                  <a:moveTo>
                    <a:pt x="26596" y="3304"/>
                  </a:moveTo>
                  <a:lnTo>
                    <a:pt x="26946" y="3507"/>
                  </a:lnTo>
                  <a:cubicBezTo>
                    <a:pt x="26832" y="3435"/>
                    <a:pt x="26714" y="3368"/>
                    <a:pt x="26596" y="3304"/>
                  </a:cubicBezTo>
                  <a:close/>
                  <a:moveTo>
                    <a:pt x="18988" y="0"/>
                  </a:moveTo>
                  <a:cubicBezTo>
                    <a:pt x="17223" y="0"/>
                    <a:pt x="15229" y="577"/>
                    <a:pt x="13124" y="1795"/>
                  </a:cubicBezTo>
                  <a:cubicBezTo>
                    <a:pt x="5879" y="5984"/>
                    <a:pt x="1" y="16157"/>
                    <a:pt x="1" y="24521"/>
                  </a:cubicBezTo>
                  <a:cubicBezTo>
                    <a:pt x="1" y="25317"/>
                    <a:pt x="56" y="26060"/>
                    <a:pt x="163" y="26760"/>
                  </a:cubicBezTo>
                  <a:cubicBezTo>
                    <a:pt x="4922" y="17028"/>
                    <a:pt x="9938" y="11291"/>
                    <a:pt x="10595" y="10569"/>
                  </a:cubicBezTo>
                  <a:cubicBezTo>
                    <a:pt x="10620" y="10548"/>
                    <a:pt x="10641" y="10522"/>
                    <a:pt x="10659" y="10494"/>
                  </a:cubicBezTo>
                  <a:cubicBezTo>
                    <a:pt x="12650" y="7932"/>
                    <a:pt x="14986" y="5768"/>
                    <a:pt x="17495" y="4325"/>
                  </a:cubicBezTo>
                  <a:cubicBezTo>
                    <a:pt x="18829" y="3561"/>
                    <a:pt x="20111" y="3044"/>
                    <a:pt x="21316" y="2764"/>
                  </a:cubicBezTo>
                  <a:cubicBezTo>
                    <a:pt x="22005" y="2611"/>
                    <a:pt x="22671" y="2534"/>
                    <a:pt x="23308" y="2534"/>
                  </a:cubicBezTo>
                  <a:cubicBezTo>
                    <a:pt x="23658" y="2534"/>
                    <a:pt x="23999" y="2557"/>
                    <a:pt x="24331" y="2603"/>
                  </a:cubicBezTo>
                  <a:cubicBezTo>
                    <a:pt x="25125" y="2690"/>
                    <a:pt x="25894" y="2927"/>
                    <a:pt x="26596" y="3304"/>
                  </a:cubicBezTo>
                  <a:lnTo>
                    <a:pt x="26596" y="3304"/>
                  </a:lnTo>
                  <a:lnTo>
                    <a:pt x="22577" y="977"/>
                  </a:lnTo>
                  <a:lnTo>
                    <a:pt x="22414" y="880"/>
                  </a:lnTo>
                  <a:cubicBezTo>
                    <a:pt x="21421" y="302"/>
                    <a:pt x="20264" y="0"/>
                    <a:pt x="18988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2158079" y="1149575"/>
              <a:ext cx="1329525" cy="3073850"/>
            </a:xfrm>
            <a:custGeom>
              <a:rect b="b" l="l" r="r" t="t"/>
              <a:pathLst>
                <a:path extrusionOk="0" h="122954" w="53181">
                  <a:moveTo>
                    <a:pt x="52834" y="10871"/>
                  </a:moveTo>
                  <a:lnTo>
                    <a:pt x="53180" y="11071"/>
                  </a:lnTo>
                  <a:cubicBezTo>
                    <a:pt x="53067" y="11001"/>
                    <a:pt x="52952" y="10934"/>
                    <a:pt x="52834" y="10871"/>
                  </a:cubicBezTo>
                  <a:close/>
                  <a:moveTo>
                    <a:pt x="32053" y="1"/>
                  </a:moveTo>
                  <a:cubicBezTo>
                    <a:pt x="31414" y="1"/>
                    <a:pt x="30746" y="77"/>
                    <a:pt x="30056" y="230"/>
                  </a:cubicBezTo>
                  <a:cubicBezTo>
                    <a:pt x="28851" y="510"/>
                    <a:pt x="27569" y="1027"/>
                    <a:pt x="26235" y="1791"/>
                  </a:cubicBezTo>
                  <a:cubicBezTo>
                    <a:pt x="23726" y="3234"/>
                    <a:pt x="21390" y="5398"/>
                    <a:pt x="19399" y="7960"/>
                  </a:cubicBezTo>
                  <a:cubicBezTo>
                    <a:pt x="19381" y="7988"/>
                    <a:pt x="19360" y="8014"/>
                    <a:pt x="19335" y="8035"/>
                  </a:cubicBezTo>
                  <a:cubicBezTo>
                    <a:pt x="18678" y="8757"/>
                    <a:pt x="13660" y="14494"/>
                    <a:pt x="8903" y="24226"/>
                  </a:cubicBezTo>
                  <a:cubicBezTo>
                    <a:pt x="4339" y="33559"/>
                    <a:pt x="0" y="46574"/>
                    <a:pt x="0" y="62377"/>
                  </a:cubicBezTo>
                  <a:cubicBezTo>
                    <a:pt x="0" y="95845"/>
                    <a:pt x="13112" y="112877"/>
                    <a:pt x="13112" y="112877"/>
                  </a:cubicBezTo>
                  <a:lnTo>
                    <a:pt x="30595" y="122953"/>
                  </a:lnTo>
                  <a:cubicBezTo>
                    <a:pt x="30315" y="122577"/>
                    <a:pt x="23823" y="113889"/>
                    <a:pt x="20089" y="97074"/>
                  </a:cubicBezTo>
                  <a:cubicBezTo>
                    <a:pt x="18559" y="90217"/>
                    <a:pt x="17494" y="82013"/>
                    <a:pt x="17494" y="72476"/>
                  </a:cubicBezTo>
                  <a:cubicBezTo>
                    <a:pt x="17494" y="58428"/>
                    <a:pt x="20917" y="46586"/>
                    <a:pt x="24878" y="37575"/>
                  </a:cubicBezTo>
                  <a:cubicBezTo>
                    <a:pt x="25987" y="35068"/>
                    <a:pt x="27128" y="32784"/>
                    <a:pt x="28258" y="30729"/>
                  </a:cubicBezTo>
                  <a:lnTo>
                    <a:pt x="28258" y="30718"/>
                  </a:lnTo>
                  <a:cubicBezTo>
                    <a:pt x="32381" y="23183"/>
                    <a:pt x="36258" y="18769"/>
                    <a:pt x="36828" y="18133"/>
                  </a:cubicBezTo>
                  <a:cubicBezTo>
                    <a:pt x="36852" y="18112"/>
                    <a:pt x="36875" y="18086"/>
                    <a:pt x="36892" y="18058"/>
                  </a:cubicBezTo>
                  <a:cubicBezTo>
                    <a:pt x="37269" y="17563"/>
                    <a:pt x="37667" y="17078"/>
                    <a:pt x="38087" y="16615"/>
                  </a:cubicBezTo>
                  <a:cubicBezTo>
                    <a:pt x="39788" y="14689"/>
                    <a:pt x="41704" y="13053"/>
                    <a:pt x="43729" y="11890"/>
                  </a:cubicBezTo>
                  <a:cubicBezTo>
                    <a:pt x="45839" y="10673"/>
                    <a:pt x="47830" y="10096"/>
                    <a:pt x="49594" y="10096"/>
                  </a:cubicBezTo>
                  <a:cubicBezTo>
                    <a:pt x="50789" y="10096"/>
                    <a:pt x="51880" y="10360"/>
                    <a:pt x="52834" y="10871"/>
                  </a:cubicBezTo>
                  <a:lnTo>
                    <a:pt x="52834" y="10871"/>
                  </a:lnTo>
                  <a:lnTo>
                    <a:pt x="35686" y="973"/>
                  </a:lnTo>
                  <a:cubicBezTo>
                    <a:pt x="34893" y="478"/>
                    <a:pt x="34000" y="170"/>
                    <a:pt x="33071" y="69"/>
                  </a:cubicBezTo>
                  <a:cubicBezTo>
                    <a:pt x="32740" y="23"/>
                    <a:pt x="32401" y="1"/>
                    <a:pt x="32053" y="1"/>
                  </a:cubicBezTo>
                  <a:close/>
                </a:path>
              </a:pathLst>
            </a:custGeom>
            <a:solidFill>
              <a:srgbClr val="2E4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2914275" y="1401925"/>
              <a:ext cx="671750" cy="885625"/>
            </a:xfrm>
            <a:custGeom>
              <a:rect b="b" l="l" r="r" t="t"/>
              <a:pathLst>
                <a:path extrusionOk="0" h="35425" w="26870">
                  <a:moveTo>
                    <a:pt x="18987" y="0"/>
                  </a:moveTo>
                  <a:cubicBezTo>
                    <a:pt x="17222" y="0"/>
                    <a:pt x="15231" y="578"/>
                    <a:pt x="13123" y="1795"/>
                  </a:cubicBezTo>
                  <a:cubicBezTo>
                    <a:pt x="11098" y="2957"/>
                    <a:pt x="9182" y="4595"/>
                    <a:pt x="7482" y="6521"/>
                  </a:cubicBezTo>
                  <a:cubicBezTo>
                    <a:pt x="7061" y="6984"/>
                    <a:pt x="6663" y="7468"/>
                    <a:pt x="6286" y="7964"/>
                  </a:cubicBezTo>
                  <a:cubicBezTo>
                    <a:pt x="6269" y="7992"/>
                    <a:pt x="6246" y="8016"/>
                    <a:pt x="6222" y="8039"/>
                  </a:cubicBezTo>
                  <a:cubicBezTo>
                    <a:pt x="4090" y="10794"/>
                    <a:pt x="2357" y="14003"/>
                    <a:pt x="1270" y="17253"/>
                  </a:cubicBezTo>
                  <a:cubicBezTo>
                    <a:pt x="452" y="19698"/>
                    <a:pt x="0" y="22174"/>
                    <a:pt x="0" y="24510"/>
                  </a:cubicBezTo>
                  <a:cubicBezTo>
                    <a:pt x="0" y="28590"/>
                    <a:pt x="1399" y="31485"/>
                    <a:pt x="3670" y="32896"/>
                  </a:cubicBezTo>
                  <a:lnTo>
                    <a:pt x="8041" y="35424"/>
                  </a:lnTo>
                  <a:cubicBezTo>
                    <a:pt x="7373" y="35015"/>
                    <a:pt x="6782" y="34467"/>
                    <a:pt x="6275" y="33799"/>
                  </a:cubicBezTo>
                  <a:cubicBezTo>
                    <a:pt x="5070" y="32206"/>
                    <a:pt x="4370" y="29914"/>
                    <a:pt x="4370" y="27039"/>
                  </a:cubicBezTo>
                  <a:cubicBezTo>
                    <a:pt x="4370" y="18675"/>
                    <a:pt x="10248" y="8502"/>
                    <a:pt x="17493" y="4314"/>
                  </a:cubicBezTo>
                  <a:cubicBezTo>
                    <a:pt x="19587" y="3110"/>
                    <a:pt x="21569" y="2535"/>
                    <a:pt x="23325" y="2535"/>
                  </a:cubicBezTo>
                  <a:cubicBezTo>
                    <a:pt x="23672" y="2535"/>
                    <a:pt x="24010" y="2557"/>
                    <a:pt x="24339" y="2602"/>
                  </a:cubicBezTo>
                  <a:cubicBezTo>
                    <a:pt x="25266" y="2709"/>
                    <a:pt x="26105" y="3000"/>
                    <a:pt x="26858" y="3464"/>
                  </a:cubicBezTo>
                  <a:lnTo>
                    <a:pt x="26869" y="3453"/>
                  </a:lnTo>
                  <a:lnTo>
                    <a:pt x="22574" y="977"/>
                  </a:lnTo>
                  <a:cubicBezTo>
                    <a:pt x="21541" y="335"/>
                    <a:pt x="20329" y="0"/>
                    <a:pt x="18987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3023500" y="1465275"/>
              <a:ext cx="656175" cy="846600"/>
            </a:xfrm>
            <a:custGeom>
              <a:rect b="b" l="l" r="r" t="t"/>
              <a:pathLst>
                <a:path extrusionOk="0" h="33864" w="26247">
                  <a:moveTo>
                    <a:pt x="18956" y="1"/>
                  </a:moveTo>
                  <a:cubicBezTo>
                    <a:pt x="17200" y="1"/>
                    <a:pt x="15218" y="575"/>
                    <a:pt x="13124" y="1779"/>
                  </a:cubicBezTo>
                  <a:cubicBezTo>
                    <a:pt x="5879" y="5968"/>
                    <a:pt x="1" y="16141"/>
                    <a:pt x="1" y="24505"/>
                  </a:cubicBezTo>
                  <a:cubicBezTo>
                    <a:pt x="1" y="27380"/>
                    <a:pt x="701" y="29672"/>
                    <a:pt x="1906" y="31265"/>
                  </a:cubicBezTo>
                  <a:cubicBezTo>
                    <a:pt x="2413" y="31933"/>
                    <a:pt x="3004" y="32481"/>
                    <a:pt x="3672" y="32890"/>
                  </a:cubicBezTo>
                  <a:cubicBezTo>
                    <a:pt x="3739" y="32936"/>
                    <a:pt x="3811" y="32976"/>
                    <a:pt x="3888" y="33010"/>
                  </a:cubicBezTo>
                  <a:cubicBezTo>
                    <a:pt x="4864" y="33573"/>
                    <a:pt x="5993" y="33864"/>
                    <a:pt x="7235" y="33864"/>
                  </a:cubicBezTo>
                  <a:cubicBezTo>
                    <a:pt x="7321" y="33864"/>
                    <a:pt x="7407" y="33863"/>
                    <a:pt x="7493" y="33860"/>
                  </a:cubicBezTo>
                  <a:cubicBezTo>
                    <a:pt x="9195" y="33817"/>
                    <a:pt x="11111" y="33235"/>
                    <a:pt x="13124" y="32072"/>
                  </a:cubicBezTo>
                  <a:cubicBezTo>
                    <a:pt x="20368" y="27896"/>
                    <a:pt x="26246" y="17723"/>
                    <a:pt x="26246" y="9359"/>
                  </a:cubicBezTo>
                  <a:cubicBezTo>
                    <a:pt x="26246" y="5236"/>
                    <a:pt x="24814" y="2318"/>
                    <a:pt x="22489" y="929"/>
                  </a:cubicBezTo>
                  <a:cubicBezTo>
                    <a:pt x="21736" y="466"/>
                    <a:pt x="20897" y="177"/>
                    <a:pt x="19970" y="68"/>
                  </a:cubicBezTo>
                  <a:cubicBezTo>
                    <a:pt x="19641" y="23"/>
                    <a:pt x="19303" y="1"/>
                    <a:pt x="18956" y="1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3219450" y="1717950"/>
              <a:ext cx="264300" cy="341275"/>
            </a:xfrm>
            <a:custGeom>
              <a:rect b="b" l="l" r="r" t="t"/>
              <a:pathLst>
                <a:path extrusionOk="0" h="13651" w="10572">
                  <a:moveTo>
                    <a:pt x="7647" y="0"/>
                  </a:moveTo>
                  <a:cubicBezTo>
                    <a:pt x="6936" y="0"/>
                    <a:pt x="6134" y="232"/>
                    <a:pt x="5286" y="722"/>
                  </a:cubicBezTo>
                  <a:cubicBezTo>
                    <a:pt x="2366" y="2408"/>
                    <a:pt x="0" y="6505"/>
                    <a:pt x="0" y="9876"/>
                  </a:cubicBezTo>
                  <a:cubicBezTo>
                    <a:pt x="0" y="12268"/>
                    <a:pt x="1191" y="13650"/>
                    <a:pt x="2925" y="13650"/>
                  </a:cubicBezTo>
                  <a:cubicBezTo>
                    <a:pt x="3636" y="13650"/>
                    <a:pt x="4437" y="13418"/>
                    <a:pt x="5286" y="12929"/>
                  </a:cubicBezTo>
                  <a:cubicBezTo>
                    <a:pt x="8205" y="11243"/>
                    <a:pt x="10571" y="7144"/>
                    <a:pt x="10571" y="3773"/>
                  </a:cubicBezTo>
                  <a:cubicBezTo>
                    <a:pt x="10571" y="1382"/>
                    <a:pt x="9381" y="0"/>
                    <a:pt x="7647" y="0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2763375" y="520050"/>
              <a:ext cx="861400" cy="861400"/>
            </a:xfrm>
            <a:custGeom>
              <a:rect b="b" l="l" r="r" t="t"/>
              <a:pathLst>
                <a:path extrusionOk="0" h="34456" w="34456">
                  <a:moveTo>
                    <a:pt x="17228" y="0"/>
                  </a:moveTo>
                  <a:cubicBezTo>
                    <a:pt x="12659" y="0"/>
                    <a:pt x="8277" y="1815"/>
                    <a:pt x="5047" y="5047"/>
                  </a:cubicBezTo>
                  <a:cubicBezTo>
                    <a:pt x="1817" y="8277"/>
                    <a:pt x="0" y="12659"/>
                    <a:pt x="0" y="17228"/>
                  </a:cubicBezTo>
                  <a:cubicBezTo>
                    <a:pt x="0" y="21797"/>
                    <a:pt x="1817" y="26178"/>
                    <a:pt x="5047" y="29410"/>
                  </a:cubicBezTo>
                  <a:cubicBezTo>
                    <a:pt x="8277" y="32640"/>
                    <a:pt x="12659" y="34455"/>
                    <a:pt x="17228" y="34455"/>
                  </a:cubicBezTo>
                  <a:cubicBezTo>
                    <a:pt x="21798" y="34455"/>
                    <a:pt x="26180" y="32640"/>
                    <a:pt x="29410" y="29410"/>
                  </a:cubicBezTo>
                  <a:cubicBezTo>
                    <a:pt x="32640" y="26178"/>
                    <a:pt x="34455" y="21797"/>
                    <a:pt x="34455" y="17228"/>
                  </a:cubicBezTo>
                  <a:cubicBezTo>
                    <a:pt x="34455" y="12659"/>
                    <a:pt x="32640" y="8277"/>
                    <a:pt x="29410" y="5047"/>
                  </a:cubicBezTo>
                  <a:cubicBezTo>
                    <a:pt x="26180" y="1815"/>
                    <a:pt x="21798" y="0"/>
                    <a:pt x="17228" y="0"/>
                  </a:cubicBezTo>
                  <a:close/>
                </a:path>
              </a:pathLst>
            </a:custGeom>
            <a:solidFill>
              <a:srgbClr val="3E54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2677250" y="275600"/>
              <a:ext cx="568975" cy="607225"/>
            </a:xfrm>
            <a:custGeom>
              <a:rect b="b" l="l" r="r" t="t"/>
              <a:pathLst>
                <a:path extrusionOk="0" h="24289" w="22759">
                  <a:moveTo>
                    <a:pt x="13113" y="0"/>
                  </a:moveTo>
                  <a:lnTo>
                    <a:pt x="1" y="8055"/>
                  </a:lnTo>
                  <a:lnTo>
                    <a:pt x="9051" y="22788"/>
                  </a:lnTo>
                  <a:cubicBezTo>
                    <a:pt x="9624" y="23721"/>
                    <a:pt x="10790" y="24288"/>
                    <a:pt x="12423" y="24288"/>
                  </a:cubicBezTo>
                  <a:cubicBezTo>
                    <a:pt x="12486" y="24288"/>
                    <a:pt x="12550" y="24287"/>
                    <a:pt x="12615" y="24286"/>
                  </a:cubicBezTo>
                  <a:cubicBezTo>
                    <a:pt x="16084" y="24191"/>
                    <a:pt x="20235" y="21641"/>
                    <a:pt x="21886" y="18590"/>
                  </a:cubicBezTo>
                  <a:cubicBezTo>
                    <a:pt x="22714" y="17064"/>
                    <a:pt x="22759" y="15702"/>
                    <a:pt x="22163" y="14735"/>
                  </a:cubicBezTo>
                  <a:lnTo>
                    <a:pt x="13113" y="0"/>
                  </a:lnTo>
                  <a:close/>
                </a:path>
              </a:pathLst>
            </a:custGeom>
            <a:solidFill>
              <a:srgbClr val="122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2677250" y="275600"/>
              <a:ext cx="385100" cy="307875"/>
            </a:xfrm>
            <a:custGeom>
              <a:rect b="b" l="l" r="r" t="t"/>
              <a:pathLst>
                <a:path extrusionOk="0" h="12315" w="15404">
                  <a:moveTo>
                    <a:pt x="13113" y="0"/>
                  </a:moveTo>
                  <a:lnTo>
                    <a:pt x="1" y="8055"/>
                  </a:lnTo>
                  <a:cubicBezTo>
                    <a:pt x="1" y="8055"/>
                    <a:pt x="1102" y="9847"/>
                    <a:pt x="1698" y="10815"/>
                  </a:cubicBezTo>
                  <a:cubicBezTo>
                    <a:pt x="2269" y="11746"/>
                    <a:pt x="3434" y="12314"/>
                    <a:pt x="5064" y="12314"/>
                  </a:cubicBezTo>
                  <a:cubicBezTo>
                    <a:pt x="5129" y="12314"/>
                    <a:pt x="5195" y="12313"/>
                    <a:pt x="5262" y="12312"/>
                  </a:cubicBezTo>
                  <a:cubicBezTo>
                    <a:pt x="8729" y="12217"/>
                    <a:pt x="12880" y="9668"/>
                    <a:pt x="14532" y="6617"/>
                  </a:cubicBezTo>
                  <a:cubicBezTo>
                    <a:pt x="15358" y="5092"/>
                    <a:pt x="15404" y="3728"/>
                    <a:pt x="14808" y="2760"/>
                  </a:cubicBezTo>
                  <a:cubicBezTo>
                    <a:pt x="14212" y="1792"/>
                    <a:pt x="13113" y="0"/>
                    <a:pt x="13113" y="0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2643650" y="238125"/>
              <a:ext cx="395025" cy="276350"/>
            </a:xfrm>
            <a:custGeom>
              <a:rect b="b" l="l" r="r" t="t"/>
              <a:pathLst>
                <a:path extrusionOk="0" h="11054" w="15801">
                  <a:moveTo>
                    <a:pt x="11090" y="0"/>
                  </a:moveTo>
                  <a:cubicBezTo>
                    <a:pt x="11025" y="0"/>
                    <a:pt x="10959" y="1"/>
                    <a:pt x="10893" y="3"/>
                  </a:cubicBezTo>
                  <a:cubicBezTo>
                    <a:pt x="7425" y="96"/>
                    <a:pt x="3274" y="2647"/>
                    <a:pt x="1622" y="5698"/>
                  </a:cubicBezTo>
                  <a:cubicBezTo>
                    <a:pt x="0" y="8691"/>
                    <a:pt x="1388" y="11053"/>
                    <a:pt x="4716" y="11053"/>
                  </a:cubicBezTo>
                  <a:cubicBezTo>
                    <a:pt x="4780" y="11053"/>
                    <a:pt x="4845" y="11052"/>
                    <a:pt x="4910" y="11051"/>
                  </a:cubicBezTo>
                  <a:cubicBezTo>
                    <a:pt x="8378" y="10956"/>
                    <a:pt x="12530" y="8405"/>
                    <a:pt x="14181" y="5355"/>
                  </a:cubicBezTo>
                  <a:cubicBezTo>
                    <a:pt x="15800" y="2364"/>
                    <a:pt x="14417" y="0"/>
                    <a:pt x="11090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2742900" y="307550"/>
              <a:ext cx="196575" cy="137500"/>
            </a:xfrm>
            <a:custGeom>
              <a:rect b="b" l="l" r="r" t="t"/>
              <a:pathLst>
                <a:path extrusionOk="0" h="5500" w="7863">
                  <a:moveTo>
                    <a:pt x="5516" y="0"/>
                  </a:moveTo>
                  <a:cubicBezTo>
                    <a:pt x="5484" y="0"/>
                    <a:pt x="5452" y="0"/>
                    <a:pt x="5420" y="1"/>
                  </a:cubicBezTo>
                  <a:cubicBezTo>
                    <a:pt x="3694" y="47"/>
                    <a:pt x="1629" y="1317"/>
                    <a:pt x="807" y="2835"/>
                  </a:cubicBezTo>
                  <a:cubicBezTo>
                    <a:pt x="0" y="4323"/>
                    <a:pt x="689" y="5500"/>
                    <a:pt x="2344" y="5500"/>
                  </a:cubicBezTo>
                  <a:cubicBezTo>
                    <a:pt x="2376" y="5500"/>
                    <a:pt x="2409" y="5499"/>
                    <a:pt x="2443" y="5498"/>
                  </a:cubicBezTo>
                  <a:cubicBezTo>
                    <a:pt x="4169" y="5452"/>
                    <a:pt x="6235" y="4183"/>
                    <a:pt x="7057" y="2665"/>
                  </a:cubicBezTo>
                  <a:cubicBezTo>
                    <a:pt x="7863" y="1175"/>
                    <a:pt x="7174" y="0"/>
                    <a:pt x="5516" y="0"/>
                  </a:cubicBezTo>
                  <a:close/>
                </a:path>
              </a:pathLst>
            </a:custGeom>
            <a:solidFill>
              <a:srgbClr val="122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64" name="Google Shape;56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9" name="Shape 4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screenshot&#10;&#10;Descrizione generata automaticamente" id="4870" name="Google Shape;487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114" y="357801"/>
            <a:ext cx="5395021" cy="3270615"/>
          </a:xfrm>
          <a:prstGeom prst="rect">
            <a:avLst/>
          </a:prstGeom>
          <a:solidFill>
            <a:srgbClr val="ECECEC"/>
          </a:solidFill>
          <a:ln cap="sq" cmpd="sng" w="9525">
            <a:solidFill>
              <a:srgbClr val="9B9B9B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descr="Immagine che contiene screenshot&#10;&#10;Descrizione generata automaticamente" id="4871" name="Google Shape;487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2945" y="695555"/>
            <a:ext cx="6254430" cy="3270615"/>
          </a:xfrm>
          <a:prstGeom prst="rect">
            <a:avLst/>
          </a:prstGeom>
          <a:solidFill>
            <a:srgbClr val="ECECEC"/>
          </a:solidFill>
          <a:ln cap="sq" cmpd="sng" w="9525">
            <a:solidFill>
              <a:srgbClr val="9B9B9B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descr="Immagine che contiene screenshot&#10;&#10;Descrizione generata automaticamente" id="4872" name="Google Shape;4872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3408" y="1075868"/>
            <a:ext cx="6457478" cy="3383250"/>
          </a:xfrm>
          <a:prstGeom prst="rect">
            <a:avLst/>
          </a:prstGeom>
          <a:solidFill>
            <a:srgbClr val="ECECEC"/>
          </a:solidFill>
          <a:ln cap="sq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grpSp>
        <p:nvGrpSpPr>
          <p:cNvPr id="4873" name="Google Shape;4873;p50"/>
          <p:cNvGrpSpPr/>
          <p:nvPr/>
        </p:nvGrpSpPr>
        <p:grpSpPr>
          <a:xfrm>
            <a:off x="306849" y="3771617"/>
            <a:ext cx="1036096" cy="1218672"/>
            <a:chOff x="867900" y="2040850"/>
            <a:chExt cx="367225" cy="363225"/>
          </a:xfrm>
        </p:grpSpPr>
        <p:sp>
          <p:nvSpPr>
            <p:cNvPr id="4874" name="Google Shape;4874;p50"/>
            <p:cNvSpPr/>
            <p:nvPr/>
          </p:nvSpPr>
          <p:spPr>
            <a:xfrm>
              <a:off x="867900" y="2184850"/>
              <a:ext cx="367225" cy="219225"/>
            </a:xfrm>
            <a:custGeom>
              <a:rect b="b" l="l" r="r" t="t"/>
              <a:pathLst>
                <a:path extrusionOk="0" h="8769" w="14689">
                  <a:moveTo>
                    <a:pt x="7321" y="0"/>
                  </a:moveTo>
                  <a:lnTo>
                    <a:pt x="2" y="4254"/>
                  </a:lnTo>
                  <a:lnTo>
                    <a:pt x="1" y="4515"/>
                  </a:lnTo>
                  <a:lnTo>
                    <a:pt x="7368" y="8769"/>
                  </a:lnTo>
                  <a:lnTo>
                    <a:pt x="14689" y="4515"/>
                  </a:lnTo>
                  <a:lnTo>
                    <a:pt x="14689" y="4254"/>
                  </a:lnTo>
                  <a:lnTo>
                    <a:pt x="7321" y="0"/>
                  </a:lnTo>
                  <a:close/>
                </a:path>
              </a:pathLst>
            </a:custGeom>
            <a:solidFill>
              <a:srgbClr val="716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5" name="Google Shape;4875;p50"/>
            <p:cNvSpPr/>
            <p:nvPr/>
          </p:nvSpPr>
          <p:spPr>
            <a:xfrm>
              <a:off x="1052100" y="2291175"/>
              <a:ext cx="183025" cy="112900"/>
            </a:xfrm>
            <a:custGeom>
              <a:rect b="b" l="l" r="r" t="t"/>
              <a:pathLst>
                <a:path extrusionOk="0" h="4516" w="7321">
                  <a:moveTo>
                    <a:pt x="7321" y="1"/>
                  </a:moveTo>
                  <a:lnTo>
                    <a:pt x="2" y="4255"/>
                  </a:lnTo>
                  <a:lnTo>
                    <a:pt x="0" y="4516"/>
                  </a:lnTo>
                  <a:lnTo>
                    <a:pt x="7321" y="262"/>
                  </a:lnTo>
                  <a:lnTo>
                    <a:pt x="7321" y="1"/>
                  </a:lnTo>
                  <a:close/>
                </a:path>
              </a:pathLst>
            </a:custGeom>
            <a:solidFill>
              <a:srgbClr val="716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6" name="Google Shape;4876;p50"/>
            <p:cNvSpPr/>
            <p:nvPr/>
          </p:nvSpPr>
          <p:spPr>
            <a:xfrm>
              <a:off x="867900" y="2291175"/>
              <a:ext cx="184250" cy="112900"/>
            </a:xfrm>
            <a:custGeom>
              <a:rect b="b" l="l" r="r" t="t"/>
              <a:pathLst>
                <a:path extrusionOk="0" h="4516" w="7370">
                  <a:moveTo>
                    <a:pt x="2" y="1"/>
                  </a:moveTo>
                  <a:lnTo>
                    <a:pt x="1" y="262"/>
                  </a:lnTo>
                  <a:lnTo>
                    <a:pt x="7368" y="4516"/>
                  </a:lnTo>
                  <a:lnTo>
                    <a:pt x="7370" y="425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8381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7" name="Google Shape;4877;p50"/>
            <p:cNvSpPr/>
            <p:nvPr/>
          </p:nvSpPr>
          <p:spPr>
            <a:xfrm>
              <a:off x="867950" y="2184850"/>
              <a:ext cx="367175" cy="212700"/>
            </a:xfrm>
            <a:custGeom>
              <a:rect b="b" l="l" r="r" t="t"/>
              <a:pathLst>
                <a:path extrusionOk="0" h="8508" w="14687">
                  <a:moveTo>
                    <a:pt x="7319" y="0"/>
                  </a:moveTo>
                  <a:lnTo>
                    <a:pt x="0" y="4254"/>
                  </a:lnTo>
                  <a:lnTo>
                    <a:pt x="7368" y="8508"/>
                  </a:lnTo>
                  <a:lnTo>
                    <a:pt x="14687" y="4254"/>
                  </a:lnTo>
                  <a:lnTo>
                    <a:pt x="7319" y="0"/>
                  </a:lnTo>
                  <a:close/>
                </a:path>
              </a:pathLst>
            </a:custGeom>
            <a:solidFill>
              <a:srgbClr val="75B4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8" name="Google Shape;4878;p50"/>
            <p:cNvSpPr/>
            <p:nvPr/>
          </p:nvSpPr>
          <p:spPr>
            <a:xfrm>
              <a:off x="867900" y="2112875"/>
              <a:ext cx="367225" cy="219200"/>
            </a:xfrm>
            <a:custGeom>
              <a:rect b="b" l="l" r="r" t="t"/>
              <a:pathLst>
                <a:path extrusionOk="0" h="8768" w="14689">
                  <a:moveTo>
                    <a:pt x="7321" y="0"/>
                  </a:moveTo>
                  <a:lnTo>
                    <a:pt x="2" y="4254"/>
                  </a:lnTo>
                  <a:lnTo>
                    <a:pt x="1" y="4514"/>
                  </a:lnTo>
                  <a:lnTo>
                    <a:pt x="7368" y="8768"/>
                  </a:lnTo>
                  <a:lnTo>
                    <a:pt x="14689" y="4514"/>
                  </a:lnTo>
                  <a:lnTo>
                    <a:pt x="14689" y="4252"/>
                  </a:lnTo>
                  <a:lnTo>
                    <a:pt x="7321" y="0"/>
                  </a:lnTo>
                  <a:close/>
                </a:path>
              </a:pathLst>
            </a:custGeom>
            <a:solidFill>
              <a:srgbClr val="FFD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9" name="Google Shape;4879;p50"/>
            <p:cNvSpPr/>
            <p:nvPr/>
          </p:nvSpPr>
          <p:spPr>
            <a:xfrm>
              <a:off x="1052100" y="2219175"/>
              <a:ext cx="183025" cy="112900"/>
            </a:xfrm>
            <a:custGeom>
              <a:rect b="b" l="l" r="r" t="t"/>
              <a:pathLst>
                <a:path extrusionOk="0" h="4516" w="7321">
                  <a:moveTo>
                    <a:pt x="7321" y="0"/>
                  </a:moveTo>
                  <a:lnTo>
                    <a:pt x="2" y="4254"/>
                  </a:lnTo>
                  <a:lnTo>
                    <a:pt x="0" y="4516"/>
                  </a:lnTo>
                  <a:lnTo>
                    <a:pt x="7321" y="262"/>
                  </a:lnTo>
                  <a:lnTo>
                    <a:pt x="7321" y="0"/>
                  </a:lnTo>
                  <a:close/>
                </a:path>
              </a:pathLst>
            </a:custGeom>
            <a:solidFill>
              <a:srgbClr val="FFD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0" name="Google Shape;4880;p50"/>
            <p:cNvSpPr/>
            <p:nvPr/>
          </p:nvSpPr>
          <p:spPr>
            <a:xfrm>
              <a:off x="867900" y="2219225"/>
              <a:ext cx="184250" cy="112850"/>
            </a:xfrm>
            <a:custGeom>
              <a:rect b="b" l="l" r="r" t="t"/>
              <a:pathLst>
                <a:path extrusionOk="0" h="4514" w="7370">
                  <a:moveTo>
                    <a:pt x="2" y="0"/>
                  </a:moveTo>
                  <a:lnTo>
                    <a:pt x="1" y="260"/>
                  </a:lnTo>
                  <a:lnTo>
                    <a:pt x="7368" y="4514"/>
                  </a:lnTo>
                  <a:lnTo>
                    <a:pt x="7370" y="425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2B5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1" name="Google Shape;4881;p50"/>
            <p:cNvSpPr/>
            <p:nvPr/>
          </p:nvSpPr>
          <p:spPr>
            <a:xfrm>
              <a:off x="867950" y="2112875"/>
              <a:ext cx="367175" cy="212675"/>
            </a:xfrm>
            <a:custGeom>
              <a:rect b="b" l="l" r="r" t="t"/>
              <a:pathLst>
                <a:path extrusionOk="0" h="8507" w="14687">
                  <a:moveTo>
                    <a:pt x="7319" y="0"/>
                  </a:moveTo>
                  <a:lnTo>
                    <a:pt x="0" y="4254"/>
                  </a:lnTo>
                  <a:lnTo>
                    <a:pt x="7368" y="8506"/>
                  </a:lnTo>
                  <a:lnTo>
                    <a:pt x="14687" y="4252"/>
                  </a:lnTo>
                  <a:lnTo>
                    <a:pt x="7319" y="0"/>
                  </a:lnTo>
                  <a:close/>
                </a:path>
              </a:pathLst>
            </a:custGeom>
            <a:solidFill>
              <a:srgbClr val="FBC9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2" name="Google Shape;4882;p50"/>
            <p:cNvSpPr/>
            <p:nvPr/>
          </p:nvSpPr>
          <p:spPr>
            <a:xfrm>
              <a:off x="867900" y="2040850"/>
              <a:ext cx="367225" cy="219225"/>
            </a:xfrm>
            <a:custGeom>
              <a:rect b="b" l="l" r="r" t="t"/>
              <a:pathLst>
                <a:path extrusionOk="0" h="8769" w="14689">
                  <a:moveTo>
                    <a:pt x="7321" y="1"/>
                  </a:moveTo>
                  <a:lnTo>
                    <a:pt x="2" y="4255"/>
                  </a:lnTo>
                  <a:lnTo>
                    <a:pt x="1" y="4514"/>
                  </a:lnTo>
                  <a:lnTo>
                    <a:pt x="7368" y="8768"/>
                  </a:lnTo>
                  <a:lnTo>
                    <a:pt x="14689" y="4514"/>
                  </a:lnTo>
                  <a:lnTo>
                    <a:pt x="14689" y="4255"/>
                  </a:lnTo>
                  <a:lnTo>
                    <a:pt x="7321" y="1"/>
                  </a:lnTo>
                  <a:close/>
                </a:path>
              </a:pathLst>
            </a:custGeom>
            <a:solidFill>
              <a:srgbClr val="E945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3" name="Google Shape;4883;p50"/>
            <p:cNvSpPr/>
            <p:nvPr/>
          </p:nvSpPr>
          <p:spPr>
            <a:xfrm>
              <a:off x="1052100" y="2147200"/>
              <a:ext cx="183025" cy="112875"/>
            </a:xfrm>
            <a:custGeom>
              <a:rect b="b" l="l" r="r" t="t"/>
              <a:pathLst>
                <a:path extrusionOk="0" h="4515" w="7321">
                  <a:moveTo>
                    <a:pt x="7321" y="1"/>
                  </a:moveTo>
                  <a:lnTo>
                    <a:pt x="2" y="4254"/>
                  </a:lnTo>
                  <a:lnTo>
                    <a:pt x="0" y="4514"/>
                  </a:lnTo>
                  <a:lnTo>
                    <a:pt x="7321" y="260"/>
                  </a:lnTo>
                  <a:lnTo>
                    <a:pt x="7321" y="1"/>
                  </a:lnTo>
                  <a:close/>
                </a:path>
              </a:pathLst>
            </a:custGeom>
            <a:solidFill>
              <a:srgbClr val="E31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4" name="Google Shape;4884;p50"/>
            <p:cNvSpPr/>
            <p:nvPr/>
          </p:nvSpPr>
          <p:spPr>
            <a:xfrm>
              <a:off x="867900" y="2147200"/>
              <a:ext cx="184250" cy="112875"/>
            </a:xfrm>
            <a:custGeom>
              <a:rect b="b" l="l" r="r" t="t"/>
              <a:pathLst>
                <a:path extrusionOk="0" h="4515" w="7370">
                  <a:moveTo>
                    <a:pt x="2" y="1"/>
                  </a:moveTo>
                  <a:lnTo>
                    <a:pt x="1" y="260"/>
                  </a:lnTo>
                  <a:lnTo>
                    <a:pt x="7368" y="4514"/>
                  </a:lnTo>
                  <a:lnTo>
                    <a:pt x="7370" y="425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634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5" name="Google Shape;4885;p50"/>
            <p:cNvSpPr/>
            <p:nvPr/>
          </p:nvSpPr>
          <p:spPr>
            <a:xfrm>
              <a:off x="867950" y="2040850"/>
              <a:ext cx="367175" cy="212725"/>
            </a:xfrm>
            <a:custGeom>
              <a:rect b="b" l="l" r="r" t="t"/>
              <a:pathLst>
                <a:path extrusionOk="0" h="8509" w="14687">
                  <a:moveTo>
                    <a:pt x="7319" y="1"/>
                  </a:moveTo>
                  <a:lnTo>
                    <a:pt x="0" y="4255"/>
                  </a:lnTo>
                  <a:lnTo>
                    <a:pt x="7368" y="8508"/>
                  </a:lnTo>
                  <a:lnTo>
                    <a:pt x="14687" y="4255"/>
                  </a:lnTo>
                  <a:lnTo>
                    <a:pt x="7319" y="1"/>
                  </a:lnTo>
                  <a:close/>
                </a:path>
              </a:pathLst>
            </a:custGeom>
            <a:solidFill>
              <a:srgbClr val="E945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it-IT" sz="1200" u="none" cap="none" strike="noStrike">
                  <a:solidFill>
                    <a:schemeClr val="lt2"/>
                  </a:solidFill>
                  <a:latin typeface="Dosis ExtraLight"/>
                  <a:ea typeface="Dosis ExtraLight"/>
                  <a:cs typeface="Dosis ExtraLight"/>
                  <a:sym typeface="Dosis ExtraLight"/>
                </a:rPr>
                <a:t>Esempi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it-IT" sz="1200" u="none" cap="none" strike="noStrike">
                  <a:solidFill>
                    <a:schemeClr val="lt2"/>
                  </a:solidFill>
                  <a:latin typeface="Dosis ExtraLight"/>
                  <a:ea typeface="Dosis ExtraLight"/>
                  <a:cs typeface="Dosis ExtraLight"/>
                  <a:sym typeface="Dosis ExtraLight"/>
                </a:rPr>
                <a:t>DAO</a:t>
              </a:r>
              <a:endParaRPr b="0" i="0" sz="1200" u="none" cap="none" strike="noStrike">
                <a:solidFill>
                  <a:schemeClr val="lt2"/>
                </a:solidFill>
                <a:latin typeface="Dosis ExtraLight"/>
                <a:ea typeface="Dosis ExtraLight"/>
                <a:cs typeface="Dosis ExtraLight"/>
                <a:sym typeface="Dosis ExtraLight"/>
              </a:endParaRPr>
            </a:p>
          </p:txBody>
        </p:sp>
      </p:grpSp>
      <p:pic>
        <p:nvPicPr>
          <p:cNvPr id="4886" name="Google Shape;4886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0" name="Shape 4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1" name="Google Shape;4891;p51"/>
          <p:cNvGrpSpPr/>
          <p:nvPr/>
        </p:nvGrpSpPr>
        <p:grpSpPr>
          <a:xfrm>
            <a:off x="4640448" y="1920551"/>
            <a:ext cx="3315410" cy="442811"/>
            <a:chOff x="4411970" y="2468674"/>
            <a:chExt cx="747317" cy="167425"/>
          </a:xfrm>
        </p:grpSpPr>
        <p:sp>
          <p:nvSpPr>
            <p:cNvPr id="4892" name="Google Shape;4892;p51"/>
            <p:cNvSpPr/>
            <p:nvPr/>
          </p:nvSpPr>
          <p:spPr>
            <a:xfrm>
              <a:off x="4411970" y="2468674"/>
              <a:ext cx="216235" cy="167425"/>
            </a:xfrm>
            <a:custGeom>
              <a:rect b="b" l="l" r="r" t="t"/>
              <a:pathLst>
                <a:path extrusionOk="0" h="3708" w="4789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3" name="Google Shape;4893;p51"/>
            <p:cNvSpPr/>
            <p:nvPr/>
          </p:nvSpPr>
          <p:spPr>
            <a:xfrm>
              <a:off x="4564629" y="2468674"/>
              <a:ext cx="594658" cy="167425"/>
            </a:xfrm>
            <a:custGeom>
              <a:rect b="b" l="l" r="r" t="t"/>
              <a:pathLst>
                <a:path extrusionOk="0" h="3708" w="1317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94" name="Google Shape;4894;p51"/>
          <p:cNvGrpSpPr/>
          <p:nvPr/>
        </p:nvGrpSpPr>
        <p:grpSpPr>
          <a:xfrm>
            <a:off x="3852192" y="1128568"/>
            <a:ext cx="4103668" cy="442811"/>
            <a:chOff x="4411970" y="2468674"/>
            <a:chExt cx="747317" cy="167425"/>
          </a:xfrm>
        </p:grpSpPr>
        <p:sp>
          <p:nvSpPr>
            <p:cNvPr id="4895" name="Google Shape;4895;p51"/>
            <p:cNvSpPr/>
            <p:nvPr/>
          </p:nvSpPr>
          <p:spPr>
            <a:xfrm>
              <a:off x="4411970" y="2468674"/>
              <a:ext cx="216235" cy="167425"/>
            </a:xfrm>
            <a:custGeom>
              <a:rect b="b" l="l" r="r" t="t"/>
              <a:pathLst>
                <a:path extrusionOk="0" h="3708" w="4789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6" name="Google Shape;4896;p51"/>
            <p:cNvSpPr/>
            <p:nvPr/>
          </p:nvSpPr>
          <p:spPr>
            <a:xfrm>
              <a:off x="4564629" y="2468674"/>
              <a:ext cx="594658" cy="167425"/>
            </a:xfrm>
            <a:custGeom>
              <a:rect b="b" l="l" r="r" t="t"/>
              <a:pathLst>
                <a:path extrusionOk="0" h="3708" w="1317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97" name="Google Shape;4897;p51"/>
          <p:cNvGrpSpPr/>
          <p:nvPr/>
        </p:nvGrpSpPr>
        <p:grpSpPr>
          <a:xfrm>
            <a:off x="2032053" y="419989"/>
            <a:ext cx="5996350" cy="442811"/>
            <a:chOff x="4411970" y="2468674"/>
            <a:chExt cx="747317" cy="167425"/>
          </a:xfrm>
        </p:grpSpPr>
        <p:sp>
          <p:nvSpPr>
            <p:cNvPr id="4898" name="Google Shape;4898;p51"/>
            <p:cNvSpPr/>
            <p:nvPr/>
          </p:nvSpPr>
          <p:spPr>
            <a:xfrm>
              <a:off x="4411970" y="2468674"/>
              <a:ext cx="216235" cy="167425"/>
            </a:xfrm>
            <a:custGeom>
              <a:rect b="b" l="l" r="r" t="t"/>
              <a:pathLst>
                <a:path extrusionOk="0" h="3708" w="4789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9" name="Google Shape;4899;p51"/>
            <p:cNvSpPr/>
            <p:nvPr/>
          </p:nvSpPr>
          <p:spPr>
            <a:xfrm>
              <a:off x="4564629" y="2468674"/>
              <a:ext cx="594658" cy="167425"/>
            </a:xfrm>
            <a:custGeom>
              <a:rect b="b" l="l" r="r" t="t"/>
              <a:pathLst>
                <a:path extrusionOk="0" h="3708" w="1317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mmagine che contiene computer&#10;&#10;Descrizione generata automaticamente" id="4900" name="Google Shape;490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733" y="42974"/>
            <a:ext cx="2386641" cy="46386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screenshot&#10;&#10;Descrizione generata automaticamente" id="4901" name="Google Shape;4901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9875" y="436633"/>
            <a:ext cx="3191985" cy="452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2" name="Google Shape;4902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57227" y="879444"/>
            <a:ext cx="3467100" cy="44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3" name="Google Shape;4903;p51"/>
          <p:cNvSpPr/>
          <p:nvPr/>
        </p:nvSpPr>
        <p:spPr>
          <a:xfrm>
            <a:off x="7024366" y="1941506"/>
            <a:ext cx="58060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600" u="none" cap="none" strike="noStrik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View</a:t>
            </a:r>
            <a:endParaRPr b="0" i="0" sz="1600" u="none" cap="none" strike="noStrike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4904" name="Google Shape;4904;p51"/>
          <p:cNvSpPr/>
          <p:nvPr/>
        </p:nvSpPr>
        <p:spPr>
          <a:xfrm>
            <a:off x="7024366" y="1143874"/>
            <a:ext cx="67518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600" u="none" cap="none" strike="noStrik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Model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5" name="Google Shape;4905;p51"/>
          <p:cNvSpPr/>
          <p:nvPr/>
        </p:nvSpPr>
        <p:spPr>
          <a:xfrm>
            <a:off x="7027447" y="472118"/>
            <a:ext cx="7889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600" u="none" cap="none" strike="noStrik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Control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06" name="Google Shape;4906;p51"/>
          <p:cNvGrpSpPr/>
          <p:nvPr/>
        </p:nvGrpSpPr>
        <p:grpSpPr>
          <a:xfrm>
            <a:off x="6690379" y="3637914"/>
            <a:ext cx="1124125" cy="1333849"/>
            <a:chOff x="6511100" y="1198625"/>
            <a:chExt cx="564750" cy="866475"/>
          </a:xfrm>
        </p:grpSpPr>
        <p:sp>
          <p:nvSpPr>
            <p:cNvPr id="4907" name="Google Shape;4907;p51"/>
            <p:cNvSpPr/>
            <p:nvPr/>
          </p:nvSpPr>
          <p:spPr>
            <a:xfrm>
              <a:off x="6515950" y="1751950"/>
              <a:ext cx="542350" cy="313150"/>
            </a:xfrm>
            <a:custGeom>
              <a:rect b="b" l="l" r="r" t="t"/>
              <a:pathLst>
                <a:path extrusionOk="0" h="12526" w="21694">
                  <a:moveTo>
                    <a:pt x="10847" y="1"/>
                  </a:moveTo>
                  <a:cubicBezTo>
                    <a:pt x="7970" y="1"/>
                    <a:pt x="5211" y="661"/>
                    <a:pt x="3177" y="1835"/>
                  </a:cubicBezTo>
                  <a:cubicBezTo>
                    <a:pt x="1143" y="3010"/>
                    <a:pt x="0" y="4602"/>
                    <a:pt x="0" y="6264"/>
                  </a:cubicBezTo>
                  <a:cubicBezTo>
                    <a:pt x="0" y="7925"/>
                    <a:pt x="1143" y="9518"/>
                    <a:pt x="3177" y="10692"/>
                  </a:cubicBezTo>
                  <a:cubicBezTo>
                    <a:pt x="5211" y="11866"/>
                    <a:pt x="7970" y="12526"/>
                    <a:pt x="10847" y="12526"/>
                  </a:cubicBezTo>
                  <a:cubicBezTo>
                    <a:pt x="13723" y="12526"/>
                    <a:pt x="16483" y="11866"/>
                    <a:pt x="18517" y="10692"/>
                  </a:cubicBezTo>
                  <a:cubicBezTo>
                    <a:pt x="20551" y="9518"/>
                    <a:pt x="21694" y="7925"/>
                    <a:pt x="21694" y="6264"/>
                  </a:cubicBezTo>
                  <a:cubicBezTo>
                    <a:pt x="21694" y="4602"/>
                    <a:pt x="20551" y="3010"/>
                    <a:pt x="18517" y="1835"/>
                  </a:cubicBezTo>
                  <a:cubicBezTo>
                    <a:pt x="16483" y="661"/>
                    <a:pt x="13723" y="1"/>
                    <a:pt x="10847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8" name="Google Shape;4908;p51"/>
            <p:cNvSpPr/>
            <p:nvPr/>
          </p:nvSpPr>
          <p:spPr>
            <a:xfrm>
              <a:off x="6600975" y="1853600"/>
              <a:ext cx="46375" cy="51175"/>
            </a:xfrm>
            <a:custGeom>
              <a:rect b="b" l="l" r="r" t="t"/>
              <a:pathLst>
                <a:path extrusionOk="0" h="2047" w="1855">
                  <a:moveTo>
                    <a:pt x="1339" y="1"/>
                  </a:moveTo>
                  <a:cubicBezTo>
                    <a:pt x="1293" y="1"/>
                    <a:pt x="1245" y="20"/>
                    <a:pt x="1193" y="62"/>
                  </a:cubicBezTo>
                  <a:cubicBezTo>
                    <a:pt x="728" y="442"/>
                    <a:pt x="0" y="1957"/>
                    <a:pt x="0" y="1957"/>
                  </a:cubicBezTo>
                  <a:cubicBezTo>
                    <a:pt x="0" y="1957"/>
                    <a:pt x="51" y="2047"/>
                    <a:pt x="259" y="2047"/>
                  </a:cubicBezTo>
                  <a:cubicBezTo>
                    <a:pt x="394" y="2047"/>
                    <a:pt x="595" y="2009"/>
                    <a:pt x="891" y="1885"/>
                  </a:cubicBezTo>
                  <a:cubicBezTo>
                    <a:pt x="1643" y="1568"/>
                    <a:pt x="1855" y="1192"/>
                    <a:pt x="1855" y="1192"/>
                  </a:cubicBezTo>
                  <a:cubicBezTo>
                    <a:pt x="1855" y="1192"/>
                    <a:pt x="1700" y="1"/>
                    <a:pt x="1339" y="1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9" name="Google Shape;4909;p51"/>
            <p:cNvSpPr/>
            <p:nvPr/>
          </p:nvSpPr>
          <p:spPr>
            <a:xfrm>
              <a:off x="6579925" y="1770425"/>
              <a:ext cx="83150" cy="115600"/>
            </a:xfrm>
            <a:custGeom>
              <a:rect b="b" l="l" r="r" t="t"/>
              <a:pathLst>
                <a:path extrusionOk="0" h="4624" w="3326">
                  <a:moveTo>
                    <a:pt x="2731" y="0"/>
                  </a:moveTo>
                  <a:lnTo>
                    <a:pt x="1260" y="51"/>
                  </a:lnTo>
                  <a:cubicBezTo>
                    <a:pt x="1260" y="51"/>
                    <a:pt x="1276" y="1265"/>
                    <a:pt x="1260" y="1580"/>
                  </a:cubicBezTo>
                  <a:cubicBezTo>
                    <a:pt x="1243" y="1894"/>
                    <a:pt x="796" y="3090"/>
                    <a:pt x="622" y="3649"/>
                  </a:cubicBezTo>
                  <a:cubicBezTo>
                    <a:pt x="447" y="4210"/>
                    <a:pt x="0" y="4227"/>
                    <a:pt x="0" y="4227"/>
                  </a:cubicBezTo>
                  <a:cubicBezTo>
                    <a:pt x="0" y="4227"/>
                    <a:pt x="577" y="4624"/>
                    <a:pt x="999" y="4624"/>
                  </a:cubicBezTo>
                  <a:cubicBezTo>
                    <a:pt x="1043" y="4624"/>
                    <a:pt x="1086" y="4619"/>
                    <a:pt x="1126" y="4610"/>
                  </a:cubicBezTo>
                  <a:cubicBezTo>
                    <a:pt x="1549" y="4508"/>
                    <a:pt x="1522" y="3892"/>
                    <a:pt x="1977" y="3276"/>
                  </a:cubicBezTo>
                  <a:cubicBezTo>
                    <a:pt x="2431" y="2661"/>
                    <a:pt x="3325" y="2535"/>
                    <a:pt x="3325" y="2535"/>
                  </a:cubicBezTo>
                  <a:cubicBezTo>
                    <a:pt x="3325" y="2535"/>
                    <a:pt x="3300" y="2246"/>
                    <a:pt x="2999" y="1822"/>
                  </a:cubicBezTo>
                  <a:cubicBezTo>
                    <a:pt x="2699" y="1397"/>
                    <a:pt x="2719" y="792"/>
                    <a:pt x="2731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0" name="Google Shape;4910;p51"/>
            <p:cNvSpPr/>
            <p:nvPr/>
          </p:nvSpPr>
          <p:spPr>
            <a:xfrm>
              <a:off x="6555325" y="1821050"/>
              <a:ext cx="112975" cy="93225"/>
            </a:xfrm>
            <a:custGeom>
              <a:rect b="b" l="l" r="r" t="t"/>
              <a:pathLst>
                <a:path extrusionOk="0" h="3729" w="4519">
                  <a:moveTo>
                    <a:pt x="3770" y="1"/>
                  </a:moveTo>
                  <a:cubicBezTo>
                    <a:pt x="3755" y="1"/>
                    <a:pt x="3740" y="1"/>
                    <a:pt x="3725" y="2"/>
                  </a:cubicBezTo>
                  <a:cubicBezTo>
                    <a:pt x="3336" y="27"/>
                    <a:pt x="2739" y="461"/>
                    <a:pt x="2539" y="912"/>
                  </a:cubicBezTo>
                  <a:cubicBezTo>
                    <a:pt x="2341" y="1364"/>
                    <a:pt x="2012" y="1996"/>
                    <a:pt x="1759" y="2138"/>
                  </a:cubicBezTo>
                  <a:cubicBezTo>
                    <a:pt x="1694" y="2174"/>
                    <a:pt x="1617" y="2188"/>
                    <a:pt x="1531" y="2188"/>
                  </a:cubicBezTo>
                  <a:cubicBezTo>
                    <a:pt x="1281" y="2188"/>
                    <a:pt x="960" y="2073"/>
                    <a:pt x="675" y="2071"/>
                  </a:cubicBezTo>
                  <a:cubicBezTo>
                    <a:pt x="672" y="2071"/>
                    <a:pt x="670" y="2071"/>
                    <a:pt x="667" y="2071"/>
                  </a:cubicBezTo>
                  <a:cubicBezTo>
                    <a:pt x="290" y="2071"/>
                    <a:pt x="22" y="2248"/>
                    <a:pt x="1" y="2525"/>
                  </a:cubicBezTo>
                  <a:lnTo>
                    <a:pt x="1592" y="3278"/>
                  </a:lnTo>
                  <a:cubicBezTo>
                    <a:pt x="1712" y="3335"/>
                    <a:pt x="1826" y="3374"/>
                    <a:pt x="1935" y="3374"/>
                  </a:cubicBezTo>
                  <a:cubicBezTo>
                    <a:pt x="2159" y="3374"/>
                    <a:pt x="2363" y="3209"/>
                    <a:pt x="2558" y="2696"/>
                  </a:cubicBezTo>
                  <a:cubicBezTo>
                    <a:pt x="2759" y="2165"/>
                    <a:pt x="2873" y="1796"/>
                    <a:pt x="3000" y="1796"/>
                  </a:cubicBezTo>
                  <a:cubicBezTo>
                    <a:pt x="3056" y="1796"/>
                    <a:pt x="3114" y="1866"/>
                    <a:pt x="3184" y="2023"/>
                  </a:cubicBezTo>
                  <a:cubicBezTo>
                    <a:pt x="3414" y="2542"/>
                    <a:pt x="3508" y="3708"/>
                    <a:pt x="3508" y="3708"/>
                  </a:cubicBezTo>
                  <a:cubicBezTo>
                    <a:pt x="3508" y="3708"/>
                    <a:pt x="3566" y="3729"/>
                    <a:pt x="3643" y="3729"/>
                  </a:cubicBezTo>
                  <a:cubicBezTo>
                    <a:pt x="3747" y="3729"/>
                    <a:pt x="3886" y="3691"/>
                    <a:pt x="3972" y="3514"/>
                  </a:cubicBezTo>
                  <a:cubicBezTo>
                    <a:pt x="3972" y="3514"/>
                    <a:pt x="3962" y="2965"/>
                    <a:pt x="4028" y="2497"/>
                  </a:cubicBezTo>
                  <a:cubicBezTo>
                    <a:pt x="4093" y="2028"/>
                    <a:pt x="4518" y="1438"/>
                    <a:pt x="4487" y="873"/>
                  </a:cubicBezTo>
                  <a:cubicBezTo>
                    <a:pt x="4455" y="330"/>
                    <a:pt x="4168" y="1"/>
                    <a:pt x="3770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1" name="Google Shape;4911;p51"/>
            <p:cNvSpPr/>
            <p:nvPr/>
          </p:nvSpPr>
          <p:spPr>
            <a:xfrm>
              <a:off x="6590325" y="1606625"/>
              <a:ext cx="82725" cy="209525"/>
            </a:xfrm>
            <a:custGeom>
              <a:rect b="b" l="l" r="r" t="t"/>
              <a:pathLst>
                <a:path extrusionOk="0" h="8381" w="3309">
                  <a:moveTo>
                    <a:pt x="0" y="1"/>
                  </a:moveTo>
                  <a:cubicBezTo>
                    <a:pt x="126" y="1269"/>
                    <a:pt x="844" y="8215"/>
                    <a:pt x="844" y="8215"/>
                  </a:cubicBezTo>
                  <a:cubicBezTo>
                    <a:pt x="1081" y="8337"/>
                    <a:pt x="1309" y="8381"/>
                    <a:pt x="1515" y="8381"/>
                  </a:cubicBezTo>
                  <a:cubicBezTo>
                    <a:pt x="2049" y="8381"/>
                    <a:pt x="2435" y="8085"/>
                    <a:pt x="2435" y="8085"/>
                  </a:cubicBezTo>
                  <a:cubicBezTo>
                    <a:pt x="2682" y="4754"/>
                    <a:pt x="3308" y="2445"/>
                    <a:pt x="2788" y="159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2" name="Google Shape;4912;p51"/>
            <p:cNvSpPr/>
            <p:nvPr/>
          </p:nvSpPr>
          <p:spPr>
            <a:xfrm>
              <a:off x="6699550" y="1807025"/>
              <a:ext cx="46400" cy="51150"/>
            </a:xfrm>
            <a:custGeom>
              <a:rect b="b" l="l" r="r" t="t"/>
              <a:pathLst>
                <a:path extrusionOk="0" h="2046" w="1856">
                  <a:moveTo>
                    <a:pt x="1340" y="0"/>
                  </a:moveTo>
                  <a:cubicBezTo>
                    <a:pt x="1294" y="0"/>
                    <a:pt x="1246" y="19"/>
                    <a:pt x="1194" y="62"/>
                  </a:cubicBezTo>
                  <a:cubicBezTo>
                    <a:pt x="729" y="441"/>
                    <a:pt x="1" y="1955"/>
                    <a:pt x="1" y="1955"/>
                  </a:cubicBezTo>
                  <a:cubicBezTo>
                    <a:pt x="1" y="1955"/>
                    <a:pt x="52" y="2046"/>
                    <a:pt x="260" y="2046"/>
                  </a:cubicBezTo>
                  <a:cubicBezTo>
                    <a:pt x="395" y="2046"/>
                    <a:pt x="596" y="2008"/>
                    <a:pt x="891" y="1883"/>
                  </a:cubicBezTo>
                  <a:cubicBezTo>
                    <a:pt x="1644" y="1568"/>
                    <a:pt x="1855" y="1192"/>
                    <a:pt x="1855" y="1192"/>
                  </a:cubicBezTo>
                  <a:cubicBezTo>
                    <a:pt x="1855" y="1192"/>
                    <a:pt x="1701" y="0"/>
                    <a:pt x="1340" y="0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3" name="Google Shape;4913;p51"/>
            <p:cNvSpPr/>
            <p:nvPr/>
          </p:nvSpPr>
          <p:spPr>
            <a:xfrm>
              <a:off x="6678550" y="1723825"/>
              <a:ext cx="83125" cy="115600"/>
            </a:xfrm>
            <a:custGeom>
              <a:rect b="b" l="l" r="r" t="t"/>
              <a:pathLst>
                <a:path extrusionOk="0" h="4624" w="3325">
                  <a:moveTo>
                    <a:pt x="2730" y="0"/>
                  </a:moveTo>
                  <a:lnTo>
                    <a:pt x="1259" y="52"/>
                  </a:lnTo>
                  <a:cubicBezTo>
                    <a:pt x="1259" y="52"/>
                    <a:pt x="1275" y="1265"/>
                    <a:pt x="1259" y="1581"/>
                  </a:cubicBezTo>
                  <a:cubicBezTo>
                    <a:pt x="1242" y="1895"/>
                    <a:pt x="794" y="3090"/>
                    <a:pt x="621" y="3650"/>
                  </a:cubicBezTo>
                  <a:cubicBezTo>
                    <a:pt x="446" y="4209"/>
                    <a:pt x="0" y="4228"/>
                    <a:pt x="0" y="4228"/>
                  </a:cubicBezTo>
                  <a:cubicBezTo>
                    <a:pt x="0" y="4228"/>
                    <a:pt x="574" y="4624"/>
                    <a:pt x="996" y="4624"/>
                  </a:cubicBezTo>
                  <a:cubicBezTo>
                    <a:pt x="1041" y="4624"/>
                    <a:pt x="1084" y="4619"/>
                    <a:pt x="1125" y="4609"/>
                  </a:cubicBezTo>
                  <a:cubicBezTo>
                    <a:pt x="1548" y="4508"/>
                    <a:pt x="1521" y="3893"/>
                    <a:pt x="1976" y="3277"/>
                  </a:cubicBezTo>
                  <a:cubicBezTo>
                    <a:pt x="2430" y="2662"/>
                    <a:pt x="3324" y="2536"/>
                    <a:pt x="3324" y="2536"/>
                  </a:cubicBezTo>
                  <a:cubicBezTo>
                    <a:pt x="3324" y="2536"/>
                    <a:pt x="3298" y="2247"/>
                    <a:pt x="2997" y="1823"/>
                  </a:cubicBezTo>
                  <a:cubicBezTo>
                    <a:pt x="2698" y="1398"/>
                    <a:pt x="2717" y="792"/>
                    <a:pt x="2730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4" name="Google Shape;4914;p51"/>
            <p:cNvSpPr/>
            <p:nvPr/>
          </p:nvSpPr>
          <p:spPr>
            <a:xfrm>
              <a:off x="6653925" y="1774475"/>
              <a:ext cx="112975" cy="93200"/>
            </a:xfrm>
            <a:custGeom>
              <a:rect b="b" l="l" r="r" t="t"/>
              <a:pathLst>
                <a:path extrusionOk="0" h="3728" w="4519">
                  <a:moveTo>
                    <a:pt x="3772" y="1"/>
                  </a:moveTo>
                  <a:cubicBezTo>
                    <a:pt x="3756" y="1"/>
                    <a:pt x="3740" y="1"/>
                    <a:pt x="3724" y="2"/>
                  </a:cubicBezTo>
                  <a:cubicBezTo>
                    <a:pt x="3335" y="26"/>
                    <a:pt x="2738" y="461"/>
                    <a:pt x="2539" y="911"/>
                  </a:cubicBezTo>
                  <a:cubicBezTo>
                    <a:pt x="2341" y="1363"/>
                    <a:pt x="2012" y="1996"/>
                    <a:pt x="1759" y="2138"/>
                  </a:cubicBezTo>
                  <a:cubicBezTo>
                    <a:pt x="1694" y="2174"/>
                    <a:pt x="1617" y="2188"/>
                    <a:pt x="1531" y="2188"/>
                  </a:cubicBezTo>
                  <a:cubicBezTo>
                    <a:pt x="1281" y="2188"/>
                    <a:pt x="960" y="2073"/>
                    <a:pt x="675" y="2071"/>
                  </a:cubicBezTo>
                  <a:cubicBezTo>
                    <a:pt x="672" y="2071"/>
                    <a:pt x="670" y="2071"/>
                    <a:pt x="667" y="2071"/>
                  </a:cubicBezTo>
                  <a:cubicBezTo>
                    <a:pt x="289" y="2071"/>
                    <a:pt x="21" y="2248"/>
                    <a:pt x="1" y="2523"/>
                  </a:cubicBezTo>
                  <a:lnTo>
                    <a:pt x="1592" y="3278"/>
                  </a:lnTo>
                  <a:cubicBezTo>
                    <a:pt x="1712" y="3335"/>
                    <a:pt x="1825" y="3374"/>
                    <a:pt x="1934" y="3374"/>
                  </a:cubicBezTo>
                  <a:cubicBezTo>
                    <a:pt x="2159" y="3374"/>
                    <a:pt x="2363" y="3208"/>
                    <a:pt x="2557" y="2695"/>
                  </a:cubicBezTo>
                  <a:cubicBezTo>
                    <a:pt x="2758" y="2164"/>
                    <a:pt x="2872" y="1794"/>
                    <a:pt x="3000" y="1794"/>
                  </a:cubicBezTo>
                  <a:cubicBezTo>
                    <a:pt x="3056" y="1794"/>
                    <a:pt x="3114" y="1865"/>
                    <a:pt x="3184" y="2022"/>
                  </a:cubicBezTo>
                  <a:cubicBezTo>
                    <a:pt x="3414" y="2541"/>
                    <a:pt x="3508" y="3706"/>
                    <a:pt x="3508" y="3706"/>
                  </a:cubicBezTo>
                  <a:cubicBezTo>
                    <a:pt x="3508" y="3706"/>
                    <a:pt x="3565" y="3728"/>
                    <a:pt x="3643" y="3728"/>
                  </a:cubicBezTo>
                  <a:cubicBezTo>
                    <a:pt x="3747" y="3728"/>
                    <a:pt x="3886" y="3690"/>
                    <a:pt x="3971" y="3513"/>
                  </a:cubicBezTo>
                  <a:cubicBezTo>
                    <a:pt x="3971" y="3513"/>
                    <a:pt x="3962" y="2964"/>
                    <a:pt x="4028" y="2495"/>
                  </a:cubicBezTo>
                  <a:cubicBezTo>
                    <a:pt x="4093" y="2027"/>
                    <a:pt x="4518" y="1437"/>
                    <a:pt x="4486" y="872"/>
                  </a:cubicBezTo>
                  <a:cubicBezTo>
                    <a:pt x="4455" y="329"/>
                    <a:pt x="4169" y="1"/>
                    <a:pt x="3772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5" name="Google Shape;4915;p51"/>
            <p:cNvSpPr/>
            <p:nvPr/>
          </p:nvSpPr>
          <p:spPr>
            <a:xfrm>
              <a:off x="6687900" y="1554675"/>
              <a:ext cx="84200" cy="213475"/>
            </a:xfrm>
            <a:custGeom>
              <a:rect b="b" l="l" r="r" t="t"/>
              <a:pathLst>
                <a:path extrusionOk="0" h="8539" w="3368">
                  <a:moveTo>
                    <a:pt x="1" y="0"/>
                  </a:moveTo>
                  <a:lnTo>
                    <a:pt x="1" y="0"/>
                  </a:lnTo>
                  <a:cubicBezTo>
                    <a:pt x="127" y="1269"/>
                    <a:pt x="885" y="8345"/>
                    <a:pt x="885" y="8345"/>
                  </a:cubicBezTo>
                  <a:cubicBezTo>
                    <a:pt x="1119" y="8490"/>
                    <a:pt x="1369" y="8539"/>
                    <a:pt x="1601" y="8539"/>
                  </a:cubicBezTo>
                  <a:cubicBezTo>
                    <a:pt x="2085" y="8539"/>
                    <a:pt x="2486" y="8325"/>
                    <a:pt x="2486" y="8325"/>
                  </a:cubicBezTo>
                  <a:cubicBezTo>
                    <a:pt x="2392" y="6672"/>
                    <a:pt x="3367" y="3029"/>
                    <a:pt x="2825" y="1620"/>
                  </a:cubicBezTo>
                  <a:cubicBezTo>
                    <a:pt x="2838" y="1159"/>
                    <a:pt x="2389" y="228"/>
                    <a:pt x="2389" y="228"/>
                  </a:cubicBezTo>
                  <a:lnTo>
                    <a:pt x="467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6" name="Google Shape;4916;p51"/>
            <p:cNvSpPr/>
            <p:nvPr/>
          </p:nvSpPr>
          <p:spPr>
            <a:xfrm>
              <a:off x="6841300" y="1735100"/>
              <a:ext cx="14225" cy="280275"/>
            </a:xfrm>
            <a:custGeom>
              <a:rect b="b" l="l" r="r" t="t"/>
              <a:pathLst>
                <a:path extrusionOk="0" h="11211" w="569">
                  <a:moveTo>
                    <a:pt x="284" y="1"/>
                  </a:moveTo>
                  <a:cubicBezTo>
                    <a:pt x="128" y="1"/>
                    <a:pt x="1" y="128"/>
                    <a:pt x="1" y="284"/>
                  </a:cubicBezTo>
                  <a:lnTo>
                    <a:pt x="1" y="10927"/>
                  </a:lnTo>
                  <a:cubicBezTo>
                    <a:pt x="1" y="11083"/>
                    <a:pt x="128" y="11210"/>
                    <a:pt x="284" y="11210"/>
                  </a:cubicBezTo>
                  <a:cubicBezTo>
                    <a:pt x="441" y="11210"/>
                    <a:pt x="568" y="11083"/>
                    <a:pt x="568" y="10927"/>
                  </a:cubicBezTo>
                  <a:lnTo>
                    <a:pt x="568" y="284"/>
                  </a:lnTo>
                  <a:cubicBezTo>
                    <a:pt x="568" y="128"/>
                    <a:pt x="441" y="1"/>
                    <a:pt x="284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7" name="Google Shape;4917;p51"/>
            <p:cNvSpPr/>
            <p:nvPr/>
          </p:nvSpPr>
          <p:spPr>
            <a:xfrm>
              <a:off x="6667725" y="1668400"/>
              <a:ext cx="73625" cy="247225"/>
            </a:xfrm>
            <a:custGeom>
              <a:rect b="b" l="l" r="r" t="t"/>
              <a:pathLst>
                <a:path extrusionOk="0" h="9889" w="2945">
                  <a:moveTo>
                    <a:pt x="2628" y="1"/>
                  </a:moveTo>
                  <a:cubicBezTo>
                    <a:pt x="2498" y="1"/>
                    <a:pt x="2381" y="91"/>
                    <a:pt x="2352" y="223"/>
                  </a:cubicBezTo>
                  <a:lnTo>
                    <a:pt x="38" y="9536"/>
                  </a:lnTo>
                  <a:cubicBezTo>
                    <a:pt x="0" y="9688"/>
                    <a:pt x="93" y="9842"/>
                    <a:pt x="246" y="9880"/>
                  </a:cubicBezTo>
                  <a:cubicBezTo>
                    <a:pt x="268" y="9885"/>
                    <a:pt x="290" y="9887"/>
                    <a:pt x="314" y="9888"/>
                  </a:cubicBezTo>
                  <a:cubicBezTo>
                    <a:pt x="444" y="9887"/>
                    <a:pt x="557" y="9799"/>
                    <a:pt x="589" y="9672"/>
                  </a:cubicBezTo>
                  <a:lnTo>
                    <a:pt x="2902" y="360"/>
                  </a:lnTo>
                  <a:cubicBezTo>
                    <a:pt x="2945" y="206"/>
                    <a:pt x="2852" y="47"/>
                    <a:pt x="2696" y="9"/>
                  </a:cubicBezTo>
                  <a:cubicBezTo>
                    <a:pt x="2673" y="3"/>
                    <a:pt x="2650" y="1"/>
                    <a:pt x="2628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8" name="Google Shape;4918;p51"/>
            <p:cNvSpPr/>
            <p:nvPr/>
          </p:nvSpPr>
          <p:spPr>
            <a:xfrm>
              <a:off x="6955675" y="1668775"/>
              <a:ext cx="73400" cy="246850"/>
            </a:xfrm>
            <a:custGeom>
              <a:rect b="b" l="l" r="r" t="t"/>
              <a:pathLst>
                <a:path extrusionOk="0" h="9874" w="2936">
                  <a:moveTo>
                    <a:pt x="311" y="1"/>
                  </a:moveTo>
                  <a:cubicBezTo>
                    <a:pt x="289" y="1"/>
                    <a:pt x="266" y="3"/>
                    <a:pt x="243" y="9"/>
                  </a:cubicBezTo>
                  <a:cubicBezTo>
                    <a:pt x="94" y="46"/>
                    <a:pt x="1" y="195"/>
                    <a:pt x="34" y="345"/>
                  </a:cubicBezTo>
                  <a:lnTo>
                    <a:pt x="2347" y="9657"/>
                  </a:lnTo>
                  <a:cubicBezTo>
                    <a:pt x="2379" y="9784"/>
                    <a:pt x="2491" y="9872"/>
                    <a:pt x="2622" y="9873"/>
                  </a:cubicBezTo>
                  <a:cubicBezTo>
                    <a:pt x="2645" y="9872"/>
                    <a:pt x="2667" y="9870"/>
                    <a:pt x="2691" y="9865"/>
                  </a:cubicBezTo>
                  <a:cubicBezTo>
                    <a:pt x="2842" y="9827"/>
                    <a:pt x="2935" y="9673"/>
                    <a:pt x="2897" y="9521"/>
                  </a:cubicBezTo>
                  <a:lnTo>
                    <a:pt x="584" y="208"/>
                  </a:lnTo>
                  <a:cubicBezTo>
                    <a:pt x="550" y="83"/>
                    <a:pt x="436" y="1"/>
                    <a:pt x="311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9" name="Google Shape;4919;p51"/>
            <p:cNvSpPr/>
            <p:nvPr/>
          </p:nvSpPr>
          <p:spPr>
            <a:xfrm>
              <a:off x="6634475" y="1588375"/>
              <a:ext cx="329150" cy="180900"/>
            </a:xfrm>
            <a:custGeom>
              <a:rect b="b" l="l" r="r" t="t"/>
              <a:pathLst>
                <a:path extrusionOk="0" h="7236" w="13166">
                  <a:moveTo>
                    <a:pt x="6253" y="0"/>
                  </a:moveTo>
                  <a:cubicBezTo>
                    <a:pt x="5719" y="0"/>
                    <a:pt x="5186" y="118"/>
                    <a:pt x="4779" y="353"/>
                  </a:cubicBezTo>
                  <a:lnTo>
                    <a:pt x="814" y="2641"/>
                  </a:lnTo>
                  <a:cubicBezTo>
                    <a:pt x="1" y="3111"/>
                    <a:pt x="1" y="3874"/>
                    <a:pt x="814" y="4344"/>
                  </a:cubicBezTo>
                  <a:lnTo>
                    <a:pt x="3957" y="6161"/>
                  </a:lnTo>
                  <a:cubicBezTo>
                    <a:pt x="3957" y="6161"/>
                    <a:pt x="5831" y="7236"/>
                    <a:pt x="7359" y="7236"/>
                  </a:cubicBezTo>
                  <a:cubicBezTo>
                    <a:pt x="7571" y="7236"/>
                    <a:pt x="7777" y="7215"/>
                    <a:pt x="7970" y="7167"/>
                  </a:cubicBezTo>
                  <a:cubicBezTo>
                    <a:pt x="9551" y="6780"/>
                    <a:pt x="13165" y="3493"/>
                    <a:pt x="13165" y="3493"/>
                  </a:cubicBezTo>
                  <a:lnTo>
                    <a:pt x="7727" y="353"/>
                  </a:lnTo>
                  <a:cubicBezTo>
                    <a:pt x="7319" y="118"/>
                    <a:pt x="6786" y="0"/>
                    <a:pt x="6253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0" name="Google Shape;4920;p51"/>
            <p:cNvSpPr/>
            <p:nvPr/>
          </p:nvSpPr>
          <p:spPr>
            <a:xfrm>
              <a:off x="6684975" y="1508150"/>
              <a:ext cx="233300" cy="162275"/>
            </a:xfrm>
            <a:custGeom>
              <a:rect b="b" l="l" r="r" t="t"/>
              <a:pathLst>
                <a:path extrusionOk="0" h="6491" w="9332">
                  <a:moveTo>
                    <a:pt x="1992" y="1"/>
                  </a:moveTo>
                  <a:cubicBezTo>
                    <a:pt x="1057" y="1"/>
                    <a:pt x="1" y="685"/>
                    <a:pt x="118" y="1861"/>
                  </a:cubicBezTo>
                  <a:lnTo>
                    <a:pt x="1728" y="2743"/>
                  </a:lnTo>
                  <a:lnTo>
                    <a:pt x="7770" y="6413"/>
                  </a:lnTo>
                  <a:cubicBezTo>
                    <a:pt x="7869" y="6466"/>
                    <a:pt x="7961" y="6490"/>
                    <a:pt x="8048" y="6490"/>
                  </a:cubicBezTo>
                  <a:cubicBezTo>
                    <a:pt x="9122" y="6490"/>
                    <a:pt x="9331" y="2743"/>
                    <a:pt x="9331" y="2743"/>
                  </a:cubicBezTo>
                  <a:cubicBezTo>
                    <a:pt x="9331" y="2743"/>
                    <a:pt x="3477" y="429"/>
                    <a:pt x="2563" y="96"/>
                  </a:cubicBezTo>
                  <a:cubicBezTo>
                    <a:pt x="2387" y="32"/>
                    <a:pt x="2192" y="1"/>
                    <a:pt x="1992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1" name="Google Shape;4921;p51"/>
            <p:cNvSpPr/>
            <p:nvPr/>
          </p:nvSpPr>
          <p:spPr>
            <a:xfrm>
              <a:off x="6587400" y="1560125"/>
              <a:ext cx="395325" cy="172075"/>
            </a:xfrm>
            <a:custGeom>
              <a:rect b="b" l="l" r="r" t="t"/>
              <a:pathLst>
                <a:path extrusionOk="0" h="6883" w="15813">
                  <a:moveTo>
                    <a:pt x="1993" y="0"/>
                  </a:moveTo>
                  <a:cubicBezTo>
                    <a:pt x="1057" y="0"/>
                    <a:pt x="0" y="684"/>
                    <a:pt x="117" y="1861"/>
                  </a:cubicBezTo>
                  <a:lnTo>
                    <a:pt x="2905" y="3458"/>
                  </a:lnTo>
                  <a:lnTo>
                    <a:pt x="7770" y="6412"/>
                  </a:lnTo>
                  <a:cubicBezTo>
                    <a:pt x="8365" y="6732"/>
                    <a:pt x="9021" y="6883"/>
                    <a:pt x="9718" y="6883"/>
                  </a:cubicBezTo>
                  <a:cubicBezTo>
                    <a:pt x="10564" y="6883"/>
                    <a:pt x="11472" y="6661"/>
                    <a:pt x="12409" y="6250"/>
                  </a:cubicBezTo>
                  <a:cubicBezTo>
                    <a:pt x="14118" y="5499"/>
                    <a:pt x="15813" y="4351"/>
                    <a:pt x="15338" y="2182"/>
                  </a:cubicBezTo>
                  <a:lnTo>
                    <a:pt x="15338" y="2182"/>
                  </a:lnTo>
                  <a:lnTo>
                    <a:pt x="9331" y="2743"/>
                  </a:lnTo>
                  <a:cubicBezTo>
                    <a:pt x="9331" y="2743"/>
                    <a:pt x="3476" y="428"/>
                    <a:pt x="2563" y="96"/>
                  </a:cubicBezTo>
                  <a:cubicBezTo>
                    <a:pt x="2387" y="31"/>
                    <a:pt x="2192" y="0"/>
                    <a:pt x="1993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2" name="Google Shape;4922;p51"/>
            <p:cNvSpPr/>
            <p:nvPr/>
          </p:nvSpPr>
          <p:spPr>
            <a:xfrm>
              <a:off x="6584625" y="1527950"/>
              <a:ext cx="285300" cy="100775"/>
            </a:xfrm>
            <a:custGeom>
              <a:rect b="b" l="l" r="r" t="t"/>
              <a:pathLst>
                <a:path extrusionOk="0" h="4031" w="11412">
                  <a:moveTo>
                    <a:pt x="11411" y="0"/>
                  </a:moveTo>
                  <a:lnTo>
                    <a:pt x="1" y="1046"/>
                  </a:lnTo>
                  <a:cubicBezTo>
                    <a:pt x="1" y="1212"/>
                    <a:pt x="90" y="1367"/>
                    <a:pt x="235" y="1450"/>
                  </a:cubicBezTo>
                  <a:lnTo>
                    <a:pt x="4598" y="3968"/>
                  </a:lnTo>
                  <a:cubicBezTo>
                    <a:pt x="4669" y="4010"/>
                    <a:pt x="4750" y="4031"/>
                    <a:pt x="4830" y="4031"/>
                  </a:cubicBezTo>
                  <a:cubicBezTo>
                    <a:pt x="4910" y="4031"/>
                    <a:pt x="4991" y="4010"/>
                    <a:pt x="5063" y="3968"/>
                  </a:cubicBezTo>
                  <a:lnTo>
                    <a:pt x="11179" y="438"/>
                  </a:lnTo>
                  <a:cubicBezTo>
                    <a:pt x="11323" y="355"/>
                    <a:pt x="11411" y="202"/>
                    <a:pt x="11411" y="36"/>
                  </a:cubicBezTo>
                  <a:lnTo>
                    <a:pt x="11411" y="0"/>
                  </a:ln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3" name="Google Shape;4923;p51"/>
            <p:cNvSpPr/>
            <p:nvPr/>
          </p:nvSpPr>
          <p:spPr>
            <a:xfrm>
              <a:off x="6728725" y="1544175"/>
              <a:ext cx="119425" cy="70100"/>
            </a:xfrm>
            <a:custGeom>
              <a:rect b="b" l="l" r="r" t="t"/>
              <a:pathLst>
                <a:path extrusionOk="0" h="2804" w="4777">
                  <a:moveTo>
                    <a:pt x="4748" y="1"/>
                  </a:moveTo>
                  <a:cubicBezTo>
                    <a:pt x="4739" y="1"/>
                    <a:pt x="4728" y="4"/>
                    <a:pt x="4716" y="11"/>
                  </a:cubicBezTo>
                  <a:lnTo>
                    <a:pt x="58" y="2688"/>
                  </a:lnTo>
                  <a:cubicBezTo>
                    <a:pt x="27" y="2707"/>
                    <a:pt x="1" y="2745"/>
                    <a:pt x="1" y="2774"/>
                  </a:cubicBezTo>
                  <a:cubicBezTo>
                    <a:pt x="1" y="2793"/>
                    <a:pt x="12" y="2803"/>
                    <a:pt x="28" y="2803"/>
                  </a:cubicBezTo>
                  <a:cubicBezTo>
                    <a:pt x="36" y="2803"/>
                    <a:pt x="47" y="2800"/>
                    <a:pt x="58" y="2793"/>
                  </a:cubicBezTo>
                  <a:lnTo>
                    <a:pt x="4719" y="115"/>
                  </a:lnTo>
                  <a:cubicBezTo>
                    <a:pt x="4751" y="96"/>
                    <a:pt x="4776" y="57"/>
                    <a:pt x="4775" y="29"/>
                  </a:cubicBezTo>
                  <a:cubicBezTo>
                    <a:pt x="4775" y="10"/>
                    <a:pt x="4764" y="1"/>
                    <a:pt x="4748" y="1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4" name="Google Shape;4924;p51"/>
            <p:cNvSpPr/>
            <p:nvPr/>
          </p:nvSpPr>
          <p:spPr>
            <a:xfrm>
              <a:off x="6584625" y="1554100"/>
              <a:ext cx="120775" cy="74625"/>
            </a:xfrm>
            <a:custGeom>
              <a:rect b="b" l="l" r="r" t="t"/>
              <a:pathLst>
                <a:path extrusionOk="0" h="2985" w="4831">
                  <a:moveTo>
                    <a:pt x="1" y="0"/>
                  </a:moveTo>
                  <a:cubicBezTo>
                    <a:pt x="1" y="166"/>
                    <a:pt x="90" y="321"/>
                    <a:pt x="235" y="404"/>
                  </a:cubicBezTo>
                  <a:lnTo>
                    <a:pt x="4598" y="2922"/>
                  </a:lnTo>
                  <a:cubicBezTo>
                    <a:pt x="4668" y="2964"/>
                    <a:pt x="4748" y="2985"/>
                    <a:pt x="4830" y="2985"/>
                  </a:cubicBezTo>
                  <a:lnTo>
                    <a:pt x="4830" y="0"/>
                  </a:ln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5" name="Google Shape;4925;p51"/>
            <p:cNvSpPr/>
            <p:nvPr/>
          </p:nvSpPr>
          <p:spPr>
            <a:xfrm>
              <a:off x="6696225" y="1617875"/>
              <a:ext cx="18275" cy="10850"/>
            </a:xfrm>
            <a:custGeom>
              <a:rect b="b" l="l" r="r" t="t"/>
              <a:pathLst>
                <a:path extrusionOk="0" h="434" w="731">
                  <a:moveTo>
                    <a:pt x="1" y="1"/>
                  </a:moveTo>
                  <a:lnTo>
                    <a:pt x="1" y="296"/>
                  </a:lnTo>
                  <a:lnTo>
                    <a:pt x="134" y="371"/>
                  </a:lnTo>
                  <a:cubicBezTo>
                    <a:pt x="205" y="413"/>
                    <a:pt x="286" y="434"/>
                    <a:pt x="366" y="434"/>
                  </a:cubicBezTo>
                  <a:cubicBezTo>
                    <a:pt x="446" y="434"/>
                    <a:pt x="527" y="413"/>
                    <a:pt x="599" y="371"/>
                  </a:cubicBezTo>
                  <a:lnTo>
                    <a:pt x="731" y="296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B7D6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6" name="Google Shape;4926;p51"/>
            <p:cNvSpPr/>
            <p:nvPr/>
          </p:nvSpPr>
          <p:spPr>
            <a:xfrm>
              <a:off x="6584625" y="1457850"/>
              <a:ext cx="285825" cy="164700"/>
            </a:xfrm>
            <a:custGeom>
              <a:rect b="b" l="l" r="r" t="t"/>
              <a:pathLst>
                <a:path extrusionOk="0" h="6588" w="11433">
                  <a:moveTo>
                    <a:pt x="6670" y="1"/>
                  </a:moveTo>
                  <a:lnTo>
                    <a:pt x="1" y="3851"/>
                  </a:lnTo>
                  <a:lnTo>
                    <a:pt x="4666" y="6544"/>
                  </a:lnTo>
                  <a:cubicBezTo>
                    <a:pt x="4717" y="6573"/>
                    <a:pt x="4774" y="6588"/>
                    <a:pt x="4830" y="6588"/>
                  </a:cubicBezTo>
                  <a:cubicBezTo>
                    <a:pt x="4887" y="6588"/>
                    <a:pt x="4943" y="6573"/>
                    <a:pt x="4994" y="6544"/>
                  </a:cubicBezTo>
                  <a:lnTo>
                    <a:pt x="11351" y="2874"/>
                  </a:lnTo>
                  <a:cubicBezTo>
                    <a:pt x="11432" y="2827"/>
                    <a:pt x="11432" y="2752"/>
                    <a:pt x="11351" y="2704"/>
                  </a:cubicBezTo>
                  <a:lnTo>
                    <a:pt x="6670" y="1"/>
                  </a:lnTo>
                  <a:close/>
                </a:path>
              </a:pathLst>
            </a:custGeom>
            <a:solidFill>
              <a:srgbClr val="EFF6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7" name="Google Shape;4927;p51"/>
            <p:cNvSpPr/>
            <p:nvPr/>
          </p:nvSpPr>
          <p:spPr>
            <a:xfrm>
              <a:off x="6599225" y="1466200"/>
              <a:ext cx="155925" cy="89875"/>
            </a:xfrm>
            <a:custGeom>
              <a:rect b="b" l="l" r="r" t="t"/>
              <a:pathLst>
                <a:path extrusionOk="0" h="3595" w="6237">
                  <a:moveTo>
                    <a:pt x="5996" y="1"/>
                  </a:moveTo>
                  <a:cubicBezTo>
                    <a:pt x="5980" y="1"/>
                    <a:pt x="5963" y="5"/>
                    <a:pt x="5948" y="13"/>
                  </a:cubicBezTo>
                  <a:lnTo>
                    <a:pt x="27" y="3430"/>
                  </a:lnTo>
                  <a:cubicBezTo>
                    <a:pt x="0" y="3446"/>
                    <a:pt x="0" y="3472"/>
                    <a:pt x="27" y="3487"/>
                  </a:cubicBezTo>
                  <a:lnTo>
                    <a:pt x="191" y="3582"/>
                  </a:lnTo>
                  <a:cubicBezTo>
                    <a:pt x="206" y="3590"/>
                    <a:pt x="223" y="3594"/>
                    <a:pt x="240" y="3594"/>
                  </a:cubicBezTo>
                  <a:cubicBezTo>
                    <a:pt x="257" y="3594"/>
                    <a:pt x="274" y="3590"/>
                    <a:pt x="289" y="3582"/>
                  </a:cubicBezTo>
                  <a:lnTo>
                    <a:pt x="6210" y="164"/>
                  </a:lnTo>
                  <a:cubicBezTo>
                    <a:pt x="6236" y="148"/>
                    <a:pt x="6236" y="123"/>
                    <a:pt x="6210" y="107"/>
                  </a:cubicBezTo>
                  <a:lnTo>
                    <a:pt x="6046" y="13"/>
                  </a:lnTo>
                  <a:cubicBezTo>
                    <a:pt x="6030" y="5"/>
                    <a:pt x="6013" y="1"/>
                    <a:pt x="5996" y="1"/>
                  </a:cubicBezTo>
                  <a:close/>
                </a:path>
              </a:pathLst>
            </a:custGeom>
            <a:solidFill>
              <a:srgbClr val="D2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8" name="Google Shape;4928;p51"/>
            <p:cNvSpPr/>
            <p:nvPr/>
          </p:nvSpPr>
          <p:spPr>
            <a:xfrm>
              <a:off x="6722625" y="1537525"/>
              <a:ext cx="80475" cy="46475"/>
            </a:xfrm>
            <a:custGeom>
              <a:rect b="b" l="l" r="r" t="t"/>
              <a:pathLst>
                <a:path extrusionOk="0" h="1859" w="3219">
                  <a:moveTo>
                    <a:pt x="2069" y="0"/>
                  </a:moveTo>
                  <a:lnTo>
                    <a:pt x="0" y="1194"/>
                  </a:lnTo>
                  <a:lnTo>
                    <a:pt x="32" y="1212"/>
                  </a:lnTo>
                  <a:lnTo>
                    <a:pt x="1150" y="1858"/>
                  </a:lnTo>
                  <a:lnTo>
                    <a:pt x="3188" y="681"/>
                  </a:lnTo>
                  <a:lnTo>
                    <a:pt x="3219" y="663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97C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9" name="Google Shape;4929;p51"/>
            <p:cNvSpPr/>
            <p:nvPr/>
          </p:nvSpPr>
          <p:spPr>
            <a:xfrm>
              <a:off x="6723400" y="1538425"/>
              <a:ext cx="78925" cy="45575"/>
            </a:xfrm>
            <a:custGeom>
              <a:rect b="b" l="l" r="r" t="t"/>
              <a:pathLst>
                <a:path extrusionOk="0" h="1823" w="3157">
                  <a:moveTo>
                    <a:pt x="2039" y="1"/>
                  </a:moveTo>
                  <a:lnTo>
                    <a:pt x="1" y="1176"/>
                  </a:lnTo>
                  <a:lnTo>
                    <a:pt x="1119" y="1822"/>
                  </a:lnTo>
                  <a:lnTo>
                    <a:pt x="3157" y="645"/>
                  </a:lnTo>
                  <a:lnTo>
                    <a:pt x="2039" y="1"/>
                  </a:lnTo>
                  <a:close/>
                </a:path>
              </a:pathLst>
            </a:custGeom>
            <a:solidFill>
              <a:srgbClr val="D2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0" name="Google Shape;4930;p51"/>
            <p:cNvSpPr/>
            <p:nvPr/>
          </p:nvSpPr>
          <p:spPr>
            <a:xfrm>
              <a:off x="6749400" y="1538425"/>
              <a:ext cx="52925" cy="45575"/>
            </a:xfrm>
            <a:custGeom>
              <a:rect b="b" l="l" r="r" t="t"/>
              <a:pathLst>
                <a:path extrusionOk="0" h="1823" w="2117">
                  <a:moveTo>
                    <a:pt x="999" y="1"/>
                  </a:moveTo>
                  <a:lnTo>
                    <a:pt x="833" y="96"/>
                  </a:lnTo>
                  <a:cubicBezTo>
                    <a:pt x="1122" y="254"/>
                    <a:pt x="1242" y="1044"/>
                    <a:pt x="1" y="1777"/>
                  </a:cubicBezTo>
                  <a:lnTo>
                    <a:pt x="79" y="1822"/>
                  </a:lnTo>
                  <a:lnTo>
                    <a:pt x="2117" y="645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1" name="Google Shape;4931;p51"/>
            <p:cNvSpPr/>
            <p:nvPr/>
          </p:nvSpPr>
          <p:spPr>
            <a:xfrm>
              <a:off x="6610700" y="1473475"/>
              <a:ext cx="202975" cy="117025"/>
            </a:xfrm>
            <a:custGeom>
              <a:rect b="b" l="l" r="r" t="t"/>
              <a:pathLst>
                <a:path extrusionOk="0" h="4681" w="8119">
                  <a:moveTo>
                    <a:pt x="5951" y="1"/>
                  </a:moveTo>
                  <a:cubicBezTo>
                    <a:pt x="5934" y="1"/>
                    <a:pt x="5918" y="5"/>
                    <a:pt x="5902" y="13"/>
                  </a:cubicBezTo>
                  <a:lnTo>
                    <a:pt x="27" y="3406"/>
                  </a:lnTo>
                  <a:cubicBezTo>
                    <a:pt x="0" y="3421"/>
                    <a:pt x="0" y="3447"/>
                    <a:pt x="27" y="3462"/>
                  </a:cubicBezTo>
                  <a:lnTo>
                    <a:pt x="29" y="3464"/>
                  </a:lnTo>
                  <a:lnTo>
                    <a:pt x="2114" y="4669"/>
                  </a:lnTo>
                  <a:cubicBezTo>
                    <a:pt x="2129" y="4677"/>
                    <a:pt x="2146" y="4680"/>
                    <a:pt x="2163" y="4680"/>
                  </a:cubicBezTo>
                  <a:cubicBezTo>
                    <a:pt x="2180" y="4680"/>
                    <a:pt x="2197" y="4677"/>
                    <a:pt x="2213" y="4669"/>
                  </a:cubicBezTo>
                  <a:lnTo>
                    <a:pt x="8089" y="1279"/>
                  </a:lnTo>
                  <a:lnTo>
                    <a:pt x="8091" y="1279"/>
                  </a:lnTo>
                  <a:cubicBezTo>
                    <a:pt x="8119" y="1263"/>
                    <a:pt x="8119" y="1237"/>
                    <a:pt x="8091" y="1220"/>
                  </a:cubicBezTo>
                  <a:lnTo>
                    <a:pt x="6000" y="13"/>
                  </a:lnTo>
                  <a:cubicBezTo>
                    <a:pt x="5984" y="5"/>
                    <a:pt x="5967" y="1"/>
                    <a:pt x="5951" y="1"/>
                  </a:cubicBezTo>
                  <a:close/>
                </a:path>
              </a:pathLst>
            </a:custGeom>
            <a:solidFill>
              <a:srgbClr val="97C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2" name="Google Shape;4932;p51"/>
            <p:cNvSpPr/>
            <p:nvPr/>
          </p:nvSpPr>
          <p:spPr>
            <a:xfrm>
              <a:off x="6611275" y="1558575"/>
              <a:ext cx="225" cy="125"/>
            </a:xfrm>
            <a:custGeom>
              <a:rect b="b" l="l" r="r" t="t"/>
              <a:pathLst>
                <a:path extrusionOk="0" h="5" w="9">
                  <a:moveTo>
                    <a:pt x="9" y="1"/>
                  </a:moveTo>
                  <a:lnTo>
                    <a:pt x="4" y="2"/>
                  </a:lnTo>
                  <a:cubicBezTo>
                    <a:pt x="3" y="3"/>
                    <a:pt x="3" y="3"/>
                    <a:pt x="2" y="4"/>
                  </a:cubicBezTo>
                  <a:lnTo>
                    <a:pt x="2" y="4"/>
                  </a:lnTo>
                  <a:lnTo>
                    <a:pt x="9" y="1"/>
                  </a:lnTo>
                  <a:close/>
                  <a:moveTo>
                    <a:pt x="2" y="4"/>
                  </a:moveTo>
                  <a:lnTo>
                    <a:pt x="0" y="5"/>
                  </a:lnTo>
                  <a:cubicBezTo>
                    <a:pt x="1" y="5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97C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3" name="Google Shape;4933;p51"/>
            <p:cNvSpPr/>
            <p:nvPr/>
          </p:nvSpPr>
          <p:spPr>
            <a:xfrm>
              <a:off x="6611425" y="1474925"/>
              <a:ext cx="201525" cy="115575"/>
            </a:xfrm>
            <a:custGeom>
              <a:rect b="b" l="l" r="r" t="t"/>
              <a:pathLst>
                <a:path extrusionOk="0" h="4623" w="8061">
                  <a:moveTo>
                    <a:pt x="5922" y="0"/>
                  </a:moveTo>
                  <a:cubicBezTo>
                    <a:pt x="5905" y="0"/>
                    <a:pt x="5889" y="4"/>
                    <a:pt x="5873" y="12"/>
                  </a:cubicBezTo>
                  <a:lnTo>
                    <a:pt x="0" y="3406"/>
                  </a:lnTo>
                  <a:lnTo>
                    <a:pt x="2085" y="4611"/>
                  </a:lnTo>
                  <a:cubicBezTo>
                    <a:pt x="2100" y="4619"/>
                    <a:pt x="2117" y="4622"/>
                    <a:pt x="2134" y="4622"/>
                  </a:cubicBezTo>
                  <a:cubicBezTo>
                    <a:pt x="2151" y="4622"/>
                    <a:pt x="2168" y="4619"/>
                    <a:pt x="2184" y="4611"/>
                  </a:cubicBezTo>
                  <a:lnTo>
                    <a:pt x="8060" y="1221"/>
                  </a:lnTo>
                  <a:lnTo>
                    <a:pt x="5971" y="12"/>
                  </a:lnTo>
                  <a:cubicBezTo>
                    <a:pt x="5955" y="4"/>
                    <a:pt x="5938" y="0"/>
                    <a:pt x="5922" y="0"/>
                  </a:cubicBez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4" name="Google Shape;4934;p51"/>
            <p:cNvSpPr/>
            <p:nvPr/>
          </p:nvSpPr>
          <p:spPr>
            <a:xfrm>
              <a:off x="6578925" y="1321575"/>
              <a:ext cx="172475" cy="232550"/>
            </a:xfrm>
            <a:custGeom>
              <a:rect b="b" l="l" r="r" t="t"/>
              <a:pathLst>
                <a:path extrusionOk="0" h="9302" w="6899">
                  <a:moveTo>
                    <a:pt x="6560" y="0"/>
                  </a:moveTo>
                  <a:cubicBezTo>
                    <a:pt x="6481" y="0"/>
                    <a:pt x="6401" y="21"/>
                    <a:pt x="6330" y="62"/>
                  </a:cubicBezTo>
                  <a:lnTo>
                    <a:pt x="230" y="3585"/>
                  </a:lnTo>
                  <a:cubicBezTo>
                    <a:pt x="87" y="3667"/>
                    <a:pt x="0" y="3818"/>
                    <a:pt x="0" y="3984"/>
                  </a:cubicBezTo>
                  <a:lnTo>
                    <a:pt x="0" y="8904"/>
                  </a:lnTo>
                  <a:cubicBezTo>
                    <a:pt x="42" y="9158"/>
                    <a:pt x="87" y="9219"/>
                    <a:pt x="229" y="9301"/>
                  </a:cubicBezTo>
                  <a:lnTo>
                    <a:pt x="6898" y="5452"/>
                  </a:lnTo>
                  <a:lnTo>
                    <a:pt x="6898" y="207"/>
                  </a:lnTo>
                  <a:lnTo>
                    <a:pt x="6847" y="90"/>
                  </a:lnTo>
                  <a:lnTo>
                    <a:pt x="6790" y="62"/>
                  </a:lnTo>
                  <a:cubicBezTo>
                    <a:pt x="6719" y="21"/>
                    <a:pt x="6640" y="0"/>
                    <a:pt x="6560" y="0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5" name="Google Shape;4935;p51"/>
            <p:cNvSpPr/>
            <p:nvPr/>
          </p:nvSpPr>
          <p:spPr>
            <a:xfrm>
              <a:off x="6580300" y="1321575"/>
              <a:ext cx="171100" cy="105500"/>
            </a:xfrm>
            <a:custGeom>
              <a:rect b="b" l="l" r="r" t="t"/>
              <a:pathLst>
                <a:path extrusionOk="0" h="4220" w="6844">
                  <a:moveTo>
                    <a:pt x="6506" y="0"/>
                  </a:moveTo>
                  <a:cubicBezTo>
                    <a:pt x="6427" y="0"/>
                    <a:pt x="6347" y="21"/>
                    <a:pt x="6275" y="62"/>
                  </a:cubicBezTo>
                  <a:lnTo>
                    <a:pt x="175" y="3585"/>
                  </a:lnTo>
                  <a:cubicBezTo>
                    <a:pt x="100" y="3628"/>
                    <a:pt x="39" y="3691"/>
                    <a:pt x="0" y="3767"/>
                  </a:cubicBezTo>
                  <a:lnTo>
                    <a:pt x="787" y="4220"/>
                  </a:lnTo>
                  <a:lnTo>
                    <a:pt x="6843" y="381"/>
                  </a:lnTo>
                  <a:lnTo>
                    <a:pt x="6843" y="207"/>
                  </a:lnTo>
                  <a:lnTo>
                    <a:pt x="6792" y="90"/>
                  </a:lnTo>
                  <a:lnTo>
                    <a:pt x="6735" y="62"/>
                  </a:lnTo>
                  <a:cubicBezTo>
                    <a:pt x="6664" y="21"/>
                    <a:pt x="6585" y="0"/>
                    <a:pt x="6506" y="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6" name="Google Shape;4936;p51"/>
            <p:cNvSpPr/>
            <p:nvPr/>
          </p:nvSpPr>
          <p:spPr>
            <a:xfrm>
              <a:off x="6578875" y="1408975"/>
              <a:ext cx="22275" cy="23950"/>
            </a:xfrm>
            <a:custGeom>
              <a:rect b="b" l="l" r="r" t="t"/>
              <a:pathLst>
                <a:path extrusionOk="0" h="958" w="891">
                  <a:moveTo>
                    <a:pt x="384" y="1"/>
                  </a:moveTo>
                  <a:lnTo>
                    <a:pt x="221" y="95"/>
                  </a:lnTo>
                  <a:cubicBezTo>
                    <a:pt x="85" y="179"/>
                    <a:pt x="1" y="327"/>
                    <a:pt x="1" y="488"/>
                  </a:cubicBezTo>
                  <a:lnTo>
                    <a:pt x="1" y="729"/>
                  </a:lnTo>
                  <a:lnTo>
                    <a:pt x="396" y="957"/>
                  </a:lnTo>
                  <a:lnTo>
                    <a:pt x="890" y="292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B7D6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7" name="Google Shape;4937;p51"/>
            <p:cNvSpPr/>
            <p:nvPr/>
          </p:nvSpPr>
          <p:spPr>
            <a:xfrm>
              <a:off x="6584625" y="1323450"/>
              <a:ext cx="166775" cy="230675"/>
            </a:xfrm>
            <a:custGeom>
              <a:rect b="b" l="l" r="r" t="t"/>
              <a:pathLst>
                <a:path extrusionOk="0" h="9227" w="6671">
                  <a:moveTo>
                    <a:pt x="6567" y="1"/>
                  </a:moveTo>
                  <a:cubicBezTo>
                    <a:pt x="6550" y="1"/>
                    <a:pt x="6532" y="5"/>
                    <a:pt x="6516" y="15"/>
                  </a:cubicBezTo>
                  <a:lnTo>
                    <a:pt x="112" y="3712"/>
                  </a:lnTo>
                  <a:cubicBezTo>
                    <a:pt x="44" y="3751"/>
                    <a:pt x="1" y="3824"/>
                    <a:pt x="1" y="3905"/>
                  </a:cubicBezTo>
                  <a:lnTo>
                    <a:pt x="1" y="9226"/>
                  </a:lnTo>
                  <a:lnTo>
                    <a:pt x="6670" y="5377"/>
                  </a:lnTo>
                  <a:lnTo>
                    <a:pt x="6670" y="103"/>
                  </a:lnTo>
                  <a:cubicBezTo>
                    <a:pt x="6669" y="43"/>
                    <a:pt x="6620" y="1"/>
                    <a:pt x="6567" y="1"/>
                  </a:cubicBezTo>
                  <a:close/>
                </a:path>
              </a:pathLst>
            </a:custGeom>
            <a:solidFill>
              <a:srgbClr val="DCE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8" name="Google Shape;4938;p51"/>
            <p:cNvSpPr/>
            <p:nvPr/>
          </p:nvSpPr>
          <p:spPr>
            <a:xfrm>
              <a:off x="6584625" y="1323450"/>
              <a:ext cx="166775" cy="230675"/>
            </a:xfrm>
            <a:custGeom>
              <a:rect b="b" l="l" r="r" t="t"/>
              <a:pathLst>
                <a:path extrusionOk="0" h="9227" w="6671">
                  <a:moveTo>
                    <a:pt x="6567" y="1"/>
                  </a:moveTo>
                  <a:cubicBezTo>
                    <a:pt x="6550" y="1"/>
                    <a:pt x="6532" y="5"/>
                    <a:pt x="6516" y="15"/>
                  </a:cubicBezTo>
                  <a:lnTo>
                    <a:pt x="112" y="3712"/>
                  </a:lnTo>
                  <a:cubicBezTo>
                    <a:pt x="44" y="3751"/>
                    <a:pt x="1" y="3824"/>
                    <a:pt x="1" y="3905"/>
                  </a:cubicBezTo>
                  <a:lnTo>
                    <a:pt x="1" y="9226"/>
                  </a:lnTo>
                  <a:lnTo>
                    <a:pt x="6670" y="5377"/>
                  </a:lnTo>
                  <a:lnTo>
                    <a:pt x="6670" y="103"/>
                  </a:lnTo>
                  <a:cubicBezTo>
                    <a:pt x="6669" y="43"/>
                    <a:pt x="6620" y="1"/>
                    <a:pt x="6567" y="1"/>
                  </a:cubicBezTo>
                  <a:close/>
                </a:path>
              </a:pathLst>
            </a:custGeom>
            <a:solidFill>
              <a:srgbClr val="DCE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9" name="Google Shape;4939;p51"/>
            <p:cNvSpPr/>
            <p:nvPr/>
          </p:nvSpPr>
          <p:spPr>
            <a:xfrm>
              <a:off x="6586600" y="1323450"/>
              <a:ext cx="164800" cy="229525"/>
            </a:xfrm>
            <a:custGeom>
              <a:rect b="b" l="l" r="r" t="t"/>
              <a:pathLst>
                <a:path extrusionOk="0" h="9181" w="6592">
                  <a:moveTo>
                    <a:pt x="6489" y="1"/>
                  </a:moveTo>
                  <a:cubicBezTo>
                    <a:pt x="6472" y="1"/>
                    <a:pt x="6454" y="5"/>
                    <a:pt x="6437" y="15"/>
                  </a:cubicBezTo>
                  <a:lnTo>
                    <a:pt x="5694" y="443"/>
                  </a:lnTo>
                  <a:lnTo>
                    <a:pt x="5462" y="575"/>
                  </a:lnTo>
                  <a:cubicBezTo>
                    <a:pt x="5462" y="1890"/>
                    <a:pt x="5342" y="5255"/>
                    <a:pt x="0" y="8382"/>
                  </a:cubicBezTo>
                  <a:lnTo>
                    <a:pt x="0" y="9181"/>
                  </a:lnTo>
                  <a:lnTo>
                    <a:pt x="6591" y="5375"/>
                  </a:lnTo>
                  <a:lnTo>
                    <a:pt x="6591" y="103"/>
                  </a:lnTo>
                  <a:cubicBezTo>
                    <a:pt x="6590" y="43"/>
                    <a:pt x="6542" y="1"/>
                    <a:pt x="6489" y="1"/>
                  </a:cubicBezTo>
                  <a:close/>
                </a:path>
              </a:pathLst>
            </a:custGeom>
            <a:solidFill>
              <a:srgbClr val="94C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0" name="Google Shape;4940;p51"/>
            <p:cNvSpPr/>
            <p:nvPr/>
          </p:nvSpPr>
          <p:spPr>
            <a:xfrm>
              <a:off x="6584625" y="1453075"/>
              <a:ext cx="166775" cy="101050"/>
            </a:xfrm>
            <a:custGeom>
              <a:rect b="b" l="l" r="r" t="t"/>
              <a:pathLst>
                <a:path extrusionOk="0" h="4042" w="6671">
                  <a:moveTo>
                    <a:pt x="6670" y="1"/>
                  </a:moveTo>
                  <a:lnTo>
                    <a:pt x="1" y="3852"/>
                  </a:lnTo>
                  <a:lnTo>
                    <a:pt x="1" y="4041"/>
                  </a:lnTo>
                  <a:lnTo>
                    <a:pt x="6670" y="192"/>
                  </a:lnTo>
                  <a:lnTo>
                    <a:pt x="6670" y="1"/>
                  </a:lnTo>
                  <a:close/>
                </a:path>
              </a:pathLst>
            </a:custGeom>
            <a:solidFill>
              <a:srgbClr val="94C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1" name="Google Shape;4941;p51"/>
            <p:cNvSpPr/>
            <p:nvPr/>
          </p:nvSpPr>
          <p:spPr>
            <a:xfrm>
              <a:off x="6745000" y="1330650"/>
              <a:ext cx="2025" cy="120225"/>
            </a:xfrm>
            <a:custGeom>
              <a:rect b="b" l="l" r="r" t="t"/>
              <a:pathLst>
                <a:path extrusionOk="0" h="4809" w="81">
                  <a:moveTo>
                    <a:pt x="80" y="1"/>
                  </a:moveTo>
                  <a:lnTo>
                    <a:pt x="1" y="47"/>
                  </a:lnTo>
                  <a:lnTo>
                    <a:pt x="1" y="4768"/>
                  </a:lnTo>
                  <a:lnTo>
                    <a:pt x="80" y="4808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1E37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2" name="Google Shape;4942;p51"/>
            <p:cNvSpPr/>
            <p:nvPr/>
          </p:nvSpPr>
          <p:spPr>
            <a:xfrm>
              <a:off x="6590025" y="1331825"/>
              <a:ext cx="155000" cy="207300"/>
            </a:xfrm>
            <a:custGeom>
              <a:rect b="b" l="l" r="r" t="t"/>
              <a:pathLst>
                <a:path extrusionOk="0" h="8292" w="6200">
                  <a:moveTo>
                    <a:pt x="6200" y="0"/>
                  </a:moveTo>
                  <a:lnTo>
                    <a:pt x="0" y="3581"/>
                  </a:lnTo>
                  <a:lnTo>
                    <a:pt x="0" y="8292"/>
                  </a:lnTo>
                  <a:lnTo>
                    <a:pt x="6200" y="4721"/>
                  </a:lnTo>
                  <a:lnTo>
                    <a:pt x="6200" y="0"/>
                  </a:ln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3" name="Google Shape;4943;p51"/>
            <p:cNvSpPr/>
            <p:nvPr/>
          </p:nvSpPr>
          <p:spPr>
            <a:xfrm>
              <a:off x="6590025" y="1449850"/>
              <a:ext cx="157000" cy="91625"/>
            </a:xfrm>
            <a:custGeom>
              <a:rect b="b" l="l" r="r" t="t"/>
              <a:pathLst>
                <a:path extrusionOk="0" h="3665" w="6280">
                  <a:moveTo>
                    <a:pt x="6200" y="0"/>
                  </a:moveTo>
                  <a:lnTo>
                    <a:pt x="0" y="3571"/>
                  </a:lnTo>
                  <a:lnTo>
                    <a:pt x="0" y="3665"/>
                  </a:lnTo>
                  <a:lnTo>
                    <a:pt x="6279" y="40"/>
                  </a:lnTo>
                  <a:lnTo>
                    <a:pt x="6200" y="0"/>
                  </a:lnTo>
                  <a:close/>
                </a:path>
              </a:pathLst>
            </a:custGeom>
            <a:solidFill>
              <a:srgbClr val="031F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4" name="Google Shape;4944;p51"/>
            <p:cNvSpPr/>
            <p:nvPr/>
          </p:nvSpPr>
          <p:spPr>
            <a:xfrm>
              <a:off x="6590025" y="1331825"/>
              <a:ext cx="155000" cy="207300"/>
            </a:xfrm>
            <a:custGeom>
              <a:rect b="b" l="l" r="r" t="t"/>
              <a:pathLst>
                <a:path extrusionOk="0" h="8292" w="6200">
                  <a:moveTo>
                    <a:pt x="6200" y="0"/>
                  </a:moveTo>
                  <a:lnTo>
                    <a:pt x="5323" y="507"/>
                  </a:lnTo>
                  <a:cubicBezTo>
                    <a:pt x="5291" y="1956"/>
                    <a:pt x="4882" y="5056"/>
                    <a:pt x="0" y="7966"/>
                  </a:cubicBezTo>
                  <a:lnTo>
                    <a:pt x="0" y="8292"/>
                  </a:lnTo>
                  <a:lnTo>
                    <a:pt x="6200" y="4722"/>
                  </a:lnTo>
                  <a:lnTo>
                    <a:pt x="6200" y="0"/>
                  </a:lnTo>
                  <a:close/>
                </a:path>
              </a:pathLst>
            </a:custGeom>
            <a:solidFill>
              <a:srgbClr val="2B3D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5" name="Google Shape;4945;p51"/>
            <p:cNvSpPr/>
            <p:nvPr/>
          </p:nvSpPr>
          <p:spPr>
            <a:xfrm>
              <a:off x="6779550" y="1198625"/>
              <a:ext cx="106575" cy="88700"/>
            </a:xfrm>
            <a:custGeom>
              <a:rect b="b" l="l" r="r" t="t"/>
              <a:pathLst>
                <a:path extrusionOk="0" h="3548" w="4263">
                  <a:moveTo>
                    <a:pt x="2667" y="0"/>
                  </a:moveTo>
                  <a:cubicBezTo>
                    <a:pt x="2365" y="0"/>
                    <a:pt x="2021" y="61"/>
                    <a:pt x="1640" y="218"/>
                  </a:cubicBezTo>
                  <a:cubicBezTo>
                    <a:pt x="134" y="838"/>
                    <a:pt x="1" y="2706"/>
                    <a:pt x="740" y="3445"/>
                  </a:cubicBezTo>
                  <a:cubicBezTo>
                    <a:pt x="811" y="3515"/>
                    <a:pt x="900" y="3547"/>
                    <a:pt x="1005" y="3547"/>
                  </a:cubicBezTo>
                  <a:cubicBezTo>
                    <a:pt x="1987" y="3547"/>
                    <a:pt x="4263" y="707"/>
                    <a:pt x="4263" y="707"/>
                  </a:cubicBezTo>
                  <a:cubicBezTo>
                    <a:pt x="4263" y="707"/>
                    <a:pt x="3701" y="0"/>
                    <a:pt x="2667" y="0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6" name="Google Shape;4946;p51"/>
            <p:cNvSpPr/>
            <p:nvPr/>
          </p:nvSpPr>
          <p:spPr>
            <a:xfrm>
              <a:off x="6796575" y="1209100"/>
              <a:ext cx="123950" cy="151325"/>
            </a:xfrm>
            <a:custGeom>
              <a:rect b="b" l="l" r="r" t="t"/>
              <a:pathLst>
                <a:path extrusionOk="0" h="6053" w="4958">
                  <a:moveTo>
                    <a:pt x="2405" y="0"/>
                  </a:moveTo>
                  <a:cubicBezTo>
                    <a:pt x="1103" y="0"/>
                    <a:pt x="240" y="1002"/>
                    <a:pt x="103" y="2276"/>
                  </a:cubicBezTo>
                  <a:cubicBezTo>
                    <a:pt x="23" y="2909"/>
                    <a:pt x="0" y="4193"/>
                    <a:pt x="481" y="5175"/>
                  </a:cubicBezTo>
                  <a:cubicBezTo>
                    <a:pt x="732" y="5687"/>
                    <a:pt x="955" y="6053"/>
                    <a:pt x="1395" y="6053"/>
                  </a:cubicBezTo>
                  <a:cubicBezTo>
                    <a:pt x="1433" y="6053"/>
                    <a:pt x="1472" y="6050"/>
                    <a:pt x="1513" y="6045"/>
                  </a:cubicBezTo>
                  <a:cubicBezTo>
                    <a:pt x="1859" y="5998"/>
                    <a:pt x="3276" y="5505"/>
                    <a:pt x="3716" y="4940"/>
                  </a:cubicBezTo>
                  <a:cubicBezTo>
                    <a:pt x="3795" y="4840"/>
                    <a:pt x="3928" y="4555"/>
                    <a:pt x="3928" y="4555"/>
                  </a:cubicBezTo>
                  <a:cubicBezTo>
                    <a:pt x="4536" y="4097"/>
                    <a:pt x="4935" y="3383"/>
                    <a:pt x="4943" y="2563"/>
                  </a:cubicBezTo>
                  <a:cubicBezTo>
                    <a:pt x="4958" y="1163"/>
                    <a:pt x="3834" y="15"/>
                    <a:pt x="2433" y="1"/>
                  </a:cubicBezTo>
                  <a:cubicBezTo>
                    <a:pt x="2424" y="0"/>
                    <a:pt x="2414" y="0"/>
                    <a:pt x="2405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7" name="Google Shape;4947;p51"/>
            <p:cNvSpPr/>
            <p:nvPr/>
          </p:nvSpPr>
          <p:spPr>
            <a:xfrm>
              <a:off x="6829150" y="1332600"/>
              <a:ext cx="102850" cy="78825"/>
            </a:xfrm>
            <a:custGeom>
              <a:rect b="b" l="l" r="r" t="t"/>
              <a:pathLst>
                <a:path extrusionOk="0" h="3153" w="4114">
                  <a:moveTo>
                    <a:pt x="2412" y="0"/>
                  </a:moveTo>
                  <a:lnTo>
                    <a:pt x="668" y="752"/>
                  </a:lnTo>
                  <a:cubicBezTo>
                    <a:pt x="812" y="1073"/>
                    <a:pt x="929" y="1404"/>
                    <a:pt x="1019" y="1744"/>
                  </a:cubicBezTo>
                  <a:cubicBezTo>
                    <a:pt x="1081" y="1989"/>
                    <a:pt x="876" y="2060"/>
                    <a:pt x="411" y="2410"/>
                  </a:cubicBezTo>
                  <a:cubicBezTo>
                    <a:pt x="1" y="2718"/>
                    <a:pt x="969" y="3152"/>
                    <a:pt x="1753" y="3152"/>
                  </a:cubicBezTo>
                  <a:cubicBezTo>
                    <a:pt x="1855" y="3152"/>
                    <a:pt x="1954" y="3145"/>
                    <a:pt x="2046" y="3129"/>
                  </a:cubicBezTo>
                  <a:cubicBezTo>
                    <a:pt x="2849" y="2992"/>
                    <a:pt x="3712" y="2420"/>
                    <a:pt x="3913" y="1873"/>
                  </a:cubicBezTo>
                  <a:cubicBezTo>
                    <a:pt x="4114" y="1324"/>
                    <a:pt x="4006" y="1202"/>
                    <a:pt x="3642" y="1202"/>
                  </a:cubicBezTo>
                  <a:cubicBezTo>
                    <a:pt x="3602" y="1202"/>
                    <a:pt x="3559" y="1204"/>
                    <a:pt x="3513" y="1206"/>
                  </a:cubicBezTo>
                  <a:cubicBezTo>
                    <a:pt x="3224" y="1221"/>
                    <a:pt x="3050" y="1246"/>
                    <a:pt x="2936" y="1246"/>
                  </a:cubicBezTo>
                  <a:cubicBezTo>
                    <a:pt x="2774" y="1246"/>
                    <a:pt x="2738" y="1195"/>
                    <a:pt x="2673" y="995"/>
                  </a:cubicBezTo>
                  <a:cubicBezTo>
                    <a:pt x="2632" y="872"/>
                    <a:pt x="2412" y="0"/>
                    <a:pt x="2412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8" name="Google Shape;4948;p51"/>
            <p:cNvSpPr/>
            <p:nvPr/>
          </p:nvSpPr>
          <p:spPr>
            <a:xfrm>
              <a:off x="6807475" y="1209075"/>
              <a:ext cx="109700" cy="130625"/>
            </a:xfrm>
            <a:custGeom>
              <a:rect b="b" l="l" r="r" t="t"/>
              <a:pathLst>
                <a:path extrusionOk="0" h="5225" w="4388">
                  <a:moveTo>
                    <a:pt x="1968" y="0"/>
                  </a:moveTo>
                  <a:cubicBezTo>
                    <a:pt x="1074" y="0"/>
                    <a:pt x="387" y="474"/>
                    <a:pt x="1" y="1182"/>
                  </a:cubicBezTo>
                  <a:cubicBezTo>
                    <a:pt x="1" y="1182"/>
                    <a:pt x="111" y="1362"/>
                    <a:pt x="267" y="1488"/>
                  </a:cubicBezTo>
                  <a:cubicBezTo>
                    <a:pt x="267" y="1488"/>
                    <a:pt x="184" y="1821"/>
                    <a:pt x="409" y="2031"/>
                  </a:cubicBezTo>
                  <a:cubicBezTo>
                    <a:pt x="571" y="2181"/>
                    <a:pt x="636" y="2409"/>
                    <a:pt x="623" y="2630"/>
                  </a:cubicBezTo>
                  <a:cubicBezTo>
                    <a:pt x="610" y="2870"/>
                    <a:pt x="610" y="3165"/>
                    <a:pt x="659" y="3422"/>
                  </a:cubicBezTo>
                  <a:cubicBezTo>
                    <a:pt x="730" y="3785"/>
                    <a:pt x="1089" y="3918"/>
                    <a:pt x="1089" y="3918"/>
                  </a:cubicBezTo>
                  <a:cubicBezTo>
                    <a:pt x="1089" y="3918"/>
                    <a:pt x="1087" y="3356"/>
                    <a:pt x="1197" y="3039"/>
                  </a:cubicBezTo>
                  <a:cubicBezTo>
                    <a:pt x="1256" y="2869"/>
                    <a:pt x="1451" y="2760"/>
                    <a:pt x="1654" y="2760"/>
                  </a:cubicBezTo>
                  <a:cubicBezTo>
                    <a:pt x="1827" y="2760"/>
                    <a:pt x="2006" y="2839"/>
                    <a:pt x="2112" y="3027"/>
                  </a:cubicBezTo>
                  <a:cubicBezTo>
                    <a:pt x="2343" y="3433"/>
                    <a:pt x="2288" y="3904"/>
                    <a:pt x="2129" y="4188"/>
                  </a:cubicBezTo>
                  <a:cubicBezTo>
                    <a:pt x="2024" y="4372"/>
                    <a:pt x="1887" y="4455"/>
                    <a:pt x="1764" y="4455"/>
                  </a:cubicBezTo>
                  <a:cubicBezTo>
                    <a:pt x="1696" y="4455"/>
                    <a:pt x="1633" y="4430"/>
                    <a:pt x="1582" y="4383"/>
                  </a:cubicBezTo>
                  <a:lnTo>
                    <a:pt x="1582" y="4383"/>
                  </a:lnTo>
                  <a:cubicBezTo>
                    <a:pt x="1483" y="4476"/>
                    <a:pt x="1529" y="5071"/>
                    <a:pt x="2091" y="5173"/>
                  </a:cubicBezTo>
                  <a:cubicBezTo>
                    <a:pt x="2280" y="5208"/>
                    <a:pt x="2449" y="5224"/>
                    <a:pt x="2601" y="5224"/>
                  </a:cubicBezTo>
                  <a:cubicBezTo>
                    <a:pt x="2900" y="5224"/>
                    <a:pt x="3129" y="5161"/>
                    <a:pt x="3307" y="5046"/>
                  </a:cubicBezTo>
                  <a:cubicBezTo>
                    <a:pt x="3467" y="4946"/>
                    <a:pt x="3745" y="4496"/>
                    <a:pt x="3745" y="4496"/>
                  </a:cubicBezTo>
                  <a:cubicBezTo>
                    <a:pt x="4210" y="3712"/>
                    <a:pt x="4364" y="3169"/>
                    <a:pt x="4373" y="2349"/>
                  </a:cubicBezTo>
                  <a:cubicBezTo>
                    <a:pt x="4387" y="947"/>
                    <a:pt x="3398" y="15"/>
                    <a:pt x="1996" y="0"/>
                  </a:cubicBezTo>
                  <a:cubicBezTo>
                    <a:pt x="1987" y="0"/>
                    <a:pt x="1978" y="0"/>
                    <a:pt x="1968" y="0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9" name="Google Shape;4949;p51"/>
            <p:cNvSpPr/>
            <p:nvPr/>
          </p:nvSpPr>
          <p:spPr>
            <a:xfrm>
              <a:off x="6768700" y="1361200"/>
              <a:ext cx="203175" cy="318775"/>
            </a:xfrm>
            <a:custGeom>
              <a:rect b="b" l="l" r="r" t="t"/>
              <a:pathLst>
                <a:path extrusionOk="0" h="12751" w="8127">
                  <a:moveTo>
                    <a:pt x="6062" y="0"/>
                  </a:moveTo>
                  <a:cubicBezTo>
                    <a:pt x="5780" y="0"/>
                    <a:pt x="5476" y="77"/>
                    <a:pt x="5330" y="87"/>
                  </a:cubicBezTo>
                  <a:cubicBezTo>
                    <a:pt x="5513" y="313"/>
                    <a:pt x="5606" y="644"/>
                    <a:pt x="5097" y="860"/>
                  </a:cubicBezTo>
                  <a:cubicBezTo>
                    <a:pt x="4819" y="977"/>
                    <a:pt x="4545" y="1017"/>
                    <a:pt x="4301" y="1017"/>
                  </a:cubicBezTo>
                  <a:cubicBezTo>
                    <a:pt x="3777" y="1017"/>
                    <a:pt x="3389" y="833"/>
                    <a:pt x="3389" y="833"/>
                  </a:cubicBezTo>
                  <a:cubicBezTo>
                    <a:pt x="3389" y="833"/>
                    <a:pt x="2600" y="1246"/>
                    <a:pt x="1953" y="1695"/>
                  </a:cubicBezTo>
                  <a:cubicBezTo>
                    <a:pt x="376" y="2790"/>
                    <a:pt x="1" y="4582"/>
                    <a:pt x="1591" y="5238"/>
                  </a:cubicBezTo>
                  <a:cubicBezTo>
                    <a:pt x="1687" y="5952"/>
                    <a:pt x="2147" y="6901"/>
                    <a:pt x="2178" y="7320"/>
                  </a:cubicBezTo>
                  <a:cubicBezTo>
                    <a:pt x="2090" y="8591"/>
                    <a:pt x="1727" y="8960"/>
                    <a:pt x="1439" y="11852"/>
                  </a:cubicBezTo>
                  <a:cubicBezTo>
                    <a:pt x="1901" y="12392"/>
                    <a:pt x="2830" y="12750"/>
                    <a:pt x="3833" y="12750"/>
                  </a:cubicBezTo>
                  <a:cubicBezTo>
                    <a:pt x="4207" y="12750"/>
                    <a:pt x="4592" y="12700"/>
                    <a:pt x="4967" y="12591"/>
                  </a:cubicBezTo>
                  <a:cubicBezTo>
                    <a:pt x="6724" y="12077"/>
                    <a:pt x="7663" y="10779"/>
                    <a:pt x="8127" y="10205"/>
                  </a:cubicBezTo>
                  <a:cubicBezTo>
                    <a:pt x="7870" y="8432"/>
                    <a:pt x="6834" y="7289"/>
                    <a:pt x="6846" y="6777"/>
                  </a:cubicBezTo>
                  <a:cubicBezTo>
                    <a:pt x="6891" y="4839"/>
                    <a:pt x="7560" y="3634"/>
                    <a:pt x="7382" y="1840"/>
                  </a:cubicBezTo>
                  <a:cubicBezTo>
                    <a:pt x="7279" y="813"/>
                    <a:pt x="6901" y="313"/>
                    <a:pt x="6355" y="39"/>
                  </a:cubicBezTo>
                  <a:cubicBezTo>
                    <a:pt x="6267" y="11"/>
                    <a:pt x="6166" y="0"/>
                    <a:pt x="6062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0" name="Google Shape;4950;p51"/>
            <p:cNvSpPr/>
            <p:nvPr/>
          </p:nvSpPr>
          <p:spPr>
            <a:xfrm>
              <a:off x="6511100" y="1398475"/>
              <a:ext cx="361175" cy="193000"/>
            </a:xfrm>
            <a:custGeom>
              <a:rect b="b" l="l" r="r" t="t"/>
              <a:pathLst>
                <a:path extrusionOk="0" h="7720" w="14447">
                  <a:moveTo>
                    <a:pt x="13333" y="1"/>
                  </a:moveTo>
                  <a:cubicBezTo>
                    <a:pt x="12974" y="1"/>
                    <a:pt x="12578" y="203"/>
                    <a:pt x="12193" y="706"/>
                  </a:cubicBezTo>
                  <a:cubicBezTo>
                    <a:pt x="11735" y="1303"/>
                    <a:pt x="10422" y="3129"/>
                    <a:pt x="9205" y="4137"/>
                  </a:cubicBezTo>
                  <a:cubicBezTo>
                    <a:pt x="8242" y="4935"/>
                    <a:pt x="7165" y="5385"/>
                    <a:pt x="5909" y="5757"/>
                  </a:cubicBezTo>
                  <a:cubicBezTo>
                    <a:pt x="5230" y="5958"/>
                    <a:pt x="4717" y="6036"/>
                    <a:pt x="4342" y="6036"/>
                  </a:cubicBezTo>
                  <a:cubicBezTo>
                    <a:pt x="4130" y="6036"/>
                    <a:pt x="3962" y="6011"/>
                    <a:pt x="3832" y="5969"/>
                  </a:cubicBezTo>
                  <a:cubicBezTo>
                    <a:pt x="3473" y="5853"/>
                    <a:pt x="3245" y="5719"/>
                    <a:pt x="2908" y="5494"/>
                  </a:cubicBezTo>
                  <a:cubicBezTo>
                    <a:pt x="2525" y="5238"/>
                    <a:pt x="2218" y="5207"/>
                    <a:pt x="1933" y="5048"/>
                  </a:cubicBezTo>
                  <a:cubicBezTo>
                    <a:pt x="1736" y="4939"/>
                    <a:pt x="1679" y="4853"/>
                    <a:pt x="1623" y="4853"/>
                  </a:cubicBezTo>
                  <a:cubicBezTo>
                    <a:pt x="1599" y="4853"/>
                    <a:pt x="1574" y="4870"/>
                    <a:pt x="1538" y="4910"/>
                  </a:cubicBezTo>
                  <a:cubicBezTo>
                    <a:pt x="1418" y="5041"/>
                    <a:pt x="1546" y="5377"/>
                    <a:pt x="1792" y="5569"/>
                  </a:cubicBezTo>
                  <a:cubicBezTo>
                    <a:pt x="2051" y="5771"/>
                    <a:pt x="2272" y="5797"/>
                    <a:pt x="2309" y="5862"/>
                  </a:cubicBezTo>
                  <a:cubicBezTo>
                    <a:pt x="2328" y="5894"/>
                    <a:pt x="2270" y="5911"/>
                    <a:pt x="2161" y="5911"/>
                  </a:cubicBezTo>
                  <a:cubicBezTo>
                    <a:pt x="2052" y="5911"/>
                    <a:pt x="1892" y="5894"/>
                    <a:pt x="1708" y="5859"/>
                  </a:cubicBezTo>
                  <a:cubicBezTo>
                    <a:pt x="1199" y="5764"/>
                    <a:pt x="917" y="5543"/>
                    <a:pt x="664" y="5453"/>
                  </a:cubicBezTo>
                  <a:cubicBezTo>
                    <a:pt x="616" y="5436"/>
                    <a:pt x="575" y="5429"/>
                    <a:pt x="539" y="5429"/>
                  </a:cubicBezTo>
                  <a:cubicBezTo>
                    <a:pt x="367" y="5429"/>
                    <a:pt x="336" y="5603"/>
                    <a:pt x="393" y="5694"/>
                  </a:cubicBezTo>
                  <a:cubicBezTo>
                    <a:pt x="461" y="5804"/>
                    <a:pt x="574" y="5965"/>
                    <a:pt x="949" y="6168"/>
                  </a:cubicBezTo>
                  <a:cubicBezTo>
                    <a:pt x="1323" y="6372"/>
                    <a:pt x="1801" y="6524"/>
                    <a:pt x="1801" y="6524"/>
                  </a:cubicBezTo>
                  <a:cubicBezTo>
                    <a:pt x="1801" y="6524"/>
                    <a:pt x="1800" y="6524"/>
                    <a:pt x="1799" y="6524"/>
                  </a:cubicBezTo>
                  <a:cubicBezTo>
                    <a:pt x="1773" y="6524"/>
                    <a:pt x="1466" y="6521"/>
                    <a:pt x="1078" y="6420"/>
                  </a:cubicBezTo>
                  <a:cubicBezTo>
                    <a:pt x="631" y="6303"/>
                    <a:pt x="464" y="6202"/>
                    <a:pt x="231" y="6153"/>
                  </a:cubicBezTo>
                  <a:cubicBezTo>
                    <a:pt x="218" y="6150"/>
                    <a:pt x="205" y="6149"/>
                    <a:pt x="193" y="6149"/>
                  </a:cubicBezTo>
                  <a:cubicBezTo>
                    <a:pt x="1" y="6149"/>
                    <a:pt x="31" y="6507"/>
                    <a:pt x="246" y="6641"/>
                  </a:cubicBezTo>
                  <a:cubicBezTo>
                    <a:pt x="429" y="6755"/>
                    <a:pt x="707" y="6881"/>
                    <a:pt x="1007" y="6964"/>
                  </a:cubicBezTo>
                  <a:cubicBezTo>
                    <a:pt x="1308" y="7047"/>
                    <a:pt x="1816" y="7141"/>
                    <a:pt x="1816" y="7141"/>
                  </a:cubicBezTo>
                  <a:cubicBezTo>
                    <a:pt x="1748" y="7147"/>
                    <a:pt x="1681" y="7149"/>
                    <a:pt x="1618" y="7149"/>
                  </a:cubicBezTo>
                  <a:cubicBezTo>
                    <a:pt x="1211" y="7149"/>
                    <a:pt x="906" y="7047"/>
                    <a:pt x="707" y="6999"/>
                  </a:cubicBezTo>
                  <a:cubicBezTo>
                    <a:pt x="649" y="6986"/>
                    <a:pt x="597" y="6979"/>
                    <a:pt x="553" y="6979"/>
                  </a:cubicBezTo>
                  <a:cubicBezTo>
                    <a:pt x="422" y="6979"/>
                    <a:pt x="355" y="7037"/>
                    <a:pt x="362" y="7143"/>
                  </a:cubicBezTo>
                  <a:cubicBezTo>
                    <a:pt x="369" y="7256"/>
                    <a:pt x="517" y="7396"/>
                    <a:pt x="1001" y="7569"/>
                  </a:cubicBezTo>
                  <a:cubicBezTo>
                    <a:pt x="1282" y="7671"/>
                    <a:pt x="1646" y="7719"/>
                    <a:pt x="2020" y="7719"/>
                  </a:cubicBezTo>
                  <a:cubicBezTo>
                    <a:pt x="2288" y="7719"/>
                    <a:pt x="2562" y="7695"/>
                    <a:pt x="2815" y="7648"/>
                  </a:cubicBezTo>
                  <a:cubicBezTo>
                    <a:pt x="3419" y="7535"/>
                    <a:pt x="3649" y="7533"/>
                    <a:pt x="3967" y="7496"/>
                  </a:cubicBezTo>
                  <a:cubicBezTo>
                    <a:pt x="5005" y="7376"/>
                    <a:pt x="5714" y="7295"/>
                    <a:pt x="6839" y="6957"/>
                  </a:cubicBezTo>
                  <a:cubicBezTo>
                    <a:pt x="8451" y="6472"/>
                    <a:pt x="9551" y="5824"/>
                    <a:pt x="10218" y="5344"/>
                  </a:cubicBezTo>
                  <a:cubicBezTo>
                    <a:pt x="11594" y="4355"/>
                    <a:pt x="13035" y="2630"/>
                    <a:pt x="13735" y="1627"/>
                  </a:cubicBezTo>
                  <a:cubicBezTo>
                    <a:pt x="14447" y="607"/>
                    <a:pt x="14158" y="292"/>
                    <a:pt x="13769" y="104"/>
                  </a:cubicBezTo>
                  <a:cubicBezTo>
                    <a:pt x="13633" y="38"/>
                    <a:pt x="13486" y="1"/>
                    <a:pt x="13333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1" name="Google Shape;4951;p51"/>
            <p:cNvSpPr/>
            <p:nvPr/>
          </p:nvSpPr>
          <p:spPr>
            <a:xfrm>
              <a:off x="6884625" y="1205550"/>
              <a:ext cx="103975" cy="171425"/>
            </a:xfrm>
            <a:custGeom>
              <a:rect b="b" l="l" r="r" t="t"/>
              <a:pathLst>
                <a:path extrusionOk="0" h="6857" w="4159">
                  <a:moveTo>
                    <a:pt x="1273" y="0"/>
                  </a:moveTo>
                  <a:cubicBezTo>
                    <a:pt x="522" y="0"/>
                    <a:pt x="1" y="539"/>
                    <a:pt x="1" y="539"/>
                  </a:cubicBezTo>
                  <a:lnTo>
                    <a:pt x="225" y="660"/>
                  </a:lnTo>
                  <a:cubicBezTo>
                    <a:pt x="225" y="660"/>
                    <a:pt x="564" y="1927"/>
                    <a:pt x="825" y="3614"/>
                  </a:cubicBezTo>
                  <a:cubicBezTo>
                    <a:pt x="1088" y="5302"/>
                    <a:pt x="1429" y="6573"/>
                    <a:pt x="2879" y="6830"/>
                  </a:cubicBezTo>
                  <a:cubicBezTo>
                    <a:pt x="2984" y="6849"/>
                    <a:pt x="3081" y="6857"/>
                    <a:pt x="3171" y="6857"/>
                  </a:cubicBezTo>
                  <a:cubicBezTo>
                    <a:pt x="3877" y="6857"/>
                    <a:pt x="4159" y="6355"/>
                    <a:pt x="4159" y="6355"/>
                  </a:cubicBezTo>
                  <a:cubicBezTo>
                    <a:pt x="3750" y="6348"/>
                    <a:pt x="2965" y="5787"/>
                    <a:pt x="3101" y="4108"/>
                  </a:cubicBezTo>
                  <a:cubicBezTo>
                    <a:pt x="3218" y="2653"/>
                    <a:pt x="3372" y="1261"/>
                    <a:pt x="2500" y="508"/>
                  </a:cubicBezTo>
                  <a:cubicBezTo>
                    <a:pt x="2059" y="128"/>
                    <a:pt x="1639" y="0"/>
                    <a:pt x="1273" y="0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2" name="Google Shape;4952;p51"/>
            <p:cNvSpPr/>
            <p:nvPr/>
          </p:nvSpPr>
          <p:spPr>
            <a:xfrm>
              <a:off x="6733400" y="1436025"/>
              <a:ext cx="342450" cy="352625"/>
            </a:xfrm>
            <a:custGeom>
              <a:rect b="b" l="l" r="r" t="t"/>
              <a:pathLst>
                <a:path extrusionOk="0" h="14105" w="13698">
                  <a:moveTo>
                    <a:pt x="11221" y="3916"/>
                  </a:moveTo>
                  <a:lnTo>
                    <a:pt x="11221" y="3916"/>
                  </a:lnTo>
                  <a:cubicBezTo>
                    <a:pt x="11232" y="3984"/>
                    <a:pt x="11227" y="4058"/>
                    <a:pt x="11216" y="4143"/>
                  </a:cubicBezTo>
                  <a:lnTo>
                    <a:pt x="11029" y="5272"/>
                  </a:lnTo>
                  <a:lnTo>
                    <a:pt x="8027" y="7008"/>
                  </a:lnTo>
                  <a:cubicBezTo>
                    <a:pt x="8056" y="6866"/>
                    <a:pt x="8078" y="6707"/>
                    <a:pt x="8106" y="6542"/>
                  </a:cubicBezTo>
                  <a:cubicBezTo>
                    <a:pt x="8209" y="5918"/>
                    <a:pt x="8952" y="5034"/>
                    <a:pt x="9764" y="4563"/>
                  </a:cubicBezTo>
                  <a:lnTo>
                    <a:pt x="10410" y="4195"/>
                  </a:lnTo>
                  <a:cubicBezTo>
                    <a:pt x="10728" y="4012"/>
                    <a:pt x="11005" y="3922"/>
                    <a:pt x="11221" y="3916"/>
                  </a:cubicBezTo>
                  <a:close/>
                  <a:moveTo>
                    <a:pt x="12619" y="0"/>
                  </a:moveTo>
                  <a:cubicBezTo>
                    <a:pt x="12326" y="0"/>
                    <a:pt x="11974" y="105"/>
                    <a:pt x="11578" y="325"/>
                  </a:cubicBezTo>
                  <a:lnTo>
                    <a:pt x="9383" y="1551"/>
                  </a:lnTo>
                  <a:cubicBezTo>
                    <a:pt x="8016" y="2317"/>
                    <a:pt x="6637" y="4178"/>
                    <a:pt x="6303" y="5709"/>
                  </a:cubicBezTo>
                  <a:lnTo>
                    <a:pt x="5202" y="10803"/>
                  </a:lnTo>
                  <a:cubicBezTo>
                    <a:pt x="4916" y="12111"/>
                    <a:pt x="3927" y="12992"/>
                    <a:pt x="2852" y="12992"/>
                  </a:cubicBezTo>
                  <a:cubicBezTo>
                    <a:pt x="2669" y="12992"/>
                    <a:pt x="2482" y="12967"/>
                    <a:pt x="2297" y="12913"/>
                  </a:cubicBezTo>
                  <a:lnTo>
                    <a:pt x="1" y="12255"/>
                  </a:lnTo>
                  <a:lnTo>
                    <a:pt x="1" y="12255"/>
                  </a:lnTo>
                  <a:cubicBezTo>
                    <a:pt x="120" y="12323"/>
                    <a:pt x="1102" y="12891"/>
                    <a:pt x="2298" y="13577"/>
                  </a:cubicBezTo>
                  <a:cubicBezTo>
                    <a:pt x="2908" y="13930"/>
                    <a:pt x="3715" y="14105"/>
                    <a:pt x="4540" y="14105"/>
                  </a:cubicBezTo>
                  <a:cubicBezTo>
                    <a:pt x="5436" y="14105"/>
                    <a:pt x="6352" y="13899"/>
                    <a:pt x="7058" y="13491"/>
                  </a:cubicBezTo>
                  <a:lnTo>
                    <a:pt x="9054" y="12334"/>
                  </a:lnTo>
                  <a:cubicBezTo>
                    <a:pt x="10415" y="11551"/>
                    <a:pt x="11777" y="9674"/>
                    <a:pt x="12100" y="8142"/>
                  </a:cubicBezTo>
                  <a:lnTo>
                    <a:pt x="13468" y="1721"/>
                  </a:lnTo>
                  <a:cubicBezTo>
                    <a:pt x="13697" y="629"/>
                    <a:pt x="13337" y="0"/>
                    <a:pt x="12619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3" name="Google Shape;4953;p51"/>
            <p:cNvSpPr/>
            <p:nvPr/>
          </p:nvSpPr>
          <p:spPr>
            <a:xfrm>
              <a:off x="6931375" y="1533875"/>
              <a:ext cx="95925" cy="93950"/>
            </a:xfrm>
            <a:custGeom>
              <a:rect b="b" l="l" r="r" t="t"/>
              <a:pathLst>
                <a:path extrusionOk="0" h="3758" w="3837">
                  <a:moveTo>
                    <a:pt x="3354" y="0"/>
                  </a:moveTo>
                  <a:cubicBezTo>
                    <a:pt x="3337" y="0"/>
                    <a:pt x="3320" y="1"/>
                    <a:pt x="3302" y="2"/>
                  </a:cubicBezTo>
                  <a:cubicBezTo>
                    <a:pt x="3313" y="70"/>
                    <a:pt x="3307" y="144"/>
                    <a:pt x="3296" y="229"/>
                  </a:cubicBezTo>
                  <a:lnTo>
                    <a:pt x="3108" y="1358"/>
                  </a:lnTo>
                  <a:lnTo>
                    <a:pt x="108" y="3094"/>
                  </a:lnTo>
                  <a:cubicBezTo>
                    <a:pt x="45" y="3486"/>
                    <a:pt x="0" y="3757"/>
                    <a:pt x="0" y="3757"/>
                  </a:cubicBezTo>
                  <a:lnTo>
                    <a:pt x="3590" y="1681"/>
                  </a:lnTo>
                  <a:lnTo>
                    <a:pt x="3778" y="552"/>
                  </a:lnTo>
                  <a:cubicBezTo>
                    <a:pt x="3837" y="191"/>
                    <a:pt x="3667" y="0"/>
                    <a:pt x="3354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4" name="Google Shape;4954;p51"/>
            <p:cNvSpPr/>
            <p:nvPr/>
          </p:nvSpPr>
          <p:spPr>
            <a:xfrm>
              <a:off x="6696275" y="1784925"/>
              <a:ext cx="304375" cy="98525"/>
            </a:xfrm>
            <a:custGeom>
              <a:rect b="b" l="l" r="r" t="t"/>
              <a:pathLst>
                <a:path extrusionOk="0" h="3941" w="12175">
                  <a:moveTo>
                    <a:pt x="325" y="1"/>
                  </a:moveTo>
                  <a:cubicBezTo>
                    <a:pt x="228" y="1"/>
                    <a:pt x="132" y="51"/>
                    <a:pt x="80" y="142"/>
                  </a:cubicBezTo>
                  <a:cubicBezTo>
                    <a:pt x="1" y="280"/>
                    <a:pt x="49" y="455"/>
                    <a:pt x="188" y="532"/>
                  </a:cubicBezTo>
                  <a:lnTo>
                    <a:pt x="6085" y="3940"/>
                  </a:lnTo>
                  <a:lnTo>
                    <a:pt x="11988" y="532"/>
                  </a:lnTo>
                  <a:cubicBezTo>
                    <a:pt x="12126" y="455"/>
                    <a:pt x="12175" y="280"/>
                    <a:pt x="12095" y="142"/>
                  </a:cubicBezTo>
                  <a:cubicBezTo>
                    <a:pt x="12043" y="51"/>
                    <a:pt x="11948" y="1"/>
                    <a:pt x="11850" y="1"/>
                  </a:cubicBezTo>
                  <a:cubicBezTo>
                    <a:pt x="11800" y="1"/>
                    <a:pt x="11750" y="14"/>
                    <a:pt x="11704" y="42"/>
                  </a:cubicBezTo>
                  <a:lnTo>
                    <a:pt x="6085" y="3285"/>
                  </a:lnTo>
                  <a:lnTo>
                    <a:pt x="472" y="42"/>
                  </a:lnTo>
                  <a:cubicBezTo>
                    <a:pt x="426" y="14"/>
                    <a:pt x="375" y="1"/>
                    <a:pt x="325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5" name="Google Shape;4955;p51"/>
            <p:cNvSpPr/>
            <p:nvPr/>
          </p:nvSpPr>
          <p:spPr>
            <a:xfrm>
              <a:off x="6696275" y="1784925"/>
              <a:ext cx="304375" cy="98525"/>
            </a:xfrm>
            <a:custGeom>
              <a:rect b="b" l="l" r="r" t="t"/>
              <a:pathLst>
                <a:path extrusionOk="0" h="3941" w="12175">
                  <a:moveTo>
                    <a:pt x="325" y="1"/>
                  </a:moveTo>
                  <a:cubicBezTo>
                    <a:pt x="228" y="1"/>
                    <a:pt x="132" y="51"/>
                    <a:pt x="80" y="142"/>
                  </a:cubicBezTo>
                  <a:cubicBezTo>
                    <a:pt x="1" y="280"/>
                    <a:pt x="49" y="455"/>
                    <a:pt x="188" y="532"/>
                  </a:cubicBezTo>
                  <a:lnTo>
                    <a:pt x="6085" y="3940"/>
                  </a:lnTo>
                  <a:lnTo>
                    <a:pt x="11988" y="532"/>
                  </a:lnTo>
                  <a:cubicBezTo>
                    <a:pt x="12126" y="455"/>
                    <a:pt x="12175" y="280"/>
                    <a:pt x="12095" y="142"/>
                  </a:cubicBezTo>
                  <a:cubicBezTo>
                    <a:pt x="12043" y="51"/>
                    <a:pt x="11948" y="1"/>
                    <a:pt x="11850" y="1"/>
                  </a:cubicBezTo>
                  <a:cubicBezTo>
                    <a:pt x="11800" y="1"/>
                    <a:pt x="11750" y="14"/>
                    <a:pt x="11704" y="42"/>
                  </a:cubicBezTo>
                  <a:lnTo>
                    <a:pt x="6085" y="3285"/>
                  </a:lnTo>
                  <a:lnTo>
                    <a:pt x="472" y="42"/>
                  </a:lnTo>
                  <a:cubicBezTo>
                    <a:pt x="426" y="14"/>
                    <a:pt x="375" y="1"/>
                    <a:pt x="325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56" name="Google Shape;4956;p51"/>
          <p:cNvGrpSpPr/>
          <p:nvPr/>
        </p:nvGrpSpPr>
        <p:grpSpPr>
          <a:xfrm>
            <a:off x="6553200" y="2624614"/>
            <a:ext cx="1550818" cy="1013300"/>
            <a:chOff x="4545996" y="-258780"/>
            <a:chExt cx="4585367" cy="3127272"/>
          </a:xfrm>
        </p:grpSpPr>
        <p:sp>
          <p:nvSpPr>
            <p:cNvPr id="4957" name="Google Shape;4957;p51"/>
            <p:cNvSpPr/>
            <p:nvPr/>
          </p:nvSpPr>
          <p:spPr>
            <a:xfrm>
              <a:off x="4545996" y="-258780"/>
              <a:ext cx="4585367" cy="2757072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it-IT" sz="2000" u="none" cap="none" strike="noStrike">
                  <a:solidFill>
                    <a:schemeClr val="accent1"/>
                  </a:solidFill>
                  <a:latin typeface="Dosis ExtraLight"/>
                  <a:ea typeface="Dosis ExtraLight"/>
                  <a:cs typeface="Dosis ExtraLight"/>
                  <a:sym typeface="Dosis ExtraLight"/>
                </a:rPr>
                <a:t>Packages...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8" name="Google Shape;4958;p51"/>
            <p:cNvSpPr/>
            <p:nvPr/>
          </p:nvSpPr>
          <p:spPr>
            <a:xfrm rot="10800000">
              <a:off x="6232591" y="2498293"/>
              <a:ext cx="596999" cy="370199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959" name="Google Shape;4959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4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2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3" name="Shape 4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64" name="Google Shape;4964;p52"/>
          <p:cNvGraphicFramePr/>
          <p:nvPr/>
        </p:nvGraphicFramePr>
        <p:xfrm>
          <a:off x="119358" y="10755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{82C9D5B3-76F7-4266-A432-CCC7F284B09B}</a:tableStyleId>
              </a:tblPr>
              <a:tblGrid>
                <a:gridCol w="2946275"/>
              </a:tblGrid>
              <a:tr h="11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FFFFFF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Nome Classe</a:t>
                      </a:r>
                      <a:endParaRPr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22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creaRichiestaTirocinio</a:t>
                      </a:r>
                      <a:endParaRPr sz="10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  <a:tr h="22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FFFFFF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Attributi</a:t>
                      </a:r>
                      <a:endParaRPr sz="10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22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-</a:t>
                      </a:r>
                      <a:endParaRPr sz="10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  <a:tr h="22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FFFFFF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Metodi</a:t>
                      </a:r>
                      <a:endParaRPr sz="10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6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+doGet(HttpServletRequest request, HttpServletResponse response):void</a:t>
                      </a:r>
                      <a:endParaRPr sz="10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+doPost(HttpServletRequest request, HttpServletResponse response):void</a:t>
                      </a:r>
                      <a:endParaRPr sz="10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FFFFFF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Pre-condizioni</a:t>
                      </a:r>
                      <a:endParaRPr sz="10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6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doGet(HttpServletRequest request, HttpServletResponse response)/doPost(HttpServletRequest request, HttpServletResponse response): la richiesta di tirocinio creata non deve essere presente sul database</a:t>
                      </a:r>
                      <a:endParaRPr sz="10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FFFFFF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Post-condizione</a:t>
                      </a:r>
                      <a:endParaRPr sz="10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6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t-IT" sz="900" u="none" cap="none" strike="noStrike">
                          <a:solidFill>
                            <a:srgbClr val="0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doGet(HttpServletRequest request, HttpServletResponse response)/doPost(HttpServletRequest request, HttpServletResponse response): l’inserimento della richiesta di tirocinio nel database è andata a buon fine</a:t>
                      </a:r>
                      <a:endParaRPr sz="10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965" name="Google Shape;4965;p52"/>
          <p:cNvSpPr/>
          <p:nvPr/>
        </p:nvSpPr>
        <p:spPr>
          <a:xfrm>
            <a:off x="2915920" y="761361"/>
            <a:ext cx="1143262" cy="723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1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 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magine che contiene screenshot&#10;&#10;Descrizione generata automaticamente" id="4966" name="Google Shape;496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2402" y="242084"/>
            <a:ext cx="5392240" cy="4075474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4967" name="Google Shape;4967;p52"/>
          <p:cNvSpPr txBox="1"/>
          <p:nvPr/>
        </p:nvSpPr>
        <p:spPr>
          <a:xfrm>
            <a:off x="128095" y="-21497"/>
            <a:ext cx="33594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2800" u="none" cap="none" strike="noStrik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CLASS INTERFACES</a:t>
            </a:r>
            <a:endParaRPr/>
          </a:p>
        </p:txBody>
      </p:sp>
      <p:cxnSp>
        <p:nvCxnSpPr>
          <p:cNvPr id="4968" name="Google Shape;4968;p52"/>
          <p:cNvCxnSpPr/>
          <p:nvPr/>
        </p:nvCxnSpPr>
        <p:spPr>
          <a:xfrm>
            <a:off x="3065642" y="1422400"/>
            <a:ext cx="1174500" cy="62100"/>
          </a:xfrm>
          <a:prstGeom prst="curvedConnector3">
            <a:avLst>
              <a:gd fmla="val 103055" name="adj1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969" name="Google Shape;4969;p52"/>
          <p:cNvCxnSpPr/>
          <p:nvPr/>
        </p:nvCxnSpPr>
        <p:spPr>
          <a:xfrm flipH="1" rot="10800000">
            <a:off x="3065642" y="2145703"/>
            <a:ext cx="842700" cy="800700"/>
          </a:xfrm>
          <a:prstGeom prst="curvedConnector3">
            <a:avLst>
              <a:gd fmla="val 50000" name="adj1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970" name="Google Shape;4970;p52"/>
          <p:cNvCxnSpPr/>
          <p:nvPr/>
        </p:nvCxnSpPr>
        <p:spPr>
          <a:xfrm rot="-5400000">
            <a:off x="2754655" y="2650355"/>
            <a:ext cx="1537500" cy="920400"/>
          </a:xfrm>
          <a:prstGeom prst="curvedConnector3">
            <a:avLst>
              <a:gd fmla="val 50001" name="adj1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971" name="Google Shape;4971;p52"/>
          <p:cNvCxnSpPr/>
          <p:nvPr/>
        </p:nvCxnSpPr>
        <p:spPr>
          <a:xfrm>
            <a:off x="3063205" y="2145675"/>
            <a:ext cx="1326000" cy="690000"/>
          </a:xfrm>
          <a:prstGeom prst="curvedConnector3">
            <a:avLst>
              <a:gd fmla="val 53733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5" name="Shape 4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screenshot&#10;&#10;Descrizione generata automaticamente" id="4976" name="Google Shape;497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60961"/>
            <a:ext cx="7807035" cy="5021580"/>
          </a:xfrm>
          <a:prstGeom prst="rect">
            <a:avLst/>
          </a:prstGeom>
          <a:noFill/>
          <a:ln>
            <a:noFill/>
          </a:ln>
        </p:spPr>
      </p:pic>
      <p:sp>
        <p:nvSpPr>
          <p:cNvPr id="4977" name="Google Shape;4977;p53"/>
          <p:cNvSpPr txBox="1"/>
          <p:nvPr/>
        </p:nvSpPr>
        <p:spPr>
          <a:xfrm>
            <a:off x="0" y="4530223"/>
            <a:ext cx="33594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2800" u="none" cap="none" strike="noStrik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CLASS DIAGRAM</a:t>
            </a:r>
            <a:endParaRPr/>
          </a:p>
        </p:txBody>
      </p:sp>
      <p:sp>
        <p:nvSpPr>
          <p:cNvPr id="4978" name="Google Shape;4978;p53"/>
          <p:cNvSpPr/>
          <p:nvPr/>
        </p:nvSpPr>
        <p:spPr>
          <a:xfrm flipH="1">
            <a:off x="7961916" y="297736"/>
            <a:ext cx="1143000" cy="396943"/>
          </a:xfrm>
          <a:prstGeom prst="roundRect">
            <a:avLst>
              <a:gd fmla="val 16667" name="adj"/>
            </a:avLst>
          </a:prstGeom>
          <a:solidFill>
            <a:srgbClr val="7AC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it-IT" sz="1600" u="none" cap="none" strike="noStrike">
                <a:solidFill>
                  <a:srgbClr val="0E2323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Controller</a:t>
            </a:r>
            <a:endParaRPr b="0" i="0" sz="1600" u="none" cap="none" strike="noStrike">
              <a:solidFill>
                <a:srgbClr val="0E2323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cxnSp>
        <p:nvCxnSpPr>
          <p:cNvPr id="4979" name="Google Shape;4979;p53"/>
          <p:cNvCxnSpPr/>
          <p:nvPr/>
        </p:nvCxnSpPr>
        <p:spPr>
          <a:xfrm flipH="1">
            <a:off x="7708087" y="496207"/>
            <a:ext cx="253829" cy="1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980" name="Google Shape;4980;p53"/>
          <p:cNvSpPr/>
          <p:nvPr/>
        </p:nvSpPr>
        <p:spPr>
          <a:xfrm flipH="1">
            <a:off x="7978250" y="1891008"/>
            <a:ext cx="1143000" cy="396943"/>
          </a:xfrm>
          <a:prstGeom prst="roundRect">
            <a:avLst>
              <a:gd fmla="val 16667" name="adj"/>
            </a:avLst>
          </a:prstGeom>
          <a:solidFill>
            <a:srgbClr val="7AC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it-IT" sz="1600" u="none" cap="none" strike="noStrike">
                <a:solidFill>
                  <a:srgbClr val="0E2323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View</a:t>
            </a:r>
            <a:endParaRPr b="0" i="0" sz="1600" u="none" cap="none" strike="noStrike">
              <a:solidFill>
                <a:srgbClr val="0E2323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cxnSp>
        <p:nvCxnSpPr>
          <p:cNvPr id="4981" name="Google Shape;4981;p53"/>
          <p:cNvCxnSpPr>
            <a:stCxn id="4980" idx="3"/>
          </p:cNvCxnSpPr>
          <p:nvPr/>
        </p:nvCxnSpPr>
        <p:spPr>
          <a:xfrm rot="10800000">
            <a:off x="7806950" y="2089480"/>
            <a:ext cx="171300" cy="0"/>
          </a:xfrm>
          <a:prstGeom prst="straightConnector1">
            <a:avLst/>
          </a:prstGeom>
          <a:noFill/>
          <a:ln cap="flat" cmpd="sng" w="9525">
            <a:solidFill>
              <a:srgbClr val="0E2323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982" name="Google Shape;4982;p53"/>
          <p:cNvSpPr/>
          <p:nvPr/>
        </p:nvSpPr>
        <p:spPr>
          <a:xfrm flipH="1">
            <a:off x="7961916" y="3484281"/>
            <a:ext cx="1143000" cy="396943"/>
          </a:xfrm>
          <a:prstGeom prst="roundRect">
            <a:avLst>
              <a:gd fmla="val 16667" name="adj"/>
            </a:avLst>
          </a:prstGeom>
          <a:solidFill>
            <a:srgbClr val="7AC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it-IT" sz="1600" u="none" cap="none" strike="noStrike">
                <a:solidFill>
                  <a:srgbClr val="0E2323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Model</a:t>
            </a:r>
            <a:endParaRPr b="0" i="0" sz="1600" u="none" cap="none" strike="noStrike">
              <a:solidFill>
                <a:srgbClr val="0E2323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cxnSp>
        <p:nvCxnSpPr>
          <p:cNvPr id="4983" name="Google Shape;4983;p53"/>
          <p:cNvCxnSpPr/>
          <p:nvPr/>
        </p:nvCxnSpPr>
        <p:spPr>
          <a:xfrm rot="10800000">
            <a:off x="7759058" y="3682752"/>
            <a:ext cx="202858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984" name="Google Shape;4984;p53"/>
          <p:cNvSpPr/>
          <p:nvPr/>
        </p:nvSpPr>
        <p:spPr>
          <a:xfrm flipH="1">
            <a:off x="7961916" y="4564646"/>
            <a:ext cx="1143000" cy="396943"/>
          </a:xfrm>
          <a:prstGeom prst="roundRect">
            <a:avLst>
              <a:gd fmla="val 16667" name="adj"/>
            </a:avLst>
          </a:prstGeom>
          <a:solidFill>
            <a:srgbClr val="7AC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it-IT" sz="1600" u="none" cap="none" strike="noStrike">
                <a:solidFill>
                  <a:srgbClr val="0E2323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DB</a:t>
            </a:r>
            <a:endParaRPr b="0" i="0" sz="1600" u="none" cap="none" strike="noStrike">
              <a:solidFill>
                <a:srgbClr val="0E2323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cxnSp>
        <p:nvCxnSpPr>
          <p:cNvPr id="4985" name="Google Shape;4985;p53"/>
          <p:cNvCxnSpPr/>
          <p:nvPr/>
        </p:nvCxnSpPr>
        <p:spPr>
          <a:xfrm flipH="1">
            <a:off x="4369142" y="4791833"/>
            <a:ext cx="3592774" cy="968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oval"/>
          </a:ln>
        </p:spPr>
      </p:cxn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9" name="Shape 4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0" name="Google Shape;4990;p54"/>
          <p:cNvSpPr/>
          <p:nvPr/>
        </p:nvSpPr>
        <p:spPr>
          <a:xfrm>
            <a:off x="865500" y="-1158553"/>
            <a:ext cx="7413000" cy="74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1" name="Google Shape;4991;p54"/>
          <p:cNvSpPr txBox="1"/>
          <p:nvPr>
            <p:ph type="ctrTitle"/>
          </p:nvPr>
        </p:nvSpPr>
        <p:spPr>
          <a:xfrm flipH="1">
            <a:off x="2726850" y="1703929"/>
            <a:ext cx="3690300" cy="79054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6600"/>
              <a:t>TESTING</a:t>
            </a:r>
            <a:endParaRPr sz="6600"/>
          </a:p>
        </p:txBody>
      </p:sp>
      <p:sp>
        <p:nvSpPr>
          <p:cNvPr id="4992" name="Google Shape;4992;p54"/>
          <p:cNvSpPr txBox="1"/>
          <p:nvPr>
            <p:ph idx="2" type="title"/>
          </p:nvPr>
        </p:nvSpPr>
        <p:spPr>
          <a:xfrm flipH="1">
            <a:off x="2673752" y="705815"/>
            <a:ext cx="2240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it-IT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4993" name="Google Shape;4993;p54"/>
          <p:cNvGrpSpPr/>
          <p:nvPr/>
        </p:nvGrpSpPr>
        <p:grpSpPr>
          <a:xfrm>
            <a:off x="465073" y="1244129"/>
            <a:ext cx="1568862" cy="2676938"/>
            <a:chOff x="4101050" y="306400"/>
            <a:chExt cx="586300" cy="994100"/>
          </a:xfrm>
        </p:grpSpPr>
        <p:sp>
          <p:nvSpPr>
            <p:cNvPr id="4994" name="Google Shape;4994;p54"/>
            <p:cNvSpPr/>
            <p:nvPr/>
          </p:nvSpPr>
          <p:spPr>
            <a:xfrm>
              <a:off x="4101050" y="992075"/>
              <a:ext cx="586300" cy="308425"/>
            </a:xfrm>
            <a:custGeom>
              <a:rect b="b" l="l" r="r" t="t"/>
              <a:pathLst>
                <a:path extrusionOk="0" h="12337" w="23452">
                  <a:moveTo>
                    <a:pt x="11726" y="0"/>
                  </a:moveTo>
                  <a:cubicBezTo>
                    <a:pt x="8992" y="0"/>
                    <a:pt x="6258" y="602"/>
                    <a:pt x="4173" y="1807"/>
                  </a:cubicBezTo>
                  <a:cubicBezTo>
                    <a:pt x="0" y="4216"/>
                    <a:pt x="0" y="8121"/>
                    <a:pt x="4173" y="10529"/>
                  </a:cubicBezTo>
                  <a:cubicBezTo>
                    <a:pt x="6258" y="11734"/>
                    <a:pt x="8992" y="12336"/>
                    <a:pt x="11726" y="12336"/>
                  </a:cubicBezTo>
                  <a:cubicBezTo>
                    <a:pt x="14460" y="12336"/>
                    <a:pt x="17194" y="11734"/>
                    <a:pt x="19281" y="10529"/>
                  </a:cubicBezTo>
                  <a:cubicBezTo>
                    <a:pt x="23452" y="8121"/>
                    <a:pt x="23452" y="4216"/>
                    <a:pt x="19281" y="1807"/>
                  </a:cubicBezTo>
                  <a:cubicBezTo>
                    <a:pt x="17194" y="602"/>
                    <a:pt x="14460" y="0"/>
                    <a:pt x="11726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5" name="Google Shape;4995;p54"/>
            <p:cNvSpPr/>
            <p:nvPr/>
          </p:nvSpPr>
          <p:spPr>
            <a:xfrm>
              <a:off x="4197850" y="1014325"/>
              <a:ext cx="392775" cy="206625"/>
            </a:xfrm>
            <a:custGeom>
              <a:rect b="b" l="l" r="r" t="t"/>
              <a:pathLst>
                <a:path extrusionOk="0" h="8265" w="15711">
                  <a:moveTo>
                    <a:pt x="7855" y="0"/>
                  </a:moveTo>
                  <a:cubicBezTo>
                    <a:pt x="6023" y="0"/>
                    <a:pt x="4192" y="404"/>
                    <a:pt x="2795" y="1211"/>
                  </a:cubicBezTo>
                  <a:cubicBezTo>
                    <a:pt x="0" y="2824"/>
                    <a:pt x="0" y="5440"/>
                    <a:pt x="2795" y="7053"/>
                  </a:cubicBezTo>
                  <a:cubicBezTo>
                    <a:pt x="4192" y="7861"/>
                    <a:pt x="6023" y="8264"/>
                    <a:pt x="7855" y="8264"/>
                  </a:cubicBezTo>
                  <a:cubicBezTo>
                    <a:pt x="9686" y="8264"/>
                    <a:pt x="11517" y="7861"/>
                    <a:pt x="12915" y="7053"/>
                  </a:cubicBezTo>
                  <a:cubicBezTo>
                    <a:pt x="15710" y="5440"/>
                    <a:pt x="15709" y="2824"/>
                    <a:pt x="12915" y="1211"/>
                  </a:cubicBezTo>
                  <a:cubicBezTo>
                    <a:pt x="11517" y="404"/>
                    <a:pt x="9686" y="0"/>
                    <a:pt x="7855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6" name="Google Shape;4996;p54"/>
            <p:cNvSpPr/>
            <p:nvPr/>
          </p:nvSpPr>
          <p:spPr>
            <a:xfrm>
              <a:off x="4118450" y="380100"/>
              <a:ext cx="551525" cy="818525"/>
            </a:xfrm>
            <a:custGeom>
              <a:rect b="b" l="l" r="r" t="t"/>
              <a:pathLst>
                <a:path extrusionOk="0" h="32741" w="22061">
                  <a:moveTo>
                    <a:pt x="7364" y="1"/>
                  </a:moveTo>
                  <a:lnTo>
                    <a:pt x="7364" y="11305"/>
                  </a:lnTo>
                  <a:cubicBezTo>
                    <a:pt x="3075" y="12817"/>
                    <a:pt x="0" y="16904"/>
                    <a:pt x="0" y="21710"/>
                  </a:cubicBezTo>
                  <a:cubicBezTo>
                    <a:pt x="0" y="27802"/>
                    <a:pt x="4939" y="32741"/>
                    <a:pt x="11031" y="32741"/>
                  </a:cubicBezTo>
                  <a:cubicBezTo>
                    <a:pt x="17123" y="32741"/>
                    <a:pt x="22061" y="27802"/>
                    <a:pt x="22061" y="21710"/>
                  </a:cubicBezTo>
                  <a:cubicBezTo>
                    <a:pt x="22061" y="16904"/>
                    <a:pt x="18986" y="12817"/>
                    <a:pt x="14697" y="11305"/>
                  </a:cubicBezTo>
                  <a:lnTo>
                    <a:pt x="14698" y="11305"/>
                  </a:lnTo>
                  <a:lnTo>
                    <a:pt x="14698" y="1"/>
                  </a:ln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7" name="Google Shape;4997;p54"/>
            <p:cNvSpPr/>
            <p:nvPr/>
          </p:nvSpPr>
          <p:spPr>
            <a:xfrm>
              <a:off x="4150850" y="725175"/>
              <a:ext cx="486725" cy="441000"/>
            </a:xfrm>
            <a:custGeom>
              <a:rect b="b" l="l" r="r" t="t"/>
              <a:pathLst>
                <a:path extrusionOk="0" h="17640" w="19469">
                  <a:moveTo>
                    <a:pt x="9735" y="1"/>
                  </a:moveTo>
                  <a:cubicBezTo>
                    <a:pt x="7381" y="1"/>
                    <a:pt x="5027" y="519"/>
                    <a:pt x="3232" y="1555"/>
                  </a:cubicBezTo>
                  <a:cubicBezTo>
                    <a:pt x="1997" y="2267"/>
                    <a:pt x="1185" y="3134"/>
                    <a:pt x="800" y="4047"/>
                  </a:cubicBezTo>
                  <a:cubicBezTo>
                    <a:pt x="272" y="5266"/>
                    <a:pt x="0" y="6580"/>
                    <a:pt x="4" y="7908"/>
                  </a:cubicBezTo>
                  <a:cubicBezTo>
                    <a:pt x="4" y="13281"/>
                    <a:pt x="4361" y="17640"/>
                    <a:pt x="9734" y="17640"/>
                  </a:cubicBezTo>
                  <a:cubicBezTo>
                    <a:pt x="15111" y="17640"/>
                    <a:pt x="19468" y="13281"/>
                    <a:pt x="19468" y="7908"/>
                  </a:cubicBezTo>
                  <a:cubicBezTo>
                    <a:pt x="19469" y="6580"/>
                    <a:pt x="19197" y="5266"/>
                    <a:pt x="18670" y="4047"/>
                  </a:cubicBezTo>
                  <a:cubicBezTo>
                    <a:pt x="18283" y="3134"/>
                    <a:pt x="17474" y="2267"/>
                    <a:pt x="16240" y="1555"/>
                  </a:cubicBezTo>
                  <a:cubicBezTo>
                    <a:pt x="14443" y="519"/>
                    <a:pt x="12089" y="1"/>
                    <a:pt x="9735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8" name="Google Shape;4998;p54"/>
            <p:cNvSpPr/>
            <p:nvPr/>
          </p:nvSpPr>
          <p:spPr>
            <a:xfrm>
              <a:off x="4637525" y="922075"/>
              <a:ext cx="25" cy="825"/>
            </a:xfrm>
            <a:custGeom>
              <a:rect b="b" l="l" r="r" t="t"/>
              <a:pathLst>
                <a:path extrusionOk="0" h="33" w="1">
                  <a:moveTo>
                    <a:pt x="1" y="25"/>
                  </a:moveTo>
                  <a:lnTo>
                    <a:pt x="1" y="32"/>
                  </a:lnTo>
                  <a:lnTo>
                    <a:pt x="1" y="32"/>
                  </a:lnTo>
                  <a:lnTo>
                    <a:pt x="1" y="25"/>
                  </a:lnTo>
                  <a:close/>
                  <a:moveTo>
                    <a:pt x="1" y="17"/>
                  </a:moveTo>
                  <a:lnTo>
                    <a:pt x="1" y="17"/>
                  </a:lnTo>
                  <a:close/>
                  <a:moveTo>
                    <a:pt x="1" y="8"/>
                  </a:moveTo>
                  <a:lnTo>
                    <a:pt x="1" y="8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D4C0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9" name="Google Shape;4999;p54"/>
            <p:cNvSpPr/>
            <p:nvPr/>
          </p:nvSpPr>
          <p:spPr>
            <a:xfrm>
              <a:off x="4394225" y="828050"/>
              <a:ext cx="243325" cy="338125"/>
            </a:xfrm>
            <a:custGeom>
              <a:rect b="b" l="l" r="r" t="t"/>
              <a:pathLst>
                <a:path extrusionOk="0" h="13525" w="9733">
                  <a:moveTo>
                    <a:pt x="8964" y="1"/>
                  </a:moveTo>
                  <a:lnTo>
                    <a:pt x="8964" y="1"/>
                  </a:lnTo>
                  <a:cubicBezTo>
                    <a:pt x="9650" y="1724"/>
                    <a:pt x="8829" y="3606"/>
                    <a:pt x="6505" y="4950"/>
                  </a:cubicBezTo>
                  <a:cubicBezTo>
                    <a:pt x="6316" y="5060"/>
                    <a:pt x="6120" y="5164"/>
                    <a:pt x="5919" y="5262"/>
                  </a:cubicBezTo>
                  <a:cubicBezTo>
                    <a:pt x="5919" y="8802"/>
                    <a:pt x="3369" y="13525"/>
                    <a:pt x="0" y="13525"/>
                  </a:cubicBezTo>
                  <a:cubicBezTo>
                    <a:pt x="5376" y="13525"/>
                    <a:pt x="9733" y="9166"/>
                    <a:pt x="9733" y="3793"/>
                  </a:cubicBezTo>
                  <a:lnTo>
                    <a:pt x="9733" y="3762"/>
                  </a:lnTo>
                  <a:cubicBezTo>
                    <a:pt x="9730" y="2470"/>
                    <a:pt x="9469" y="1191"/>
                    <a:pt x="8964" y="1"/>
                  </a:cubicBezTo>
                  <a:close/>
                </a:path>
              </a:pathLst>
            </a:custGeom>
            <a:solidFill>
              <a:srgbClr val="FEC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0" name="Google Shape;5000;p54"/>
            <p:cNvSpPr/>
            <p:nvPr/>
          </p:nvSpPr>
          <p:spPr>
            <a:xfrm>
              <a:off x="4152375" y="725150"/>
              <a:ext cx="483650" cy="265575"/>
            </a:xfrm>
            <a:custGeom>
              <a:rect b="b" l="l" r="r" t="t"/>
              <a:pathLst>
                <a:path extrusionOk="0" h="10623" w="19346">
                  <a:moveTo>
                    <a:pt x="9674" y="1"/>
                  </a:moveTo>
                  <a:cubicBezTo>
                    <a:pt x="7320" y="1"/>
                    <a:pt x="4966" y="519"/>
                    <a:pt x="3171" y="1556"/>
                  </a:cubicBezTo>
                  <a:cubicBezTo>
                    <a:pt x="1936" y="2268"/>
                    <a:pt x="1124" y="3135"/>
                    <a:pt x="739" y="4048"/>
                  </a:cubicBezTo>
                  <a:cubicBezTo>
                    <a:pt x="1" y="5789"/>
                    <a:pt x="812" y="7704"/>
                    <a:pt x="3171" y="9066"/>
                  </a:cubicBezTo>
                  <a:cubicBezTo>
                    <a:pt x="4966" y="10104"/>
                    <a:pt x="7320" y="10622"/>
                    <a:pt x="9674" y="10622"/>
                  </a:cubicBezTo>
                  <a:cubicBezTo>
                    <a:pt x="12028" y="10622"/>
                    <a:pt x="14382" y="10104"/>
                    <a:pt x="16179" y="9066"/>
                  </a:cubicBezTo>
                  <a:cubicBezTo>
                    <a:pt x="18534" y="7704"/>
                    <a:pt x="19345" y="5789"/>
                    <a:pt x="18609" y="4048"/>
                  </a:cubicBezTo>
                  <a:cubicBezTo>
                    <a:pt x="18222" y="3135"/>
                    <a:pt x="17413" y="2267"/>
                    <a:pt x="16179" y="1556"/>
                  </a:cubicBezTo>
                  <a:cubicBezTo>
                    <a:pt x="14382" y="519"/>
                    <a:pt x="12028" y="1"/>
                    <a:pt x="9674" y="1"/>
                  </a:cubicBezTo>
                  <a:close/>
                </a:path>
              </a:pathLst>
            </a:custGeom>
            <a:solidFill>
              <a:srgbClr val="FFE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1" name="Google Shape;5001;p54"/>
            <p:cNvSpPr/>
            <p:nvPr/>
          </p:nvSpPr>
          <p:spPr>
            <a:xfrm>
              <a:off x="4394550" y="119860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lnTo>
                    <a:pt x="0" y="1"/>
                  </a:lnTo>
                  <a:close/>
                  <a:moveTo>
                    <a:pt x="11" y="1"/>
                  </a:moveTo>
                  <a:lnTo>
                    <a:pt x="11" y="1"/>
                  </a:lnTo>
                  <a:close/>
                </a:path>
              </a:pathLst>
            </a:custGeom>
            <a:solidFill>
              <a:srgbClr val="A6C2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2" name="Google Shape;5002;p54"/>
            <p:cNvSpPr/>
            <p:nvPr/>
          </p:nvSpPr>
          <p:spPr>
            <a:xfrm>
              <a:off x="4118450" y="380100"/>
              <a:ext cx="349850" cy="818525"/>
            </a:xfrm>
            <a:custGeom>
              <a:rect b="b" l="l" r="r" t="t"/>
              <a:pathLst>
                <a:path extrusionOk="0" h="32741" w="13994">
                  <a:moveTo>
                    <a:pt x="7364" y="1"/>
                  </a:moveTo>
                  <a:lnTo>
                    <a:pt x="7364" y="11305"/>
                  </a:lnTo>
                  <a:cubicBezTo>
                    <a:pt x="3075" y="12817"/>
                    <a:pt x="0" y="16904"/>
                    <a:pt x="0" y="21710"/>
                  </a:cubicBezTo>
                  <a:cubicBezTo>
                    <a:pt x="0" y="27802"/>
                    <a:pt x="4939" y="32741"/>
                    <a:pt x="11031" y="32741"/>
                  </a:cubicBezTo>
                  <a:lnTo>
                    <a:pt x="11055" y="32741"/>
                  </a:lnTo>
                  <a:cubicBezTo>
                    <a:pt x="12048" y="32739"/>
                    <a:pt x="13037" y="32602"/>
                    <a:pt x="13993" y="32336"/>
                  </a:cubicBezTo>
                  <a:lnTo>
                    <a:pt x="13993" y="32336"/>
                  </a:lnTo>
                  <a:cubicBezTo>
                    <a:pt x="13330" y="32486"/>
                    <a:pt x="12650" y="32562"/>
                    <a:pt x="11970" y="32562"/>
                  </a:cubicBezTo>
                  <a:cubicBezTo>
                    <a:pt x="9350" y="32562"/>
                    <a:pt x="6751" y="31438"/>
                    <a:pt x="4921" y="29285"/>
                  </a:cubicBezTo>
                  <a:cubicBezTo>
                    <a:pt x="2713" y="27502"/>
                    <a:pt x="1300" y="24771"/>
                    <a:pt x="1300" y="21711"/>
                  </a:cubicBezTo>
                  <a:cubicBezTo>
                    <a:pt x="1296" y="20383"/>
                    <a:pt x="1568" y="19069"/>
                    <a:pt x="2096" y="17850"/>
                  </a:cubicBezTo>
                  <a:cubicBezTo>
                    <a:pt x="2481" y="16937"/>
                    <a:pt x="3293" y="16070"/>
                    <a:pt x="4528" y="15358"/>
                  </a:cubicBezTo>
                  <a:cubicBezTo>
                    <a:pt x="4867" y="15163"/>
                    <a:pt x="5218" y="14989"/>
                    <a:pt x="5578" y="14836"/>
                  </a:cubicBezTo>
                  <a:cubicBezTo>
                    <a:pt x="7391" y="13112"/>
                    <a:pt x="9300" y="12272"/>
                    <a:pt x="9300" y="12272"/>
                  </a:cubicBezTo>
                  <a:lnTo>
                    <a:pt x="9300" y="1"/>
                  </a:lnTo>
                  <a:close/>
                </a:path>
              </a:pathLst>
            </a:custGeom>
            <a:solidFill>
              <a:srgbClr val="C4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3" name="Google Shape;5003;p54"/>
            <p:cNvSpPr/>
            <p:nvPr/>
          </p:nvSpPr>
          <p:spPr>
            <a:xfrm>
              <a:off x="4150850" y="826300"/>
              <a:ext cx="90625" cy="285950"/>
            </a:xfrm>
            <a:custGeom>
              <a:rect b="b" l="l" r="r" t="t"/>
              <a:pathLst>
                <a:path extrusionOk="0" h="11438" w="3625">
                  <a:moveTo>
                    <a:pt x="800" y="1"/>
                  </a:moveTo>
                  <a:cubicBezTo>
                    <a:pt x="795" y="14"/>
                    <a:pt x="789" y="27"/>
                    <a:pt x="784" y="40"/>
                  </a:cubicBezTo>
                  <a:lnTo>
                    <a:pt x="784" y="40"/>
                  </a:lnTo>
                  <a:cubicBezTo>
                    <a:pt x="789" y="27"/>
                    <a:pt x="795" y="15"/>
                    <a:pt x="800" y="2"/>
                  </a:cubicBezTo>
                  <a:lnTo>
                    <a:pt x="800" y="1"/>
                  </a:lnTo>
                  <a:close/>
                  <a:moveTo>
                    <a:pt x="784" y="40"/>
                  </a:moveTo>
                  <a:lnTo>
                    <a:pt x="784" y="40"/>
                  </a:lnTo>
                  <a:cubicBezTo>
                    <a:pt x="266" y="1247"/>
                    <a:pt x="0" y="2548"/>
                    <a:pt x="4" y="3863"/>
                  </a:cubicBezTo>
                  <a:cubicBezTo>
                    <a:pt x="4" y="6923"/>
                    <a:pt x="1417" y="9653"/>
                    <a:pt x="3625" y="11437"/>
                  </a:cubicBezTo>
                  <a:cubicBezTo>
                    <a:pt x="2082" y="9622"/>
                    <a:pt x="1086" y="7078"/>
                    <a:pt x="1086" y="3862"/>
                  </a:cubicBezTo>
                  <a:cubicBezTo>
                    <a:pt x="1086" y="3611"/>
                    <a:pt x="1096" y="3365"/>
                    <a:pt x="1116" y="3125"/>
                  </a:cubicBezTo>
                  <a:cubicBezTo>
                    <a:pt x="476" y="2136"/>
                    <a:pt x="365" y="1059"/>
                    <a:pt x="784" y="40"/>
                  </a:cubicBezTo>
                  <a:close/>
                </a:path>
              </a:pathLst>
            </a:custGeom>
            <a:solidFill>
              <a:srgbClr val="FFE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4" name="Google Shape;5004;p54"/>
            <p:cNvSpPr/>
            <p:nvPr/>
          </p:nvSpPr>
          <p:spPr>
            <a:xfrm>
              <a:off x="4159925" y="750950"/>
              <a:ext cx="98025" cy="153525"/>
            </a:xfrm>
            <a:custGeom>
              <a:rect b="b" l="l" r="r" t="t"/>
              <a:pathLst>
                <a:path extrusionOk="0" h="6141" w="3921">
                  <a:moveTo>
                    <a:pt x="3921" y="1"/>
                  </a:moveTo>
                  <a:cubicBezTo>
                    <a:pt x="3920" y="1"/>
                    <a:pt x="3920" y="2"/>
                    <a:pt x="3919" y="2"/>
                  </a:cubicBezTo>
                  <a:lnTo>
                    <a:pt x="3919" y="2"/>
                  </a:lnTo>
                  <a:cubicBezTo>
                    <a:pt x="3919" y="2"/>
                    <a:pt x="3919" y="2"/>
                    <a:pt x="3919" y="2"/>
                  </a:cubicBezTo>
                  <a:lnTo>
                    <a:pt x="3921" y="1"/>
                  </a:lnTo>
                  <a:close/>
                  <a:moveTo>
                    <a:pt x="3919" y="2"/>
                  </a:moveTo>
                  <a:cubicBezTo>
                    <a:pt x="3559" y="154"/>
                    <a:pt x="3208" y="329"/>
                    <a:pt x="2869" y="524"/>
                  </a:cubicBezTo>
                  <a:cubicBezTo>
                    <a:pt x="1634" y="1235"/>
                    <a:pt x="822" y="2103"/>
                    <a:pt x="437" y="3016"/>
                  </a:cubicBezTo>
                  <a:cubicBezTo>
                    <a:pt x="0" y="4047"/>
                    <a:pt x="105" y="5137"/>
                    <a:pt x="755" y="6140"/>
                  </a:cubicBezTo>
                  <a:cubicBezTo>
                    <a:pt x="980" y="3469"/>
                    <a:pt x="2416" y="1432"/>
                    <a:pt x="3919" y="2"/>
                  </a:cubicBezTo>
                  <a:close/>
                </a:path>
              </a:pathLst>
            </a:custGeom>
            <a:solidFill>
              <a:srgbClr val="FFEC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5" name="Google Shape;5005;p54"/>
            <p:cNvSpPr/>
            <p:nvPr/>
          </p:nvSpPr>
          <p:spPr>
            <a:xfrm>
              <a:off x="4281750" y="329750"/>
              <a:ext cx="224900" cy="147400"/>
            </a:xfrm>
            <a:custGeom>
              <a:rect b="b" l="l" r="r" t="t"/>
              <a:pathLst>
                <a:path extrusionOk="0" h="5896" w="8996">
                  <a:moveTo>
                    <a:pt x="4498" y="1"/>
                  </a:moveTo>
                  <a:cubicBezTo>
                    <a:pt x="3376" y="1"/>
                    <a:pt x="2308" y="260"/>
                    <a:pt x="1491" y="732"/>
                  </a:cubicBezTo>
                  <a:cubicBezTo>
                    <a:pt x="928" y="1058"/>
                    <a:pt x="511" y="1476"/>
                    <a:pt x="264" y="1942"/>
                  </a:cubicBezTo>
                  <a:lnTo>
                    <a:pt x="1" y="1942"/>
                  </a:lnTo>
                  <a:lnTo>
                    <a:pt x="1" y="2948"/>
                  </a:lnTo>
                  <a:lnTo>
                    <a:pt x="2" y="2948"/>
                  </a:lnTo>
                  <a:cubicBezTo>
                    <a:pt x="2" y="3810"/>
                    <a:pt x="545" y="4617"/>
                    <a:pt x="1491" y="5164"/>
                  </a:cubicBezTo>
                  <a:cubicBezTo>
                    <a:pt x="2308" y="5636"/>
                    <a:pt x="3377" y="5895"/>
                    <a:pt x="4499" y="5895"/>
                  </a:cubicBezTo>
                  <a:cubicBezTo>
                    <a:pt x="5621" y="5895"/>
                    <a:pt x="6689" y="5636"/>
                    <a:pt x="7506" y="5164"/>
                  </a:cubicBezTo>
                  <a:cubicBezTo>
                    <a:pt x="8452" y="4618"/>
                    <a:pt x="8995" y="3810"/>
                    <a:pt x="8995" y="2948"/>
                  </a:cubicBezTo>
                  <a:lnTo>
                    <a:pt x="8995" y="1942"/>
                  </a:lnTo>
                  <a:lnTo>
                    <a:pt x="8733" y="1942"/>
                  </a:lnTo>
                  <a:cubicBezTo>
                    <a:pt x="8486" y="1476"/>
                    <a:pt x="8070" y="1058"/>
                    <a:pt x="7506" y="732"/>
                  </a:cubicBezTo>
                  <a:cubicBezTo>
                    <a:pt x="6689" y="260"/>
                    <a:pt x="5621" y="1"/>
                    <a:pt x="4498" y="1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6" name="Google Shape;5006;p54"/>
            <p:cNvSpPr/>
            <p:nvPr/>
          </p:nvSpPr>
          <p:spPr>
            <a:xfrm>
              <a:off x="4281800" y="306400"/>
              <a:ext cx="224850" cy="147400"/>
            </a:xfrm>
            <a:custGeom>
              <a:rect b="b" l="l" r="r" t="t"/>
              <a:pathLst>
                <a:path extrusionOk="0" h="5896" w="8994">
                  <a:moveTo>
                    <a:pt x="4496" y="1"/>
                  </a:moveTo>
                  <a:cubicBezTo>
                    <a:pt x="3374" y="1"/>
                    <a:pt x="2306" y="260"/>
                    <a:pt x="1489" y="732"/>
                  </a:cubicBezTo>
                  <a:cubicBezTo>
                    <a:pt x="543" y="1279"/>
                    <a:pt x="0" y="2086"/>
                    <a:pt x="0" y="2949"/>
                  </a:cubicBezTo>
                  <a:cubicBezTo>
                    <a:pt x="0" y="3810"/>
                    <a:pt x="543" y="4617"/>
                    <a:pt x="1489" y="5164"/>
                  </a:cubicBezTo>
                  <a:cubicBezTo>
                    <a:pt x="2306" y="5636"/>
                    <a:pt x="3374" y="5895"/>
                    <a:pt x="4497" y="5895"/>
                  </a:cubicBezTo>
                  <a:cubicBezTo>
                    <a:pt x="5619" y="5895"/>
                    <a:pt x="6687" y="5636"/>
                    <a:pt x="7504" y="5164"/>
                  </a:cubicBezTo>
                  <a:cubicBezTo>
                    <a:pt x="8450" y="4617"/>
                    <a:pt x="8993" y="3810"/>
                    <a:pt x="8993" y="2949"/>
                  </a:cubicBezTo>
                  <a:cubicBezTo>
                    <a:pt x="8993" y="2086"/>
                    <a:pt x="8450" y="1277"/>
                    <a:pt x="7504" y="732"/>
                  </a:cubicBezTo>
                  <a:cubicBezTo>
                    <a:pt x="6687" y="260"/>
                    <a:pt x="5619" y="1"/>
                    <a:pt x="4496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7" name="Google Shape;5007;p54"/>
            <p:cNvSpPr/>
            <p:nvPr/>
          </p:nvSpPr>
          <p:spPr>
            <a:xfrm>
              <a:off x="4293625" y="327175"/>
              <a:ext cx="201225" cy="105850"/>
            </a:xfrm>
            <a:custGeom>
              <a:rect b="b" l="l" r="r" t="t"/>
              <a:pathLst>
                <a:path extrusionOk="0" h="4234" w="8049">
                  <a:moveTo>
                    <a:pt x="4024" y="0"/>
                  </a:moveTo>
                  <a:cubicBezTo>
                    <a:pt x="3086" y="0"/>
                    <a:pt x="2147" y="207"/>
                    <a:pt x="1431" y="620"/>
                  </a:cubicBezTo>
                  <a:cubicBezTo>
                    <a:pt x="0" y="1447"/>
                    <a:pt x="0" y="2787"/>
                    <a:pt x="1431" y="3614"/>
                  </a:cubicBezTo>
                  <a:cubicBezTo>
                    <a:pt x="2147" y="4027"/>
                    <a:pt x="3085" y="4234"/>
                    <a:pt x="4024" y="4234"/>
                  </a:cubicBezTo>
                  <a:cubicBezTo>
                    <a:pt x="4962" y="4234"/>
                    <a:pt x="5900" y="4027"/>
                    <a:pt x="6616" y="3614"/>
                  </a:cubicBezTo>
                  <a:cubicBezTo>
                    <a:pt x="8048" y="2787"/>
                    <a:pt x="8048" y="1447"/>
                    <a:pt x="6616" y="620"/>
                  </a:cubicBezTo>
                  <a:cubicBezTo>
                    <a:pt x="5900" y="207"/>
                    <a:pt x="4962" y="0"/>
                    <a:pt x="4024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08" name="Google Shape;5008;p54"/>
          <p:cNvGrpSpPr/>
          <p:nvPr/>
        </p:nvGrpSpPr>
        <p:grpSpPr>
          <a:xfrm>
            <a:off x="5304397" y="3540584"/>
            <a:ext cx="504895" cy="757658"/>
            <a:chOff x="5804850" y="4607575"/>
            <a:chExt cx="578875" cy="868675"/>
          </a:xfrm>
        </p:grpSpPr>
        <p:sp>
          <p:nvSpPr>
            <p:cNvPr id="5009" name="Google Shape;5009;p54"/>
            <p:cNvSpPr/>
            <p:nvPr/>
          </p:nvSpPr>
          <p:spPr>
            <a:xfrm>
              <a:off x="5819875" y="5163100"/>
              <a:ext cx="542375" cy="313150"/>
            </a:xfrm>
            <a:custGeom>
              <a:rect b="b" l="l" r="r" t="t"/>
              <a:pathLst>
                <a:path extrusionOk="0" h="12526" w="21695">
                  <a:moveTo>
                    <a:pt x="10847" y="0"/>
                  </a:moveTo>
                  <a:cubicBezTo>
                    <a:pt x="7970" y="0"/>
                    <a:pt x="5212" y="660"/>
                    <a:pt x="3178" y="1834"/>
                  </a:cubicBezTo>
                  <a:cubicBezTo>
                    <a:pt x="1143" y="3008"/>
                    <a:pt x="1" y="4601"/>
                    <a:pt x="1" y="6262"/>
                  </a:cubicBezTo>
                  <a:cubicBezTo>
                    <a:pt x="1" y="7923"/>
                    <a:pt x="1143" y="9516"/>
                    <a:pt x="3178" y="10690"/>
                  </a:cubicBezTo>
                  <a:cubicBezTo>
                    <a:pt x="5212" y="11865"/>
                    <a:pt x="7970" y="12525"/>
                    <a:pt x="10847" y="12525"/>
                  </a:cubicBezTo>
                  <a:cubicBezTo>
                    <a:pt x="13725" y="12525"/>
                    <a:pt x="16483" y="11865"/>
                    <a:pt x="18517" y="10690"/>
                  </a:cubicBezTo>
                  <a:cubicBezTo>
                    <a:pt x="20552" y="9516"/>
                    <a:pt x="21694" y="7923"/>
                    <a:pt x="21694" y="6262"/>
                  </a:cubicBezTo>
                  <a:cubicBezTo>
                    <a:pt x="21694" y="4601"/>
                    <a:pt x="20552" y="3008"/>
                    <a:pt x="18517" y="1834"/>
                  </a:cubicBezTo>
                  <a:cubicBezTo>
                    <a:pt x="16483" y="660"/>
                    <a:pt x="13725" y="0"/>
                    <a:pt x="10847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0" name="Google Shape;5010;p54"/>
            <p:cNvSpPr/>
            <p:nvPr/>
          </p:nvSpPr>
          <p:spPr>
            <a:xfrm>
              <a:off x="5903000" y="5208600"/>
              <a:ext cx="158950" cy="68625"/>
            </a:xfrm>
            <a:custGeom>
              <a:rect b="b" l="l" r="r" t="t"/>
              <a:pathLst>
                <a:path extrusionOk="0" h="2745" w="6358">
                  <a:moveTo>
                    <a:pt x="5997" y="1"/>
                  </a:moveTo>
                  <a:cubicBezTo>
                    <a:pt x="5997" y="1"/>
                    <a:pt x="5997" y="1"/>
                    <a:pt x="5997" y="1"/>
                  </a:cubicBezTo>
                  <a:lnTo>
                    <a:pt x="5997" y="1"/>
                  </a:lnTo>
                  <a:lnTo>
                    <a:pt x="5997" y="1"/>
                  </a:lnTo>
                  <a:close/>
                  <a:moveTo>
                    <a:pt x="5997" y="1"/>
                  </a:moveTo>
                  <a:lnTo>
                    <a:pt x="4161" y="92"/>
                  </a:lnTo>
                  <a:cubicBezTo>
                    <a:pt x="3732" y="613"/>
                    <a:pt x="1985" y="533"/>
                    <a:pt x="631" y="736"/>
                  </a:cubicBezTo>
                  <a:cubicBezTo>
                    <a:pt x="587" y="743"/>
                    <a:pt x="543" y="750"/>
                    <a:pt x="505" y="774"/>
                  </a:cubicBezTo>
                  <a:cubicBezTo>
                    <a:pt x="1" y="1086"/>
                    <a:pt x="688" y="1909"/>
                    <a:pt x="1092" y="2080"/>
                  </a:cubicBezTo>
                  <a:cubicBezTo>
                    <a:pt x="1399" y="2210"/>
                    <a:pt x="1721" y="2302"/>
                    <a:pt x="2051" y="2352"/>
                  </a:cubicBezTo>
                  <a:cubicBezTo>
                    <a:pt x="2428" y="2407"/>
                    <a:pt x="2729" y="2379"/>
                    <a:pt x="3110" y="2401"/>
                  </a:cubicBezTo>
                  <a:cubicBezTo>
                    <a:pt x="3427" y="2420"/>
                    <a:pt x="3887" y="2426"/>
                    <a:pt x="4189" y="2522"/>
                  </a:cubicBezTo>
                  <a:cubicBezTo>
                    <a:pt x="4420" y="2595"/>
                    <a:pt x="4622" y="2649"/>
                    <a:pt x="4928" y="2719"/>
                  </a:cubicBezTo>
                  <a:cubicBezTo>
                    <a:pt x="5004" y="2736"/>
                    <a:pt x="5087" y="2744"/>
                    <a:pt x="5173" y="2744"/>
                  </a:cubicBezTo>
                  <a:cubicBezTo>
                    <a:pt x="5554" y="2744"/>
                    <a:pt x="5999" y="2580"/>
                    <a:pt x="6217" y="2305"/>
                  </a:cubicBezTo>
                  <a:cubicBezTo>
                    <a:pt x="6283" y="2221"/>
                    <a:pt x="6340" y="2127"/>
                    <a:pt x="6351" y="2020"/>
                  </a:cubicBezTo>
                  <a:cubicBezTo>
                    <a:pt x="6358" y="1946"/>
                    <a:pt x="6341" y="1870"/>
                    <a:pt x="6325" y="1795"/>
                  </a:cubicBezTo>
                  <a:cubicBezTo>
                    <a:pt x="6296" y="1661"/>
                    <a:pt x="5942" y="4"/>
                    <a:pt x="5997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1" name="Google Shape;5011;p54"/>
            <p:cNvSpPr/>
            <p:nvPr/>
          </p:nvSpPr>
          <p:spPr>
            <a:xfrm>
              <a:off x="5990225" y="4980025"/>
              <a:ext cx="70975" cy="238100"/>
            </a:xfrm>
            <a:custGeom>
              <a:rect b="b" l="l" r="r" t="t"/>
              <a:pathLst>
                <a:path extrusionOk="0" h="9524" w="2839">
                  <a:moveTo>
                    <a:pt x="0" y="1"/>
                  </a:moveTo>
                  <a:lnTo>
                    <a:pt x="0" y="1"/>
                  </a:lnTo>
                  <a:cubicBezTo>
                    <a:pt x="124" y="1250"/>
                    <a:pt x="672" y="9235"/>
                    <a:pt x="672" y="9235"/>
                  </a:cubicBezTo>
                  <a:cubicBezTo>
                    <a:pt x="919" y="9449"/>
                    <a:pt x="1188" y="9523"/>
                    <a:pt x="1441" y="9523"/>
                  </a:cubicBezTo>
                  <a:cubicBezTo>
                    <a:pt x="2009" y="9523"/>
                    <a:pt x="2501" y="9151"/>
                    <a:pt x="2501" y="9151"/>
                  </a:cubicBezTo>
                  <a:cubicBezTo>
                    <a:pt x="2501" y="9151"/>
                    <a:pt x="2815" y="2400"/>
                    <a:pt x="2826" y="1946"/>
                  </a:cubicBezTo>
                  <a:cubicBezTo>
                    <a:pt x="2838" y="1491"/>
                    <a:pt x="2351" y="226"/>
                    <a:pt x="2351" y="226"/>
                  </a:cubicBezTo>
                  <a:lnTo>
                    <a:pt x="1586" y="8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2" name="Google Shape;5012;p54"/>
            <p:cNvSpPr/>
            <p:nvPr/>
          </p:nvSpPr>
          <p:spPr>
            <a:xfrm>
              <a:off x="5804850" y="5258050"/>
              <a:ext cx="156325" cy="68500"/>
            </a:xfrm>
            <a:custGeom>
              <a:rect b="b" l="l" r="r" t="t"/>
              <a:pathLst>
                <a:path extrusionOk="0" h="2740" w="6253">
                  <a:moveTo>
                    <a:pt x="6071" y="76"/>
                  </a:moveTo>
                  <a:lnTo>
                    <a:pt x="6071" y="76"/>
                  </a:lnTo>
                  <a:cubicBezTo>
                    <a:pt x="6071" y="76"/>
                    <a:pt x="6071" y="76"/>
                    <a:pt x="6071" y="76"/>
                  </a:cubicBezTo>
                  <a:close/>
                  <a:moveTo>
                    <a:pt x="4234" y="1"/>
                  </a:moveTo>
                  <a:cubicBezTo>
                    <a:pt x="3969" y="267"/>
                    <a:pt x="3313" y="311"/>
                    <a:pt x="2547" y="311"/>
                  </a:cubicBezTo>
                  <a:cubicBezTo>
                    <a:pt x="2178" y="311"/>
                    <a:pt x="1783" y="301"/>
                    <a:pt x="1394" y="301"/>
                  </a:cubicBezTo>
                  <a:cubicBezTo>
                    <a:pt x="1144" y="301"/>
                    <a:pt x="896" y="305"/>
                    <a:pt x="659" y="319"/>
                  </a:cubicBezTo>
                  <a:cubicBezTo>
                    <a:pt x="615" y="321"/>
                    <a:pt x="570" y="325"/>
                    <a:pt x="531" y="344"/>
                  </a:cubicBezTo>
                  <a:cubicBezTo>
                    <a:pt x="0" y="609"/>
                    <a:pt x="609" y="1492"/>
                    <a:pt x="996" y="1700"/>
                  </a:cubicBezTo>
                  <a:cubicBezTo>
                    <a:pt x="1289" y="1856"/>
                    <a:pt x="1601" y="1976"/>
                    <a:pt x="1925" y="2057"/>
                  </a:cubicBezTo>
                  <a:cubicBezTo>
                    <a:pt x="2296" y="2146"/>
                    <a:pt x="2598" y="2146"/>
                    <a:pt x="2976" y="2202"/>
                  </a:cubicBezTo>
                  <a:cubicBezTo>
                    <a:pt x="3291" y="2250"/>
                    <a:pt x="3747" y="2299"/>
                    <a:pt x="4039" y="2421"/>
                  </a:cubicBezTo>
                  <a:cubicBezTo>
                    <a:pt x="4263" y="2516"/>
                    <a:pt x="4459" y="2589"/>
                    <a:pt x="4757" y="2686"/>
                  </a:cubicBezTo>
                  <a:cubicBezTo>
                    <a:pt x="4868" y="2722"/>
                    <a:pt x="4996" y="2740"/>
                    <a:pt x="5128" y="2740"/>
                  </a:cubicBezTo>
                  <a:cubicBezTo>
                    <a:pt x="5478" y="2740"/>
                    <a:pt x="5863" y="2617"/>
                    <a:pt x="6078" y="2392"/>
                  </a:cubicBezTo>
                  <a:cubicBezTo>
                    <a:pt x="6153" y="2315"/>
                    <a:pt x="6217" y="2226"/>
                    <a:pt x="6237" y="2121"/>
                  </a:cubicBezTo>
                  <a:cubicBezTo>
                    <a:pt x="6252" y="2047"/>
                    <a:pt x="6242" y="1969"/>
                    <a:pt x="6233" y="1894"/>
                  </a:cubicBezTo>
                  <a:cubicBezTo>
                    <a:pt x="6215" y="1757"/>
                    <a:pt x="6016" y="76"/>
                    <a:pt x="6071" y="76"/>
                  </a:cubicBezTo>
                  <a:cubicBezTo>
                    <a:pt x="6071" y="76"/>
                    <a:pt x="6071" y="76"/>
                    <a:pt x="6071" y="76"/>
                  </a:cubicBezTo>
                  <a:lnTo>
                    <a:pt x="6071" y="76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3" name="Google Shape;5013;p54"/>
            <p:cNvSpPr/>
            <p:nvPr/>
          </p:nvSpPr>
          <p:spPr>
            <a:xfrm>
              <a:off x="5894100" y="5031225"/>
              <a:ext cx="70725" cy="235100"/>
            </a:xfrm>
            <a:custGeom>
              <a:rect b="b" l="l" r="r" t="t"/>
              <a:pathLst>
                <a:path extrusionOk="0" h="9404" w="2829">
                  <a:moveTo>
                    <a:pt x="1" y="1"/>
                  </a:moveTo>
                  <a:cubicBezTo>
                    <a:pt x="124" y="1250"/>
                    <a:pt x="664" y="9074"/>
                    <a:pt x="664" y="9074"/>
                  </a:cubicBezTo>
                  <a:cubicBezTo>
                    <a:pt x="952" y="9323"/>
                    <a:pt x="1271" y="9403"/>
                    <a:pt x="1561" y="9403"/>
                  </a:cubicBezTo>
                  <a:cubicBezTo>
                    <a:pt x="2077" y="9403"/>
                    <a:pt x="2501" y="9151"/>
                    <a:pt x="2501" y="9151"/>
                  </a:cubicBezTo>
                  <a:cubicBezTo>
                    <a:pt x="2501" y="9151"/>
                    <a:pt x="2815" y="2400"/>
                    <a:pt x="2826" y="1944"/>
                  </a:cubicBezTo>
                  <a:cubicBezTo>
                    <a:pt x="2829" y="1845"/>
                    <a:pt x="2808" y="1707"/>
                    <a:pt x="2773" y="155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4" name="Google Shape;5014;p54"/>
            <p:cNvSpPr/>
            <p:nvPr/>
          </p:nvSpPr>
          <p:spPr>
            <a:xfrm>
              <a:off x="5987325" y="4934200"/>
              <a:ext cx="237475" cy="159825"/>
            </a:xfrm>
            <a:custGeom>
              <a:rect b="b" l="l" r="r" t="t"/>
              <a:pathLst>
                <a:path extrusionOk="0" h="6393" w="9499">
                  <a:moveTo>
                    <a:pt x="1963" y="1"/>
                  </a:moveTo>
                  <a:cubicBezTo>
                    <a:pt x="1041" y="1"/>
                    <a:pt x="0" y="675"/>
                    <a:pt x="115" y="1834"/>
                  </a:cubicBezTo>
                  <a:lnTo>
                    <a:pt x="1702" y="2702"/>
                  </a:lnTo>
                  <a:lnTo>
                    <a:pt x="7961" y="6316"/>
                  </a:lnTo>
                  <a:cubicBezTo>
                    <a:pt x="8058" y="6368"/>
                    <a:pt x="8149" y="6392"/>
                    <a:pt x="8234" y="6392"/>
                  </a:cubicBezTo>
                  <a:cubicBezTo>
                    <a:pt x="9292" y="6392"/>
                    <a:pt x="9499" y="2702"/>
                    <a:pt x="9499" y="2702"/>
                  </a:cubicBezTo>
                  <a:cubicBezTo>
                    <a:pt x="9499" y="2702"/>
                    <a:pt x="3424" y="422"/>
                    <a:pt x="2524" y="95"/>
                  </a:cubicBezTo>
                  <a:cubicBezTo>
                    <a:pt x="2350" y="31"/>
                    <a:pt x="2159" y="1"/>
                    <a:pt x="1963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5" name="Google Shape;5015;p54"/>
            <p:cNvSpPr/>
            <p:nvPr/>
          </p:nvSpPr>
          <p:spPr>
            <a:xfrm>
              <a:off x="5872600" y="4897500"/>
              <a:ext cx="285300" cy="100800"/>
            </a:xfrm>
            <a:custGeom>
              <a:rect b="b" l="l" r="r" t="t"/>
              <a:pathLst>
                <a:path extrusionOk="0" h="4032" w="11412">
                  <a:moveTo>
                    <a:pt x="11411" y="0"/>
                  </a:moveTo>
                  <a:lnTo>
                    <a:pt x="1" y="1046"/>
                  </a:lnTo>
                  <a:cubicBezTo>
                    <a:pt x="1" y="1213"/>
                    <a:pt x="89" y="1367"/>
                    <a:pt x="233" y="1450"/>
                  </a:cubicBezTo>
                  <a:lnTo>
                    <a:pt x="4597" y="3969"/>
                  </a:lnTo>
                  <a:cubicBezTo>
                    <a:pt x="4669" y="4010"/>
                    <a:pt x="4749" y="4031"/>
                    <a:pt x="4830" y="4031"/>
                  </a:cubicBezTo>
                  <a:cubicBezTo>
                    <a:pt x="4910" y="4031"/>
                    <a:pt x="4990" y="4010"/>
                    <a:pt x="5063" y="3969"/>
                  </a:cubicBezTo>
                  <a:lnTo>
                    <a:pt x="11179" y="438"/>
                  </a:lnTo>
                  <a:cubicBezTo>
                    <a:pt x="11322" y="355"/>
                    <a:pt x="11411" y="202"/>
                    <a:pt x="11411" y="36"/>
                  </a:cubicBezTo>
                  <a:lnTo>
                    <a:pt x="11411" y="0"/>
                  </a:ln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6" name="Google Shape;5016;p54"/>
            <p:cNvSpPr/>
            <p:nvPr/>
          </p:nvSpPr>
          <p:spPr>
            <a:xfrm>
              <a:off x="6016675" y="4913700"/>
              <a:ext cx="119450" cy="70100"/>
            </a:xfrm>
            <a:custGeom>
              <a:rect b="b" l="l" r="r" t="t"/>
              <a:pathLst>
                <a:path extrusionOk="0" h="2804" w="4778">
                  <a:moveTo>
                    <a:pt x="4748" y="1"/>
                  </a:moveTo>
                  <a:cubicBezTo>
                    <a:pt x="4739" y="1"/>
                    <a:pt x="4728" y="4"/>
                    <a:pt x="4716" y="11"/>
                  </a:cubicBezTo>
                  <a:lnTo>
                    <a:pt x="59" y="2688"/>
                  </a:lnTo>
                  <a:cubicBezTo>
                    <a:pt x="27" y="2708"/>
                    <a:pt x="1" y="2746"/>
                    <a:pt x="1" y="2775"/>
                  </a:cubicBezTo>
                  <a:cubicBezTo>
                    <a:pt x="1" y="2794"/>
                    <a:pt x="11" y="2804"/>
                    <a:pt x="27" y="2804"/>
                  </a:cubicBezTo>
                  <a:cubicBezTo>
                    <a:pt x="37" y="2804"/>
                    <a:pt x="48" y="2801"/>
                    <a:pt x="59" y="2793"/>
                  </a:cubicBezTo>
                  <a:lnTo>
                    <a:pt x="4719" y="114"/>
                  </a:lnTo>
                  <a:cubicBezTo>
                    <a:pt x="4752" y="96"/>
                    <a:pt x="4777" y="58"/>
                    <a:pt x="4776" y="29"/>
                  </a:cubicBezTo>
                  <a:cubicBezTo>
                    <a:pt x="4776" y="11"/>
                    <a:pt x="4765" y="1"/>
                    <a:pt x="4748" y="1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7" name="Google Shape;5017;p54"/>
            <p:cNvSpPr/>
            <p:nvPr/>
          </p:nvSpPr>
          <p:spPr>
            <a:xfrm>
              <a:off x="5872600" y="4923650"/>
              <a:ext cx="120775" cy="74650"/>
            </a:xfrm>
            <a:custGeom>
              <a:rect b="b" l="l" r="r" t="t"/>
              <a:pathLst>
                <a:path extrusionOk="0" h="2986" w="4831">
                  <a:moveTo>
                    <a:pt x="1" y="0"/>
                  </a:moveTo>
                  <a:cubicBezTo>
                    <a:pt x="1" y="167"/>
                    <a:pt x="89" y="321"/>
                    <a:pt x="233" y="404"/>
                  </a:cubicBezTo>
                  <a:lnTo>
                    <a:pt x="4597" y="2923"/>
                  </a:lnTo>
                  <a:cubicBezTo>
                    <a:pt x="4667" y="2964"/>
                    <a:pt x="4748" y="2985"/>
                    <a:pt x="4830" y="2985"/>
                  </a:cubicBezTo>
                  <a:lnTo>
                    <a:pt x="4830" y="0"/>
                  </a:ln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8" name="Google Shape;5018;p54"/>
            <p:cNvSpPr/>
            <p:nvPr/>
          </p:nvSpPr>
          <p:spPr>
            <a:xfrm>
              <a:off x="5984200" y="4987450"/>
              <a:ext cx="18275" cy="10850"/>
            </a:xfrm>
            <a:custGeom>
              <a:rect b="b" l="l" r="r" t="t"/>
              <a:pathLst>
                <a:path extrusionOk="0" h="434" w="731">
                  <a:moveTo>
                    <a:pt x="0" y="0"/>
                  </a:moveTo>
                  <a:lnTo>
                    <a:pt x="0" y="295"/>
                  </a:lnTo>
                  <a:lnTo>
                    <a:pt x="133" y="371"/>
                  </a:lnTo>
                  <a:cubicBezTo>
                    <a:pt x="205" y="412"/>
                    <a:pt x="285" y="433"/>
                    <a:pt x="366" y="433"/>
                  </a:cubicBezTo>
                  <a:cubicBezTo>
                    <a:pt x="446" y="433"/>
                    <a:pt x="526" y="412"/>
                    <a:pt x="599" y="371"/>
                  </a:cubicBezTo>
                  <a:lnTo>
                    <a:pt x="731" y="295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B7D6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9" name="Google Shape;5019;p54"/>
            <p:cNvSpPr/>
            <p:nvPr/>
          </p:nvSpPr>
          <p:spPr>
            <a:xfrm>
              <a:off x="5872600" y="4827400"/>
              <a:ext cx="285825" cy="164700"/>
            </a:xfrm>
            <a:custGeom>
              <a:rect b="b" l="l" r="r" t="t"/>
              <a:pathLst>
                <a:path extrusionOk="0" h="6588" w="11433">
                  <a:moveTo>
                    <a:pt x="6669" y="1"/>
                  </a:moveTo>
                  <a:lnTo>
                    <a:pt x="1" y="3852"/>
                  </a:lnTo>
                  <a:lnTo>
                    <a:pt x="4666" y="6544"/>
                  </a:lnTo>
                  <a:cubicBezTo>
                    <a:pt x="4717" y="6573"/>
                    <a:pt x="4773" y="6588"/>
                    <a:pt x="4830" y="6588"/>
                  </a:cubicBezTo>
                  <a:cubicBezTo>
                    <a:pt x="4886" y="6588"/>
                    <a:pt x="4942" y="6573"/>
                    <a:pt x="4993" y="6544"/>
                  </a:cubicBezTo>
                  <a:lnTo>
                    <a:pt x="11351" y="2874"/>
                  </a:lnTo>
                  <a:cubicBezTo>
                    <a:pt x="11432" y="2828"/>
                    <a:pt x="11432" y="2752"/>
                    <a:pt x="11351" y="2704"/>
                  </a:cubicBezTo>
                  <a:lnTo>
                    <a:pt x="6669" y="1"/>
                  </a:lnTo>
                  <a:close/>
                </a:path>
              </a:pathLst>
            </a:custGeom>
            <a:solidFill>
              <a:srgbClr val="EFF6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0" name="Google Shape;5020;p54"/>
            <p:cNvSpPr/>
            <p:nvPr/>
          </p:nvSpPr>
          <p:spPr>
            <a:xfrm>
              <a:off x="5887200" y="4835750"/>
              <a:ext cx="155925" cy="89875"/>
            </a:xfrm>
            <a:custGeom>
              <a:rect b="b" l="l" r="r" t="t"/>
              <a:pathLst>
                <a:path extrusionOk="0" h="3595" w="6237">
                  <a:moveTo>
                    <a:pt x="5995" y="1"/>
                  </a:moveTo>
                  <a:cubicBezTo>
                    <a:pt x="5979" y="1"/>
                    <a:pt x="5962" y="5"/>
                    <a:pt x="5946" y="13"/>
                  </a:cubicBezTo>
                  <a:lnTo>
                    <a:pt x="27" y="3431"/>
                  </a:lnTo>
                  <a:cubicBezTo>
                    <a:pt x="0" y="3447"/>
                    <a:pt x="0" y="3472"/>
                    <a:pt x="27" y="3487"/>
                  </a:cubicBezTo>
                  <a:lnTo>
                    <a:pt x="191" y="3582"/>
                  </a:lnTo>
                  <a:cubicBezTo>
                    <a:pt x="206" y="3590"/>
                    <a:pt x="223" y="3594"/>
                    <a:pt x="240" y="3594"/>
                  </a:cubicBezTo>
                  <a:cubicBezTo>
                    <a:pt x="257" y="3594"/>
                    <a:pt x="274" y="3590"/>
                    <a:pt x="289" y="3582"/>
                  </a:cubicBezTo>
                  <a:lnTo>
                    <a:pt x="6209" y="165"/>
                  </a:lnTo>
                  <a:cubicBezTo>
                    <a:pt x="6236" y="149"/>
                    <a:pt x="6236" y="123"/>
                    <a:pt x="6209" y="107"/>
                  </a:cubicBezTo>
                  <a:lnTo>
                    <a:pt x="6044" y="13"/>
                  </a:lnTo>
                  <a:cubicBezTo>
                    <a:pt x="6029" y="5"/>
                    <a:pt x="6012" y="1"/>
                    <a:pt x="5995" y="1"/>
                  </a:cubicBezTo>
                  <a:close/>
                </a:path>
              </a:pathLst>
            </a:custGeom>
            <a:solidFill>
              <a:srgbClr val="D2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1" name="Google Shape;5021;p54"/>
            <p:cNvSpPr/>
            <p:nvPr/>
          </p:nvSpPr>
          <p:spPr>
            <a:xfrm>
              <a:off x="6010550" y="4907075"/>
              <a:ext cx="80525" cy="46475"/>
            </a:xfrm>
            <a:custGeom>
              <a:rect b="b" l="l" r="r" t="t"/>
              <a:pathLst>
                <a:path extrusionOk="0" h="1859" w="3221">
                  <a:moveTo>
                    <a:pt x="2071" y="0"/>
                  </a:moveTo>
                  <a:lnTo>
                    <a:pt x="1" y="1195"/>
                  </a:lnTo>
                  <a:lnTo>
                    <a:pt x="33" y="1213"/>
                  </a:lnTo>
                  <a:lnTo>
                    <a:pt x="1152" y="1858"/>
                  </a:lnTo>
                  <a:lnTo>
                    <a:pt x="3190" y="682"/>
                  </a:lnTo>
                  <a:lnTo>
                    <a:pt x="3220" y="663"/>
                  </a:lnTo>
                  <a:lnTo>
                    <a:pt x="2071" y="0"/>
                  </a:lnTo>
                  <a:close/>
                </a:path>
              </a:pathLst>
            </a:custGeom>
            <a:solidFill>
              <a:srgbClr val="97C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2" name="Google Shape;5022;p54"/>
            <p:cNvSpPr/>
            <p:nvPr/>
          </p:nvSpPr>
          <p:spPr>
            <a:xfrm>
              <a:off x="6011350" y="4907975"/>
              <a:ext cx="78950" cy="45575"/>
            </a:xfrm>
            <a:custGeom>
              <a:rect b="b" l="l" r="r" t="t"/>
              <a:pathLst>
                <a:path extrusionOk="0" h="1823" w="3158">
                  <a:moveTo>
                    <a:pt x="2040" y="1"/>
                  </a:moveTo>
                  <a:lnTo>
                    <a:pt x="1" y="1177"/>
                  </a:lnTo>
                  <a:lnTo>
                    <a:pt x="1120" y="1822"/>
                  </a:lnTo>
                  <a:lnTo>
                    <a:pt x="3158" y="646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rgbClr val="D2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3" name="Google Shape;5023;p54"/>
            <p:cNvSpPr/>
            <p:nvPr/>
          </p:nvSpPr>
          <p:spPr>
            <a:xfrm>
              <a:off x="6037350" y="4907975"/>
              <a:ext cx="52950" cy="45575"/>
            </a:xfrm>
            <a:custGeom>
              <a:rect b="b" l="l" r="r" t="t"/>
              <a:pathLst>
                <a:path extrusionOk="0" h="1823" w="2118">
                  <a:moveTo>
                    <a:pt x="1000" y="1"/>
                  </a:moveTo>
                  <a:lnTo>
                    <a:pt x="833" y="96"/>
                  </a:lnTo>
                  <a:cubicBezTo>
                    <a:pt x="1123" y="254"/>
                    <a:pt x="1242" y="1044"/>
                    <a:pt x="0" y="1777"/>
                  </a:cubicBezTo>
                  <a:lnTo>
                    <a:pt x="80" y="1822"/>
                  </a:lnTo>
                  <a:lnTo>
                    <a:pt x="2118" y="647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4" name="Google Shape;5024;p54"/>
            <p:cNvSpPr/>
            <p:nvPr/>
          </p:nvSpPr>
          <p:spPr>
            <a:xfrm>
              <a:off x="5898650" y="4843050"/>
              <a:ext cx="202975" cy="117000"/>
            </a:xfrm>
            <a:custGeom>
              <a:rect b="b" l="l" r="r" t="t"/>
              <a:pathLst>
                <a:path extrusionOk="0" h="4680" w="8119">
                  <a:moveTo>
                    <a:pt x="5951" y="0"/>
                  </a:moveTo>
                  <a:cubicBezTo>
                    <a:pt x="5935" y="0"/>
                    <a:pt x="5918" y="4"/>
                    <a:pt x="5903" y="12"/>
                  </a:cubicBezTo>
                  <a:lnTo>
                    <a:pt x="28" y="3405"/>
                  </a:lnTo>
                  <a:cubicBezTo>
                    <a:pt x="1" y="3420"/>
                    <a:pt x="1" y="3446"/>
                    <a:pt x="28" y="3462"/>
                  </a:cubicBezTo>
                  <a:lnTo>
                    <a:pt x="30" y="3463"/>
                  </a:lnTo>
                  <a:lnTo>
                    <a:pt x="2115" y="4668"/>
                  </a:lnTo>
                  <a:cubicBezTo>
                    <a:pt x="2130" y="4676"/>
                    <a:pt x="2147" y="4680"/>
                    <a:pt x="2164" y="4680"/>
                  </a:cubicBezTo>
                  <a:cubicBezTo>
                    <a:pt x="2181" y="4680"/>
                    <a:pt x="2198" y="4676"/>
                    <a:pt x="2214" y="4668"/>
                  </a:cubicBezTo>
                  <a:lnTo>
                    <a:pt x="8090" y="1278"/>
                  </a:lnTo>
                  <a:lnTo>
                    <a:pt x="8092" y="1278"/>
                  </a:lnTo>
                  <a:cubicBezTo>
                    <a:pt x="8118" y="1262"/>
                    <a:pt x="8118" y="1237"/>
                    <a:pt x="8092" y="1219"/>
                  </a:cubicBezTo>
                  <a:lnTo>
                    <a:pt x="6000" y="12"/>
                  </a:lnTo>
                  <a:cubicBezTo>
                    <a:pt x="5985" y="4"/>
                    <a:pt x="5968" y="0"/>
                    <a:pt x="5951" y="0"/>
                  </a:cubicBezTo>
                  <a:close/>
                </a:path>
              </a:pathLst>
            </a:custGeom>
            <a:solidFill>
              <a:srgbClr val="97C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5" name="Google Shape;5025;p54"/>
            <p:cNvSpPr/>
            <p:nvPr/>
          </p:nvSpPr>
          <p:spPr>
            <a:xfrm>
              <a:off x="5899250" y="4928150"/>
              <a:ext cx="200" cy="100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4" y="1"/>
                  </a:lnTo>
                  <a:cubicBezTo>
                    <a:pt x="3" y="2"/>
                    <a:pt x="3" y="2"/>
                    <a:pt x="3" y="3"/>
                  </a:cubicBezTo>
                  <a:lnTo>
                    <a:pt x="3" y="3"/>
                  </a:lnTo>
                  <a:lnTo>
                    <a:pt x="8" y="0"/>
                  </a:lnTo>
                  <a:close/>
                  <a:moveTo>
                    <a:pt x="3" y="3"/>
                  </a:moveTo>
                  <a:lnTo>
                    <a:pt x="0" y="4"/>
                  </a:lnTo>
                  <a:cubicBezTo>
                    <a:pt x="1" y="4"/>
                    <a:pt x="2" y="3"/>
                    <a:pt x="3" y="3"/>
                  </a:cubicBezTo>
                  <a:close/>
                </a:path>
              </a:pathLst>
            </a:custGeom>
            <a:solidFill>
              <a:srgbClr val="97C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6" name="Google Shape;5026;p54"/>
            <p:cNvSpPr/>
            <p:nvPr/>
          </p:nvSpPr>
          <p:spPr>
            <a:xfrm>
              <a:off x="5899400" y="4844475"/>
              <a:ext cx="201525" cy="115575"/>
            </a:xfrm>
            <a:custGeom>
              <a:rect b="b" l="l" r="r" t="t"/>
              <a:pathLst>
                <a:path extrusionOk="0" h="4623" w="8061">
                  <a:moveTo>
                    <a:pt x="5921" y="1"/>
                  </a:moveTo>
                  <a:cubicBezTo>
                    <a:pt x="5905" y="1"/>
                    <a:pt x="5888" y="5"/>
                    <a:pt x="5873" y="13"/>
                  </a:cubicBezTo>
                  <a:lnTo>
                    <a:pt x="0" y="3406"/>
                  </a:lnTo>
                  <a:lnTo>
                    <a:pt x="2085" y="4611"/>
                  </a:lnTo>
                  <a:cubicBezTo>
                    <a:pt x="2100" y="4619"/>
                    <a:pt x="2117" y="4623"/>
                    <a:pt x="2134" y="4623"/>
                  </a:cubicBezTo>
                  <a:cubicBezTo>
                    <a:pt x="2151" y="4623"/>
                    <a:pt x="2168" y="4619"/>
                    <a:pt x="2184" y="4611"/>
                  </a:cubicBezTo>
                  <a:lnTo>
                    <a:pt x="8060" y="1222"/>
                  </a:lnTo>
                  <a:lnTo>
                    <a:pt x="5970" y="13"/>
                  </a:lnTo>
                  <a:cubicBezTo>
                    <a:pt x="5955" y="5"/>
                    <a:pt x="5938" y="1"/>
                    <a:pt x="5921" y="1"/>
                  </a:cubicBez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7" name="Google Shape;5027;p54"/>
            <p:cNvSpPr/>
            <p:nvPr/>
          </p:nvSpPr>
          <p:spPr>
            <a:xfrm>
              <a:off x="5866900" y="4691100"/>
              <a:ext cx="172425" cy="232575"/>
            </a:xfrm>
            <a:custGeom>
              <a:rect b="b" l="l" r="r" t="t"/>
              <a:pathLst>
                <a:path extrusionOk="0" h="9303" w="6897">
                  <a:moveTo>
                    <a:pt x="6560" y="1"/>
                  </a:moveTo>
                  <a:cubicBezTo>
                    <a:pt x="6481" y="1"/>
                    <a:pt x="6401" y="21"/>
                    <a:pt x="6330" y="63"/>
                  </a:cubicBezTo>
                  <a:lnTo>
                    <a:pt x="229" y="3585"/>
                  </a:lnTo>
                  <a:cubicBezTo>
                    <a:pt x="87" y="3668"/>
                    <a:pt x="0" y="3820"/>
                    <a:pt x="0" y="3984"/>
                  </a:cubicBezTo>
                  <a:lnTo>
                    <a:pt x="0" y="8904"/>
                  </a:lnTo>
                  <a:cubicBezTo>
                    <a:pt x="42" y="9159"/>
                    <a:pt x="87" y="9220"/>
                    <a:pt x="229" y="9302"/>
                  </a:cubicBezTo>
                  <a:lnTo>
                    <a:pt x="6897" y="5453"/>
                  </a:lnTo>
                  <a:lnTo>
                    <a:pt x="6897" y="207"/>
                  </a:lnTo>
                  <a:lnTo>
                    <a:pt x="6845" y="90"/>
                  </a:lnTo>
                  <a:lnTo>
                    <a:pt x="6790" y="63"/>
                  </a:lnTo>
                  <a:cubicBezTo>
                    <a:pt x="6719" y="21"/>
                    <a:pt x="6640" y="1"/>
                    <a:pt x="6560" y="1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8" name="Google Shape;5028;p54"/>
            <p:cNvSpPr/>
            <p:nvPr/>
          </p:nvSpPr>
          <p:spPr>
            <a:xfrm>
              <a:off x="5868225" y="4691125"/>
              <a:ext cx="171100" cy="105500"/>
            </a:xfrm>
            <a:custGeom>
              <a:rect b="b" l="l" r="r" t="t"/>
              <a:pathLst>
                <a:path extrusionOk="0" h="4220" w="6844">
                  <a:moveTo>
                    <a:pt x="6507" y="1"/>
                  </a:moveTo>
                  <a:cubicBezTo>
                    <a:pt x="6428" y="1"/>
                    <a:pt x="6348" y="21"/>
                    <a:pt x="6277" y="62"/>
                  </a:cubicBezTo>
                  <a:lnTo>
                    <a:pt x="177" y="3585"/>
                  </a:lnTo>
                  <a:cubicBezTo>
                    <a:pt x="102" y="3628"/>
                    <a:pt x="41" y="3691"/>
                    <a:pt x="1" y="3767"/>
                  </a:cubicBezTo>
                  <a:lnTo>
                    <a:pt x="787" y="4220"/>
                  </a:lnTo>
                  <a:lnTo>
                    <a:pt x="6844" y="383"/>
                  </a:lnTo>
                  <a:lnTo>
                    <a:pt x="6844" y="208"/>
                  </a:lnTo>
                  <a:lnTo>
                    <a:pt x="6792" y="90"/>
                  </a:lnTo>
                  <a:lnTo>
                    <a:pt x="6737" y="62"/>
                  </a:lnTo>
                  <a:cubicBezTo>
                    <a:pt x="6666" y="21"/>
                    <a:pt x="6587" y="1"/>
                    <a:pt x="6507" y="1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9" name="Google Shape;5029;p54"/>
            <p:cNvSpPr/>
            <p:nvPr/>
          </p:nvSpPr>
          <p:spPr>
            <a:xfrm>
              <a:off x="5866850" y="4778525"/>
              <a:ext cx="22225" cy="23950"/>
            </a:xfrm>
            <a:custGeom>
              <a:rect b="b" l="l" r="r" t="t"/>
              <a:pathLst>
                <a:path extrusionOk="0" h="958" w="889">
                  <a:moveTo>
                    <a:pt x="382" y="1"/>
                  </a:moveTo>
                  <a:lnTo>
                    <a:pt x="221" y="95"/>
                  </a:lnTo>
                  <a:cubicBezTo>
                    <a:pt x="84" y="178"/>
                    <a:pt x="1" y="328"/>
                    <a:pt x="1" y="488"/>
                  </a:cubicBezTo>
                  <a:lnTo>
                    <a:pt x="1" y="729"/>
                  </a:lnTo>
                  <a:lnTo>
                    <a:pt x="396" y="958"/>
                  </a:lnTo>
                  <a:lnTo>
                    <a:pt x="889" y="291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B7D6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0" name="Google Shape;5030;p54"/>
            <p:cNvSpPr/>
            <p:nvPr/>
          </p:nvSpPr>
          <p:spPr>
            <a:xfrm>
              <a:off x="5872600" y="4693000"/>
              <a:ext cx="166725" cy="230675"/>
            </a:xfrm>
            <a:custGeom>
              <a:rect b="b" l="l" r="r" t="t"/>
              <a:pathLst>
                <a:path extrusionOk="0" h="9227" w="6669">
                  <a:moveTo>
                    <a:pt x="6567" y="1"/>
                  </a:moveTo>
                  <a:cubicBezTo>
                    <a:pt x="6550" y="1"/>
                    <a:pt x="6532" y="5"/>
                    <a:pt x="6516" y="15"/>
                  </a:cubicBezTo>
                  <a:lnTo>
                    <a:pt x="112" y="3712"/>
                  </a:lnTo>
                  <a:cubicBezTo>
                    <a:pt x="44" y="3751"/>
                    <a:pt x="1" y="3824"/>
                    <a:pt x="1" y="3904"/>
                  </a:cubicBezTo>
                  <a:lnTo>
                    <a:pt x="1" y="9226"/>
                  </a:lnTo>
                  <a:lnTo>
                    <a:pt x="6669" y="5377"/>
                  </a:lnTo>
                  <a:lnTo>
                    <a:pt x="6669" y="103"/>
                  </a:lnTo>
                  <a:cubicBezTo>
                    <a:pt x="6669" y="44"/>
                    <a:pt x="6620" y="1"/>
                    <a:pt x="6567" y="1"/>
                  </a:cubicBezTo>
                  <a:close/>
                </a:path>
              </a:pathLst>
            </a:custGeom>
            <a:solidFill>
              <a:srgbClr val="DCE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1" name="Google Shape;5031;p54"/>
            <p:cNvSpPr/>
            <p:nvPr/>
          </p:nvSpPr>
          <p:spPr>
            <a:xfrm>
              <a:off x="5872600" y="4693000"/>
              <a:ext cx="166725" cy="230675"/>
            </a:xfrm>
            <a:custGeom>
              <a:rect b="b" l="l" r="r" t="t"/>
              <a:pathLst>
                <a:path extrusionOk="0" h="9227" w="6669">
                  <a:moveTo>
                    <a:pt x="6567" y="1"/>
                  </a:moveTo>
                  <a:cubicBezTo>
                    <a:pt x="6550" y="1"/>
                    <a:pt x="6532" y="5"/>
                    <a:pt x="6516" y="15"/>
                  </a:cubicBezTo>
                  <a:lnTo>
                    <a:pt x="112" y="3712"/>
                  </a:lnTo>
                  <a:cubicBezTo>
                    <a:pt x="44" y="3751"/>
                    <a:pt x="1" y="3824"/>
                    <a:pt x="1" y="3904"/>
                  </a:cubicBezTo>
                  <a:lnTo>
                    <a:pt x="1" y="9226"/>
                  </a:lnTo>
                  <a:lnTo>
                    <a:pt x="6669" y="5377"/>
                  </a:lnTo>
                  <a:lnTo>
                    <a:pt x="6669" y="103"/>
                  </a:lnTo>
                  <a:cubicBezTo>
                    <a:pt x="6669" y="44"/>
                    <a:pt x="6620" y="1"/>
                    <a:pt x="6567" y="1"/>
                  </a:cubicBezTo>
                  <a:close/>
                </a:path>
              </a:pathLst>
            </a:custGeom>
            <a:solidFill>
              <a:srgbClr val="DCE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2" name="Google Shape;5032;p54"/>
            <p:cNvSpPr/>
            <p:nvPr/>
          </p:nvSpPr>
          <p:spPr>
            <a:xfrm>
              <a:off x="5874575" y="4693000"/>
              <a:ext cx="164775" cy="229550"/>
            </a:xfrm>
            <a:custGeom>
              <a:rect b="b" l="l" r="r" t="t"/>
              <a:pathLst>
                <a:path extrusionOk="0" h="9182" w="6591">
                  <a:moveTo>
                    <a:pt x="6488" y="1"/>
                  </a:moveTo>
                  <a:cubicBezTo>
                    <a:pt x="6471" y="1"/>
                    <a:pt x="6453" y="5"/>
                    <a:pt x="6437" y="15"/>
                  </a:cubicBezTo>
                  <a:lnTo>
                    <a:pt x="5694" y="443"/>
                  </a:lnTo>
                  <a:lnTo>
                    <a:pt x="5462" y="575"/>
                  </a:lnTo>
                  <a:cubicBezTo>
                    <a:pt x="5462" y="1890"/>
                    <a:pt x="5341" y="5256"/>
                    <a:pt x="0" y="8382"/>
                  </a:cubicBezTo>
                  <a:lnTo>
                    <a:pt x="0" y="9181"/>
                  </a:lnTo>
                  <a:lnTo>
                    <a:pt x="6591" y="5375"/>
                  </a:lnTo>
                  <a:lnTo>
                    <a:pt x="6591" y="103"/>
                  </a:lnTo>
                  <a:cubicBezTo>
                    <a:pt x="6590" y="43"/>
                    <a:pt x="6541" y="1"/>
                    <a:pt x="6488" y="1"/>
                  </a:cubicBezTo>
                  <a:close/>
                </a:path>
              </a:pathLst>
            </a:custGeom>
            <a:solidFill>
              <a:srgbClr val="94C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3" name="Google Shape;5033;p54"/>
            <p:cNvSpPr/>
            <p:nvPr/>
          </p:nvSpPr>
          <p:spPr>
            <a:xfrm>
              <a:off x="5872600" y="4822625"/>
              <a:ext cx="166725" cy="101050"/>
            </a:xfrm>
            <a:custGeom>
              <a:rect b="b" l="l" r="r" t="t"/>
              <a:pathLst>
                <a:path extrusionOk="0" h="4042" w="6669">
                  <a:moveTo>
                    <a:pt x="6669" y="1"/>
                  </a:moveTo>
                  <a:lnTo>
                    <a:pt x="1" y="3852"/>
                  </a:lnTo>
                  <a:lnTo>
                    <a:pt x="1" y="4041"/>
                  </a:lnTo>
                  <a:lnTo>
                    <a:pt x="6669" y="192"/>
                  </a:lnTo>
                  <a:lnTo>
                    <a:pt x="6669" y="1"/>
                  </a:lnTo>
                  <a:close/>
                </a:path>
              </a:pathLst>
            </a:custGeom>
            <a:solidFill>
              <a:srgbClr val="94C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4" name="Google Shape;5034;p54"/>
            <p:cNvSpPr/>
            <p:nvPr/>
          </p:nvSpPr>
          <p:spPr>
            <a:xfrm>
              <a:off x="6032975" y="4700225"/>
              <a:ext cx="2025" cy="120200"/>
            </a:xfrm>
            <a:custGeom>
              <a:rect b="b" l="l" r="r" t="t"/>
              <a:pathLst>
                <a:path extrusionOk="0" h="4808" w="81">
                  <a:moveTo>
                    <a:pt x="80" y="0"/>
                  </a:moveTo>
                  <a:lnTo>
                    <a:pt x="1" y="47"/>
                  </a:lnTo>
                  <a:lnTo>
                    <a:pt x="1" y="4767"/>
                  </a:lnTo>
                  <a:lnTo>
                    <a:pt x="80" y="480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1E37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5" name="Google Shape;5035;p54"/>
            <p:cNvSpPr/>
            <p:nvPr/>
          </p:nvSpPr>
          <p:spPr>
            <a:xfrm>
              <a:off x="5878000" y="4701375"/>
              <a:ext cx="155000" cy="207300"/>
            </a:xfrm>
            <a:custGeom>
              <a:rect b="b" l="l" r="r" t="t"/>
              <a:pathLst>
                <a:path extrusionOk="0" h="8292" w="6200">
                  <a:moveTo>
                    <a:pt x="6200" y="1"/>
                  </a:moveTo>
                  <a:lnTo>
                    <a:pt x="0" y="3581"/>
                  </a:lnTo>
                  <a:lnTo>
                    <a:pt x="0" y="8292"/>
                  </a:lnTo>
                  <a:lnTo>
                    <a:pt x="6200" y="4721"/>
                  </a:lnTo>
                  <a:lnTo>
                    <a:pt x="6200" y="1"/>
                  </a:ln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6" name="Google Shape;5036;p54"/>
            <p:cNvSpPr/>
            <p:nvPr/>
          </p:nvSpPr>
          <p:spPr>
            <a:xfrm>
              <a:off x="5878000" y="4819400"/>
              <a:ext cx="157000" cy="91650"/>
            </a:xfrm>
            <a:custGeom>
              <a:rect b="b" l="l" r="r" t="t"/>
              <a:pathLst>
                <a:path extrusionOk="0" h="3666" w="6280">
                  <a:moveTo>
                    <a:pt x="6200" y="0"/>
                  </a:moveTo>
                  <a:lnTo>
                    <a:pt x="0" y="3571"/>
                  </a:lnTo>
                  <a:lnTo>
                    <a:pt x="0" y="3665"/>
                  </a:lnTo>
                  <a:lnTo>
                    <a:pt x="6279" y="41"/>
                  </a:lnTo>
                  <a:lnTo>
                    <a:pt x="6200" y="0"/>
                  </a:lnTo>
                  <a:close/>
                </a:path>
              </a:pathLst>
            </a:custGeom>
            <a:solidFill>
              <a:srgbClr val="031F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7" name="Google Shape;5037;p54"/>
            <p:cNvSpPr/>
            <p:nvPr/>
          </p:nvSpPr>
          <p:spPr>
            <a:xfrm>
              <a:off x="5877950" y="4701375"/>
              <a:ext cx="155050" cy="207300"/>
            </a:xfrm>
            <a:custGeom>
              <a:rect b="b" l="l" r="r" t="t"/>
              <a:pathLst>
                <a:path extrusionOk="0" h="8292" w="6202">
                  <a:moveTo>
                    <a:pt x="6202" y="1"/>
                  </a:moveTo>
                  <a:lnTo>
                    <a:pt x="5324" y="507"/>
                  </a:lnTo>
                  <a:cubicBezTo>
                    <a:pt x="5293" y="1957"/>
                    <a:pt x="4883" y="5056"/>
                    <a:pt x="1" y="7967"/>
                  </a:cubicBezTo>
                  <a:lnTo>
                    <a:pt x="1" y="8292"/>
                  </a:lnTo>
                  <a:lnTo>
                    <a:pt x="6202" y="4721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rgbClr val="2B3D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8" name="Google Shape;5038;p54"/>
            <p:cNvSpPr/>
            <p:nvPr/>
          </p:nvSpPr>
          <p:spPr>
            <a:xfrm>
              <a:off x="6149100" y="5154750"/>
              <a:ext cx="14400" cy="280425"/>
            </a:xfrm>
            <a:custGeom>
              <a:rect b="b" l="l" r="r" t="t"/>
              <a:pathLst>
                <a:path extrusionOk="0" h="11217" w="576">
                  <a:moveTo>
                    <a:pt x="288" y="0"/>
                  </a:moveTo>
                  <a:cubicBezTo>
                    <a:pt x="129" y="0"/>
                    <a:pt x="0" y="131"/>
                    <a:pt x="4" y="290"/>
                  </a:cubicBezTo>
                  <a:lnTo>
                    <a:pt x="4" y="10933"/>
                  </a:lnTo>
                  <a:cubicBezTo>
                    <a:pt x="4" y="11089"/>
                    <a:pt x="131" y="11216"/>
                    <a:pt x="288" y="11216"/>
                  </a:cubicBezTo>
                  <a:cubicBezTo>
                    <a:pt x="444" y="11216"/>
                    <a:pt x="571" y="11089"/>
                    <a:pt x="571" y="10933"/>
                  </a:cubicBezTo>
                  <a:lnTo>
                    <a:pt x="571" y="290"/>
                  </a:lnTo>
                  <a:cubicBezTo>
                    <a:pt x="575" y="131"/>
                    <a:pt x="447" y="0"/>
                    <a:pt x="288" y="0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9" name="Google Shape;5039;p54"/>
            <p:cNvSpPr/>
            <p:nvPr/>
          </p:nvSpPr>
          <p:spPr>
            <a:xfrm>
              <a:off x="5975625" y="5088200"/>
              <a:ext cx="73650" cy="247225"/>
            </a:xfrm>
            <a:custGeom>
              <a:rect b="b" l="l" r="r" t="t"/>
              <a:pathLst>
                <a:path extrusionOk="0" h="9889" w="2946">
                  <a:moveTo>
                    <a:pt x="2629" y="1"/>
                  </a:moveTo>
                  <a:cubicBezTo>
                    <a:pt x="2499" y="1"/>
                    <a:pt x="2381" y="91"/>
                    <a:pt x="2352" y="224"/>
                  </a:cubicBezTo>
                  <a:lnTo>
                    <a:pt x="39" y="9536"/>
                  </a:lnTo>
                  <a:cubicBezTo>
                    <a:pt x="1" y="9688"/>
                    <a:pt x="94" y="9842"/>
                    <a:pt x="246" y="9880"/>
                  </a:cubicBezTo>
                  <a:cubicBezTo>
                    <a:pt x="268" y="9885"/>
                    <a:pt x="291" y="9888"/>
                    <a:pt x="314" y="9888"/>
                  </a:cubicBezTo>
                  <a:cubicBezTo>
                    <a:pt x="444" y="9887"/>
                    <a:pt x="557" y="9799"/>
                    <a:pt x="589" y="9673"/>
                  </a:cubicBezTo>
                  <a:lnTo>
                    <a:pt x="2902" y="360"/>
                  </a:lnTo>
                  <a:cubicBezTo>
                    <a:pt x="2945" y="206"/>
                    <a:pt x="2852" y="47"/>
                    <a:pt x="2697" y="9"/>
                  </a:cubicBezTo>
                  <a:cubicBezTo>
                    <a:pt x="2674" y="4"/>
                    <a:pt x="2651" y="1"/>
                    <a:pt x="2629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0" name="Google Shape;5040;p54"/>
            <p:cNvSpPr/>
            <p:nvPr/>
          </p:nvSpPr>
          <p:spPr>
            <a:xfrm>
              <a:off x="6263550" y="5088575"/>
              <a:ext cx="73400" cy="246850"/>
            </a:xfrm>
            <a:custGeom>
              <a:rect b="b" l="l" r="r" t="t"/>
              <a:pathLst>
                <a:path extrusionOk="0" h="9874" w="2936">
                  <a:moveTo>
                    <a:pt x="311" y="1"/>
                  </a:moveTo>
                  <a:cubicBezTo>
                    <a:pt x="288" y="1"/>
                    <a:pt x="266" y="3"/>
                    <a:pt x="243" y="9"/>
                  </a:cubicBezTo>
                  <a:cubicBezTo>
                    <a:pt x="94" y="47"/>
                    <a:pt x="1" y="195"/>
                    <a:pt x="34" y="345"/>
                  </a:cubicBezTo>
                  <a:lnTo>
                    <a:pt x="2347" y="9658"/>
                  </a:lnTo>
                  <a:cubicBezTo>
                    <a:pt x="2379" y="9784"/>
                    <a:pt x="2493" y="9872"/>
                    <a:pt x="2622" y="9873"/>
                  </a:cubicBezTo>
                  <a:cubicBezTo>
                    <a:pt x="2646" y="9873"/>
                    <a:pt x="2669" y="9870"/>
                    <a:pt x="2691" y="9865"/>
                  </a:cubicBezTo>
                  <a:cubicBezTo>
                    <a:pt x="2842" y="9827"/>
                    <a:pt x="2935" y="9673"/>
                    <a:pt x="2898" y="9521"/>
                  </a:cubicBezTo>
                  <a:lnTo>
                    <a:pt x="584" y="209"/>
                  </a:lnTo>
                  <a:cubicBezTo>
                    <a:pt x="550" y="84"/>
                    <a:pt x="436" y="1"/>
                    <a:pt x="311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1" name="Google Shape;5041;p54"/>
            <p:cNvSpPr/>
            <p:nvPr/>
          </p:nvSpPr>
          <p:spPr>
            <a:xfrm>
              <a:off x="5942325" y="5008175"/>
              <a:ext cx="329175" cy="180925"/>
            </a:xfrm>
            <a:custGeom>
              <a:rect b="b" l="l" r="r" t="t"/>
              <a:pathLst>
                <a:path extrusionOk="0" h="7237" w="13167">
                  <a:moveTo>
                    <a:pt x="6254" y="0"/>
                  </a:moveTo>
                  <a:cubicBezTo>
                    <a:pt x="5721" y="0"/>
                    <a:pt x="5187" y="118"/>
                    <a:pt x="4780" y="353"/>
                  </a:cubicBezTo>
                  <a:lnTo>
                    <a:pt x="815" y="2643"/>
                  </a:lnTo>
                  <a:cubicBezTo>
                    <a:pt x="2" y="3112"/>
                    <a:pt x="1" y="3874"/>
                    <a:pt x="815" y="4344"/>
                  </a:cubicBezTo>
                  <a:lnTo>
                    <a:pt x="3958" y="6161"/>
                  </a:lnTo>
                  <a:cubicBezTo>
                    <a:pt x="3958" y="6161"/>
                    <a:pt x="5833" y="7237"/>
                    <a:pt x="7360" y="7237"/>
                  </a:cubicBezTo>
                  <a:cubicBezTo>
                    <a:pt x="7572" y="7237"/>
                    <a:pt x="7778" y="7216"/>
                    <a:pt x="7970" y="7169"/>
                  </a:cubicBezTo>
                  <a:cubicBezTo>
                    <a:pt x="9552" y="6781"/>
                    <a:pt x="13167" y="3493"/>
                    <a:pt x="13167" y="3493"/>
                  </a:cubicBezTo>
                  <a:lnTo>
                    <a:pt x="7728" y="353"/>
                  </a:lnTo>
                  <a:cubicBezTo>
                    <a:pt x="7321" y="118"/>
                    <a:pt x="6787" y="0"/>
                    <a:pt x="6254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2" name="Google Shape;5042;p54"/>
            <p:cNvSpPr/>
            <p:nvPr/>
          </p:nvSpPr>
          <p:spPr>
            <a:xfrm>
              <a:off x="6146250" y="4736650"/>
              <a:ext cx="102975" cy="80600"/>
            </a:xfrm>
            <a:custGeom>
              <a:rect b="b" l="l" r="r" t="t"/>
              <a:pathLst>
                <a:path extrusionOk="0" h="3224" w="4119">
                  <a:moveTo>
                    <a:pt x="2526" y="0"/>
                  </a:moveTo>
                  <a:lnTo>
                    <a:pt x="624" y="1140"/>
                  </a:lnTo>
                  <a:cubicBezTo>
                    <a:pt x="624" y="1140"/>
                    <a:pt x="731" y="1518"/>
                    <a:pt x="804" y="1762"/>
                  </a:cubicBezTo>
                  <a:cubicBezTo>
                    <a:pt x="876" y="2004"/>
                    <a:pt x="870" y="2136"/>
                    <a:pt x="408" y="2488"/>
                  </a:cubicBezTo>
                  <a:cubicBezTo>
                    <a:pt x="1" y="2798"/>
                    <a:pt x="961" y="3224"/>
                    <a:pt x="1743" y="3224"/>
                  </a:cubicBezTo>
                  <a:cubicBezTo>
                    <a:pt x="1849" y="3224"/>
                    <a:pt x="1951" y="3216"/>
                    <a:pt x="2047" y="3199"/>
                  </a:cubicBezTo>
                  <a:cubicBezTo>
                    <a:pt x="2848" y="3057"/>
                    <a:pt x="3709" y="2480"/>
                    <a:pt x="3906" y="1932"/>
                  </a:cubicBezTo>
                  <a:cubicBezTo>
                    <a:pt x="4118" y="1344"/>
                    <a:pt x="4051" y="716"/>
                    <a:pt x="3735" y="716"/>
                  </a:cubicBezTo>
                  <a:cubicBezTo>
                    <a:pt x="3722" y="716"/>
                    <a:pt x="3709" y="717"/>
                    <a:pt x="3696" y="719"/>
                  </a:cubicBezTo>
                  <a:cubicBezTo>
                    <a:pt x="3346" y="771"/>
                    <a:pt x="3056" y="854"/>
                    <a:pt x="2883" y="854"/>
                  </a:cubicBezTo>
                  <a:cubicBezTo>
                    <a:pt x="2804" y="854"/>
                    <a:pt x="2748" y="836"/>
                    <a:pt x="2723" y="790"/>
                  </a:cubicBezTo>
                  <a:cubicBezTo>
                    <a:pt x="2662" y="678"/>
                    <a:pt x="2526" y="0"/>
                    <a:pt x="2526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3" name="Google Shape;5043;p54"/>
            <p:cNvSpPr/>
            <p:nvPr/>
          </p:nvSpPr>
          <p:spPr>
            <a:xfrm>
              <a:off x="5891200" y="4985400"/>
              <a:ext cx="391900" cy="169475"/>
            </a:xfrm>
            <a:custGeom>
              <a:rect b="b" l="l" r="r" t="t"/>
              <a:pathLst>
                <a:path extrusionOk="0" h="6779" w="15676">
                  <a:moveTo>
                    <a:pt x="1962" y="0"/>
                  </a:moveTo>
                  <a:cubicBezTo>
                    <a:pt x="1040" y="0"/>
                    <a:pt x="1" y="674"/>
                    <a:pt x="117" y="1832"/>
                  </a:cubicBezTo>
                  <a:lnTo>
                    <a:pt x="2715" y="3287"/>
                  </a:lnTo>
                  <a:lnTo>
                    <a:pt x="2715" y="3287"/>
                  </a:lnTo>
                  <a:lnTo>
                    <a:pt x="7961" y="6316"/>
                  </a:lnTo>
                  <a:cubicBezTo>
                    <a:pt x="8547" y="6630"/>
                    <a:pt x="9193" y="6779"/>
                    <a:pt x="9880" y="6779"/>
                  </a:cubicBezTo>
                  <a:cubicBezTo>
                    <a:pt x="10714" y="6779"/>
                    <a:pt x="11608" y="6560"/>
                    <a:pt x="12530" y="6155"/>
                  </a:cubicBezTo>
                  <a:cubicBezTo>
                    <a:pt x="14213" y="5415"/>
                    <a:pt x="15675" y="4449"/>
                    <a:pt x="15528" y="2193"/>
                  </a:cubicBezTo>
                  <a:lnTo>
                    <a:pt x="15528" y="2193"/>
                  </a:lnTo>
                  <a:lnTo>
                    <a:pt x="9499" y="2702"/>
                  </a:lnTo>
                  <a:cubicBezTo>
                    <a:pt x="9499" y="2702"/>
                    <a:pt x="3424" y="422"/>
                    <a:pt x="2524" y="94"/>
                  </a:cubicBezTo>
                  <a:cubicBezTo>
                    <a:pt x="2350" y="31"/>
                    <a:pt x="2159" y="0"/>
                    <a:pt x="1962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4" name="Google Shape;5044;p54"/>
            <p:cNvSpPr/>
            <p:nvPr/>
          </p:nvSpPr>
          <p:spPr>
            <a:xfrm>
              <a:off x="6111825" y="4614975"/>
              <a:ext cx="124825" cy="151350"/>
            </a:xfrm>
            <a:custGeom>
              <a:rect b="b" l="l" r="r" t="t"/>
              <a:pathLst>
                <a:path extrusionOk="0" h="6054" w="4993">
                  <a:moveTo>
                    <a:pt x="2448" y="1"/>
                  </a:moveTo>
                  <a:cubicBezTo>
                    <a:pt x="1139" y="1"/>
                    <a:pt x="275" y="1010"/>
                    <a:pt x="144" y="2291"/>
                  </a:cubicBezTo>
                  <a:cubicBezTo>
                    <a:pt x="69" y="2926"/>
                    <a:pt x="0" y="4270"/>
                    <a:pt x="487" y="5248"/>
                  </a:cubicBezTo>
                  <a:cubicBezTo>
                    <a:pt x="762" y="5802"/>
                    <a:pt x="1055" y="6003"/>
                    <a:pt x="1576" y="6051"/>
                  </a:cubicBezTo>
                  <a:cubicBezTo>
                    <a:pt x="1593" y="6053"/>
                    <a:pt x="1612" y="6053"/>
                    <a:pt x="1632" y="6053"/>
                  </a:cubicBezTo>
                  <a:cubicBezTo>
                    <a:pt x="2098" y="6053"/>
                    <a:pt x="3389" y="5658"/>
                    <a:pt x="3808" y="5114"/>
                  </a:cubicBezTo>
                  <a:cubicBezTo>
                    <a:pt x="3885" y="5013"/>
                    <a:pt x="3982" y="4547"/>
                    <a:pt x="3982" y="4547"/>
                  </a:cubicBezTo>
                  <a:cubicBezTo>
                    <a:pt x="4587" y="4085"/>
                    <a:pt x="4982" y="3370"/>
                    <a:pt x="4986" y="2550"/>
                  </a:cubicBezTo>
                  <a:cubicBezTo>
                    <a:pt x="4992" y="1148"/>
                    <a:pt x="3862" y="7"/>
                    <a:pt x="2460" y="1"/>
                  </a:cubicBezTo>
                  <a:cubicBezTo>
                    <a:pt x="2456" y="1"/>
                    <a:pt x="2452" y="1"/>
                    <a:pt x="2448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5" name="Google Shape;5045;p54"/>
            <p:cNvSpPr/>
            <p:nvPr/>
          </p:nvSpPr>
          <p:spPr>
            <a:xfrm>
              <a:off x="6109300" y="4607575"/>
              <a:ext cx="131750" cy="152925"/>
            </a:xfrm>
            <a:custGeom>
              <a:rect b="b" l="l" r="r" t="t"/>
              <a:pathLst>
                <a:path extrusionOk="0" h="6117" w="5270">
                  <a:moveTo>
                    <a:pt x="2439" y="1"/>
                  </a:moveTo>
                  <a:cubicBezTo>
                    <a:pt x="1919" y="1"/>
                    <a:pt x="1397" y="73"/>
                    <a:pt x="874" y="73"/>
                  </a:cubicBezTo>
                  <a:cubicBezTo>
                    <a:pt x="785" y="73"/>
                    <a:pt x="696" y="71"/>
                    <a:pt x="607" y="66"/>
                  </a:cubicBezTo>
                  <a:cubicBezTo>
                    <a:pt x="572" y="64"/>
                    <a:pt x="535" y="62"/>
                    <a:pt x="497" y="62"/>
                  </a:cubicBezTo>
                  <a:cubicBezTo>
                    <a:pt x="342" y="62"/>
                    <a:pt x="181" y="87"/>
                    <a:pt x="97" y="209"/>
                  </a:cubicBezTo>
                  <a:cubicBezTo>
                    <a:pt x="53" y="275"/>
                    <a:pt x="41" y="348"/>
                    <a:pt x="33" y="419"/>
                  </a:cubicBezTo>
                  <a:cubicBezTo>
                    <a:pt x="1" y="703"/>
                    <a:pt x="34" y="1000"/>
                    <a:pt x="160" y="1257"/>
                  </a:cubicBezTo>
                  <a:cubicBezTo>
                    <a:pt x="275" y="1489"/>
                    <a:pt x="542" y="1796"/>
                    <a:pt x="827" y="1796"/>
                  </a:cubicBezTo>
                  <a:cubicBezTo>
                    <a:pt x="833" y="1796"/>
                    <a:pt x="838" y="1796"/>
                    <a:pt x="844" y="1795"/>
                  </a:cubicBezTo>
                  <a:lnTo>
                    <a:pt x="844" y="1795"/>
                  </a:lnTo>
                  <a:cubicBezTo>
                    <a:pt x="798" y="1983"/>
                    <a:pt x="841" y="2204"/>
                    <a:pt x="987" y="2337"/>
                  </a:cubicBezTo>
                  <a:cubicBezTo>
                    <a:pt x="1149" y="2487"/>
                    <a:pt x="1215" y="2714"/>
                    <a:pt x="1204" y="2936"/>
                  </a:cubicBezTo>
                  <a:cubicBezTo>
                    <a:pt x="1192" y="3175"/>
                    <a:pt x="1193" y="3470"/>
                    <a:pt x="1245" y="3727"/>
                  </a:cubicBezTo>
                  <a:cubicBezTo>
                    <a:pt x="1317" y="4089"/>
                    <a:pt x="1678" y="4221"/>
                    <a:pt x="1678" y="4221"/>
                  </a:cubicBezTo>
                  <a:cubicBezTo>
                    <a:pt x="1678" y="4221"/>
                    <a:pt x="1672" y="3658"/>
                    <a:pt x="1781" y="3340"/>
                  </a:cubicBezTo>
                  <a:cubicBezTo>
                    <a:pt x="1841" y="3163"/>
                    <a:pt x="2030" y="3044"/>
                    <a:pt x="2227" y="3044"/>
                  </a:cubicBezTo>
                  <a:cubicBezTo>
                    <a:pt x="2382" y="3044"/>
                    <a:pt x="2541" y="3118"/>
                    <a:pt x="2644" y="3298"/>
                  </a:cubicBezTo>
                  <a:cubicBezTo>
                    <a:pt x="2877" y="3703"/>
                    <a:pt x="2776" y="3973"/>
                    <a:pt x="2697" y="4331"/>
                  </a:cubicBezTo>
                  <a:cubicBezTo>
                    <a:pt x="2617" y="4691"/>
                    <a:pt x="2272" y="4589"/>
                    <a:pt x="2173" y="4684"/>
                  </a:cubicBezTo>
                  <a:cubicBezTo>
                    <a:pt x="2104" y="4750"/>
                    <a:pt x="2112" y="5065"/>
                    <a:pt x="2320" y="5279"/>
                  </a:cubicBezTo>
                  <a:cubicBezTo>
                    <a:pt x="2411" y="5582"/>
                    <a:pt x="2748" y="6116"/>
                    <a:pt x="3190" y="6116"/>
                  </a:cubicBezTo>
                  <a:cubicBezTo>
                    <a:pt x="3222" y="6116"/>
                    <a:pt x="3255" y="6113"/>
                    <a:pt x="3288" y="6107"/>
                  </a:cubicBezTo>
                  <a:cubicBezTo>
                    <a:pt x="3777" y="6021"/>
                    <a:pt x="4129" y="5725"/>
                    <a:pt x="4129" y="5725"/>
                  </a:cubicBezTo>
                  <a:cubicBezTo>
                    <a:pt x="4129" y="5725"/>
                    <a:pt x="4291" y="5332"/>
                    <a:pt x="4780" y="4466"/>
                  </a:cubicBezTo>
                  <a:cubicBezTo>
                    <a:pt x="5269" y="3600"/>
                    <a:pt x="5269" y="2961"/>
                    <a:pt x="5088" y="2095"/>
                  </a:cubicBezTo>
                  <a:cubicBezTo>
                    <a:pt x="4906" y="1230"/>
                    <a:pt x="4318" y="1015"/>
                    <a:pt x="4318" y="1015"/>
                  </a:cubicBezTo>
                  <a:cubicBezTo>
                    <a:pt x="4282" y="1003"/>
                    <a:pt x="4172" y="685"/>
                    <a:pt x="4134" y="631"/>
                  </a:cubicBezTo>
                  <a:cubicBezTo>
                    <a:pt x="4055" y="517"/>
                    <a:pt x="3957" y="418"/>
                    <a:pt x="3844" y="336"/>
                  </a:cubicBezTo>
                  <a:cubicBezTo>
                    <a:pt x="3602" y="162"/>
                    <a:pt x="3307" y="79"/>
                    <a:pt x="3016" y="38"/>
                  </a:cubicBezTo>
                  <a:cubicBezTo>
                    <a:pt x="2824" y="11"/>
                    <a:pt x="2632" y="1"/>
                    <a:pt x="2439" y="1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6" name="Google Shape;5046;p54"/>
            <p:cNvSpPr/>
            <p:nvPr/>
          </p:nvSpPr>
          <p:spPr>
            <a:xfrm>
              <a:off x="6102975" y="4753875"/>
              <a:ext cx="188350" cy="344925"/>
            </a:xfrm>
            <a:custGeom>
              <a:rect b="b" l="l" r="r" t="t"/>
              <a:pathLst>
                <a:path extrusionOk="0" h="13797" w="7534">
                  <a:moveTo>
                    <a:pt x="5549" y="0"/>
                  </a:moveTo>
                  <a:cubicBezTo>
                    <a:pt x="5458" y="0"/>
                    <a:pt x="5367" y="9"/>
                    <a:pt x="5276" y="22"/>
                  </a:cubicBezTo>
                  <a:cubicBezTo>
                    <a:pt x="5090" y="47"/>
                    <a:pt x="4908" y="87"/>
                    <a:pt x="4728" y="142"/>
                  </a:cubicBezTo>
                  <a:cubicBezTo>
                    <a:pt x="4785" y="328"/>
                    <a:pt x="4627" y="632"/>
                    <a:pt x="3964" y="986"/>
                  </a:cubicBezTo>
                  <a:cubicBezTo>
                    <a:pt x="3253" y="1365"/>
                    <a:pt x="2770" y="1404"/>
                    <a:pt x="2601" y="1404"/>
                  </a:cubicBezTo>
                  <a:cubicBezTo>
                    <a:pt x="2557" y="1404"/>
                    <a:pt x="2534" y="1402"/>
                    <a:pt x="2534" y="1402"/>
                  </a:cubicBezTo>
                  <a:cubicBezTo>
                    <a:pt x="2534" y="1402"/>
                    <a:pt x="1472" y="1977"/>
                    <a:pt x="1008" y="2301"/>
                  </a:cubicBezTo>
                  <a:cubicBezTo>
                    <a:pt x="427" y="2707"/>
                    <a:pt x="169" y="3884"/>
                    <a:pt x="91" y="5870"/>
                  </a:cubicBezTo>
                  <a:cubicBezTo>
                    <a:pt x="23" y="7628"/>
                    <a:pt x="1" y="10417"/>
                    <a:pt x="29" y="11896"/>
                  </a:cubicBezTo>
                  <a:cubicBezTo>
                    <a:pt x="40" y="12572"/>
                    <a:pt x="432" y="13186"/>
                    <a:pt x="1043" y="13481"/>
                  </a:cubicBezTo>
                  <a:cubicBezTo>
                    <a:pt x="1406" y="13655"/>
                    <a:pt x="1852" y="13797"/>
                    <a:pt x="2342" y="13797"/>
                  </a:cubicBezTo>
                  <a:cubicBezTo>
                    <a:pt x="2410" y="13797"/>
                    <a:pt x="2478" y="13794"/>
                    <a:pt x="2547" y="13788"/>
                  </a:cubicBezTo>
                  <a:cubicBezTo>
                    <a:pt x="3938" y="13673"/>
                    <a:pt x="6491" y="12405"/>
                    <a:pt x="7059" y="11454"/>
                  </a:cubicBezTo>
                  <a:cubicBezTo>
                    <a:pt x="7044" y="9438"/>
                    <a:pt x="6874" y="8214"/>
                    <a:pt x="6945" y="7010"/>
                  </a:cubicBezTo>
                  <a:cubicBezTo>
                    <a:pt x="7068" y="4887"/>
                    <a:pt x="7533" y="3202"/>
                    <a:pt x="6947" y="1498"/>
                  </a:cubicBezTo>
                  <a:cubicBezTo>
                    <a:pt x="6518" y="249"/>
                    <a:pt x="6032" y="0"/>
                    <a:pt x="5549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7" name="Google Shape;5047;p54"/>
            <p:cNvSpPr/>
            <p:nvPr/>
          </p:nvSpPr>
          <p:spPr>
            <a:xfrm>
              <a:off x="5852750" y="4814750"/>
              <a:ext cx="304625" cy="196325"/>
            </a:xfrm>
            <a:custGeom>
              <a:rect b="b" l="l" r="r" t="t"/>
              <a:pathLst>
                <a:path extrusionOk="0" h="7853" w="12185">
                  <a:moveTo>
                    <a:pt x="11168" y="1"/>
                  </a:moveTo>
                  <a:cubicBezTo>
                    <a:pt x="10838" y="1"/>
                    <a:pt x="10472" y="246"/>
                    <a:pt x="10284" y="786"/>
                  </a:cubicBezTo>
                  <a:cubicBezTo>
                    <a:pt x="9879" y="1948"/>
                    <a:pt x="9884" y="3507"/>
                    <a:pt x="8916" y="4787"/>
                  </a:cubicBezTo>
                  <a:cubicBezTo>
                    <a:pt x="8474" y="5373"/>
                    <a:pt x="7696" y="5884"/>
                    <a:pt x="6392" y="6006"/>
                  </a:cubicBezTo>
                  <a:cubicBezTo>
                    <a:pt x="5613" y="6079"/>
                    <a:pt x="4968" y="6122"/>
                    <a:pt x="4489" y="6122"/>
                  </a:cubicBezTo>
                  <a:cubicBezTo>
                    <a:pt x="4164" y="6122"/>
                    <a:pt x="3915" y="6102"/>
                    <a:pt x="3755" y="6059"/>
                  </a:cubicBezTo>
                  <a:cubicBezTo>
                    <a:pt x="3389" y="5962"/>
                    <a:pt x="3254" y="5866"/>
                    <a:pt x="2931" y="5619"/>
                  </a:cubicBezTo>
                  <a:cubicBezTo>
                    <a:pt x="2566" y="5339"/>
                    <a:pt x="2268" y="5266"/>
                    <a:pt x="1995" y="5089"/>
                  </a:cubicBezTo>
                  <a:cubicBezTo>
                    <a:pt x="1832" y="4984"/>
                    <a:pt x="1774" y="4932"/>
                    <a:pt x="1727" y="4932"/>
                  </a:cubicBezTo>
                  <a:cubicBezTo>
                    <a:pt x="1695" y="4932"/>
                    <a:pt x="1667" y="4956"/>
                    <a:pt x="1616" y="5006"/>
                  </a:cubicBezTo>
                  <a:cubicBezTo>
                    <a:pt x="1488" y="5128"/>
                    <a:pt x="1592" y="5472"/>
                    <a:pt x="1826" y="5681"/>
                  </a:cubicBezTo>
                  <a:cubicBezTo>
                    <a:pt x="2071" y="5900"/>
                    <a:pt x="2290" y="5939"/>
                    <a:pt x="2323" y="6006"/>
                  </a:cubicBezTo>
                  <a:cubicBezTo>
                    <a:pt x="2337" y="6034"/>
                    <a:pt x="2299" y="6048"/>
                    <a:pt x="2225" y="6048"/>
                  </a:cubicBezTo>
                  <a:cubicBezTo>
                    <a:pt x="2119" y="6048"/>
                    <a:pt x="1937" y="6020"/>
                    <a:pt x="1722" y="5965"/>
                  </a:cubicBezTo>
                  <a:cubicBezTo>
                    <a:pt x="1222" y="5836"/>
                    <a:pt x="955" y="5597"/>
                    <a:pt x="709" y="5490"/>
                  </a:cubicBezTo>
                  <a:cubicBezTo>
                    <a:pt x="655" y="5467"/>
                    <a:pt x="609" y="5457"/>
                    <a:pt x="570" y="5457"/>
                  </a:cubicBezTo>
                  <a:cubicBezTo>
                    <a:pt x="411" y="5457"/>
                    <a:pt x="373" y="5621"/>
                    <a:pt x="422" y="5713"/>
                  </a:cubicBezTo>
                  <a:cubicBezTo>
                    <a:pt x="483" y="5827"/>
                    <a:pt x="586" y="5995"/>
                    <a:pt x="945" y="6223"/>
                  </a:cubicBezTo>
                  <a:cubicBezTo>
                    <a:pt x="1305" y="6451"/>
                    <a:pt x="1771" y="6634"/>
                    <a:pt x="1771" y="6634"/>
                  </a:cubicBezTo>
                  <a:cubicBezTo>
                    <a:pt x="1771" y="6634"/>
                    <a:pt x="1453" y="6614"/>
                    <a:pt x="1055" y="6482"/>
                  </a:cubicBezTo>
                  <a:cubicBezTo>
                    <a:pt x="619" y="6336"/>
                    <a:pt x="458" y="6223"/>
                    <a:pt x="228" y="6159"/>
                  </a:cubicBezTo>
                  <a:cubicBezTo>
                    <a:pt x="211" y="6155"/>
                    <a:pt x="196" y="6152"/>
                    <a:pt x="181" y="6152"/>
                  </a:cubicBezTo>
                  <a:cubicBezTo>
                    <a:pt x="0" y="6152"/>
                    <a:pt x="11" y="6503"/>
                    <a:pt x="211" y="6647"/>
                  </a:cubicBezTo>
                  <a:cubicBezTo>
                    <a:pt x="387" y="6773"/>
                    <a:pt x="657" y="6918"/>
                    <a:pt x="950" y="7021"/>
                  </a:cubicBezTo>
                  <a:cubicBezTo>
                    <a:pt x="1242" y="7123"/>
                    <a:pt x="1745" y="7251"/>
                    <a:pt x="1745" y="7251"/>
                  </a:cubicBezTo>
                  <a:cubicBezTo>
                    <a:pt x="1731" y="7251"/>
                    <a:pt x="1718" y="7251"/>
                    <a:pt x="1704" y="7251"/>
                  </a:cubicBezTo>
                  <a:cubicBezTo>
                    <a:pt x="1217" y="7251"/>
                    <a:pt x="867" y="7104"/>
                    <a:pt x="647" y="7036"/>
                  </a:cubicBezTo>
                  <a:cubicBezTo>
                    <a:pt x="578" y="7015"/>
                    <a:pt x="518" y="7005"/>
                    <a:pt x="468" y="7005"/>
                  </a:cubicBezTo>
                  <a:cubicBezTo>
                    <a:pt x="355" y="7005"/>
                    <a:pt x="293" y="7058"/>
                    <a:pt x="293" y="7156"/>
                  </a:cubicBezTo>
                  <a:cubicBezTo>
                    <a:pt x="293" y="7270"/>
                    <a:pt x="431" y="7418"/>
                    <a:pt x="902" y="7625"/>
                  </a:cubicBezTo>
                  <a:cubicBezTo>
                    <a:pt x="1250" y="7777"/>
                    <a:pt x="1735" y="7853"/>
                    <a:pt x="2210" y="7853"/>
                  </a:cubicBezTo>
                  <a:cubicBezTo>
                    <a:pt x="2379" y="7853"/>
                    <a:pt x="2547" y="7843"/>
                    <a:pt x="2707" y="7824"/>
                  </a:cubicBezTo>
                  <a:cubicBezTo>
                    <a:pt x="3317" y="7752"/>
                    <a:pt x="3556" y="7673"/>
                    <a:pt x="3876" y="7673"/>
                  </a:cubicBezTo>
                  <a:cubicBezTo>
                    <a:pt x="4189" y="7673"/>
                    <a:pt x="4486" y="7675"/>
                    <a:pt x="4778" y="7675"/>
                  </a:cubicBezTo>
                  <a:cubicBezTo>
                    <a:pt x="5582" y="7675"/>
                    <a:pt x="6338" y="7658"/>
                    <a:pt x="7229" y="7534"/>
                  </a:cubicBezTo>
                  <a:cubicBezTo>
                    <a:pt x="7973" y="7433"/>
                    <a:pt x="8951" y="7103"/>
                    <a:pt x="9635" y="6647"/>
                  </a:cubicBezTo>
                  <a:cubicBezTo>
                    <a:pt x="10706" y="5938"/>
                    <a:pt x="11497" y="4317"/>
                    <a:pt x="11797" y="3111"/>
                  </a:cubicBezTo>
                  <a:cubicBezTo>
                    <a:pt x="12184" y="1554"/>
                    <a:pt x="11893" y="464"/>
                    <a:pt x="11614" y="185"/>
                  </a:cubicBezTo>
                  <a:cubicBezTo>
                    <a:pt x="11494" y="64"/>
                    <a:pt x="11336" y="1"/>
                    <a:pt x="11168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8" name="Google Shape;5048;p54"/>
            <p:cNvSpPr/>
            <p:nvPr/>
          </p:nvSpPr>
          <p:spPr>
            <a:xfrm>
              <a:off x="6089150" y="4812350"/>
              <a:ext cx="66425" cy="110900"/>
            </a:xfrm>
            <a:custGeom>
              <a:rect b="b" l="l" r="r" t="t"/>
              <a:pathLst>
                <a:path extrusionOk="0" h="4436" w="2657">
                  <a:moveTo>
                    <a:pt x="1615" y="0"/>
                  </a:moveTo>
                  <a:cubicBezTo>
                    <a:pt x="999" y="0"/>
                    <a:pt x="770" y="709"/>
                    <a:pt x="643" y="1186"/>
                  </a:cubicBezTo>
                  <a:cubicBezTo>
                    <a:pt x="505" y="1710"/>
                    <a:pt x="1" y="3710"/>
                    <a:pt x="1" y="3710"/>
                  </a:cubicBezTo>
                  <a:cubicBezTo>
                    <a:pt x="770" y="4378"/>
                    <a:pt x="2177" y="4435"/>
                    <a:pt x="2177" y="4435"/>
                  </a:cubicBezTo>
                  <a:cubicBezTo>
                    <a:pt x="2177" y="4435"/>
                    <a:pt x="2473" y="3420"/>
                    <a:pt x="2529" y="2965"/>
                  </a:cubicBezTo>
                  <a:cubicBezTo>
                    <a:pt x="2620" y="2233"/>
                    <a:pt x="2656" y="1310"/>
                    <a:pt x="2529" y="839"/>
                  </a:cubicBezTo>
                  <a:cubicBezTo>
                    <a:pt x="2402" y="369"/>
                    <a:pt x="2100" y="82"/>
                    <a:pt x="1802" y="20"/>
                  </a:cubicBezTo>
                  <a:cubicBezTo>
                    <a:pt x="1736" y="7"/>
                    <a:pt x="1674" y="0"/>
                    <a:pt x="1615" y="0"/>
                  </a:cubicBezTo>
                  <a:close/>
                </a:path>
              </a:pathLst>
            </a:custGeom>
            <a:solidFill>
              <a:srgbClr val="679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9" name="Google Shape;5049;p54"/>
            <p:cNvSpPr/>
            <p:nvPr/>
          </p:nvSpPr>
          <p:spPr>
            <a:xfrm>
              <a:off x="6041300" y="4855825"/>
              <a:ext cx="342425" cy="352650"/>
            </a:xfrm>
            <a:custGeom>
              <a:rect b="b" l="l" r="r" t="t"/>
              <a:pathLst>
                <a:path extrusionOk="0" h="14106" w="13697">
                  <a:moveTo>
                    <a:pt x="11220" y="3917"/>
                  </a:moveTo>
                  <a:cubicBezTo>
                    <a:pt x="11231" y="3984"/>
                    <a:pt x="11226" y="4059"/>
                    <a:pt x="11214" y="4143"/>
                  </a:cubicBezTo>
                  <a:lnTo>
                    <a:pt x="11028" y="5272"/>
                  </a:lnTo>
                  <a:lnTo>
                    <a:pt x="8026" y="7008"/>
                  </a:lnTo>
                  <a:cubicBezTo>
                    <a:pt x="8055" y="6866"/>
                    <a:pt x="8077" y="6707"/>
                    <a:pt x="8106" y="6543"/>
                  </a:cubicBezTo>
                  <a:cubicBezTo>
                    <a:pt x="8208" y="5919"/>
                    <a:pt x="8951" y="5034"/>
                    <a:pt x="9762" y="4563"/>
                  </a:cubicBezTo>
                  <a:lnTo>
                    <a:pt x="10409" y="4195"/>
                  </a:lnTo>
                  <a:cubicBezTo>
                    <a:pt x="10727" y="4012"/>
                    <a:pt x="11005" y="3922"/>
                    <a:pt x="11220" y="3917"/>
                  </a:cubicBezTo>
                  <a:close/>
                  <a:moveTo>
                    <a:pt x="12619" y="0"/>
                  </a:moveTo>
                  <a:cubicBezTo>
                    <a:pt x="12326" y="0"/>
                    <a:pt x="11973" y="105"/>
                    <a:pt x="11577" y="325"/>
                  </a:cubicBezTo>
                  <a:lnTo>
                    <a:pt x="9383" y="1550"/>
                  </a:lnTo>
                  <a:cubicBezTo>
                    <a:pt x="8015" y="2316"/>
                    <a:pt x="6636" y="4176"/>
                    <a:pt x="6302" y="5708"/>
                  </a:cubicBezTo>
                  <a:lnTo>
                    <a:pt x="5202" y="10803"/>
                  </a:lnTo>
                  <a:cubicBezTo>
                    <a:pt x="4915" y="12111"/>
                    <a:pt x="3926" y="12992"/>
                    <a:pt x="2851" y="12992"/>
                  </a:cubicBezTo>
                  <a:cubicBezTo>
                    <a:pt x="2668" y="12992"/>
                    <a:pt x="2482" y="12967"/>
                    <a:pt x="2296" y="12913"/>
                  </a:cubicBezTo>
                  <a:lnTo>
                    <a:pt x="0" y="12255"/>
                  </a:lnTo>
                  <a:lnTo>
                    <a:pt x="0" y="12255"/>
                  </a:lnTo>
                  <a:cubicBezTo>
                    <a:pt x="119" y="12323"/>
                    <a:pt x="1101" y="12891"/>
                    <a:pt x="2298" y="13577"/>
                  </a:cubicBezTo>
                  <a:cubicBezTo>
                    <a:pt x="2906" y="13931"/>
                    <a:pt x="3713" y="14105"/>
                    <a:pt x="4538" y="14105"/>
                  </a:cubicBezTo>
                  <a:cubicBezTo>
                    <a:pt x="5434" y="14105"/>
                    <a:pt x="6350" y="13899"/>
                    <a:pt x="7056" y="13491"/>
                  </a:cubicBezTo>
                  <a:lnTo>
                    <a:pt x="9054" y="12334"/>
                  </a:lnTo>
                  <a:cubicBezTo>
                    <a:pt x="10414" y="11551"/>
                    <a:pt x="11776" y="9674"/>
                    <a:pt x="12099" y="8142"/>
                  </a:cubicBezTo>
                  <a:lnTo>
                    <a:pt x="13467" y="1720"/>
                  </a:lnTo>
                  <a:cubicBezTo>
                    <a:pt x="13696" y="629"/>
                    <a:pt x="13336" y="0"/>
                    <a:pt x="12619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0" name="Google Shape;5050;p54"/>
            <p:cNvSpPr/>
            <p:nvPr/>
          </p:nvSpPr>
          <p:spPr>
            <a:xfrm>
              <a:off x="6239250" y="4953675"/>
              <a:ext cx="95975" cy="93950"/>
            </a:xfrm>
            <a:custGeom>
              <a:rect b="b" l="l" r="r" t="t"/>
              <a:pathLst>
                <a:path extrusionOk="0" h="3758" w="3839">
                  <a:moveTo>
                    <a:pt x="3354" y="0"/>
                  </a:moveTo>
                  <a:cubicBezTo>
                    <a:pt x="3337" y="0"/>
                    <a:pt x="3320" y="1"/>
                    <a:pt x="3302" y="2"/>
                  </a:cubicBezTo>
                  <a:cubicBezTo>
                    <a:pt x="3313" y="70"/>
                    <a:pt x="3308" y="144"/>
                    <a:pt x="3296" y="229"/>
                  </a:cubicBezTo>
                  <a:lnTo>
                    <a:pt x="3110" y="1358"/>
                  </a:lnTo>
                  <a:lnTo>
                    <a:pt x="108" y="3094"/>
                  </a:lnTo>
                  <a:cubicBezTo>
                    <a:pt x="46" y="3486"/>
                    <a:pt x="0" y="3757"/>
                    <a:pt x="0" y="3757"/>
                  </a:cubicBezTo>
                  <a:lnTo>
                    <a:pt x="3592" y="1681"/>
                  </a:lnTo>
                  <a:lnTo>
                    <a:pt x="3779" y="552"/>
                  </a:lnTo>
                  <a:cubicBezTo>
                    <a:pt x="3838" y="192"/>
                    <a:pt x="3667" y="0"/>
                    <a:pt x="3354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1" name="Google Shape;5051;p54"/>
            <p:cNvSpPr/>
            <p:nvPr/>
          </p:nvSpPr>
          <p:spPr>
            <a:xfrm>
              <a:off x="6004375" y="5204875"/>
              <a:ext cx="303875" cy="98375"/>
            </a:xfrm>
            <a:custGeom>
              <a:rect b="b" l="l" r="r" t="t"/>
              <a:pathLst>
                <a:path extrusionOk="0" h="3935" w="12155">
                  <a:moveTo>
                    <a:pt x="324" y="0"/>
                  </a:moveTo>
                  <a:cubicBezTo>
                    <a:pt x="226" y="0"/>
                    <a:pt x="131" y="51"/>
                    <a:pt x="79" y="142"/>
                  </a:cubicBezTo>
                  <a:cubicBezTo>
                    <a:pt x="1" y="276"/>
                    <a:pt x="45" y="447"/>
                    <a:pt x="178" y="526"/>
                  </a:cubicBezTo>
                  <a:lnTo>
                    <a:pt x="6077" y="3934"/>
                  </a:lnTo>
                  <a:lnTo>
                    <a:pt x="11979" y="526"/>
                  </a:lnTo>
                  <a:cubicBezTo>
                    <a:pt x="12111" y="447"/>
                    <a:pt x="12155" y="276"/>
                    <a:pt x="12078" y="142"/>
                  </a:cubicBezTo>
                  <a:cubicBezTo>
                    <a:pt x="12026" y="51"/>
                    <a:pt x="11930" y="0"/>
                    <a:pt x="11832" y="0"/>
                  </a:cubicBezTo>
                  <a:cubicBezTo>
                    <a:pt x="11786" y="0"/>
                    <a:pt x="11738" y="12"/>
                    <a:pt x="11695" y="36"/>
                  </a:cubicBezTo>
                  <a:lnTo>
                    <a:pt x="6077" y="3279"/>
                  </a:lnTo>
                  <a:lnTo>
                    <a:pt x="462" y="36"/>
                  </a:lnTo>
                  <a:cubicBezTo>
                    <a:pt x="418" y="12"/>
                    <a:pt x="371" y="0"/>
                    <a:pt x="324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2" name="Google Shape;5052;p54"/>
            <p:cNvSpPr/>
            <p:nvPr/>
          </p:nvSpPr>
          <p:spPr>
            <a:xfrm>
              <a:off x="6004375" y="5204875"/>
              <a:ext cx="303875" cy="98375"/>
            </a:xfrm>
            <a:custGeom>
              <a:rect b="b" l="l" r="r" t="t"/>
              <a:pathLst>
                <a:path extrusionOk="0" h="3935" w="12155">
                  <a:moveTo>
                    <a:pt x="324" y="0"/>
                  </a:moveTo>
                  <a:cubicBezTo>
                    <a:pt x="226" y="0"/>
                    <a:pt x="131" y="51"/>
                    <a:pt x="79" y="142"/>
                  </a:cubicBezTo>
                  <a:cubicBezTo>
                    <a:pt x="1" y="276"/>
                    <a:pt x="45" y="447"/>
                    <a:pt x="178" y="526"/>
                  </a:cubicBezTo>
                  <a:lnTo>
                    <a:pt x="6077" y="3934"/>
                  </a:lnTo>
                  <a:lnTo>
                    <a:pt x="11979" y="526"/>
                  </a:lnTo>
                  <a:cubicBezTo>
                    <a:pt x="12111" y="447"/>
                    <a:pt x="12155" y="276"/>
                    <a:pt x="12078" y="142"/>
                  </a:cubicBezTo>
                  <a:cubicBezTo>
                    <a:pt x="12026" y="51"/>
                    <a:pt x="11930" y="0"/>
                    <a:pt x="11832" y="0"/>
                  </a:cubicBezTo>
                  <a:cubicBezTo>
                    <a:pt x="11786" y="0"/>
                    <a:pt x="11738" y="12"/>
                    <a:pt x="11695" y="36"/>
                  </a:cubicBezTo>
                  <a:lnTo>
                    <a:pt x="6077" y="3279"/>
                  </a:lnTo>
                  <a:lnTo>
                    <a:pt x="462" y="36"/>
                  </a:lnTo>
                  <a:cubicBezTo>
                    <a:pt x="418" y="12"/>
                    <a:pt x="371" y="0"/>
                    <a:pt x="324" y="0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53" name="Google Shape;5053;p54"/>
          <p:cNvGrpSpPr/>
          <p:nvPr/>
        </p:nvGrpSpPr>
        <p:grpSpPr>
          <a:xfrm>
            <a:off x="5964570" y="3591018"/>
            <a:ext cx="492575" cy="755739"/>
            <a:chOff x="6511100" y="1198625"/>
            <a:chExt cx="564750" cy="866475"/>
          </a:xfrm>
        </p:grpSpPr>
        <p:sp>
          <p:nvSpPr>
            <p:cNvPr id="5054" name="Google Shape;5054;p54"/>
            <p:cNvSpPr/>
            <p:nvPr/>
          </p:nvSpPr>
          <p:spPr>
            <a:xfrm>
              <a:off x="6515950" y="1751950"/>
              <a:ext cx="542350" cy="313150"/>
            </a:xfrm>
            <a:custGeom>
              <a:rect b="b" l="l" r="r" t="t"/>
              <a:pathLst>
                <a:path extrusionOk="0" h="12526" w="21694">
                  <a:moveTo>
                    <a:pt x="10847" y="1"/>
                  </a:moveTo>
                  <a:cubicBezTo>
                    <a:pt x="7970" y="1"/>
                    <a:pt x="5211" y="661"/>
                    <a:pt x="3177" y="1835"/>
                  </a:cubicBezTo>
                  <a:cubicBezTo>
                    <a:pt x="1143" y="3010"/>
                    <a:pt x="0" y="4602"/>
                    <a:pt x="0" y="6264"/>
                  </a:cubicBezTo>
                  <a:cubicBezTo>
                    <a:pt x="0" y="7925"/>
                    <a:pt x="1143" y="9518"/>
                    <a:pt x="3177" y="10692"/>
                  </a:cubicBezTo>
                  <a:cubicBezTo>
                    <a:pt x="5211" y="11866"/>
                    <a:pt x="7970" y="12526"/>
                    <a:pt x="10847" y="12526"/>
                  </a:cubicBezTo>
                  <a:cubicBezTo>
                    <a:pt x="13723" y="12526"/>
                    <a:pt x="16483" y="11866"/>
                    <a:pt x="18517" y="10692"/>
                  </a:cubicBezTo>
                  <a:cubicBezTo>
                    <a:pt x="20551" y="9518"/>
                    <a:pt x="21694" y="7925"/>
                    <a:pt x="21694" y="6264"/>
                  </a:cubicBezTo>
                  <a:cubicBezTo>
                    <a:pt x="21694" y="4602"/>
                    <a:pt x="20551" y="3010"/>
                    <a:pt x="18517" y="1835"/>
                  </a:cubicBezTo>
                  <a:cubicBezTo>
                    <a:pt x="16483" y="661"/>
                    <a:pt x="13723" y="1"/>
                    <a:pt x="10847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5" name="Google Shape;5055;p54"/>
            <p:cNvSpPr/>
            <p:nvPr/>
          </p:nvSpPr>
          <p:spPr>
            <a:xfrm>
              <a:off x="6600975" y="1853600"/>
              <a:ext cx="46375" cy="51175"/>
            </a:xfrm>
            <a:custGeom>
              <a:rect b="b" l="l" r="r" t="t"/>
              <a:pathLst>
                <a:path extrusionOk="0" h="2047" w="1855">
                  <a:moveTo>
                    <a:pt x="1339" y="1"/>
                  </a:moveTo>
                  <a:cubicBezTo>
                    <a:pt x="1293" y="1"/>
                    <a:pt x="1245" y="20"/>
                    <a:pt x="1193" y="62"/>
                  </a:cubicBezTo>
                  <a:cubicBezTo>
                    <a:pt x="728" y="442"/>
                    <a:pt x="0" y="1957"/>
                    <a:pt x="0" y="1957"/>
                  </a:cubicBezTo>
                  <a:cubicBezTo>
                    <a:pt x="0" y="1957"/>
                    <a:pt x="51" y="2047"/>
                    <a:pt x="259" y="2047"/>
                  </a:cubicBezTo>
                  <a:cubicBezTo>
                    <a:pt x="394" y="2047"/>
                    <a:pt x="595" y="2009"/>
                    <a:pt x="891" y="1885"/>
                  </a:cubicBezTo>
                  <a:cubicBezTo>
                    <a:pt x="1643" y="1568"/>
                    <a:pt x="1855" y="1192"/>
                    <a:pt x="1855" y="1192"/>
                  </a:cubicBezTo>
                  <a:cubicBezTo>
                    <a:pt x="1855" y="1192"/>
                    <a:pt x="1700" y="1"/>
                    <a:pt x="1339" y="1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6" name="Google Shape;5056;p54"/>
            <p:cNvSpPr/>
            <p:nvPr/>
          </p:nvSpPr>
          <p:spPr>
            <a:xfrm>
              <a:off x="6579925" y="1770425"/>
              <a:ext cx="83150" cy="115600"/>
            </a:xfrm>
            <a:custGeom>
              <a:rect b="b" l="l" r="r" t="t"/>
              <a:pathLst>
                <a:path extrusionOk="0" h="4624" w="3326">
                  <a:moveTo>
                    <a:pt x="2731" y="0"/>
                  </a:moveTo>
                  <a:lnTo>
                    <a:pt x="1260" y="51"/>
                  </a:lnTo>
                  <a:cubicBezTo>
                    <a:pt x="1260" y="51"/>
                    <a:pt x="1276" y="1265"/>
                    <a:pt x="1260" y="1580"/>
                  </a:cubicBezTo>
                  <a:cubicBezTo>
                    <a:pt x="1243" y="1894"/>
                    <a:pt x="796" y="3090"/>
                    <a:pt x="622" y="3649"/>
                  </a:cubicBezTo>
                  <a:cubicBezTo>
                    <a:pt x="447" y="4210"/>
                    <a:pt x="0" y="4227"/>
                    <a:pt x="0" y="4227"/>
                  </a:cubicBezTo>
                  <a:cubicBezTo>
                    <a:pt x="0" y="4227"/>
                    <a:pt x="577" y="4624"/>
                    <a:pt x="999" y="4624"/>
                  </a:cubicBezTo>
                  <a:cubicBezTo>
                    <a:pt x="1043" y="4624"/>
                    <a:pt x="1086" y="4619"/>
                    <a:pt x="1126" y="4610"/>
                  </a:cubicBezTo>
                  <a:cubicBezTo>
                    <a:pt x="1549" y="4508"/>
                    <a:pt x="1522" y="3892"/>
                    <a:pt x="1977" y="3276"/>
                  </a:cubicBezTo>
                  <a:cubicBezTo>
                    <a:pt x="2431" y="2661"/>
                    <a:pt x="3325" y="2535"/>
                    <a:pt x="3325" y="2535"/>
                  </a:cubicBezTo>
                  <a:cubicBezTo>
                    <a:pt x="3325" y="2535"/>
                    <a:pt x="3300" y="2246"/>
                    <a:pt x="2999" y="1822"/>
                  </a:cubicBezTo>
                  <a:cubicBezTo>
                    <a:pt x="2699" y="1397"/>
                    <a:pt x="2719" y="792"/>
                    <a:pt x="2731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7" name="Google Shape;5057;p54"/>
            <p:cNvSpPr/>
            <p:nvPr/>
          </p:nvSpPr>
          <p:spPr>
            <a:xfrm>
              <a:off x="6555325" y="1821050"/>
              <a:ext cx="112975" cy="93225"/>
            </a:xfrm>
            <a:custGeom>
              <a:rect b="b" l="l" r="r" t="t"/>
              <a:pathLst>
                <a:path extrusionOk="0" h="3729" w="4519">
                  <a:moveTo>
                    <a:pt x="3770" y="1"/>
                  </a:moveTo>
                  <a:cubicBezTo>
                    <a:pt x="3755" y="1"/>
                    <a:pt x="3740" y="1"/>
                    <a:pt x="3725" y="2"/>
                  </a:cubicBezTo>
                  <a:cubicBezTo>
                    <a:pt x="3336" y="27"/>
                    <a:pt x="2739" y="461"/>
                    <a:pt x="2539" y="912"/>
                  </a:cubicBezTo>
                  <a:cubicBezTo>
                    <a:pt x="2341" y="1364"/>
                    <a:pt x="2012" y="1996"/>
                    <a:pt x="1759" y="2138"/>
                  </a:cubicBezTo>
                  <a:cubicBezTo>
                    <a:pt x="1694" y="2174"/>
                    <a:pt x="1617" y="2188"/>
                    <a:pt x="1531" y="2188"/>
                  </a:cubicBezTo>
                  <a:cubicBezTo>
                    <a:pt x="1281" y="2188"/>
                    <a:pt x="960" y="2073"/>
                    <a:pt x="675" y="2071"/>
                  </a:cubicBezTo>
                  <a:cubicBezTo>
                    <a:pt x="672" y="2071"/>
                    <a:pt x="670" y="2071"/>
                    <a:pt x="667" y="2071"/>
                  </a:cubicBezTo>
                  <a:cubicBezTo>
                    <a:pt x="290" y="2071"/>
                    <a:pt x="22" y="2248"/>
                    <a:pt x="1" y="2525"/>
                  </a:cubicBezTo>
                  <a:lnTo>
                    <a:pt x="1592" y="3278"/>
                  </a:lnTo>
                  <a:cubicBezTo>
                    <a:pt x="1712" y="3335"/>
                    <a:pt x="1826" y="3374"/>
                    <a:pt x="1935" y="3374"/>
                  </a:cubicBezTo>
                  <a:cubicBezTo>
                    <a:pt x="2159" y="3374"/>
                    <a:pt x="2363" y="3209"/>
                    <a:pt x="2558" y="2696"/>
                  </a:cubicBezTo>
                  <a:cubicBezTo>
                    <a:pt x="2759" y="2165"/>
                    <a:pt x="2873" y="1796"/>
                    <a:pt x="3000" y="1796"/>
                  </a:cubicBezTo>
                  <a:cubicBezTo>
                    <a:pt x="3056" y="1796"/>
                    <a:pt x="3114" y="1866"/>
                    <a:pt x="3184" y="2023"/>
                  </a:cubicBezTo>
                  <a:cubicBezTo>
                    <a:pt x="3414" y="2542"/>
                    <a:pt x="3508" y="3708"/>
                    <a:pt x="3508" y="3708"/>
                  </a:cubicBezTo>
                  <a:cubicBezTo>
                    <a:pt x="3508" y="3708"/>
                    <a:pt x="3566" y="3729"/>
                    <a:pt x="3643" y="3729"/>
                  </a:cubicBezTo>
                  <a:cubicBezTo>
                    <a:pt x="3747" y="3729"/>
                    <a:pt x="3886" y="3691"/>
                    <a:pt x="3972" y="3514"/>
                  </a:cubicBezTo>
                  <a:cubicBezTo>
                    <a:pt x="3972" y="3514"/>
                    <a:pt x="3962" y="2965"/>
                    <a:pt x="4028" y="2497"/>
                  </a:cubicBezTo>
                  <a:cubicBezTo>
                    <a:pt x="4093" y="2028"/>
                    <a:pt x="4518" y="1438"/>
                    <a:pt x="4487" y="873"/>
                  </a:cubicBezTo>
                  <a:cubicBezTo>
                    <a:pt x="4455" y="330"/>
                    <a:pt x="4168" y="1"/>
                    <a:pt x="3770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8" name="Google Shape;5058;p54"/>
            <p:cNvSpPr/>
            <p:nvPr/>
          </p:nvSpPr>
          <p:spPr>
            <a:xfrm>
              <a:off x="6590325" y="1606625"/>
              <a:ext cx="82725" cy="209525"/>
            </a:xfrm>
            <a:custGeom>
              <a:rect b="b" l="l" r="r" t="t"/>
              <a:pathLst>
                <a:path extrusionOk="0" h="8381" w="3309">
                  <a:moveTo>
                    <a:pt x="0" y="1"/>
                  </a:moveTo>
                  <a:cubicBezTo>
                    <a:pt x="126" y="1269"/>
                    <a:pt x="844" y="8215"/>
                    <a:pt x="844" y="8215"/>
                  </a:cubicBezTo>
                  <a:cubicBezTo>
                    <a:pt x="1081" y="8337"/>
                    <a:pt x="1309" y="8381"/>
                    <a:pt x="1515" y="8381"/>
                  </a:cubicBezTo>
                  <a:cubicBezTo>
                    <a:pt x="2049" y="8381"/>
                    <a:pt x="2435" y="8085"/>
                    <a:pt x="2435" y="8085"/>
                  </a:cubicBezTo>
                  <a:cubicBezTo>
                    <a:pt x="2682" y="4754"/>
                    <a:pt x="3308" y="2445"/>
                    <a:pt x="2788" y="159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9" name="Google Shape;5059;p54"/>
            <p:cNvSpPr/>
            <p:nvPr/>
          </p:nvSpPr>
          <p:spPr>
            <a:xfrm>
              <a:off x="6699550" y="1807025"/>
              <a:ext cx="46400" cy="51150"/>
            </a:xfrm>
            <a:custGeom>
              <a:rect b="b" l="l" r="r" t="t"/>
              <a:pathLst>
                <a:path extrusionOk="0" h="2046" w="1856">
                  <a:moveTo>
                    <a:pt x="1340" y="0"/>
                  </a:moveTo>
                  <a:cubicBezTo>
                    <a:pt x="1294" y="0"/>
                    <a:pt x="1246" y="19"/>
                    <a:pt x="1194" y="62"/>
                  </a:cubicBezTo>
                  <a:cubicBezTo>
                    <a:pt x="729" y="441"/>
                    <a:pt x="1" y="1955"/>
                    <a:pt x="1" y="1955"/>
                  </a:cubicBezTo>
                  <a:cubicBezTo>
                    <a:pt x="1" y="1955"/>
                    <a:pt x="52" y="2046"/>
                    <a:pt x="260" y="2046"/>
                  </a:cubicBezTo>
                  <a:cubicBezTo>
                    <a:pt x="395" y="2046"/>
                    <a:pt x="596" y="2008"/>
                    <a:pt x="891" y="1883"/>
                  </a:cubicBezTo>
                  <a:cubicBezTo>
                    <a:pt x="1644" y="1568"/>
                    <a:pt x="1855" y="1192"/>
                    <a:pt x="1855" y="1192"/>
                  </a:cubicBezTo>
                  <a:cubicBezTo>
                    <a:pt x="1855" y="1192"/>
                    <a:pt x="1701" y="0"/>
                    <a:pt x="1340" y="0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0" name="Google Shape;5060;p54"/>
            <p:cNvSpPr/>
            <p:nvPr/>
          </p:nvSpPr>
          <p:spPr>
            <a:xfrm>
              <a:off x="6678550" y="1723825"/>
              <a:ext cx="83125" cy="115600"/>
            </a:xfrm>
            <a:custGeom>
              <a:rect b="b" l="l" r="r" t="t"/>
              <a:pathLst>
                <a:path extrusionOk="0" h="4624" w="3325">
                  <a:moveTo>
                    <a:pt x="2730" y="0"/>
                  </a:moveTo>
                  <a:lnTo>
                    <a:pt x="1259" y="52"/>
                  </a:lnTo>
                  <a:cubicBezTo>
                    <a:pt x="1259" y="52"/>
                    <a:pt x="1275" y="1265"/>
                    <a:pt x="1259" y="1581"/>
                  </a:cubicBezTo>
                  <a:cubicBezTo>
                    <a:pt x="1242" y="1895"/>
                    <a:pt x="794" y="3090"/>
                    <a:pt x="621" y="3650"/>
                  </a:cubicBezTo>
                  <a:cubicBezTo>
                    <a:pt x="446" y="4209"/>
                    <a:pt x="0" y="4228"/>
                    <a:pt x="0" y="4228"/>
                  </a:cubicBezTo>
                  <a:cubicBezTo>
                    <a:pt x="0" y="4228"/>
                    <a:pt x="574" y="4624"/>
                    <a:pt x="996" y="4624"/>
                  </a:cubicBezTo>
                  <a:cubicBezTo>
                    <a:pt x="1041" y="4624"/>
                    <a:pt x="1084" y="4619"/>
                    <a:pt x="1125" y="4609"/>
                  </a:cubicBezTo>
                  <a:cubicBezTo>
                    <a:pt x="1548" y="4508"/>
                    <a:pt x="1521" y="3893"/>
                    <a:pt x="1976" y="3277"/>
                  </a:cubicBezTo>
                  <a:cubicBezTo>
                    <a:pt x="2430" y="2662"/>
                    <a:pt x="3324" y="2536"/>
                    <a:pt x="3324" y="2536"/>
                  </a:cubicBezTo>
                  <a:cubicBezTo>
                    <a:pt x="3324" y="2536"/>
                    <a:pt x="3298" y="2247"/>
                    <a:pt x="2997" y="1823"/>
                  </a:cubicBezTo>
                  <a:cubicBezTo>
                    <a:pt x="2698" y="1398"/>
                    <a:pt x="2717" y="792"/>
                    <a:pt x="2730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1" name="Google Shape;5061;p54"/>
            <p:cNvSpPr/>
            <p:nvPr/>
          </p:nvSpPr>
          <p:spPr>
            <a:xfrm>
              <a:off x="6653925" y="1774475"/>
              <a:ext cx="112975" cy="93200"/>
            </a:xfrm>
            <a:custGeom>
              <a:rect b="b" l="l" r="r" t="t"/>
              <a:pathLst>
                <a:path extrusionOk="0" h="3728" w="4519">
                  <a:moveTo>
                    <a:pt x="3772" y="1"/>
                  </a:moveTo>
                  <a:cubicBezTo>
                    <a:pt x="3756" y="1"/>
                    <a:pt x="3740" y="1"/>
                    <a:pt x="3724" y="2"/>
                  </a:cubicBezTo>
                  <a:cubicBezTo>
                    <a:pt x="3335" y="26"/>
                    <a:pt x="2738" y="461"/>
                    <a:pt x="2539" y="911"/>
                  </a:cubicBezTo>
                  <a:cubicBezTo>
                    <a:pt x="2341" y="1363"/>
                    <a:pt x="2012" y="1996"/>
                    <a:pt x="1759" y="2138"/>
                  </a:cubicBezTo>
                  <a:cubicBezTo>
                    <a:pt x="1694" y="2174"/>
                    <a:pt x="1617" y="2188"/>
                    <a:pt x="1531" y="2188"/>
                  </a:cubicBezTo>
                  <a:cubicBezTo>
                    <a:pt x="1281" y="2188"/>
                    <a:pt x="960" y="2073"/>
                    <a:pt x="675" y="2071"/>
                  </a:cubicBezTo>
                  <a:cubicBezTo>
                    <a:pt x="672" y="2071"/>
                    <a:pt x="670" y="2071"/>
                    <a:pt x="667" y="2071"/>
                  </a:cubicBezTo>
                  <a:cubicBezTo>
                    <a:pt x="289" y="2071"/>
                    <a:pt x="21" y="2248"/>
                    <a:pt x="1" y="2523"/>
                  </a:cubicBezTo>
                  <a:lnTo>
                    <a:pt x="1592" y="3278"/>
                  </a:lnTo>
                  <a:cubicBezTo>
                    <a:pt x="1712" y="3335"/>
                    <a:pt x="1825" y="3374"/>
                    <a:pt x="1934" y="3374"/>
                  </a:cubicBezTo>
                  <a:cubicBezTo>
                    <a:pt x="2159" y="3374"/>
                    <a:pt x="2363" y="3208"/>
                    <a:pt x="2557" y="2695"/>
                  </a:cubicBezTo>
                  <a:cubicBezTo>
                    <a:pt x="2758" y="2164"/>
                    <a:pt x="2872" y="1794"/>
                    <a:pt x="3000" y="1794"/>
                  </a:cubicBezTo>
                  <a:cubicBezTo>
                    <a:pt x="3056" y="1794"/>
                    <a:pt x="3114" y="1865"/>
                    <a:pt x="3184" y="2022"/>
                  </a:cubicBezTo>
                  <a:cubicBezTo>
                    <a:pt x="3414" y="2541"/>
                    <a:pt x="3508" y="3706"/>
                    <a:pt x="3508" y="3706"/>
                  </a:cubicBezTo>
                  <a:cubicBezTo>
                    <a:pt x="3508" y="3706"/>
                    <a:pt x="3565" y="3728"/>
                    <a:pt x="3643" y="3728"/>
                  </a:cubicBezTo>
                  <a:cubicBezTo>
                    <a:pt x="3747" y="3728"/>
                    <a:pt x="3886" y="3690"/>
                    <a:pt x="3971" y="3513"/>
                  </a:cubicBezTo>
                  <a:cubicBezTo>
                    <a:pt x="3971" y="3513"/>
                    <a:pt x="3962" y="2964"/>
                    <a:pt x="4028" y="2495"/>
                  </a:cubicBezTo>
                  <a:cubicBezTo>
                    <a:pt x="4093" y="2027"/>
                    <a:pt x="4518" y="1437"/>
                    <a:pt x="4486" y="872"/>
                  </a:cubicBezTo>
                  <a:cubicBezTo>
                    <a:pt x="4455" y="329"/>
                    <a:pt x="4169" y="1"/>
                    <a:pt x="3772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2" name="Google Shape;5062;p54"/>
            <p:cNvSpPr/>
            <p:nvPr/>
          </p:nvSpPr>
          <p:spPr>
            <a:xfrm>
              <a:off x="6687900" y="1554675"/>
              <a:ext cx="84200" cy="213475"/>
            </a:xfrm>
            <a:custGeom>
              <a:rect b="b" l="l" r="r" t="t"/>
              <a:pathLst>
                <a:path extrusionOk="0" h="8539" w="3368">
                  <a:moveTo>
                    <a:pt x="1" y="0"/>
                  </a:moveTo>
                  <a:lnTo>
                    <a:pt x="1" y="0"/>
                  </a:lnTo>
                  <a:cubicBezTo>
                    <a:pt x="127" y="1269"/>
                    <a:pt x="885" y="8345"/>
                    <a:pt x="885" y="8345"/>
                  </a:cubicBezTo>
                  <a:cubicBezTo>
                    <a:pt x="1119" y="8490"/>
                    <a:pt x="1369" y="8539"/>
                    <a:pt x="1601" y="8539"/>
                  </a:cubicBezTo>
                  <a:cubicBezTo>
                    <a:pt x="2085" y="8539"/>
                    <a:pt x="2486" y="8325"/>
                    <a:pt x="2486" y="8325"/>
                  </a:cubicBezTo>
                  <a:cubicBezTo>
                    <a:pt x="2392" y="6672"/>
                    <a:pt x="3367" y="3029"/>
                    <a:pt x="2825" y="1620"/>
                  </a:cubicBezTo>
                  <a:cubicBezTo>
                    <a:pt x="2838" y="1159"/>
                    <a:pt x="2389" y="228"/>
                    <a:pt x="2389" y="228"/>
                  </a:cubicBezTo>
                  <a:lnTo>
                    <a:pt x="467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3" name="Google Shape;5063;p54"/>
            <p:cNvSpPr/>
            <p:nvPr/>
          </p:nvSpPr>
          <p:spPr>
            <a:xfrm>
              <a:off x="6841300" y="1735100"/>
              <a:ext cx="14225" cy="280275"/>
            </a:xfrm>
            <a:custGeom>
              <a:rect b="b" l="l" r="r" t="t"/>
              <a:pathLst>
                <a:path extrusionOk="0" h="11211" w="569">
                  <a:moveTo>
                    <a:pt x="284" y="1"/>
                  </a:moveTo>
                  <a:cubicBezTo>
                    <a:pt x="128" y="1"/>
                    <a:pt x="1" y="128"/>
                    <a:pt x="1" y="284"/>
                  </a:cubicBezTo>
                  <a:lnTo>
                    <a:pt x="1" y="10927"/>
                  </a:lnTo>
                  <a:cubicBezTo>
                    <a:pt x="1" y="11083"/>
                    <a:pt x="128" y="11210"/>
                    <a:pt x="284" y="11210"/>
                  </a:cubicBezTo>
                  <a:cubicBezTo>
                    <a:pt x="441" y="11210"/>
                    <a:pt x="568" y="11083"/>
                    <a:pt x="568" y="10927"/>
                  </a:cubicBezTo>
                  <a:lnTo>
                    <a:pt x="568" y="284"/>
                  </a:lnTo>
                  <a:cubicBezTo>
                    <a:pt x="568" y="128"/>
                    <a:pt x="441" y="1"/>
                    <a:pt x="284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4" name="Google Shape;5064;p54"/>
            <p:cNvSpPr/>
            <p:nvPr/>
          </p:nvSpPr>
          <p:spPr>
            <a:xfrm>
              <a:off x="6667725" y="1668400"/>
              <a:ext cx="73625" cy="247225"/>
            </a:xfrm>
            <a:custGeom>
              <a:rect b="b" l="l" r="r" t="t"/>
              <a:pathLst>
                <a:path extrusionOk="0" h="9889" w="2945">
                  <a:moveTo>
                    <a:pt x="2628" y="1"/>
                  </a:moveTo>
                  <a:cubicBezTo>
                    <a:pt x="2498" y="1"/>
                    <a:pt x="2381" y="91"/>
                    <a:pt x="2352" y="223"/>
                  </a:cubicBezTo>
                  <a:lnTo>
                    <a:pt x="38" y="9536"/>
                  </a:lnTo>
                  <a:cubicBezTo>
                    <a:pt x="0" y="9688"/>
                    <a:pt x="93" y="9842"/>
                    <a:pt x="246" y="9880"/>
                  </a:cubicBezTo>
                  <a:cubicBezTo>
                    <a:pt x="268" y="9885"/>
                    <a:pt x="290" y="9887"/>
                    <a:pt x="314" y="9888"/>
                  </a:cubicBezTo>
                  <a:cubicBezTo>
                    <a:pt x="444" y="9887"/>
                    <a:pt x="557" y="9799"/>
                    <a:pt x="589" y="9672"/>
                  </a:cubicBezTo>
                  <a:lnTo>
                    <a:pt x="2902" y="360"/>
                  </a:lnTo>
                  <a:cubicBezTo>
                    <a:pt x="2945" y="206"/>
                    <a:pt x="2852" y="47"/>
                    <a:pt x="2696" y="9"/>
                  </a:cubicBezTo>
                  <a:cubicBezTo>
                    <a:pt x="2673" y="3"/>
                    <a:pt x="2650" y="1"/>
                    <a:pt x="2628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5" name="Google Shape;5065;p54"/>
            <p:cNvSpPr/>
            <p:nvPr/>
          </p:nvSpPr>
          <p:spPr>
            <a:xfrm>
              <a:off x="6955675" y="1668775"/>
              <a:ext cx="73400" cy="246850"/>
            </a:xfrm>
            <a:custGeom>
              <a:rect b="b" l="l" r="r" t="t"/>
              <a:pathLst>
                <a:path extrusionOk="0" h="9874" w="2936">
                  <a:moveTo>
                    <a:pt x="311" y="1"/>
                  </a:moveTo>
                  <a:cubicBezTo>
                    <a:pt x="289" y="1"/>
                    <a:pt x="266" y="3"/>
                    <a:pt x="243" y="9"/>
                  </a:cubicBezTo>
                  <a:cubicBezTo>
                    <a:pt x="94" y="46"/>
                    <a:pt x="1" y="195"/>
                    <a:pt x="34" y="345"/>
                  </a:cubicBezTo>
                  <a:lnTo>
                    <a:pt x="2347" y="9657"/>
                  </a:lnTo>
                  <a:cubicBezTo>
                    <a:pt x="2379" y="9784"/>
                    <a:pt x="2491" y="9872"/>
                    <a:pt x="2622" y="9873"/>
                  </a:cubicBezTo>
                  <a:cubicBezTo>
                    <a:pt x="2645" y="9872"/>
                    <a:pt x="2667" y="9870"/>
                    <a:pt x="2691" y="9865"/>
                  </a:cubicBezTo>
                  <a:cubicBezTo>
                    <a:pt x="2842" y="9827"/>
                    <a:pt x="2935" y="9673"/>
                    <a:pt x="2897" y="9521"/>
                  </a:cubicBezTo>
                  <a:lnTo>
                    <a:pt x="584" y="208"/>
                  </a:lnTo>
                  <a:cubicBezTo>
                    <a:pt x="550" y="83"/>
                    <a:pt x="436" y="1"/>
                    <a:pt x="311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6" name="Google Shape;5066;p54"/>
            <p:cNvSpPr/>
            <p:nvPr/>
          </p:nvSpPr>
          <p:spPr>
            <a:xfrm>
              <a:off x="6634475" y="1588375"/>
              <a:ext cx="329150" cy="180900"/>
            </a:xfrm>
            <a:custGeom>
              <a:rect b="b" l="l" r="r" t="t"/>
              <a:pathLst>
                <a:path extrusionOk="0" h="7236" w="13166">
                  <a:moveTo>
                    <a:pt x="6253" y="0"/>
                  </a:moveTo>
                  <a:cubicBezTo>
                    <a:pt x="5719" y="0"/>
                    <a:pt x="5186" y="118"/>
                    <a:pt x="4779" y="353"/>
                  </a:cubicBezTo>
                  <a:lnTo>
                    <a:pt x="814" y="2641"/>
                  </a:lnTo>
                  <a:cubicBezTo>
                    <a:pt x="1" y="3111"/>
                    <a:pt x="1" y="3874"/>
                    <a:pt x="814" y="4344"/>
                  </a:cubicBezTo>
                  <a:lnTo>
                    <a:pt x="3957" y="6161"/>
                  </a:lnTo>
                  <a:cubicBezTo>
                    <a:pt x="3957" y="6161"/>
                    <a:pt x="5831" y="7236"/>
                    <a:pt x="7359" y="7236"/>
                  </a:cubicBezTo>
                  <a:cubicBezTo>
                    <a:pt x="7571" y="7236"/>
                    <a:pt x="7777" y="7215"/>
                    <a:pt x="7970" y="7167"/>
                  </a:cubicBezTo>
                  <a:cubicBezTo>
                    <a:pt x="9551" y="6780"/>
                    <a:pt x="13165" y="3493"/>
                    <a:pt x="13165" y="3493"/>
                  </a:cubicBezTo>
                  <a:lnTo>
                    <a:pt x="7727" y="353"/>
                  </a:lnTo>
                  <a:cubicBezTo>
                    <a:pt x="7319" y="118"/>
                    <a:pt x="6786" y="0"/>
                    <a:pt x="6253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7" name="Google Shape;5067;p54"/>
            <p:cNvSpPr/>
            <p:nvPr/>
          </p:nvSpPr>
          <p:spPr>
            <a:xfrm>
              <a:off x="6684975" y="1508150"/>
              <a:ext cx="233300" cy="162275"/>
            </a:xfrm>
            <a:custGeom>
              <a:rect b="b" l="l" r="r" t="t"/>
              <a:pathLst>
                <a:path extrusionOk="0" h="6491" w="9332">
                  <a:moveTo>
                    <a:pt x="1992" y="1"/>
                  </a:moveTo>
                  <a:cubicBezTo>
                    <a:pt x="1057" y="1"/>
                    <a:pt x="1" y="685"/>
                    <a:pt x="118" y="1861"/>
                  </a:cubicBezTo>
                  <a:lnTo>
                    <a:pt x="1728" y="2743"/>
                  </a:lnTo>
                  <a:lnTo>
                    <a:pt x="7770" y="6413"/>
                  </a:lnTo>
                  <a:cubicBezTo>
                    <a:pt x="7869" y="6466"/>
                    <a:pt x="7961" y="6490"/>
                    <a:pt x="8048" y="6490"/>
                  </a:cubicBezTo>
                  <a:cubicBezTo>
                    <a:pt x="9122" y="6490"/>
                    <a:pt x="9331" y="2743"/>
                    <a:pt x="9331" y="2743"/>
                  </a:cubicBezTo>
                  <a:cubicBezTo>
                    <a:pt x="9331" y="2743"/>
                    <a:pt x="3477" y="429"/>
                    <a:pt x="2563" y="96"/>
                  </a:cubicBezTo>
                  <a:cubicBezTo>
                    <a:pt x="2387" y="32"/>
                    <a:pt x="2192" y="1"/>
                    <a:pt x="1992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8" name="Google Shape;5068;p54"/>
            <p:cNvSpPr/>
            <p:nvPr/>
          </p:nvSpPr>
          <p:spPr>
            <a:xfrm>
              <a:off x="6587400" y="1560125"/>
              <a:ext cx="395325" cy="172075"/>
            </a:xfrm>
            <a:custGeom>
              <a:rect b="b" l="l" r="r" t="t"/>
              <a:pathLst>
                <a:path extrusionOk="0" h="6883" w="15813">
                  <a:moveTo>
                    <a:pt x="1993" y="0"/>
                  </a:moveTo>
                  <a:cubicBezTo>
                    <a:pt x="1057" y="0"/>
                    <a:pt x="0" y="684"/>
                    <a:pt x="117" y="1861"/>
                  </a:cubicBezTo>
                  <a:lnTo>
                    <a:pt x="2905" y="3458"/>
                  </a:lnTo>
                  <a:lnTo>
                    <a:pt x="7770" y="6412"/>
                  </a:lnTo>
                  <a:cubicBezTo>
                    <a:pt x="8365" y="6732"/>
                    <a:pt x="9021" y="6883"/>
                    <a:pt x="9718" y="6883"/>
                  </a:cubicBezTo>
                  <a:cubicBezTo>
                    <a:pt x="10564" y="6883"/>
                    <a:pt x="11472" y="6661"/>
                    <a:pt x="12409" y="6250"/>
                  </a:cubicBezTo>
                  <a:cubicBezTo>
                    <a:pt x="14118" y="5499"/>
                    <a:pt x="15813" y="4351"/>
                    <a:pt x="15338" y="2182"/>
                  </a:cubicBezTo>
                  <a:lnTo>
                    <a:pt x="15338" y="2182"/>
                  </a:lnTo>
                  <a:lnTo>
                    <a:pt x="9331" y="2743"/>
                  </a:lnTo>
                  <a:cubicBezTo>
                    <a:pt x="9331" y="2743"/>
                    <a:pt x="3476" y="428"/>
                    <a:pt x="2563" y="96"/>
                  </a:cubicBezTo>
                  <a:cubicBezTo>
                    <a:pt x="2387" y="31"/>
                    <a:pt x="2192" y="0"/>
                    <a:pt x="1993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9" name="Google Shape;5069;p54"/>
            <p:cNvSpPr/>
            <p:nvPr/>
          </p:nvSpPr>
          <p:spPr>
            <a:xfrm>
              <a:off x="6584625" y="1527950"/>
              <a:ext cx="285300" cy="100775"/>
            </a:xfrm>
            <a:custGeom>
              <a:rect b="b" l="l" r="r" t="t"/>
              <a:pathLst>
                <a:path extrusionOk="0" h="4031" w="11412">
                  <a:moveTo>
                    <a:pt x="11411" y="0"/>
                  </a:moveTo>
                  <a:lnTo>
                    <a:pt x="1" y="1046"/>
                  </a:lnTo>
                  <a:cubicBezTo>
                    <a:pt x="1" y="1212"/>
                    <a:pt x="90" y="1367"/>
                    <a:pt x="235" y="1450"/>
                  </a:cubicBezTo>
                  <a:lnTo>
                    <a:pt x="4598" y="3968"/>
                  </a:lnTo>
                  <a:cubicBezTo>
                    <a:pt x="4669" y="4010"/>
                    <a:pt x="4750" y="4031"/>
                    <a:pt x="4830" y="4031"/>
                  </a:cubicBezTo>
                  <a:cubicBezTo>
                    <a:pt x="4910" y="4031"/>
                    <a:pt x="4991" y="4010"/>
                    <a:pt x="5063" y="3968"/>
                  </a:cubicBezTo>
                  <a:lnTo>
                    <a:pt x="11179" y="438"/>
                  </a:lnTo>
                  <a:cubicBezTo>
                    <a:pt x="11323" y="355"/>
                    <a:pt x="11411" y="202"/>
                    <a:pt x="11411" y="36"/>
                  </a:cubicBezTo>
                  <a:lnTo>
                    <a:pt x="11411" y="0"/>
                  </a:ln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0" name="Google Shape;5070;p54"/>
            <p:cNvSpPr/>
            <p:nvPr/>
          </p:nvSpPr>
          <p:spPr>
            <a:xfrm>
              <a:off x="6728725" y="1544175"/>
              <a:ext cx="119425" cy="70100"/>
            </a:xfrm>
            <a:custGeom>
              <a:rect b="b" l="l" r="r" t="t"/>
              <a:pathLst>
                <a:path extrusionOk="0" h="2804" w="4777">
                  <a:moveTo>
                    <a:pt x="4748" y="1"/>
                  </a:moveTo>
                  <a:cubicBezTo>
                    <a:pt x="4739" y="1"/>
                    <a:pt x="4728" y="4"/>
                    <a:pt x="4716" y="11"/>
                  </a:cubicBezTo>
                  <a:lnTo>
                    <a:pt x="58" y="2688"/>
                  </a:lnTo>
                  <a:cubicBezTo>
                    <a:pt x="27" y="2707"/>
                    <a:pt x="1" y="2745"/>
                    <a:pt x="1" y="2774"/>
                  </a:cubicBezTo>
                  <a:cubicBezTo>
                    <a:pt x="1" y="2793"/>
                    <a:pt x="12" y="2803"/>
                    <a:pt x="28" y="2803"/>
                  </a:cubicBezTo>
                  <a:cubicBezTo>
                    <a:pt x="36" y="2803"/>
                    <a:pt x="47" y="2800"/>
                    <a:pt x="58" y="2793"/>
                  </a:cubicBezTo>
                  <a:lnTo>
                    <a:pt x="4719" y="115"/>
                  </a:lnTo>
                  <a:cubicBezTo>
                    <a:pt x="4751" y="96"/>
                    <a:pt x="4776" y="57"/>
                    <a:pt x="4775" y="29"/>
                  </a:cubicBezTo>
                  <a:cubicBezTo>
                    <a:pt x="4775" y="10"/>
                    <a:pt x="4764" y="1"/>
                    <a:pt x="4748" y="1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1" name="Google Shape;5071;p54"/>
            <p:cNvSpPr/>
            <p:nvPr/>
          </p:nvSpPr>
          <p:spPr>
            <a:xfrm>
              <a:off x="6584625" y="1554100"/>
              <a:ext cx="120775" cy="74625"/>
            </a:xfrm>
            <a:custGeom>
              <a:rect b="b" l="l" r="r" t="t"/>
              <a:pathLst>
                <a:path extrusionOk="0" h="2985" w="4831">
                  <a:moveTo>
                    <a:pt x="1" y="0"/>
                  </a:moveTo>
                  <a:cubicBezTo>
                    <a:pt x="1" y="166"/>
                    <a:pt x="90" y="321"/>
                    <a:pt x="235" y="404"/>
                  </a:cubicBezTo>
                  <a:lnTo>
                    <a:pt x="4598" y="2922"/>
                  </a:lnTo>
                  <a:cubicBezTo>
                    <a:pt x="4668" y="2964"/>
                    <a:pt x="4748" y="2985"/>
                    <a:pt x="4830" y="2985"/>
                  </a:cubicBezTo>
                  <a:lnTo>
                    <a:pt x="4830" y="0"/>
                  </a:ln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2" name="Google Shape;5072;p54"/>
            <p:cNvSpPr/>
            <p:nvPr/>
          </p:nvSpPr>
          <p:spPr>
            <a:xfrm>
              <a:off x="6696225" y="1617875"/>
              <a:ext cx="18275" cy="10850"/>
            </a:xfrm>
            <a:custGeom>
              <a:rect b="b" l="l" r="r" t="t"/>
              <a:pathLst>
                <a:path extrusionOk="0" h="434" w="731">
                  <a:moveTo>
                    <a:pt x="1" y="1"/>
                  </a:moveTo>
                  <a:lnTo>
                    <a:pt x="1" y="296"/>
                  </a:lnTo>
                  <a:lnTo>
                    <a:pt x="134" y="371"/>
                  </a:lnTo>
                  <a:cubicBezTo>
                    <a:pt x="205" y="413"/>
                    <a:pt x="286" y="434"/>
                    <a:pt x="366" y="434"/>
                  </a:cubicBezTo>
                  <a:cubicBezTo>
                    <a:pt x="446" y="434"/>
                    <a:pt x="527" y="413"/>
                    <a:pt x="599" y="371"/>
                  </a:cubicBezTo>
                  <a:lnTo>
                    <a:pt x="731" y="296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B7D6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3" name="Google Shape;5073;p54"/>
            <p:cNvSpPr/>
            <p:nvPr/>
          </p:nvSpPr>
          <p:spPr>
            <a:xfrm>
              <a:off x="6584625" y="1457850"/>
              <a:ext cx="285825" cy="164700"/>
            </a:xfrm>
            <a:custGeom>
              <a:rect b="b" l="l" r="r" t="t"/>
              <a:pathLst>
                <a:path extrusionOk="0" h="6588" w="11433">
                  <a:moveTo>
                    <a:pt x="6670" y="1"/>
                  </a:moveTo>
                  <a:lnTo>
                    <a:pt x="1" y="3851"/>
                  </a:lnTo>
                  <a:lnTo>
                    <a:pt x="4666" y="6544"/>
                  </a:lnTo>
                  <a:cubicBezTo>
                    <a:pt x="4717" y="6573"/>
                    <a:pt x="4774" y="6588"/>
                    <a:pt x="4830" y="6588"/>
                  </a:cubicBezTo>
                  <a:cubicBezTo>
                    <a:pt x="4887" y="6588"/>
                    <a:pt x="4943" y="6573"/>
                    <a:pt x="4994" y="6544"/>
                  </a:cubicBezTo>
                  <a:lnTo>
                    <a:pt x="11351" y="2874"/>
                  </a:lnTo>
                  <a:cubicBezTo>
                    <a:pt x="11432" y="2827"/>
                    <a:pt x="11432" y="2752"/>
                    <a:pt x="11351" y="2704"/>
                  </a:cubicBezTo>
                  <a:lnTo>
                    <a:pt x="6670" y="1"/>
                  </a:lnTo>
                  <a:close/>
                </a:path>
              </a:pathLst>
            </a:custGeom>
            <a:solidFill>
              <a:srgbClr val="EFF6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4" name="Google Shape;5074;p54"/>
            <p:cNvSpPr/>
            <p:nvPr/>
          </p:nvSpPr>
          <p:spPr>
            <a:xfrm>
              <a:off x="6599225" y="1466200"/>
              <a:ext cx="155925" cy="89875"/>
            </a:xfrm>
            <a:custGeom>
              <a:rect b="b" l="l" r="r" t="t"/>
              <a:pathLst>
                <a:path extrusionOk="0" h="3595" w="6237">
                  <a:moveTo>
                    <a:pt x="5996" y="1"/>
                  </a:moveTo>
                  <a:cubicBezTo>
                    <a:pt x="5980" y="1"/>
                    <a:pt x="5963" y="5"/>
                    <a:pt x="5948" y="13"/>
                  </a:cubicBezTo>
                  <a:lnTo>
                    <a:pt x="27" y="3430"/>
                  </a:lnTo>
                  <a:cubicBezTo>
                    <a:pt x="0" y="3446"/>
                    <a:pt x="0" y="3472"/>
                    <a:pt x="27" y="3487"/>
                  </a:cubicBezTo>
                  <a:lnTo>
                    <a:pt x="191" y="3582"/>
                  </a:lnTo>
                  <a:cubicBezTo>
                    <a:pt x="206" y="3590"/>
                    <a:pt x="223" y="3594"/>
                    <a:pt x="240" y="3594"/>
                  </a:cubicBezTo>
                  <a:cubicBezTo>
                    <a:pt x="257" y="3594"/>
                    <a:pt x="274" y="3590"/>
                    <a:pt x="289" y="3582"/>
                  </a:cubicBezTo>
                  <a:lnTo>
                    <a:pt x="6210" y="164"/>
                  </a:lnTo>
                  <a:cubicBezTo>
                    <a:pt x="6236" y="148"/>
                    <a:pt x="6236" y="123"/>
                    <a:pt x="6210" y="107"/>
                  </a:cubicBezTo>
                  <a:lnTo>
                    <a:pt x="6046" y="13"/>
                  </a:lnTo>
                  <a:cubicBezTo>
                    <a:pt x="6030" y="5"/>
                    <a:pt x="6013" y="1"/>
                    <a:pt x="5996" y="1"/>
                  </a:cubicBezTo>
                  <a:close/>
                </a:path>
              </a:pathLst>
            </a:custGeom>
            <a:solidFill>
              <a:srgbClr val="D2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5" name="Google Shape;5075;p54"/>
            <p:cNvSpPr/>
            <p:nvPr/>
          </p:nvSpPr>
          <p:spPr>
            <a:xfrm>
              <a:off x="6722625" y="1537525"/>
              <a:ext cx="80475" cy="46475"/>
            </a:xfrm>
            <a:custGeom>
              <a:rect b="b" l="l" r="r" t="t"/>
              <a:pathLst>
                <a:path extrusionOk="0" h="1859" w="3219">
                  <a:moveTo>
                    <a:pt x="2069" y="0"/>
                  </a:moveTo>
                  <a:lnTo>
                    <a:pt x="0" y="1194"/>
                  </a:lnTo>
                  <a:lnTo>
                    <a:pt x="32" y="1212"/>
                  </a:lnTo>
                  <a:lnTo>
                    <a:pt x="1150" y="1858"/>
                  </a:lnTo>
                  <a:lnTo>
                    <a:pt x="3188" y="681"/>
                  </a:lnTo>
                  <a:lnTo>
                    <a:pt x="3219" y="663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97C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6" name="Google Shape;5076;p54"/>
            <p:cNvSpPr/>
            <p:nvPr/>
          </p:nvSpPr>
          <p:spPr>
            <a:xfrm>
              <a:off x="6723400" y="1538425"/>
              <a:ext cx="78925" cy="45575"/>
            </a:xfrm>
            <a:custGeom>
              <a:rect b="b" l="l" r="r" t="t"/>
              <a:pathLst>
                <a:path extrusionOk="0" h="1823" w="3157">
                  <a:moveTo>
                    <a:pt x="2039" y="1"/>
                  </a:moveTo>
                  <a:lnTo>
                    <a:pt x="1" y="1176"/>
                  </a:lnTo>
                  <a:lnTo>
                    <a:pt x="1119" y="1822"/>
                  </a:lnTo>
                  <a:lnTo>
                    <a:pt x="3157" y="645"/>
                  </a:lnTo>
                  <a:lnTo>
                    <a:pt x="2039" y="1"/>
                  </a:lnTo>
                  <a:close/>
                </a:path>
              </a:pathLst>
            </a:custGeom>
            <a:solidFill>
              <a:srgbClr val="D2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7" name="Google Shape;5077;p54"/>
            <p:cNvSpPr/>
            <p:nvPr/>
          </p:nvSpPr>
          <p:spPr>
            <a:xfrm>
              <a:off x="6749400" y="1538425"/>
              <a:ext cx="52925" cy="45575"/>
            </a:xfrm>
            <a:custGeom>
              <a:rect b="b" l="l" r="r" t="t"/>
              <a:pathLst>
                <a:path extrusionOk="0" h="1823" w="2117">
                  <a:moveTo>
                    <a:pt x="999" y="1"/>
                  </a:moveTo>
                  <a:lnTo>
                    <a:pt x="833" y="96"/>
                  </a:lnTo>
                  <a:cubicBezTo>
                    <a:pt x="1122" y="254"/>
                    <a:pt x="1242" y="1044"/>
                    <a:pt x="1" y="1777"/>
                  </a:cubicBezTo>
                  <a:lnTo>
                    <a:pt x="79" y="1822"/>
                  </a:lnTo>
                  <a:lnTo>
                    <a:pt x="2117" y="645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8" name="Google Shape;5078;p54"/>
            <p:cNvSpPr/>
            <p:nvPr/>
          </p:nvSpPr>
          <p:spPr>
            <a:xfrm>
              <a:off x="6610700" y="1473475"/>
              <a:ext cx="202975" cy="117025"/>
            </a:xfrm>
            <a:custGeom>
              <a:rect b="b" l="l" r="r" t="t"/>
              <a:pathLst>
                <a:path extrusionOk="0" h="4681" w="8119">
                  <a:moveTo>
                    <a:pt x="5951" y="1"/>
                  </a:moveTo>
                  <a:cubicBezTo>
                    <a:pt x="5934" y="1"/>
                    <a:pt x="5918" y="5"/>
                    <a:pt x="5902" y="13"/>
                  </a:cubicBezTo>
                  <a:lnTo>
                    <a:pt x="27" y="3406"/>
                  </a:lnTo>
                  <a:cubicBezTo>
                    <a:pt x="0" y="3421"/>
                    <a:pt x="0" y="3447"/>
                    <a:pt x="27" y="3462"/>
                  </a:cubicBezTo>
                  <a:lnTo>
                    <a:pt x="29" y="3464"/>
                  </a:lnTo>
                  <a:lnTo>
                    <a:pt x="2114" y="4669"/>
                  </a:lnTo>
                  <a:cubicBezTo>
                    <a:pt x="2129" y="4677"/>
                    <a:pt x="2146" y="4680"/>
                    <a:pt x="2163" y="4680"/>
                  </a:cubicBezTo>
                  <a:cubicBezTo>
                    <a:pt x="2180" y="4680"/>
                    <a:pt x="2197" y="4677"/>
                    <a:pt x="2213" y="4669"/>
                  </a:cubicBezTo>
                  <a:lnTo>
                    <a:pt x="8089" y="1279"/>
                  </a:lnTo>
                  <a:lnTo>
                    <a:pt x="8091" y="1279"/>
                  </a:lnTo>
                  <a:cubicBezTo>
                    <a:pt x="8119" y="1263"/>
                    <a:pt x="8119" y="1237"/>
                    <a:pt x="8091" y="1220"/>
                  </a:cubicBezTo>
                  <a:lnTo>
                    <a:pt x="6000" y="13"/>
                  </a:lnTo>
                  <a:cubicBezTo>
                    <a:pt x="5984" y="5"/>
                    <a:pt x="5967" y="1"/>
                    <a:pt x="5951" y="1"/>
                  </a:cubicBezTo>
                  <a:close/>
                </a:path>
              </a:pathLst>
            </a:custGeom>
            <a:solidFill>
              <a:srgbClr val="97C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9" name="Google Shape;5079;p54"/>
            <p:cNvSpPr/>
            <p:nvPr/>
          </p:nvSpPr>
          <p:spPr>
            <a:xfrm>
              <a:off x="6611275" y="1558575"/>
              <a:ext cx="225" cy="125"/>
            </a:xfrm>
            <a:custGeom>
              <a:rect b="b" l="l" r="r" t="t"/>
              <a:pathLst>
                <a:path extrusionOk="0" h="5" w="9">
                  <a:moveTo>
                    <a:pt x="9" y="1"/>
                  </a:moveTo>
                  <a:lnTo>
                    <a:pt x="4" y="2"/>
                  </a:lnTo>
                  <a:cubicBezTo>
                    <a:pt x="3" y="3"/>
                    <a:pt x="3" y="3"/>
                    <a:pt x="2" y="4"/>
                  </a:cubicBezTo>
                  <a:lnTo>
                    <a:pt x="2" y="4"/>
                  </a:lnTo>
                  <a:lnTo>
                    <a:pt x="9" y="1"/>
                  </a:lnTo>
                  <a:close/>
                  <a:moveTo>
                    <a:pt x="2" y="4"/>
                  </a:moveTo>
                  <a:lnTo>
                    <a:pt x="0" y="5"/>
                  </a:lnTo>
                  <a:cubicBezTo>
                    <a:pt x="1" y="5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97C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0" name="Google Shape;5080;p54"/>
            <p:cNvSpPr/>
            <p:nvPr/>
          </p:nvSpPr>
          <p:spPr>
            <a:xfrm>
              <a:off x="6611425" y="1474925"/>
              <a:ext cx="201525" cy="115575"/>
            </a:xfrm>
            <a:custGeom>
              <a:rect b="b" l="l" r="r" t="t"/>
              <a:pathLst>
                <a:path extrusionOk="0" h="4623" w="8061">
                  <a:moveTo>
                    <a:pt x="5922" y="0"/>
                  </a:moveTo>
                  <a:cubicBezTo>
                    <a:pt x="5905" y="0"/>
                    <a:pt x="5889" y="4"/>
                    <a:pt x="5873" y="12"/>
                  </a:cubicBezTo>
                  <a:lnTo>
                    <a:pt x="0" y="3406"/>
                  </a:lnTo>
                  <a:lnTo>
                    <a:pt x="2085" y="4611"/>
                  </a:lnTo>
                  <a:cubicBezTo>
                    <a:pt x="2100" y="4619"/>
                    <a:pt x="2117" y="4622"/>
                    <a:pt x="2134" y="4622"/>
                  </a:cubicBezTo>
                  <a:cubicBezTo>
                    <a:pt x="2151" y="4622"/>
                    <a:pt x="2168" y="4619"/>
                    <a:pt x="2184" y="4611"/>
                  </a:cubicBezTo>
                  <a:lnTo>
                    <a:pt x="8060" y="1221"/>
                  </a:lnTo>
                  <a:lnTo>
                    <a:pt x="5971" y="12"/>
                  </a:lnTo>
                  <a:cubicBezTo>
                    <a:pt x="5955" y="4"/>
                    <a:pt x="5938" y="0"/>
                    <a:pt x="5922" y="0"/>
                  </a:cubicBez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1" name="Google Shape;5081;p54"/>
            <p:cNvSpPr/>
            <p:nvPr/>
          </p:nvSpPr>
          <p:spPr>
            <a:xfrm>
              <a:off x="6578925" y="1321575"/>
              <a:ext cx="172475" cy="232550"/>
            </a:xfrm>
            <a:custGeom>
              <a:rect b="b" l="l" r="r" t="t"/>
              <a:pathLst>
                <a:path extrusionOk="0" h="9302" w="6899">
                  <a:moveTo>
                    <a:pt x="6560" y="0"/>
                  </a:moveTo>
                  <a:cubicBezTo>
                    <a:pt x="6481" y="0"/>
                    <a:pt x="6401" y="21"/>
                    <a:pt x="6330" y="62"/>
                  </a:cubicBezTo>
                  <a:lnTo>
                    <a:pt x="230" y="3585"/>
                  </a:lnTo>
                  <a:cubicBezTo>
                    <a:pt x="87" y="3667"/>
                    <a:pt x="0" y="3818"/>
                    <a:pt x="0" y="3984"/>
                  </a:cubicBezTo>
                  <a:lnTo>
                    <a:pt x="0" y="8904"/>
                  </a:lnTo>
                  <a:cubicBezTo>
                    <a:pt x="42" y="9158"/>
                    <a:pt x="87" y="9219"/>
                    <a:pt x="229" y="9301"/>
                  </a:cubicBezTo>
                  <a:lnTo>
                    <a:pt x="6898" y="5452"/>
                  </a:lnTo>
                  <a:lnTo>
                    <a:pt x="6898" y="207"/>
                  </a:lnTo>
                  <a:lnTo>
                    <a:pt x="6847" y="90"/>
                  </a:lnTo>
                  <a:lnTo>
                    <a:pt x="6790" y="62"/>
                  </a:lnTo>
                  <a:cubicBezTo>
                    <a:pt x="6719" y="21"/>
                    <a:pt x="6640" y="0"/>
                    <a:pt x="6560" y="0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2" name="Google Shape;5082;p54"/>
            <p:cNvSpPr/>
            <p:nvPr/>
          </p:nvSpPr>
          <p:spPr>
            <a:xfrm>
              <a:off x="6580300" y="1321575"/>
              <a:ext cx="171100" cy="105500"/>
            </a:xfrm>
            <a:custGeom>
              <a:rect b="b" l="l" r="r" t="t"/>
              <a:pathLst>
                <a:path extrusionOk="0" h="4220" w="6844">
                  <a:moveTo>
                    <a:pt x="6506" y="0"/>
                  </a:moveTo>
                  <a:cubicBezTo>
                    <a:pt x="6427" y="0"/>
                    <a:pt x="6347" y="21"/>
                    <a:pt x="6275" y="62"/>
                  </a:cubicBezTo>
                  <a:lnTo>
                    <a:pt x="175" y="3585"/>
                  </a:lnTo>
                  <a:cubicBezTo>
                    <a:pt x="100" y="3628"/>
                    <a:pt x="39" y="3691"/>
                    <a:pt x="0" y="3767"/>
                  </a:cubicBezTo>
                  <a:lnTo>
                    <a:pt x="787" y="4220"/>
                  </a:lnTo>
                  <a:lnTo>
                    <a:pt x="6843" y="381"/>
                  </a:lnTo>
                  <a:lnTo>
                    <a:pt x="6843" y="207"/>
                  </a:lnTo>
                  <a:lnTo>
                    <a:pt x="6792" y="90"/>
                  </a:lnTo>
                  <a:lnTo>
                    <a:pt x="6735" y="62"/>
                  </a:lnTo>
                  <a:cubicBezTo>
                    <a:pt x="6664" y="21"/>
                    <a:pt x="6585" y="0"/>
                    <a:pt x="6506" y="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3" name="Google Shape;5083;p54"/>
            <p:cNvSpPr/>
            <p:nvPr/>
          </p:nvSpPr>
          <p:spPr>
            <a:xfrm>
              <a:off x="6578875" y="1408975"/>
              <a:ext cx="22275" cy="23950"/>
            </a:xfrm>
            <a:custGeom>
              <a:rect b="b" l="l" r="r" t="t"/>
              <a:pathLst>
                <a:path extrusionOk="0" h="958" w="891">
                  <a:moveTo>
                    <a:pt x="384" y="1"/>
                  </a:moveTo>
                  <a:lnTo>
                    <a:pt x="221" y="95"/>
                  </a:lnTo>
                  <a:cubicBezTo>
                    <a:pt x="85" y="179"/>
                    <a:pt x="1" y="327"/>
                    <a:pt x="1" y="488"/>
                  </a:cubicBezTo>
                  <a:lnTo>
                    <a:pt x="1" y="729"/>
                  </a:lnTo>
                  <a:lnTo>
                    <a:pt x="396" y="957"/>
                  </a:lnTo>
                  <a:lnTo>
                    <a:pt x="890" y="292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B7D6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4" name="Google Shape;5084;p54"/>
            <p:cNvSpPr/>
            <p:nvPr/>
          </p:nvSpPr>
          <p:spPr>
            <a:xfrm>
              <a:off x="6584625" y="1323450"/>
              <a:ext cx="166775" cy="230675"/>
            </a:xfrm>
            <a:custGeom>
              <a:rect b="b" l="l" r="r" t="t"/>
              <a:pathLst>
                <a:path extrusionOk="0" h="9227" w="6671">
                  <a:moveTo>
                    <a:pt x="6567" y="1"/>
                  </a:moveTo>
                  <a:cubicBezTo>
                    <a:pt x="6550" y="1"/>
                    <a:pt x="6532" y="5"/>
                    <a:pt x="6516" y="15"/>
                  </a:cubicBezTo>
                  <a:lnTo>
                    <a:pt x="112" y="3712"/>
                  </a:lnTo>
                  <a:cubicBezTo>
                    <a:pt x="44" y="3751"/>
                    <a:pt x="1" y="3824"/>
                    <a:pt x="1" y="3905"/>
                  </a:cubicBezTo>
                  <a:lnTo>
                    <a:pt x="1" y="9226"/>
                  </a:lnTo>
                  <a:lnTo>
                    <a:pt x="6670" y="5377"/>
                  </a:lnTo>
                  <a:lnTo>
                    <a:pt x="6670" y="103"/>
                  </a:lnTo>
                  <a:cubicBezTo>
                    <a:pt x="6669" y="43"/>
                    <a:pt x="6620" y="1"/>
                    <a:pt x="6567" y="1"/>
                  </a:cubicBezTo>
                  <a:close/>
                </a:path>
              </a:pathLst>
            </a:custGeom>
            <a:solidFill>
              <a:srgbClr val="DCE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5" name="Google Shape;5085;p54"/>
            <p:cNvSpPr/>
            <p:nvPr/>
          </p:nvSpPr>
          <p:spPr>
            <a:xfrm>
              <a:off x="6584625" y="1323450"/>
              <a:ext cx="166775" cy="230675"/>
            </a:xfrm>
            <a:custGeom>
              <a:rect b="b" l="l" r="r" t="t"/>
              <a:pathLst>
                <a:path extrusionOk="0" h="9227" w="6671">
                  <a:moveTo>
                    <a:pt x="6567" y="1"/>
                  </a:moveTo>
                  <a:cubicBezTo>
                    <a:pt x="6550" y="1"/>
                    <a:pt x="6532" y="5"/>
                    <a:pt x="6516" y="15"/>
                  </a:cubicBezTo>
                  <a:lnTo>
                    <a:pt x="112" y="3712"/>
                  </a:lnTo>
                  <a:cubicBezTo>
                    <a:pt x="44" y="3751"/>
                    <a:pt x="1" y="3824"/>
                    <a:pt x="1" y="3905"/>
                  </a:cubicBezTo>
                  <a:lnTo>
                    <a:pt x="1" y="9226"/>
                  </a:lnTo>
                  <a:lnTo>
                    <a:pt x="6670" y="5377"/>
                  </a:lnTo>
                  <a:lnTo>
                    <a:pt x="6670" y="103"/>
                  </a:lnTo>
                  <a:cubicBezTo>
                    <a:pt x="6669" y="43"/>
                    <a:pt x="6620" y="1"/>
                    <a:pt x="6567" y="1"/>
                  </a:cubicBezTo>
                  <a:close/>
                </a:path>
              </a:pathLst>
            </a:custGeom>
            <a:solidFill>
              <a:srgbClr val="DCE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6" name="Google Shape;5086;p54"/>
            <p:cNvSpPr/>
            <p:nvPr/>
          </p:nvSpPr>
          <p:spPr>
            <a:xfrm>
              <a:off x="6586600" y="1323450"/>
              <a:ext cx="164800" cy="229525"/>
            </a:xfrm>
            <a:custGeom>
              <a:rect b="b" l="l" r="r" t="t"/>
              <a:pathLst>
                <a:path extrusionOk="0" h="9181" w="6592">
                  <a:moveTo>
                    <a:pt x="6489" y="1"/>
                  </a:moveTo>
                  <a:cubicBezTo>
                    <a:pt x="6472" y="1"/>
                    <a:pt x="6454" y="5"/>
                    <a:pt x="6437" y="15"/>
                  </a:cubicBezTo>
                  <a:lnTo>
                    <a:pt x="5694" y="443"/>
                  </a:lnTo>
                  <a:lnTo>
                    <a:pt x="5462" y="575"/>
                  </a:lnTo>
                  <a:cubicBezTo>
                    <a:pt x="5462" y="1890"/>
                    <a:pt x="5342" y="5255"/>
                    <a:pt x="0" y="8382"/>
                  </a:cubicBezTo>
                  <a:lnTo>
                    <a:pt x="0" y="9181"/>
                  </a:lnTo>
                  <a:lnTo>
                    <a:pt x="6591" y="5375"/>
                  </a:lnTo>
                  <a:lnTo>
                    <a:pt x="6591" y="103"/>
                  </a:lnTo>
                  <a:cubicBezTo>
                    <a:pt x="6590" y="43"/>
                    <a:pt x="6542" y="1"/>
                    <a:pt x="6489" y="1"/>
                  </a:cubicBezTo>
                  <a:close/>
                </a:path>
              </a:pathLst>
            </a:custGeom>
            <a:solidFill>
              <a:srgbClr val="94C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7" name="Google Shape;5087;p54"/>
            <p:cNvSpPr/>
            <p:nvPr/>
          </p:nvSpPr>
          <p:spPr>
            <a:xfrm>
              <a:off x="6584625" y="1453075"/>
              <a:ext cx="166775" cy="101050"/>
            </a:xfrm>
            <a:custGeom>
              <a:rect b="b" l="l" r="r" t="t"/>
              <a:pathLst>
                <a:path extrusionOk="0" h="4042" w="6671">
                  <a:moveTo>
                    <a:pt x="6670" y="1"/>
                  </a:moveTo>
                  <a:lnTo>
                    <a:pt x="1" y="3852"/>
                  </a:lnTo>
                  <a:lnTo>
                    <a:pt x="1" y="4041"/>
                  </a:lnTo>
                  <a:lnTo>
                    <a:pt x="6670" y="192"/>
                  </a:lnTo>
                  <a:lnTo>
                    <a:pt x="6670" y="1"/>
                  </a:lnTo>
                  <a:close/>
                </a:path>
              </a:pathLst>
            </a:custGeom>
            <a:solidFill>
              <a:srgbClr val="94C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8" name="Google Shape;5088;p54"/>
            <p:cNvSpPr/>
            <p:nvPr/>
          </p:nvSpPr>
          <p:spPr>
            <a:xfrm>
              <a:off x="6745000" y="1330650"/>
              <a:ext cx="2025" cy="120225"/>
            </a:xfrm>
            <a:custGeom>
              <a:rect b="b" l="l" r="r" t="t"/>
              <a:pathLst>
                <a:path extrusionOk="0" h="4809" w="81">
                  <a:moveTo>
                    <a:pt x="80" y="1"/>
                  </a:moveTo>
                  <a:lnTo>
                    <a:pt x="1" y="47"/>
                  </a:lnTo>
                  <a:lnTo>
                    <a:pt x="1" y="4768"/>
                  </a:lnTo>
                  <a:lnTo>
                    <a:pt x="80" y="4808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1E37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9" name="Google Shape;5089;p54"/>
            <p:cNvSpPr/>
            <p:nvPr/>
          </p:nvSpPr>
          <p:spPr>
            <a:xfrm>
              <a:off x="6590025" y="1331825"/>
              <a:ext cx="155000" cy="207300"/>
            </a:xfrm>
            <a:custGeom>
              <a:rect b="b" l="l" r="r" t="t"/>
              <a:pathLst>
                <a:path extrusionOk="0" h="8292" w="6200">
                  <a:moveTo>
                    <a:pt x="6200" y="0"/>
                  </a:moveTo>
                  <a:lnTo>
                    <a:pt x="0" y="3581"/>
                  </a:lnTo>
                  <a:lnTo>
                    <a:pt x="0" y="8292"/>
                  </a:lnTo>
                  <a:lnTo>
                    <a:pt x="6200" y="4721"/>
                  </a:lnTo>
                  <a:lnTo>
                    <a:pt x="6200" y="0"/>
                  </a:ln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0" name="Google Shape;5090;p54"/>
            <p:cNvSpPr/>
            <p:nvPr/>
          </p:nvSpPr>
          <p:spPr>
            <a:xfrm>
              <a:off x="6590025" y="1449850"/>
              <a:ext cx="157000" cy="91625"/>
            </a:xfrm>
            <a:custGeom>
              <a:rect b="b" l="l" r="r" t="t"/>
              <a:pathLst>
                <a:path extrusionOk="0" h="3665" w="6280">
                  <a:moveTo>
                    <a:pt x="6200" y="0"/>
                  </a:moveTo>
                  <a:lnTo>
                    <a:pt x="0" y="3571"/>
                  </a:lnTo>
                  <a:lnTo>
                    <a:pt x="0" y="3665"/>
                  </a:lnTo>
                  <a:lnTo>
                    <a:pt x="6279" y="40"/>
                  </a:lnTo>
                  <a:lnTo>
                    <a:pt x="6200" y="0"/>
                  </a:lnTo>
                  <a:close/>
                </a:path>
              </a:pathLst>
            </a:custGeom>
            <a:solidFill>
              <a:srgbClr val="031F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1" name="Google Shape;5091;p54"/>
            <p:cNvSpPr/>
            <p:nvPr/>
          </p:nvSpPr>
          <p:spPr>
            <a:xfrm>
              <a:off x="6590025" y="1331825"/>
              <a:ext cx="155000" cy="207300"/>
            </a:xfrm>
            <a:custGeom>
              <a:rect b="b" l="l" r="r" t="t"/>
              <a:pathLst>
                <a:path extrusionOk="0" h="8292" w="6200">
                  <a:moveTo>
                    <a:pt x="6200" y="0"/>
                  </a:moveTo>
                  <a:lnTo>
                    <a:pt x="5323" y="507"/>
                  </a:lnTo>
                  <a:cubicBezTo>
                    <a:pt x="5291" y="1956"/>
                    <a:pt x="4882" y="5056"/>
                    <a:pt x="0" y="7966"/>
                  </a:cubicBezTo>
                  <a:lnTo>
                    <a:pt x="0" y="8292"/>
                  </a:lnTo>
                  <a:lnTo>
                    <a:pt x="6200" y="4722"/>
                  </a:lnTo>
                  <a:lnTo>
                    <a:pt x="6200" y="0"/>
                  </a:lnTo>
                  <a:close/>
                </a:path>
              </a:pathLst>
            </a:custGeom>
            <a:solidFill>
              <a:srgbClr val="2B3D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2" name="Google Shape;5092;p54"/>
            <p:cNvSpPr/>
            <p:nvPr/>
          </p:nvSpPr>
          <p:spPr>
            <a:xfrm>
              <a:off x="6779550" y="1198625"/>
              <a:ext cx="106575" cy="88700"/>
            </a:xfrm>
            <a:custGeom>
              <a:rect b="b" l="l" r="r" t="t"/>
              <a:pathLst>
                <a:path extrusionOk="0" h="3548" w="4263">
                  <a:moveTo>
                    <a:pt x="2667" y="0"/>
                  </a:moveTo>
                  <a:cubicBezTo>
                    <a:pt x="2365" y="0"/>
                    <a:pt x="2021" y="61"/>
                    <a:pt x="1640" y="218"/>
                  </a:cubicBezTo>
                  <a:cubicBezTo>
                    <a:pt x="134" y="838"/>
                    <a:pt x="1" y="2706"/>
                    <a:pt x="740" y="3445"/>
                  </a:cubicBezTo>
                  <a:cubicBezTo>
                    <a:pt x="811" y="3515"/>
                    <a:pt x="900" y="3547"/>
                    <a:pt x="1005" y="3547"/>
                  </a:cubicBezTo>
                  <a:cubicBezTo>
                    <a:pt x="1987" y="3547"/>
                    <a:pt x="4263" y="707"/>
                    <a:pt x="4263" y="707"/>
                  </a:cubicBezTo>
                  <a:cubicBezTo>
                    <a:pt x="4263" y="707"/>
                    <a:pt x="3701" y="0"/>
                    <a:pt x="2667" y="0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3" name="Google Shape;5093;p54"/>
            <p:cNvSpPr/>
            <p:nvPr/>
          </p:nvSpPr>
          <p:spPr>
            <a:xfrm>
              <a:off x="6796575" y="1209100"/>
              <a:ext cx="123950" cy="151325"/>
            </a:xfrm>
            <a:custGeom>
              <a:rect b="b" l="l" r="r" t="t"/>
              <a:pathLst>
                <a:path extrusionOk="0" h="6053" w="4958">
                  <a:moveTo>
                    <a:pt x="2405" y="0"/>
                  </a:moveTo>
                  <a:cubicBezTo>
                    <a:pt x="1103" y="0"/>
                    <a:pt x="240" y="1002"/>
                    <a:pt x="103" y="2276"/>
                  </a:cubicBezTo>
                  <a:cubicBezTo>
                    <a:pt x="23" y="2909"/>
                    <a:pt x="0" y="4193"/>
                    <a:pt x="481" y="5175"/>
                  </a:cubicBezTo>
                  <a:cubicBezTo>
                    <a:pt x="732" y="5687"/>
                    <a:pt x="955" y="6053"/>
                    <a:pt x="1395" y="6053"/>
                  </a:cubicBezTo>
                  <a:cubicBezTo>
                    <a:pt x="1433" y="6053"/>
                    <a:pt x="1472" y="6050"/>
                    <a:pt x="1513" y="6045"/>
                  </a:cubicBezTo>
                  <a:cubicBezTo>
                    <a:pt x="1859" y="5998"/>
                    <a:pt x="3276" y="5505"/>
                    <a:pt x="3716" y="4940"/>
                  </a:cubicBezTo>
                  <a:cubicBezTo>
                    <a:pt x="3795" y="4840"/>
                    <a:pt x="3928" y="4555"/>
                    <a:pt x="3928" y="4555"/>
                  </a:cubicBezTo>
                  <a:cubicBezTo>
                    <a:pt x="4536" y="4097"/>
                    <a:pt x="4935" y="3383"/>
                    <a:pt x="4943" y="2563"/>
                  </a:cubicBezTo>
                  <a:cubicBezTo>
                    <a:pt x="4958" y="1163"/>
                    <a:pt x="3834" y="15"/>
                    <a:pt x="2433" y="1"/>
                  </a:cubicBezTo>
                  <a:cubicBezTo>
                    <a:pt x="2424" y="0"/>
                    <a:pt x="2414" y="0"/>
                    <a:pt x="2405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4" name="Google Shape;5094;p54"/>
            <p:cNvSpPr/>
            <p:nvPr/>
          </p:nvSpPr>
          <p:spPr>
            <a:xfrm>
              <a:off x="6829150" y="1332600"/>
              <a:ext cx="102850" cy="78825"/>
            </a:xfrm>
            <a:custGeom>
              <a:rect b="b" l="l" r="r" t="t"/>
              <a:pathLst>
                <a:path extrusionOk="0" h="3153" w="4114">
                  <a:moveTo>
                    <a:pt x="2412" y="0"/>
                  </a:moveTo>
                  <a:lnTo>
                    <a:pt x="668" y="752"/>
                  </a:lnTo>
                  <a:cubicBezTo>
                    <a:pt x="812" y="1073"/>
                    <a:pt x="929" y="1404"/>
                    <a:pt x="1019" y="1744"/>
                  </a:cubicBezTo>
                  <a:cubicBezTo>
                    <a:pt x="1081" y="1989"/>
                    <a:pt x="876" y="2060"/>
                    <a:pt x="411" y="2410"/>
                  </a:cubicBezTo>
                  <a:cubicBezTo>
                    <a:pt x="1" y="2718"/>
                    <a:pt x="969" y="3152"/>
                    <a:pt x="1753" y="3152"/>
                  </a:cubicBezTo>
                  <a:cubicBezTo>
                    <a:pt x="1855" y="3152"/>
                    <a:pt x="1954" y="3145"/>
                    <a:pt x="2046" y="3129"/>
                  </a:cubicBezTo>
                  <a:cubicBezTo>
                    <a:pt x="2849" y="2992"/>
                    <a:pt x="3712" y="2420"/>
                    <a:pt x="3913" y="1873"/>
                  </a:cubicBezTo>
                  <a:cubicBezTo>
                    <a:pt x="4114" y="1324"/>
                    <a:pt x="4006" y="1202"/>
                    <a:pt x="3642" y="1202"/>
                  </a:cubicBezTo>
                  <a:cubicBezTo>
                    <a:pt x="3602" y="1202"/>
                    <a:pt x="3559" y="1204"/>
                    <a:pt x="3513" y="1206"/>
                  </a:cubicBezTo>
                  <a:cubicBezTo>
                    <a:pt x="3224" y="1221"/>
                    <a:pt x="3050" y="1246"/>
                    <a:pt x="2936" y="1246"/>
                  </a:cubicBezTo>
                  <a:cubicBezTo>
                    <a:pt x="2774" y="1246"/>
                    <a:pt x="2738" y="1195"/>
                    <a:pt x="2673" y="995"/>
                  </a:cubicBezTo>
                  <a:cubicBezTo>
                    <a:pt x="2632" y="872"/>
                    <a:pt x="2412" y="0"/>
                    <a:pt x="2412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5" name="Google Shape;5095;p54"/>
            <p:cNvSpPr/>
            <p:nvPr/>
          </p:nvSpPr>
          <p:spPr>
            <a:xfrm>
              <a:off x="6807475" y="1209075"/>
              <a:ext cx="109700" cy="130625"/>
            </a:xfrm>
            <a:custGeom>
              <a:rect b="b" l="l" r="r" t="t"/>
              <a:pathLst>
                <a:path extrusionOk="0" h="5225" w="4388">
                  <a:moveTo>
                    <a:pt x="1968" y="0"/>
                  </a:moveTo>
                  <a:cubicBezTo>
                    <a:pt x="1074" y="0"/>
                    <a:pt x="387" y="474"/>
                    <a:pt x="1" y="1182"/>
                  </a:cubicBezTo>
                  <a:cubicBezTo>
                    <a:pt x="1" y="1182"/>
                    <a:pt x="111" y="1362"/>
                    <a:pt x="267" y="1488"/>
                  </a:cubicBezTo>
                  <a:cubicBezTo>
                    <a:pt x="267" y="1488"/>
                    <a:pt x="184" y="1821"/>
                    <a:pt x="409" y="2031"/>
                  </a:cubicBezTo>
                  <a:cubicBezTo>
                    <a:pt x="571" y="2181"/>
                    <a:pt x="636" y="2409"/>
                    <a:pt x="623" y="2630"/>
                  </a:cubicBezTo>
                  <a:cubicBezTo>
                    <a:pt x="610" y="2870"/>
                    <a:pt x="610" y="3165"/>
                    <a:pt x="659" y="3422"/>
                  </a:cubicBezTo>
                  <a:cubicBezTo>
                    <a:pt x="730" y="3785"/>
                    <a:pt x="1089" y="3918"/>
                    <a:pt x="1089" y="3918"/>
                  </a:cubicBezTo>
                  <a:cubicBezTo>
                    <a:pt x="1089" y="3918"/>
                    <a:pt x="1087" y="3356"/>
                    <a:pt x="1197" y="3039"/>
                  </a:cubicBezTo>
                  <a:cubicBezTo>
                    <a:pt x="1256" y="2869"/>
                    <a:pt x="1451" y="2760"/>
                    <a:pt x="1654" y="2760"/>
                  </a:cubicBezTo>
                  <a:cubicBezTo>
                    <a:pt x="1827" y="2760"/>
                    <a:pt x="2006" y="2839"/>
                    <a:pt x="2112" y="3027"/>
                  </a:cubicBezTo>
                  <a:cubicBezTo>
                    <a:pt x="2343" y="3433"/>
                    <a:pt x="2288" y="3904"/>
                    <a:pt x="2129" y="4188"/>
                  </a:cubicBezTo>
                  <a:cubicBezTo>
                    <a:pt x="2024" y="4372"/>
                    <a:pt x="1887" y="4455"/>
                    <a:pt x="1764" y="4455"/>
                  </a:cubicBezTo>
                  <a:cubicBezTo>
                    <a:pt x="1696" y="4455"/>
                    <a:pt x="1633" y="4430"/>
                    <a:pt x="1582" y="4383"/>
                  </a:cubicBezTo>
                  <a:lnTo>
                    <a:pt x="1582" y="4383"/>
                  </a:lnTo>
                  <a:cubicBezTo>
                    <a:pt x="1483" y="4476"/>
                    <a:pt x="1529" y="5071"/>
                    <a:pt x="2091" y="5173"/>
                  </a:cubicBezTo>
                  <a:cubicBezTo>
                    <a:pt x="2280" y="5208"/>
                    <a:pt x="2449" y="5224"/>
                    <a:pt x="2601" y="5224"/>
                  </a:cubicBezTo>
                  <a:cubicBezTo>
                    <a:pt x="2900" y="5224"/>
                    <a:pt x="3129" y="5161"/>
                    <a:pt x="3307" y="5046"/>
                  </a:cubicBezTo>
                  <a:cubicBezTo>
                    <a:pt x="3467" y="4946"/>
                    <a:pt x="3745" y="4496"/>
                    <a:pt x="3745" y="4496"/>
                  </a:cubicBezTo>
                  <a:cubicBezTo>
                    <a:pt x="4210" y="3712"/>
                    <a:pt x="4364" y="3169"/>
                    <a:pt x="4373" y="2349"/>
                  </a:cubicBezTo>
                  <a:cubicBezTo>
                    <a:pt x="4387" y="947"/>
                    <a:pt x="3398" y="15"/>
                    <a:pt x="1996" y="0"/>
                  </a:cubicBezTo>
                  <a:cubicBezTo>
                    <a:pt x="1987" y="0"/>
                    <a:pt x="1978" y="0"/>
                    <a:pt x="1968" y="0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6" name="Google Shape;5096;p54"/>
            <p:cNvSpPr/>
            <p:nvPr/>
          </p:nvSpPr>
          <p:spPr>
            <a:xfrm>
              <a:off x="6768700" y="1361200"/>
              <a:ext cx="203175" cy="318775"/>
            </a:xfrm>
            <a:custGeom>
              <a:rect b="b" l="l" r="r" t="t"/>
              <a:pathLst>
                <a:path extrusionOk="0" h="12751" w="8127">
                  <a:moveTo>
                    <a:pt x="6062" y="0"/>
                  </a:moveTo>
                  <a:cubicBezTo>
                    <a:pt x="5780" y="0"/>
                    <a:pt x="5476" y="77"/>
                    <a:pt x="5330" y="87"/>
                  </a:cubicBezTo>
                  <a:cubicBezTo>
                    <a:pt x="5513" y="313"/>
                    <a:pt x="5606" y="644"/>
                    <a:pt x="5097" y="860"/>
                  </a:cubicBezTo>
                  <a:cubicBezTo>
                    <a:pt x="4819" y="977"/>
                    <a:pt x="4545" y="1017"/>
                    <a:pt x="4301" y="1017"/>
                  </a:cubicBezTo>
                  <a:cubicBezTo>
                    <a:pt x="3777" y="1017"/>
                    <a:pt x="3389" y="833"/>
                    <a:pt x="3389" y="833"/>
                  </a:cubicBezTo>
                  <a:cubicBezTo>
                    <a:pt x="3389" y="833"/>
                    <a:pt x="2600" y="1246"/>
                    <a:pt x="1953" y="1695"/>
                  </a:cubicBezTo>
                  <a:cubicBezTo>
                    <a:pt x="376" y="2790"/>
                    <a:pt x="1" y="4582"/>
                    <a:pt x="1591" y="5238"/>
                  </a:cubicBezTo>
                  <a:cubicBezTo>
                    <a:pt x="1687" y="5952"/>
                    <a:pt x="2147" y="6901"/>
                    <a:pt x="2178" y="7320"/>
                  </a:cubicBezTo>
                  <a:cubicBezTo>
                    <a:pt x="2090" y="8591"/>
                    <a:pt x="1727" y="8960"/>
                    <a:pt x="1439" y="11852"/>
                  </a:cubicBezTo>
                  <a:cubicBezTo>
                    <a:pt x="1901" y="12392"/>
                    <a:pt x="2830" y="12750"/>
                    <a:pt x="3833" y="12750"/>
                  </a:cubicBezTo>
                  <a:cubicBezTo>
                    <a:pt x="4207" y="12750"/>
                    <a:pt x="4592" y="12700"/>
                    <a:pt x="4967" y="12591"/>
                  </a:cubicBezTo>
                  <a:cubicBezTo>
                    <a:pt x="6724" y="12077"/>
                    <a:pt x="7663" y="10779"/>
                    <a:pt x="8127" y="10205"/>
                  </a:cubicBezTo>
                  <a:cubicBezTo>
                    <a:pt x="7870" y="8432"/>
                    <a:pt x="6834" y="7289"/>
                    <a:pt x="6846" y="6777"/>
                  </a:cubicBezTo>
                  <a:cubicBezTo>
                    <a:pt x="6891" y="4839"/>
                    <a:pt x="7560" y="3634"/>
                    <a:pt x="7382" y="1840"/>
                  </a:cubicBezTo>
                  <a:cubicBezTo>
                    <a:pt x="7279" y="813"/>
                    <a:pt x="6901" y="313"/>
                    <a:pt x="6355" y="39"/>
                  </a:cubicBezTo>
                  <a:cubicBezTo>
                    <a:pt x="6267" y="11"/>
                    <a:pt x="6166" y="0"/>
                    <a:pt x="6062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7" name="Google Shape;5097;p54"/>
            <p:cNvSpPr/>
            <p:nvPr/>
          </p:nvSpPr>
          <p:spPr>
            <a:xfrm>
              <a:off x="6511100" y="1398475"/>
              <a:ext cx="361175" cy="193000"/>
            </a:xfrm>
            <a:custGeom>
              <a:rect b="b" l="l" r="r" t="t"/>
              <a:pathLst>
                <a:path extrusionOk="0" h="7720" w="14447">
                  <a:moveTo>
                    <a:pt x="13333" y="1"/>
                  </a:moveTo>
                  <a:cubicBezTo>
                    <a:pt x="12974" y="1"/>
                    <a:pt x="12578" y="203"/>
                    <a:pt x="12193" y="706"/>
                  </a:cubicBezTo>
                  <a:cubicBezTo>
                    <a:pt x="11735" y="1303"/>
                    <a:pt x="10422" y="3129"/>
                    <a:pt x="9205" y="4137"/>
                  </a:cubicBezTo>
                  <a:cubicBezTo>
                    <a:pt x="8242" y="4935"/>
                    <a:pt x="7165" y="5385"/>
                    <a:pt x="5909" y="5757"/>
                  </a:cubicBezTo>
                  <a:cubicBezTo>
                    <a:pt x="5230" y="5958"/>
                    <a:pt x="4717" y="6036"/>
                    <a:pt x="4342" y="6036"/>
                  </a:cubicBezTo>
                  <a:cubicBezTo>
                    <a:pt x="4130" y="6036"/>
                    <a:pt x="3962" y="6011"/>
                    <a:pt x="3832" y="5969"/>
                  </a:cubicBezTo>
                  <a:cubicBezTo>
                    <a:pt x="3473" y="5853"/>
                    <a:pt x="3245" y="5719"/>
                    <a:pt x="2908" y="5494"/>
                  </a:cubicBezTo>
                  <a:cubicBezTo>
                    <a:pt x="2525" y="5238"/>
                    <a:pt x="2218" y="5207"/>
                    <a:pt x="1933" y="5048"/>
                  </a:cubicBezTo>
                  <a:cubicBezTo>
                    <a:pt x="1736" y="4939"/>
                    <a:pt x="1679" y="4853"/>
                    <a:pt x="1623" y="4853"/>
                  </a:cubicBezTo>
                  <a:cubicBezTo>
                    <a:pt x="1599" y="4853"/>
                    <a:pt x="1574" y="4870"/>
                    <a:pt x="1538" y="4910"/>
                  </a:cubicBezTo>
                  <a:cubicBezTo>
                    <a:pt x="1418" y="5041"/>
                    <a:pt x="1546" y="5377"/>
                    <a:pt x="1792" y="5569"/>
                  </a:cubicBezTo>
                  <a:cubicBezTo>
                    <a:pt x="2051" y="5771"/>
                    <a:pt x="2272" y="5797"/>
                    <a:pt x="2309" y="5862"/>
                  </a:cubicBezTo>
                  <a:cubicBezTo>
                    <a:pt x="2328" y="5894"/>
                    <a:pt x="2270" y="5911"/>
                    <a:pt x="2161" y="5911"/>
                  </a:cubicBezTo>
                  <a:cubicBezTo>
                    <a:pt x="2052" y="5911"/>
                    <a:pt x="1892" y="5894"/>
                    <a:pt x="1708" y="5859"/>
                  </a:cubicBezTo>
                  <a:cubicBezTo>
                    <a:pt x="1199" y="5764"/>
                    <a:pt x="917" y="5543"/>
                    <a:pt x="664" y="5453"/>
                  </a:cubicBezTo>
                  <a:cubicBezTo>
                    <a:pt x="616" y="5436"/>
                    <a:pt x="575" y="5429"/>
                    <a:pt x="539" y="5429"/>
                  </a:cubicBezTo>
                  <a:cubicBezTo>
                    <a:pt x="367" y="5429"/>
                    <a:pt x="336" y="5603"/>
                    <a:pt x="393" y="5694"/>
                  </a:cubicBezTo>
                  <a:cubicBezTo>
                    <a:pt x="461" y="5804"/>
                    <a:pt x="574" y="5965"/>
                    <a:pt x="949" y="6168"/>
                  </a:cubicBezTo>
                  <a:cubicBezTo>
                    <a:pt x="1323" y="6372"/>
                    <a:pt x="1801" y="6524"/>
                    <a:pt x="1801" y="6524"/>
                  </a:cubicBezTo>
                  <a:cubicBezTo>
                    <a:pt x="1801" y="6524"/>
                    <a:pt x="1800" y="6524"/>
                    <a:pt x="1799" y="6524"/>
                  </a:cubicBezTo>
                  <a:cubicBezTo>
                    <a:pt x="1773" y="6524"/>
                    <a:pt x="1466" y="6521"/>
                    <a:pt x="1078" y="6420"/>
                  </a:cubicBezTo>
                  <a:cubicBezTo>
                    <a:pt x="631" y="6303"/>
                    <a:pt x="464" y="6202"/>
                    <a:pt x="231" y="6153"/>
                  </a:cubicBezTo>
                  <a:cubicBezTo>
                    <a:pt x="218" y="6150"/>
                    <a:pt x="205" y="6149"/>
                    <a:pt x="193" y="6149"/>
                  </a:cubicBezTo>
                  <a:cubicBezTo>
                    <a:pt x="1" y="6149"/>
                    <a:pt x="31" y="6507"/>
                    <a:pt x="246" y="6641"/>
                  </a:cubicBezTo>
                  <a:cubicBezTo>
                    <a:pt x="429" y="6755"/>
                    <a:pt x="707" y="6881"/>
                    <a:pt x="1007" y="6964"/>
                  </a:cubicBezTo>
                  <a:cubicBezTo>
                    <a:pt x="1308" y="7047"/>
                    <a:pt x="1816" y="7141"/>
                    <a:pt x="1816" y="7141"/>
                  </a:cubicBezTo>
                  <a:cubicBezTo>
                    <a:pt x="1748" y="7147"/>
                    <a:pt x="1681" y="7149"/>
                    <a:pt x="1618" y="7149"/>
                  </a:cubicBezTo>
                  <a:cubicBezTo>
                    <a:pt x="1211" y="7149"/>
                    <a:pt x="906" y="7047"/>
                    <a:pt x="707" y="6999"/>
                  </a:cubicBezTo>
                  <a:cubicBezTo>
                    <a:pt x="649" y="6986"/>
                    <a:pt x="597" y="6979"/>
                    <a:pt x="553" y="6979"/>
                  </a:cubicBezTo>
                  <a:cubicBezTo>
                    <a:pt x="422" y="6979"/>
                    <a:pt x="355" y="7037"/>
                    <a:pt x="362" y="7143"/>
                  </a:cubicBezTo>
                  <a:cubicBezTo>
                    <a:pt x="369" y="7256"/>
                    <a:pt x="517" y="7396"/>
                    <a:pt x="1001" y="7569"/>
                  </a:cubicBezTo>
                  <a:cubicBezTo>
                    <a:pt x="1282" y="7671"/>
                    <a:pt x="1646" y="7719"/>
                    <a:pt x="2020" y="7719"/>
                  </a:cubicBezTo>
                  <a:cubicBezTo>
                    <a:pt x="2288" y="7719"/>
                    <a:pt x="2562" y="7695"/>
                    <a:pt x="2815" y="7648"/>
                  </a:cubicBezTo>
                  <a:cubicBezTo>
                    <a:pt x="3419" y="7535"/>
                    <a:pt x="3649" y="7533"/>
                    <a:pt x="3967" y="7496"/>
                  </a:cubicBezTo>
                  <a:cubicBezTo>
                    <a:pt x="5005" y="7376"/>
                    <a:pt x="5714" y="7295"/>
                    <a:pt x="6839" y="6957"/>
                  </a:cubicBezTo>
                  <a:cubicBezTo>
                    <a:pt x="8451" y="6472"/>
                    <a:pt x="9551" y="5824"/>
                    <a:pt x="10218" y="5344"/>
                  </a:cubicBezTo>
                  <a:cubicBezTo>
                    <a:pt x="11594" y="4355"/>
                    <a:pt x="13035" y="2630"/>
                    <a:pt x="13735" y="1627"/>
                  </a:cubicBezTo>
                  <a:cubicBezTo>
                    <a:pt x="14447" y="607"/>
                    <a:pt x="14158" y="292"/>
                    <a:pt x="13769" y="104"/>
                  </a:cubicBezTo>
                  <a:cubicBezTo>
                    <a:pt x="13633" y="38"/>
                    <a:pt x="13486" y="1"/>
                    <a:pt x="13333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8" name="Google Shape;5098;p54"/>
            <p:cNvSpPr/>
            <p:nvPr/>
          </p:nvSpPr>
          <p:spPr>
            <a:xfrm>
              <a:off x="6884625" y="1205550"/>
              <a:ext cx="103975" cy="171425"/>
            </a:xfrm>
            <a:custGeom>
              <a:rect b="b" l="l" r="r" t="t"/>
              <a:pathLst>
                <a:path extrusionOk="0" h="6857" w="4159">
                  <a:moveTo>
                    <a:pt x="1273" y="0"/>
                  </a:moveTo>
                  <a:cubicBezTo>
                    <a:pt x="522" y="0"/>
                    <a:pt x="1" y="539"/>
                    <a:pt x="1" y="539"/>
                  </a:cubicBezTo>
                  <a:lnTo>
                    <a:pt x="225" y="660"/>
                  </a:lnTo>
                  <a:cubicBezTo>
                    <a:pt x="225" y="660"/>
                    <a:pt x="564" y="1927"/>
                    <a:pt x="825" y="3614"/>
                  </a:cubicBezTo>
                  <a:cubicBezTo>
                    <a:pt x="1088" y="5302"/>
                    <a:pt x="1429" y="6573"/>
                    <a:pt x="2879" y="6830"/>
                  </a:cubicBezTo>
                  <a:cubicBezTo>
                    <a:pt x="2984" y="6849"/>
                    <a:pt x="3081" y="6857"/>
                    <a:pt x="3171" y="6857"/>
                  </a:cubicBezTo>
                  <a:cubicBezTo>
                    <a:pt x="3877" y="6857"/>
                    <a:pt x="4159" y="6355"/>
                    <a:pt x="4159" y="6355"/>
                  </a:cubicBezTo>
                  <a:cubicBezTo>
                    <a:pt x="3750" y="6348"/>
                    <a:pt x="2965" y="5787"/>
                    <a:pt x="3101" y="4108"/>
                  </a:cubicBezTo>
                  <a:cubicBezTo>
                    <a:pt x="3218" y="2653"/>
                    <a:pt x="3372" y="1261"/>
                    <a:pt x="2500" y="508"/>
                  </a:cubicBezTo>
                  <a:cubicBezTo>
                    <a:pt x="2059" y="128"/>
                    <a:pt x="1639" y="0"/>
                    <a:pt x="1273" y="0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9" name="Google Shape;5099;p54"/>
            <p:cNvSpPr/>
            <p:nvPr/>
          </p:nvSpPr>
          <p:spPr>
            <a:xfrm>
              <a:off x="6733400" y="1436025"/>
              <a:ext cx="342450" cy="352625"/>
            </a:xfrm>
            <a:custGeom>
              <a:rect b="b" l="l" r="r" t="t"/>
              <a:pathLst>
                <a:path extrusionOk="0" h="14105" w="13698">
                  <a:moveTo>
                    <a:pt x="11221" y="3916"/>
                  </a:moveTo>
                  <a:lnTo>
                    <a:pt x="11221" y="3916"/>
                  </a:lnTo>
                  <a:cubicBezTo>
                    <a:pt x="11232" y="3984"/>
                    <a:pt x="11227" y="4058"/>
                    <a:pt x="11216" y="4143"/>
                  </a:cubicBezTo>
                  <a:lnTo>
                    <a:pt x="11029" y="5272"/>
                  </a:lnTo>
                  <a:lnTo>
                    <a:pt x="8027" y="7008"/>
                  </a:lnTo>
                  <a:cubicBezTo>
                    <a:pt x="8056" y="6866"/>
                    <a:pt x="8078" y="6707"/>
                    <a:pt x="8106" y="6542"/>
                  </a:cubicBezTo>
                  <a:cubicBezTo>
                    <a:pt x="8209" y="5918"/>
                    <a:pt x="8952" y="5034"/>
                    <a:pt x="9764" y="4563"/>
                  </a:cubicBezTo>
                  <a:lnTo>
                    <a:pt x="10410" y="4195"/>
                  </a:lnTo>
                  <a:cubicBezTo>
                    <a:pt x="10728" y="4012"/>
                    <a:pt x="11005" y="3922"/>
                    <a:pt x="11221" y="3916"/>
                  </a:cubicBezTo>
                  <a:close/>
                  <a:moveTo>
                    <a:pt x="12619" y="0"/>
                  </a:moveTo>
                  <a:cubicBezTo>
                    <a:pt x="12326" y="0"/>
                    <a:pt x="11974" y="105"/>
                    <a:pt x="11578" y="325"/>
                  </a:cubicBezTo>
                  <a:lnTo>
                    <a:pt x="9383" y="1551"/>
                  </a:lnTo>
                  <a:cubicBezTo>
                    <a:pt x="8016" y="2317"/>
                    <a:pt x="6637" y="4178"/>
                    <a:pt x="6303" y="5709"/>
                  </a:cubicBezTo>
                  <a:lnTo>
                    <a:pt x="5202" y="10803"/>
                  </a:lnTo>
                  <a:cubicBezTo>
                    <a:pt x="4916" y="12111"/>
                    <a:pt x="3927" y="12992"/>
                    <a:pt x="2852" y="12992"/>
                  </a:cubicBezTo>
                  <a:cubicBezTo>
                    <a:pt x="2669" y="12992"/>
                    <a:pt x="2482" y="12967"/>
                    <a:pt x="2297" y="12913"/>
                  </a:cubicBezTo>
                  <a:lnTo>
                    <a:pt x="1" y="12255"/>
                  </a:lnTo>
                  <a:lnTo>
                    <a:pt x="1" y="12255"/>
                  </a:lnTo>
                  <a:cubicBezTo>
                    <a:pt x="120" y="12323"/>
                    <a:pt x="1102" y="12891"/>
                    <a:pt x="2298" y="13577"/>
                  </a:cubicBezTo>
                  <a:cubicBezTo>
                    <a:pt x="2908" y="13930"/>
                    <a:pt x="3715" y="14105"/>
                    <a:pt x="4540" y="14105"/>
                  </a:cubicBezTo>
                  <a:cubicBezTo>
                    <a:pt x="5436" y="14105"/>
                    <a:pt x="6352" y="13899"/>
                    <a:pt x="7058" y="13491"/>
                  </a:cubicBezTo>
                  <a:lnTo>
                    <a:pt x="9054" y="12334"/>
                  </a:lnTo>
                  <a:cubicBezTo>
                    <a:pt x="10415" y="11551"/>
                    <a:pt x="11777" y="9674"/>
                    <a:pt x="12100" y="8142"/>
                  </a:cubicBezTo>
                  <a:lnTo>
                    <a:pt x="13468" y="1721"/>
                  </a:lnTo>
                  <a:cubicBezTo>
                    <a:pt x="13697" y="629"/>
                    <a:pt x="13337" y="0"/>
                    <a:pt x="12619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0" name="Google Shape;5100;p54"/>
            <p:cNvSpPr/>
            <p:nvPr/>
          </p:nvSpPr>
          <p:spPr>
            <a:xfrm>
              <a:off x="6931375" y="1533875"/>
              <a:ext cx="95925" cy="93950"/>
            </a:xfrm>
            <a:custGeom>
              <a:rect b="b" l="l" r="r" t="t"/>
              <a:pathLst>
                <a:path extrusionOk="0" h="3758" w="3837">
                  <a:moveTo>
                    <a:pt x="3354" y="0"/>
                  </a:moveTo>
                  <a:cubicBezTo>
                    <a:pt x="3337" y="0"/>
                    <a:pt x="3320" y="1"/>
                    <a:pt x="3302" y="2"/>
                  </a:cubicBezTo>
                  <a:cubicBezTo>
                    <a:pt x="3313" y="70"/>
                    <a:pt x="3307" y="144"/>
                    <a:pt x="3296" y="229"/>
                  </a:cubicBezTo>
                  <a:lnTo>
                    <a:pt x="3108" y="1358"/>
                  </a:lnTo>
                  <a:lnTo>
                    <a:pt x="108" y="3094"/>
                  </a:lnTo>
                  <a:cubicBezTo>
                    <a:pt x="45" y="3486"/>
                    <a:pt x="0" y="3757"/>
                    <a:pt x="0" y="3757"/>
                  </a:cubicBezTo>
                  <a:lnTo>
                    <a:pt x="3590" y="1681"/>
                  </a:lnTo>
                  <a:lnTo>
                    <a:pt x="3778" y="552"/>
                  </a:lnTo>
                  <a:cubicBezTo>
                    <a:pt x="3837" y="191"/>
                    <a:pt x="3667" y="0"/>
                    <a:pt x="3354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1" name="Google Shape;5101;p54"/>
            <p:cNvSpPr/>
            <p:nvPr/>
          </p:nvSpPr>
          <p:spPr>
            <a:xfrm>
              <a:off x="6696275" y="1784925"/>
              <a:ext cx="304375" cy="98525"/>
            </a:xfrm>
            <a:custGeom>
              <a:rect b="b" l="l" r="r" t="t"/>
              <a:pathLst>
                <a:path extrusionOk="0" h="3941" w="12175">
                  <a:moveTo>
                    <a:pt x="325" y="1"/>
                  </a:moveTo>
                  <a:cubicBezTo>
                    <a:pt x="228" y="1"/>
                    <a:pt x="132" y="51"/>
                    <a:pt x="80" y="142"/>
                  </a:cubicBezTo>
                  <a:cubicBezTo>
                    <a:pt x="1" y="280"/>
                    <a:pt x="49" y="455"/>
                    <a:pt x="188" y="532"/>
                  </a:cubicBezTo>
                  <a:lnTo>
                    <a:pt x="6085" y="3940"/>
                  </a:lnTo>
                  <a:lnTo>
                    <a:pt x="11988" y="532"/>
                  </a:lnTo>
                  <a:cubicBezTo>
                    <a:pt x="12126" y="455"/>
                    <a:pt x="12175" y="280"/>
                    <a:pt x="12095" y="142"/>
                  </a:cubicBezTo>
                  <a:cubicBezTo>
                    <a:pt x="12043" y="51"/>
                    <a:pt x="11948" y="1"/>
                    <a:pt x="11850" y="1"/>
                  </a:cubicBezTo>
                  <a:cubicBezTo>
                    <a:pt x="11800" y="1"/>
                    <a:pt x="11750" y="14"/>
                    <a:pt x="11704" y="42"/>
                  </a:cubicBezTo>
                  <a:lnTo>
                    <a:pt x="6085" y="3285"/>
                  </a:lnTo>
                  <a:lnTo>
                    <a:pt x="472" y="42"/>
                  </a:lnTo>
                  <a:cubicBezTo>
                    <a:pt x="426" y="14"/>
                    <a:pt x="375" y="1"/>
                    <a:pt x="325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2" name="Google Shape;5102;p54"/>
            <p:cNvSpPr/>
            <p:nvPr/>
          </p:nvSpPr>
          <p:spPr>
            <a:xfrm>
              <a:off x="6696275" y="1784925"/>
              <a:ext cx="304375" cy="98525"/>
            </a:xfrm>
            <a:custGeom>
              <a:rect b="b" l="l" r="r" t="t"/>
              <a:pathLst>
                <a:path extrusionOk="0" h="3941" w="12175">
                  <a:moveTo>
                    <a:pt x="325" y="1"/>
                  </a:moveTo>
                  <a:cubicBezTo>
                    <a:pt x="228" y="1"/>
                    <a:pt x="132" y="51"/>
                    <a:pt x="80" y="142"/>
                  </a:cubicBezTo>
                  <a:cubicBezTo>
                    <a:pt x="1" y="280"/>
                    <a:pt x="49" y="455"/>
                    <a:pt x="188" y="532"/>
                  </a:cubicBezTo>
                  <a:lnTo>
                    <a:pt x="6085" y="3940"/>
                  </a:lnTo>
                  <a:lnTo>
                    <a:pt x="11988" y="532"/>
                  </a:lnTo>
                  <a:cubicBezTo>
                    <a:pt x="12126" y="455"/>
                    <a:pt x="12175" y="280"/>
                    <a:pt x="12095" y="142"/>
                  </a:cubicBezTo>
                  <a:cubicBezTo>
                    <a:pt x="12043" y="51"/>
                    <a:pt x="11948" y="1"/>
                    <a:pt x="11850" y="1"/>
                  </a:cubicBezTo>
                  <a:cubicBezTo>
                    <a:pt x="11800" y="1"/>
                    <a:pt x="11750" y="14"/>
                    <a:pt x="11704" y="42"/>
                  </a:cubicBezTo>
                  <a:lnTo>
                    <a:pt x="6085" y="3285"/>
                  </a:lnTo>
                  <a:lnTo>
                    <a:pt x="472" y="42"/>
                  </a:lnTo>
                  <a:cubicBezTo>
                    <a:pt x="426" y="14"/>
                    <a:pt x="375" y="1"/>
                    <a:pt x="325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03" name="Google Shape;5103;p54"/>
          <p:cNvGrpSpPr/>
          <p:nvPr/>
        </p:nvGrpSpPr>
        <p:grpSpPr>
          <a:xfrm>
            <a:off x="6753974" y="292117"/>
            <a:ext cx="1505853" cy="1107438"/>
            <a:chOff x="409950" y="238125"/>
            <a:chExt cx="2061400" cy="1516000"/>
          </a:xfrm>
        </p:grpSpPr>
        <p:sp>
          <p:nvSpPr>
            <p:cNvPr id="5104" name="Google Shape;5104;p54"/>
            <p:cNvSpPr/>
            <p:nvPr/>
          </p:nvSpPr>
          <p:spPr>
            <a:xfrm>
              <a:off x="1216100" y="238125"/>
              <a:ext cx="1255100" cy="1048125"/>
            </a:xfrm>
            <a:custGeom>
              <a:rect b="b" l="l" r="r" t="t"/>
              <a:pathLst>
                <a:path extrusionOk="0" h="41925" w="50204">
                  <a:moveTo>
                    <a:pt x="41433" y="9660"/>
                  </a:moveTo>
                  <a:lnTo>
                    <a:pt x="41433" y="9672"/>
                  </a:lnTo>
                  <a:lnTo>
                    <a:pt x="41433" y="9672"/>
                  </a:lnTo>
                  <a:cubicBezTo>
                    <a:pt x="41433" y="9669"/>
                    <a:pt x="41433" y="9665"/>
                    <a:pt x="41433" y="9660"/>
                  </a:cubicBezTo>
                  <a:close/>
                  <a:moveTo>
                    <a:pt x="5278" y="0"/>
                  </a:moveTo>
                  <a:cubicBezTo>
                    <a:pt x="3667" y="0"/>
                    <a:pt x="2367" y="757"/>
                    <a:pt x="2371" y="1689"/>
                  </a:cubicBezTo>
                  <a:lnTo>
                    <a:pt x="2379" y="2981"/>
                  </a:lnTo>
                  <a:cubicBezTo>
                    <a:pt x="2384" y="3754"/>
                    <a:pt x="1481" y="4423"/>
                    <a:pt x="192" y="4618"/>
                  </a:cubicBezTo>
                  <a:cubicBezTo>
                    <a:pt x="129" y="4627"/>
                    <a:pt x="65" y="4638"/>
                    <a:pt x="0" y="4647"/>
                  </a:cubicBezTo>
                  <a:lnTo>
                    <a:pt x="4427" y="14103"/>
                  </a:lnTo>
                  <a:lnTo>
                    <a:pt x="4390" y="27019"/>
                  </a:lnTo>
                  <a:cubicBezTo>
                    <a:pt x="5873" y="26791"/>
                    <a:pt x="7372" y="26678"/>
                    <a:pt x="8873" y="26678"/>
                  </a:cubicBezTo>
                  <a:cubicBezTo>
                    <a:pt x="8884" y="26678"/>
                    <a:pt x="8894" y="26678"/>
                    <a:pt x="8904" y="26678"/>
                  </a:cubicBezTo>
                  <a:cubicBezTo>
                    <a:pt x="13717" y="26678"/>
                    <a:pt x="18084" y="27806"/>
                    <a:pt x="21250" y="29635"/>
                  </a:cubicBezTo>
                  <a:cubicBezTo>
                    <a:pt x="21647" y="29865"/>
                    <a:pt x="22025" y="30105"/>
                    <a:pt x="22385" y="30356"/>
                  </a:cubicBezTo>
                  <a:cubicBezTo>
                    <a:pt x="23995" y="29241"/>
                    <a:pt x="25198" y="27923"/>
                    <a:pt x="25857" y="26475"/>
                  </a:cubicBezTo>
                  <a:lnTo>
                    <a:pt x="42196" y="29010"/>
                  </a:lnTo>
                  <a:lnTo>
                    <a:pt x="42159" y="41925"/>
                  </a:lnTo>
                  <a:cubicBezTo>
                    <a:pt x="42178" y="41888"/>
                    <a:pt x="42195" y="41851"/>
                    <a:pt x="42211" y="41814"/>
                  </a:cubicBezTo>
                  <a:cubicBezTo>
                    <a:pt x="42544" y="41067"/>
                    <a:pt x="43697" y="40542"/>
                    <a:pt x="45030" y="40542"/>
                  </a:cubicBezTo>
                  <a:lnTo>
                    <a:pt x="47260" y="40542"/>
                  </a:lnTo>
                  <a:cubicBezTo>
                    <a:pt x="48872" y="40542"/>
                    <a:pt x="50173" y="39785"/>
                    <a:pt x="50167" y="38852"/>
                  </a:cubicBezTo>
                  <a:lnTo>
                    <a:pt x="50203" y="25936"/>
                  </a:lnTo>
                  <a:lnTo>
                    <a:pt x="50180" y="21786"/>
                  </a:lnTo>
                  <a:cubicBezTo>
                    <a:pt x="50177" y="21318"/>
                    <a:pt x="49850" y="20897"/>
                    <a:pt x="49320" y="20591"/>
                  </a:cubicBezTo>
                  <a:cubicBezTo>
                    <a:pt x="48790" y="20285"/>
                    <a:pt x="48061" y="20096"/>
                    <a:pt x="47255" y="20096"/>
                  </a:cubicBezTo>
                  <a:lnTo>
                    <a:pt x="45024" y="20096"/>
                  </a:lnTo>
                  <a:cubicBezTo>
                    <a:pt x="44230" y="20096"/>
                    <a:pt x="43498" y="19911"/>
                    <a:pt x="42964" y="19602"/>
                  </a:cubicBezTo>
                  <a:cubicBezTo>
                    <a:pt x="42601" y="19393"/>
                    <a:pt x="42329" y="19127"/>
                    <a:pt x="42192" y="18825"/>
                  </a:cubicBezTo>
                  <a:cubicBezTo>
                    <a:pt x="41960" y="18320"/>
                    <a:pt x="41700" y="17828"/>
                    <a:pt x="41412" y="17353"/>
                  </a:cubicBezTo>
                  <a:lnTo>
                    <a:pt x="41433" y="9672"/>
                  </a:lnTo>
                  <a:lnTo>
                    <a:pt x="41433" y="9672"/>
                  </a:lnTo>
                  <a:cubicBezTo>
                    <a:pt x="41433" y="9677"/>
                    <a:pt x="41433" y="9679"/>
                    <a:pt x="41433" y="9679"/>
                  </a:cubicBezTo>
                  <a:cubicBezTo>
                    <a:pt x="41433" y="9679"/>
                    <a:pt x="41432" y="9678"/>
                    <a:pt x="41432" y="9675"/>
                  </a:cubicBezTo>
                  <a:cubicBezTo>
                    <a:pt x="41440" y="9234"/>
                    <a:pt x="41155" y="8793"/>
                    <a:pt x="40573" y="8458"/>
                  </a:cubicBezTo>
                  <a:lnTo>
                    <a:pt x="35488" y="5521"/>
                  </a:lnTo>
                  <a:cubicBezTo>
                    <a:pt x="34916" y="5191"/>
                    <a:pt x="34169" y="5026"/>
                    <a:pt x="33423" y="5026"/>
                  </a:cubicBezTo>
                  <a:cubicBezTo>
                    <a:pt x="32677" y="5026"/>
                    <a:pt x="31932" y="5191"/>
                    <a:pt x="31365" y="5521"/>
                  </a:cubicBezTo>
                  <a:lnTo>
                    <a:pt x="29792" y="6436"/>
                  </a:lnTo>
                  <a:cubicBezTo>
                    <a:pt x="29231" y="6761"/>
                    <a:pt x="28488" y="6929"/>
                    <a:pt x="27735" y="6929"/>
                  </a:cubicBezTo>
                  <a:cubicBezTo>
                    <a:pt x="27223" y="6929"/>
                    <a:pt x="26706" y="6851"/>
                    <a:pt x="26238" y="6693"/>
                  </a:cubicBezTo>
                  <a:cubicBezTo>
                    <a:pt x="23563" y="5785"/>
                    <a:pt x="20656" y="5082"/>
                    <a:pt x="17585" y="4618"/>
                  </a:cubicBezTo>
                  <a:cubicBezTo>
                    <a:pt x="17063" y="4540"/>
                    <a:pt x="16603" y="4383"/>
                    <a:pt x="16240" y="4174"/>
                  </a:cubicBezTo>
                  <a:cubicBezTo>
                    <a:pt x="15706" y="3866"/>
                    <a:pt x="15382" y="3442"/>
                    <a:pt x="15378" y="2982"/>
                  </a:cubicBezTo>
                  <a:lnTo>
                    <a:pt x="15372" y="1689"/>
                  </a:lnTo>
                  <a:cubicBezTo>
                    <a:pt x="15369" y="1224"/>
                    <a:pt x="15039" y="801"/>
                    <a:pt x="14509" y="495"/>
                  </a:cubicBezTo>
                  <a:cubicBezTo>
                    <a:pt x="13979" y="190"/>
                    <a:pt x="13250" y="0"/>
                    <a:pt x="12446" y="0"/>
                  </a:cubicBezTo>
                  <a:close/>
                </a:path>
              </a:pathLst>
            </a:custGeom>
            <a:solidFill>
              <a:srgbClr val="FF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5" name="Google Shape;5105;p54"/>
            <p:cNvSpPr/>
            <p:nvPr/>
          </p:nvSpPr>
          <p:spPr>
            <a:xfrm>
              <a:off x="409950" y="354325"/>
              <a:ext cx="916875" cy="1225050"/>
            </a:xfrm>
            <a:custGeom>
              <a:rect b="b" l="l" r="r" t="t"/>
              <a:pathLst>
                <a:path extrusionOk="0" h="49002" w="36675">
                  <a:moveTo>
                    <a:pt x="32246" y="0"/>
                  </a:moveTo>
                  <a:cubicBezTo>
                    <a:pt x="29252" y="465"/>
                    <a:pt x="26419" y="1157"/>
                    <a:pt x="23809" y="2044"/>
                  </a:cubicBezTo>
                  <a:cubicBezTo>
                    <a:pt x="23342" y="2202"/>
                    <a:pt x="22825" y="2280"/>
                    <a:pt x="22311" y="2280"/>
                  </a:cubicBezTo>
                  <a:cubicBezTo>
                    <a:pt x="21559" y="2280"/>
                    <a:pt x="20815" y="2113"/>
                    <a:pt x="20252" y="1788"/>
                  </a:cubicBezTo>
                  <a:lnTo>
                    <a:pt x="18669" y="873"/>
                  </a:lnTo>
                  <a:cubicBezTo>
                    <a:pt x="18097" y="543"/>
                    <a:pt x="17350" y="378"/>
                    <a:pt x="16604" y="378"/>
                  </a:cubicBezTo>
                  <a:cubicBezTo>
                    <a:pt x="15858" y="378"/>
                    <a:pt x="15113" y="543"/>
                    <a:pt x="14546" y="873"/>
                  </a:cubicBezTo>
                  <a:lnTo>
                    <a:pt x="9493" y="3810"/>
                  </a:lnTo>
                  <a:cubicBezTo>
                    <a:pt x="8928" y="4137"/>
                    <a:pt x="8647" y="4568"/>
                    <a:pt x="8646" y="4997"/>
                  </a:cubicBezTo>
                  <a:lnTo>
                    <a:pt x="8646" y="4995"/>
                  </a:lnTo>
                  <a:lnTo>
                    <a:pt x="8623" y="12930"/>
                  </a:lnTo>
                  <a:cubicBezTo>
                    <a:pt x="8390" y="13339"/>
                    <a:pt x="8180" y="13756"/>
                    <a:pt x="7992" y="14177"/>
                  </a:cubicBezTo>
                  <a:cubicBezTo>
                    <a:pt x="7660" y="14923"/>
                    <a:pt x="6510" y="15448"/>
                    <a:pt x="5180" y="15448"/>
                  </a:cubicBezTo>
                  <a:cubicBezTo>
                    <a:pt x="5178" y="15448"/>
                    <a:pt x="5176" y="15448"/>
                    <a:pt x="5174" y="15448"/>
                  </a:cubicBezTo>
                  <a:lnTo>
                    <a:pt x="2944" y="15448"/>
                  </a:lnTo>
                  <a:cubicBezTo>
                    <a:pt x="1332" y="15448"/>
                    <a:pt x="31" y="16205"/>
                    <a:pt x="37" y="17138"/>
                  </a:cubicBezTo>
                  <a:lnTo>
                    <a:pt x="37" y="17141"/>
                  </a:lnTo>
                  <a:lnTo>
                    <a:pt x="0" y="30054"/>
                  </a:lnTo>
                  <a:lnTo>
                    <a:pt x="23" y="34204"/>
                  </a:lnTo>
                  <a:cubicBezTo>
                    <a:pt x="26" y="34671"/>
                    <a:pt x="355" y="35094"/>
                    <a:pt x="884" y="35399"/>
                  </a:cubicBezTo>
                  <a:cubicBezTo>
                    <a:pt x="1414" y="35705"/>
                    <a:pt x="2144" y="35894"/>
                    <a:pt x="2950" y="35894"/>
                  </a:cubicBezTo>
                  <a:lnTo>
                    <a:pt x="5181" y="35894"/>
                  </a:lnTo>
                  <a:cubicBezTo>
                    <a:pt x="5973" y="35894"/>
                    <a:pt x="6705" y="36081"/>
                    <a:pt x="7240" y="36388"/>
                  </a:cubicBezTo>
                  <a:cubicBezTo>
                    <a:pt x="7603" y="36598"/>
                    <a:pt x="7874" y="36863"/>
                    <a:pt x="8012" y="37166"/>
                  </a:cubicBezTo>
                  <a:cubicBezTo>
                    <a:pt x="8243" y="37672"/>
                    <a:pt x="8503" y="38162"/>
                    <a:pt x="8791" y="38638"/>
                  </a:cubicBezTo>
                  <a:lnTo>
                    <a:pt x="8798" y="36560"/>
                  </a:lnTo>
                  <a:lnTo>
                    <a:pt x="8770" y="46330"/>
                  </a:lnTo>
                  <a:cubicBezTo>
                    <a:pt x="8768" y="46767"/>
                    <a:pt x="9055" y="47202"/>
                    <a:pt x="9631" y="47534"/>
                  </a:cubicBezTo>
                  <a:lnTo>
                    <a:pt x="12173" y="49001"/>
                  </a:lnTo>
                  <a:lnTo>
                    <a:pt x="12210" y="36086"/>
                  </a:lnTo>
                  <a:lnTo>
                    <a:pt x="12210" y="36086"/>
                  </a:lnTo>
                  <a:lnTo>
                    <a:pt x="28952" y="26355"/>
                  </a:lnTo>
                  <a:cubicBezTo>
                    <a:pt x="28555" y="26125"/>
                    <a:pt x="28177" y="25885"/>
                    <a:pt x="27817" y="25633"/>
                  </a:cubicBezTo>
                  <a:cubicBezTo>
                    <a:pt x="30076" y="24073"/>
                    <a:pt x="33136" y="22913"/>
                    <a:pt x="36638" y="22371"/>
                  </a:cubicBezTo>
                  <a:lnTo>
                    <a:pt x="36674" y="9455"/>
                  </a:lnTo>
                  <a:lnTo>
                    <a:pt x="32246" y="0"/>
                  </a:lnTo>
                  <a:close/>
                </a:path>
              </a:pathLst>
            </a:custGeom>
            <a:solidFill>
              <a:srgbClr val="4D4D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6" name="Google Shape;5106;p54"/>
            <p:cNvSpPr/>
            <p:nvPr/>
          </p:nvSpPr>
          <p:spPr>
            <a:xfrm>
              <a:off x="410700" y="354275"/>
              <a:ext cx="916125" cy="902200"/>
            </a:xfrm>
            <a:custGeom>
              <a:rect b="b" l="l" r="r" t="t"/>
              <a:pathLst>
                <a:path extrusionOk="0" h="36088" w="36645">
                  <a:moveTo>
                    <a:pt x="32216" y="1"/>
                  </a:moveTo>
                  <a:cubicBezTo>
                    <a:pt x="29222" y="467"/>
                    <a:pt x="26389" y="1157"/>
                    <a:pt x="23779" y="2047"/>
                  </a:cubicBezTo>
                  <a:cubicBezTo>
                    <a:pt x="23313" y="2205"/>
                    <a:pt x="22797" y="2283"/>
                    <a:pt x="22284" y="2283"/>
                  </a:cubicBezTo>
                  <a:cubicBezTo>
                    <a:pt x="21531" y="2283"/>
                    <a:pt x="20786" y="2115"/>
                    <a:pt x="20222" y="1790"/>
                  </a:cubicBezTo>
                  <a:lnTo>
                    <a:pt x="18639" y="875"/>
                  </a:lnTo>
                  <a:cubicBezTo>
                    <a:pt x="18068" y="546"/>
                    <a:pt x="17321" y="381"/>
                    <a:pt x="16576" y="381"/>
                  </a:cubicBezTo>
                  <a:cubicBezTo>
                    <a:pt x="15829" y="381"/>
                    <a:pt x="15083" y="546"/>
                    <a:pt x="14516" y="875"/>
                  </a:cubicBezTo>
                  <a:lnTo>
                    <a:pt x="9463" y="3812"/>
                  </a:lnTo>
                  <a:cubicBezTo>
                    <a:pt x="8328" y="4472"/>
                    <a:pt x="8334" y="5539"/>
                    <a:pt x="9477" y="6199"/>
                  </a:cubicBezTo>
                  <a:lnTo>
                    <a:pt x="11060" y="7114"/>
                  </a:lnTo>
                  <a:cubicBezTo>
                    <a:pt x="12008" y="7660"/>
                    <a:pt x="12185" y="8506"/>
                    <a:pt x="11514" y="9174"/>
                  </a:cubicBezTo>
                  <a:cubicBezTo>
                    <a:pt x="9956" y="10721"/>
                    <a:pt x="8752" y="12401"/>
                    <a:pt x="7962" y="14179"/>
                  </a:cubicBezTo>
                  <a:cubicBezTo>
                    <a:pt x="7630" y="14926"/>
                    <a:pt x="6476" y="15450"/>
                    <a:pt x="5144" y="15450"/>
                  </a:cubicBezTo>
                  <a:lnTo>
                    <a:pt x="2912" y="15450"/>
                  </a:lnTo>
                  <a:cubicBezTo>
                    <a:pt x="1302" y="15450"/>
                    <a:pt x="1" y="16207"/>
                    <a:pt x="7" y="17140"/>
                  </a:cubicBezTo>
                  <a:lnTo>
                    <a:pt x="30" y="21292"/>
                  </a:lnTo>
                  <a:cubicBezTo>
                    <a:pt x="33" y="21759"/>
                    <a:pt x="361" y="22180"/>
                    <a:pt x="890" y="22486"/>
                  </a:cubicBezTo>
                  <a:cubicBezTo>
                    <a:pt x="1419" y="22791"/>
                    <a:pt x="2149" y="22981"/>
                    <a:pt x="2955" y="22981"/>
                  </a:cubicBezTo>
                  <a:lnTo>
                    <a:pt x="5187" y="22981"/>
                  </a:lnTo>
                  <a:cubicBezTo>
                    <a:pt x="5980" y="22981"/>
                    <a:pt x="6712" y="23166"/>
                    <a:pt x="7247" y="23474"/>
                  </a:cubicBezTo>
                  <a:cubicBezTo>
                    <a:pt x="7610" y="23684"/>
                    <a:pt x="7881" y="23951"/>
                    <a:pt x="8019" y="24252"/>
                  </a:cubicBezTo>
                  <a:cubicBezTo>
                    <a:pt x="8829" y="26031"/>
                    <a:pt x="10053" y="27711"/>
                    <a:pt x="11627" y="29259"/>
                  </a:cubicBezTo>
                  <a:cubicBezTo>
                    <a:pt x="12307" y="29925"/>
                    <a:pt x="12137" y="30771"/>
                    <a:pt x="11197" y="31318"/>
                  </a:cubicBezTo>
                  <a:lnTo>
                    <a:pt x="9622" y="32232"/>
                  </a:lnTo>
                  <a:cubicBezTo>
                    <a:pt x="8489" y="32892"/>
                    <a:pt x="8495" y="33961"/>
                    <a:pt x="9637" y="34621"/>
                  </a:cubicBezTo>
                  <a:lnTo>
                    <a:pt x="12178" y="36087"/>
                  </a:lnTo>
                  <a:lnTo>
                    <a:pt x="28922" y="26357"/>
                  </a:lnTo>
                  <a:cubicBezTo>
                    <a:pt x="25758" y="24530"/>
                    <a:pt x="23791" y="22004"/>
                    <a:pt x="23776" y="19215"/>
                  </a:cubicBezTo>
                  <a:cubicBezTo>
                    <a:pt x="23750" y="14540"/>
                    <a:pt x="29208" y="10609"/>
                    <a:pt x="36644" y="9457"/>
                  </a:cubicBezTo>
                  <a:lnTo>
                    <a:pt x="32216" y="1"/>
                  </a:lnTo>
                  <a:close/>
                </a:path>
              </a:pathLst>
            </a:custGeom>
            <a:solidFill>
              <a:srgbClr val="7776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7" name="Google Shape;5107;p54"/>
            <p:cNvSpPr/>
            <p:nvPr/>
          </p:nvSpPr>
          <p:spPr>
            <a:xfrm>
              <a:off x="1004425" y="590700"/>
              <a:ext cx="322350" cy="404475"/>
            </a:xfrm>
            <a:custGeom>
              <a:rect b="b" l="l" r="r" t="t"/>
              <a:pathLst>
                <a:path extrusionOk="0" h="16179" w="12894">
                  <a:moveTo>
                    <a:pt x="12894" y="0"/>
                  </a:moveTo>
                  <a:cubicBezTo>
                    <a:pt x="5459" y="1152"/>
                    <a:pt x="1" y="5083"/>
                    <a:pt x="27" y="9758"/>
                  </a:cubicBezTo>
                  <a:cubicBezTo>
                    <a:pt x="39" y="12196"/>
                    <a:pt x="1545" y="14434"/>
                    <a:pt x="4038" y="16178"/>
                  </a:cubicBezTo>
                  <a:cubicBezTo>
                    <a:pt x="6297" y="14618"/>
                    <a:pt x="9357" y="13458"/>
                    <a:pt x="12857" y="12916"/>
                  </a:cubicBezTo>
                  <a:lnTo>
                    <a:pt x="12894" y="0"/>
                  </a:lnTo>
                  <a:close/>
                </a:path>
              </a:pathLst>
            </a:custGeom>
            <a:solidFill>
              <a:srgbClr val="4D4D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8" name="Google Shape;5108;p54"/>
            <p:cNvSpPr/>
            <p:nvPr/>
          </p:nvSpPr>
          <p:spPr>
            <a:xfrm>
              <a:off x="409950" y="782750"/>
              <a:ext cx="130425" cy="468925"/>
            </a:xfrm>
            <a:custGeom>
              <a:rect b="b" l="l" r="r" t="t"/>
              <a:pathLst>
                <a:path extrusionOk="0" h="18757" w="5217">
                  <a:moveTo>
                    <a:pt x="37" y="1"/>
                  </a:moveTo>
                  <a:lnTo>
                    <a:pt x="0" y="12917"/>
                  </a:lnTo>
                  <a:lnTo>
                    <a:pt x="23" y="17067"/>
                  </a:lnTo>
                  <a:cubicBezTo>
                    <a:pt x="26" y="17534"/>
                    <a:pt x="355" y="17957"/>
                    <a:pt x="884" y="18262"/>
                  </a:cubicBezTo>
                  <a:cubicBezTo>
                    <a:pt x="1414" y="18568"/>
                    <a:pt x="2143" y="18757"/>
                    <a:pt x="2948" y="18757"/>
                  </a:cubicBezTo>
                  <a:lnTo>
                    <a:pt x="5180" y="18757"/>
                  </a:lnTo>
                  <a:lnTo>
                    <a:pt x="5217" y="5842"/>
                  </a:lnTo>
                  <a:lnTo>
                    <a:pt x="2985" y="5842"/>
                  </a:lnTo>
                  <a:cubicBezTo>
                    <a:pt x="2179" y="5842"/>
                    <a:pt x="1449" y="5652"/>
                    <a:pt x="920" y="5347"/>
                  </a:cubicBezTo>
                  <a:cubicBezTo>
                    <a:pt x="391" y="5041"/>
                    <a:pt x="63" y="4620"/>
                    <a:pt x="60" y="4153"/>
                  </a:cubicBezTo>
                  <a:lnTo>
                    <a:pt x="37" y="1"/>
                  </a:ln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9" name="Google Shape;5109;p54"/>
            <p:cNvSpPr/>
            <p:nvPr/>
          </p:nvSpPr>
          <p:spPr>
            <a:xfrm>
              <a:off x="1216100" y="238125"/>
              <a:ext cx="1255250" cy="725275"/>
            </a:xfrm>
            <a:custGeom>
              <a:rect b="b" l="l" r="r" t="t"/>
              <a:pathLst>
                <a:path extrusionOk="0" h="29011" w="50210">
                  <a:moveTo>
                    <a:pt x="5278" y="0"/>
                  </a:moveTo>
                  <a:cubicBezTo>
                    <a:pt x="3667" y="0"/>
                    <a:pt x="2367" y="757"/>
                    <a:pt x="2371" y="1689"/>
                  </a:cubicBezTo>
                  <a:lnTo>
                    <a:pt x="2379" y="2981"/>
                  </a:lnTo>
                  <a:cubicBezTo>
                    <a:pt x="2384" y="3754"/>
                    <a:pt x="1481" y="4423"/>
                    <a:pt x="192" y="4618"/>
                  </a:cubicBezTo>
                  <a:cubicBezTo>
                    <a:pt x="129" y="4629"/>
                    <a:pt x="65" y="4638"/>
                    <a:pt x="0" y="4647"/>
                  </a:cubicBezTo>
                  <a:lnTo>
                    <a:pt x="4428" y="14103"/>
                  </a:lnTo>
                  <a:cubicBezTo>
                    <a:pt x="5912" y="13875"/>
                    <a:pt x="7410" y="13761"/>
                    <a:pt x="8910" y="13761"/>
                  </a:cubicBezTo>
                  <a:cubicBezTo>
                    <a:pt x="8920" y="13761"/>
                    <a:pt x="8930" y="13761"/>
                    <a:pt x="8940" y="13761"/>
                  </a:cubicBezTo>
                  <a:cubicBezTo>
                    <a:pt x="13756" y="13761"/>
                    <a:pt x="18121" y="14892"/>
                    <a:pt x="21287" y="16719"/>
                  </a:cubicBezTo>
                  <a:cubicBezTo>
                    <a:pt x="24453" y="18548"/>
                    <a:pt x="26419" y="21072"/>
                    <a:pt x="26434" y="23862"/>
                  </a:cubicBezTo>
                  <a:cubicBezTo>
                    <a:pt x="26439" y="24766"/>
                    <a:pt x="26238" y="25642"/>
                    <a:pt x="25859" y="26475"/>
                  </a:cubicBezTo>
                  <a:lnTo>
                    <a:pt x="42198" y="29010"/>
                  </a:lnTo>
                  <a:cubicBezTo>
                    <a:pt x="42215" y="28973"/>
                    <a:pt x="42231" y="28935"/>
                    <a:pt x="42248" y="28898"/>
                  </a:cubicBezTo>
                  <a:cubicBezTo>
                    <a:pt x="42582" y="28151"/>
                    <a:pt x="43734" y="27626"/>
                    <a:pt x="45066" y="27626"/>
                  </a:cubicBezTo>
                  <a:lnTo>
                    <a:pt x="47298" y="27626"/>
                  </a:lnTo>
                  <a:cubicBezTo>
                    <a:pt x="48909" y="27626"/>
                    <a:pt x="50210" y="26871"/>
                    <a:pt x="50203" y="25936"/>
                  </a:cubicBezTo>
                  <a:lnTo>
                    <a:pt x="50180" y="21786"/>
                  </a:lnTo>
                  <a:cubicBezTo>
                    <a:pt x="50177" y="21318"/>
                    <a:pt x="49850" y="20896"/>
                    <a:pt x="49320" y="20591"/>
                  </a:cubicBezTo>
                  <a:cubicBezTo>
                    <a:pt x="48791" y="20285"/>
                    <a:pt x="48061" y="20096"/>
                    <a:pt x="47255" y="20096"/>
                  </a:cubicBezTo>
                  <a:lnTo>
                    <a:pt x="45024" y="20096"/>
                  </a:lnTo>
                  <a:cubicBezTo>
                    <a:pt x="44230" y="20096"/>
                    <a:pt x="43498" y="19909"/>
                    <a:pt x="42964" y="19602"/>
                  </a:cubicBezTo>
                  <a:cubicBezTo>
                    <a:pt x="42601" y="19392"/>
                    <a:pt x="42329" y="19127"/>
                    <a:pt x="42192" y="18825"/>
                  </a:cubicBezTo>
                  <a:cubicBezTo>
                    <a:pt x="41381" y="17047"/>
                    <a:pt x="40158" y="15365"/>
                    <a:pt x="38583" y="13818"/>
                  </a:cubicBezTo>
                  <a:cubicBezTo>
                    <a:pt x="37905" y="13150"/>
                    <a:pt x="38073" y="12306"/>
                    <a:pt x="39013" y="11760"/>
                  </a:cubicBezTo>
                  <a:lnTo>
                    <a:pt x="40586" y="10845"/>
                  </a:lnTo>
                  <a:cubicBezTo>
                    <a:pt x="41723" y="10185"/>
                    <a:pt x="41715" y="9116"/>
                    <a:pt x="40574" y="8458"/>
                  </a:cubicBezTo>
                  <a:lnTo>
                    <a:pt x="35491" y="5520"/>
                  </a:lnTo>
                  <a:cubicBezTo>
                    <a:pt x="34920" y="5191"/>
                    <a:pt x="34172" y="5026"/>
                    <a:pt x="33426" y="5026"/>
                  </a:cubicBezTo>
                  <a:cubicBezTo>
                    <a:pt x="32680" y="5026"/>
                    <a:pt x="31935" y="5191"/>
                    <a:pt x="31368" y="5520"/>
                  </a:cubicBezTo>
                  <a:lnTo>
                    <a:pt x="29793" y="6436"/>
                  </a:lnTo>
                  <a:cubicBezTo>
                    <a:pt x="29234" y="6761"/>
                    <a:pt x="28492" y="6928"/>
                    <a:pt x="27740" y="6928"/>
                  </a:cubicBezTo>
                  <a:cubicBezTo>
                    <a:pt x="27227" y="6928"/>
                    <a:pt x="26708" y="6850"/>
                    <a:pt x="26240" y="6692"/>
                  </a:cubicBezTo>
                  <a:cubicBezTo>
                    <a:pt x="23564" y="5785"/>
                    <a:pt x="20659" y="5082"/>
                    <a:pt x="17586" y="4618"/>
                  </a:cubicBezTo>
                  <a:cubicBezTo>
                    <a:pt x="17066" y="4538"/>
                    <a:pt x="16605" y="4382"/>
                    <a:pt x="16242" y="4174"/>
                  </a:cubicBezTo>
                  <a:cubicBezTo>
                    <a:pt x="15706" y="3864"/>
                    <a:pt x="15384" y="3440"/>
                    <a:pt x="15381" y="2981"/>
                  </a:cubicBezTo>
                  <a:lnTo>
                    <a:pt x="15373" y="1689"/>
                  </a:lnTo>
                  <a:cubicBezTo>
                    <a:pt x="15370" y="1222"/>
                    <a:pt x="15041" y="801"/>
                    <a:pt x="14512" y="495"/>
                  </a:cubicBezTo>
                  <a:cubicBezTo>
                    <a:pt x="13982" y="188"/>
                    <a:pt x="13252" y="0"/>
                    <a:pt x="12446" y="0"/>
                  </a:cubicBezTo>
                  <a:close/>
                </a:path>
              </a:pathLst>
            </a:custGeom>
            <a:solidFill>
              <a:srgbClr val="FF8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0" name="Google Shape;5110;p54"/>
            <p:cNvSpPr/>
            <p:nvPr/>
          </p:nvSpPr>
          <p:spPr>
            <a:xfrm>
              <a:off x="2163700" y="479600"/>
              <a:ext cx="88250" cy="192375"/>
            </a:xfrm>
            <a:custGeom>
              <a:rect b="b" l="l" r="r" t="t"/>
              <a:pathLst>
                <a:path extrusionOk="0" h="7695" w="3530">
                  <a:moveTo>
                    <a:pt x="3529" y="1"/>
                  </a:moveTo>
                  <a:lnTo>
                    <a:pt x="3529" y="13"/>
                  </a:lnTo>
                  <a:lnTo>
                    <a:pt x="3529" y="13"/>
                  </a:lnTo>
                  <a:cubicBezTo>
                    <a:pt x="3529" y="10"/>
                    <a:pt x="3529" y="6"/>
                    <a:pt x="3529" y="1"/>
                  </a:cubicBezTo>
                  <a:close/>
                  <a:moveTo>
                    <a:pt x="3529" y="13"/>
                  </a:moveTo>
                  <a:cubicBezTo>
                    <a:pt x="3529" y="17"/>
                    <a:pt x="3529" y="19"/>
                    <a:pt x="3529" y="19"/>
                  </a:cubicBezTo>
                  <a:cubicBezTo>
                    <a:pt x="3529" y="19"/>
                    <a:pt x="3528" y="17"/>
                    <a:pt x="3528" y="15"/>
                  </a:cubicBezTo>
                  <a:cubicBezTo>
                    <a:pt x="3520" y="439"/>
                    <a:pt x="3240" y="862"/>
                    <a:pt x="2682" y="1186"/>
                  </a:cubicBezTo>
                  <a:lnTo>
                    <a:pt x="1109" y="2101"/>
                  </a:lnTo>
                  <a:cubicBezTo>
                    <a:pt x="168" y="2647"/>
                    <a:pt x="1" y="3491"/>
                    <a:pt x="679" y="4159"/>
                  </a:cubicBezTo>
                  <a:cubicBezTo>
                    <a:pt x="1813" y="5273"/>
                    <a:pt x="2762" y="6455"/>
                    <a:pt x="3508" y="7694"/>
                  </a:cubicBezTo>
                  <a:lnTo>
                    <a:pt x="3529" y="13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1" name="Google Shape;5111;p54"/>
            <p:cNvSpPr/>
            <p:nvPr/>
          </p:nvSpPr>
          <p:spPr>
            <a:xfrm>
              <a:off x="2270075" y="886525"/>
              <a:ext cx="201125" cy="399725"/>
            </a:xfrm>
            <a:custGeom>
              <a:rect b="b" l="l" r="r" t="t"/>
              <a:pathLst>
                <a:path extrusionOk="0" h="15989" w="8045">
                  <a:moveTo>
                    <a:pt x="8044" y="0"/>
                  </a:moveTo>
                  <a:lnTo>
                    <a:pt x="8044" y="19"/>
                  </a:lnTo>
                  <a:lnTo>
                    <a:pt x="8044" y="19"/>
                  </a:lnTo>
                  <a:cubicBezTo>
                    <a:pt x="8044" y="13"/>
                    <a:pt x="8044" y="7"/>
                    <a:pt x="8044" y="0"/>
                  </a:cubicBezTo>
                  <a:close/>
                  <a:moveTo>
                    <a:pt x="8044" y="19"/>
                  </a:moveTo>
                  <a:cubicBezTo>
                    <a:pt x="8033" y="945"/>
                    <a:pt x="6739" y="1691"/>
                    <a:pt x="5137" y="1691"/>
                  </a:cubicBezTo>
                  <a:lnTo>
                    <a:pt x="2907" y="1691"/>
                  </a:lnTo>
                  <a:cubicBezTo>
                    <a:pt x="1575" y="1691"/>
                    <a:pt x="422" y="2215"/>
                    <a:pt x="89" y="2964"/>
                  </a:cubicBezTo>
                  <a:cubicBezTo>
                    <a:pt x="72" y="3001"/>
                    <a:pt x="54" y="3037"/>
                    <a:pt x="37" y="3074"/>
                  </a:cubicBezTo>
                  <a:lnTo>
                    <a:pt x="0" y="15989"/>
                  </a:lnTo>
                  <a:cubicBezTo>
                    <a:pt x="17" y="15952"/>
                    <a:pt x="36" y="15915"/>
                    <a:pt x="52" y="15878"/>
                  </a:cubicBezTo>
                  <a:cubicBezTo>
                    <a:pt x="385" y="15131"/>
                    <a:pt x="1538" y="14606"/>
                    <a:pt x="2871" y="14606"/>
                  </a:cubicBezTo>
                  <a:lnTo>
                    <a:pt x="5101" y="14606"/>
                  </a:lnTo>
                  <a:cubicBezTo>
                    <a:pt x="6712" y="14606"/>
                    <a:pt x="8014" y="13849"/>
                    <a:pt x="8008" y="12916"/>
                  </a:cubicBezTo>
                  <a:lnTo>
                    <a:pt x="8044" y="19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2" name="Google Shape;5112;p54"/>
            <p:cNvSpPr/>
            <p:nvPr/>
          </p:nvSpPr>
          <p:spPr>
            <a:xfrm>
              <a:off x="625500" y="479200"/>
              <a:ext cx="89825" cy="198400"/>
            </a:xfrm>
            <a:custGeom>
              <a:rect b="b" l="l" r="r" t="t"/>
              <a:pathLst>
                <a:path extrusionOk="0" h="7936" w="3593">
                  <a:moveTo>
                    <a:pt x="24" y="0"/>
                  </a:moveTo>
                  <a:lnTo>
                    <a:pt x="1" y="7935"/>
                  </a:lnTo>
                  <a:cubicBezTo>
                    <a:pt x="751" y="6615"/>
                    <a:pt x="1735" y="5356"/>
                    <a:pt x="2922" y="4175"/>
                  </a:cubicBezTo>
                  <a:cubicBezTo>
                    <a:pt x="3593" y="3509"/>
                    <a:pt x="3416" y="2663"/>
                    <a:pt x="2468" y="2117"/>
                  </a:cubicBezTo>
                  <a:lnTo>
                    <a:pt x="885" y="1202"/>
                  </a:lnTo>
                  <a:cubicBezTo>
                    <a:pt x="310" y="870"/>
                    <a:pt x="22" y="437"/>
                    <a:pt x="24" y="2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3" name="Google Shape;5113;p54"/>
            <p:cNvSpPr/>
            <p:nvPr/>
          </p:nvSpPr>
          <p:spPr>
            <a:xfrm>
              <a:off x="629100" y="1189700"/>
              <a:ext cx="86075" cy="389700"/>
            </a:xfrm>
            <a:custGeom>
              <a:rect b="b" l="l" r="r" t="t"/>
              <a:pathLst>
                <a:path extrusionOk="0" h="15588" w="3443">
                  <a:moveTo>
                    <a:pt x="39" y="1"/>
                  </a:moveTo>
                  <a:lnTo>
                    <a:pt x="2" y="12917"/>
                  </a:lnTo>
                  <a:cubicBezTo>
                    <a:pt x="1" y="13352"/>
                    <a:pt x="289" y="13787"/>
                    <a:pt x="865" y="14119"/>
                  </a:cubicBezTo>
                  <a:lnTo>
                    <a:pt x="3406" y="15588"/>
                  </a:lnTo>
                  <a:lnTo>
                    <a:pt x="3442" y="2672"/>
                  </a:lnTo>
                  <a:lnTo>
                    <a:pt x="901" y="1204"/>
                  </a:lnTo>
                  <a:cubicBezTo>
                    <a:pt x="327" y="872"/>
                    <a:pt x="39" y="435"/>
                    <a:pt x="39" y="1"/>
                  </a:cubicBez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4" name="Google Shape;5114;p54"/>
            <p:cNvSpPr/>
            <p:nvPr/>
          </p:nvSpPr>
          <p:spPr>
            <a:xfrm>
              <a:off x="539425" y="928750"/>
              <a:ext cx="171950" cy="391550"/>
            </a:xfrm>
            <a:custGeom>
              <a:rect b="b" l="l" r="r" t="t"/>
              <a:pathLst>
                <a:path extrusionOk="0" h="15662" w="6878">
                  <a:moveTo>
                    <a:pt x="38" y="1"/>
                  </a:moveTo>
                  <a:lnTo>
                    <a:pt x="1" y="12917"/>
                  </a:lnTo>
                  <a:cubicBezTo>
                    <a:pt x="794" y="12917"/>
                    <a:pt x="1525" y="13104"/>
                    <a:pt x="2059" y="13411"/>
                  </a:cubicBezTo>
                  <a:cubicBezTo>
                    <a:pt x="2424" y="13621"/>
                    <a:pt x="2693" y="13888"/>
                    <a:pt x="2831" y="14189"/>
                  </a:cubicBezTo>
                  <a:cubicBezTo>
                    <a:pt x="3063" y="14695"/>
                    <a:pt x="3323" y="15185"/>
                    <a:pt x="3611" y="15661"/>
                  </a:cubicBezTo>
                  <a:lnTo>
                    <a:pt x="3626" y="10439"/>
                  </a:lnTo>
                  <a:lnTo>
                    <a:pt x="3626" y="10443"/>
                  </a:lnTo>
                  <a:cubicBezTo>
                    <a:pt x="3626" y="10011"/>
                    <a:pt x="3908" y="9581"/>
                    <a:pt x="4473" y="9253"/>
                  </a:cubicBezTo>
                  <a:lnTo>
                    <a:pt x="6046" y="8339"/>
                  </a:lnTo>
                  <a:cubicBezTo>
                    <a:pt x="6541" y="8051"/>
                    <a:pt x="6820" y="7682"/>
                    <a:pt x="6878" y="7299"/>
                  </a:cubicBezTo>
                  <a:lnTo>
                    <a:pt x="6878" y="7009"/>
                  </a:lnTo>
                  <a:cubicBezTo>
                    <a:pt x="6841" y="6758"/>
                    <a:pt x="6711" y="6508"/>
                    <a:pt x="6478" y="6280"/>
                  </a:cubicBezTo>
                  <a:cubicBezTo>
                    <a:pt x="4904" y="4732"/>
                    <a:pt x="3680" y="3052"/>
                    <a:pt x="2868" y="1273"/>
                  </a:cubicBezTo>
                  <a:cubicBezTo>
                    <a:pt x="2730" y="972"/>
                    <a:pt x="2459" y="705"/>
                    <a:pt x="2096" y="495"/>
                  </a:cubicBezTo>
                  <a:cubicBezTo>
                    <a:pt x="1562" y="187"/>
                    <a:pt x="831" y="2"/>
                    <a:pt x="38" y="1"/>
                  </a:cubicBezTo>
                  <a:close/>
                </a:path>
              </a:pathLst>
            </a:custGeom>
            <a:solidFill>
              <a:srgbClr val="4D4D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5" name="Google Shape;5115;p54"/>
            <p:cNvSpPr/>
            <p:nvPr/>
          </p:nvSpPr>
          <p:spPr>
            <a:xfrm>
              <a:off x="715150" y="900000"/>
              <a:ext cx="1555900" cy="728425"/>
            </a:xfrm>
            <a:custGeom>
              <a:rect b="b" l="l" r="r" t="t"/>
              <a:pathLst>
                <a:path extrusionOk="0" h="29137" w="62236">
                  <a:moveTo>
                    <a:pt x="45897" y="0"/>
                  </a:moveTo>
                  <a:cubicBezTo>
                    <a:pt x="43931" y="4312"/>
                    <a:pt x="37162" y="7487"/>
                    <a:pt x="29092" y="7487"/>
                  </a:cubicBezTo>
                  <a:cubicBezTo>
                    <a:pt x="24276" y="7487"/>
                    <a:pt x="19911" y="6357"/>
                    <a:pt x="16745" y="4528"/>
                  </a:cubicBezTo>
                  <a:lnTo>
                    <a:pt x="0" y="14258"/>
                  </a:lnTo>
                  <a:lnTo>
                    <a:pt x="49991" y="27729"/>
                  </a:lnTo>
                  <a:lnTo>
                    <a:pt x="51574" y="28643"/>
                  </a:lnTo>
                  <a:cubicBezTo>
                    <a:pt x="52145" y="28972"/>
                    <a:pt x="52892" y="29137"/>
                    <a:pt x="53638" y="29137"/>
                  </a:cubicBezTo>
                  <a:cubicBezTo>
                    <a:pt x="54384" y="29137"/>
                    <a:pt x="55128" y="28972"/>
                    <a:pt x="55696" y="28643"/>
                  </a:cubicBezTo>
                  <a:lnTo>
                    <a:pt x="60749" y="25707"/>
                  </a:lnTo>
                  <a:cubicBezTo>
                    <a:pt x="61312" y="25379"/>
                    <a:pt x="61595" y="24950"/>
                    <a:pt x="61597" y="24520"/>
                  </a:cubicBezTo>
                  <a:lnTo>
                    <a:pt x="61618" y="16577"/>
                  </a:lnTo>
                  <a:cubicBezTo>
                    <a:pt x="61830" y="16205"/>
                    <a:pt x="62024" y="15830"/>
                    <a:pt x="62199" y="15450"/>
                  </a:cubicBezTo>
                  <a:lnTo>
                    <a:pt x="62236" y="2534"/>
                  </a:lnTo>
                  <a:lnTo>
                    <a:pt x="45897" y="0"/>
                  </a:lnTo>
                  <a:close/>
                </a:path>
              </a:pathLst>
            </a:custGeom>
            <a:solidFill>
              <a:srgbClr val="78AE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6" name="Google Shape;5116;p54"/>
            <p:cNvSpPr/>
            <p:nvPr/>
          </p:nvSpPr>
          <p:spPr>
            <a:xfrm>
              <a:off x="714225" y="1256475"/>
              <a:ext cx="1250750" cy="497650"/>
            </a:xfrm>
            <a:custGeom>
              <a:rect b="b" l="l" r="r" t="t"/>
              <a:pathLst>
                <a:path extrusionOk="0" h="19906" w="50030">
                  <a:moveTo>
                    <a:pt x="22691" y="4007"/>
                  </a:moveTo>
                  <a:lnTo>
                    <a:pt x="22685" y="6103"/>
                  </a:lnTo>
                  <a:lnTo>
                    <a:pt x="22685" y="6103"/>
                  </a:lnTo>
                  <a:lnTo>
                    <a:pt x="22695" y="6105"/>
                  </a:lnTo>
                  <a:lnTo>
                    <a:pt x="22698" y="5302"/>
                  </a:lnTo>
                  <a:lnTo>
                    <a:pt x="22691" y="4007"/>
                  </a:lnTo>
                  <a:close/>
                  <a:moveTo>
                    <a:pt x="48227" y="12984"/>
                  </a:moveTo>
                  <a:lnTo>
                    <a:pt x="50029" y="13470"/>
                  </a:lnTo>
                  <a:cubicBezTo>
                    <a:pt x="49531" y="13182"/>
                    <a:pt x="48890" y="13018"/>
                    <a:pt x="48227" y="12984"/>
                  </a:cubicBezTo>
                  <a:close/>
                  <a:moveTo>
                    <a:pt x="37" y="1"/>
                  </a:moveTo>
                  <a:lnTo>
                    <a:pt x="1" y="12915"/>
                  </a:lnTo>
                  <a:lnTo>
                    <a:pt x="2545" y="14386"/>
                  </a:lnTo>
                  <a:cubicBezTo>
                    <a:pt x="3116" y="14715"/>
                    <a:pt x="3863" y="14879"/>
                    <a:pt x="4608" y="14879"/>
                  </a:cubicBezTo>
                  <a:cubicBezTo>
                    <a:pt x="5354" y="14879"/>
                    <a:pt x="6099" y="14715"/>
                    <a:pt x="6666" y="14386"/>
                  </a:cubicBezTo>
                  <a:lnTo>
                    <a:pt x="8241" y="13470"/>
                  </a:lnTo>
                  <a:cubicBezTo>
                    <a:pt x="8800" y="13145"/>
                    <a:pt x="9542" y="12978"/>
                    <a:pt x="10294" y="12978"/>
                  </a:cubicBezTo>
                  <a:cubicBezTo>
                    <a:pt x="10808" y="12978"/>
                    <a:pt x="11326" y="13055"/>
                    <a:pt x="11794" y="13214"/>
                  </a:cubicBezTo>
                  <a:cubicBezTo>
                    <a:pt x="14471" y="14122"/>
                    <a:pt x="17377" y="14825"/>
                    <a:pt x="20448" y="15288"/>
                  </a:cubicBezTo>
                  <a:cubicBezTo>
                    <a:pt x="20970" y="15367"/>
                    <a:pt x="21429" y="15523"/>
                    <a:pt x="21792" y="15733"/>
                  </a:cubicBezTo>
                  <a:cubicBezTo>
                    <a:pt x="22327" y="16041"/>
                    <a:pt x="22650" y="16464"/>
                    <a:pt x="22655" y="16923"/>
                  </a:cubicBezTo>
                  <a:lnTo>
                    <a:pt x="22685" y="6103"/>
                  </a:lnTo>
                  <a:lnTo>
                    <a:pt x="22685" y="6103"/>
                  </a:lnTo>
                  <a:lnTo>
                    <a:pt x="37" y="1"/>
                  </a:lnTo>
                  <a:close/>
                  <a:moveTo>
                    <a:pt x="22695" y="6105"/>
                  </a:moveTo>
                  <a:lnTo>
                    <a:pt x="22661" y="18216"/>
                  </a:lnTo>
                  <a:cubicBezTo>
                    <a:pt x="22664" y="18683"/>
                    <a:pt x="22993" y="19106"/>
                    <a:pt x="23523" y="19411"/>
                  </a:cubicBezTo>
                  <a:cubicBezTo>
                    <a:pt x="24053" y="19717"/>
                    <a:pt x="24782" y="19905"/>
                    <a:pt x="25588" y="19905"/>
                  </a:cubicBezTo>
                  <a:lnTo>
                    <a:pt x="32756" y="19905"/>
                  </a:lnTo>
                  <a:cubicBezTo>
                    <a:pt x="34367" y="19905"/>
                    <a:pt x="35667" y="19150"/>
                    <a:pt x="35661" y="18216"/>
                  </a:cubicBezTo>
                  <a:lnTo>
                    <a:pt x="35666" y="16772"/>
                  </a:lnTo>
                  <a:cubicBezTo>
                    <a:pt x="35771" y="16066"/>
                    <a:pt x="36638" y="15470"/>
                    <a:pt x="37841" y="15288"/>
                  </a:cubicBezTo>
                  <a:cubicBezTo>
                    <a:pt x="40908" y="14824"/>
                    <a:pt x="43806" y="14121"/>
                    <a:pt x="46471" y="13214"/>
                  </a:cubicBezTo>
                  <a:cubicBezTo>
                    <a:pt x="46937" y="13055"/>
                    <a:pt x="47455" y="12978"/>
                    <a:pt x="47969" y="12978"/>
                  </a:cubicBezTo>
                  <a:cubicBezTo>
                    <a:pt x="48055" y="12978"/>
                    <a:pt x="48141" y="12980"/>
                    <a:pt x="48227" y="12984"/>
                  </a:cubicBezTo>
                  <a:lnTo>
                    <a:pt x="48227" y="12984"/>
                  </a:lnTo>
                  <a:lnTo>
                    <a:pt x="22695" y="6105"/>
                  </a:lnTo>
                  <a:close/>
                </a:path>
              </a:pathLst>
            </a:custGeom>
            <a:solidFill>
              <a:srgbClr val="78AE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7" name="Google Shape;5117;p54"/>
            <p:cNvSpPr/>
            <p:nvPr/>
          </p:nvSpPr>
          <p:spPr>
            <a:xfrm>
              <a:off x="1964900" y="1190125"/>
              <a:ext cx="291075" cy="438350"/>
            </a:xfrm>
            <a:custGeom>
              <a:rect b="b" l="l" r="r" t="t"/>
              <a:pathLst>
                <a:path extrusionOk="0" h="17534" w="11643">
                  <a:moveTo>
                    <a:pt x="11642" y="0"/>
                  </a:moveTo>
                  <a:cubicBezTo>
                    <a:pt x="11641" y="429"/>
                    <a:pt x="11359" y="858"/>
                    <a:pt x="10795" y="1187"/>
                  </a:cubicBezTo>
                  <a:lnTo>
                    <a:pt x="5743" y="4122"/>
                  </a:lnTo>
                  <a:cubicBezTo>
                    <a:pt x="5175" y="4452"/>
                    <a:pt x="4430" y="4617"/>
                    <a:pt x="3685" y="4617"/>
                  </a:cubicBezTo>
                  <a:cubicBezTo>
                    <a:pt x="2939" y="4617"/>
                    <a:pt x="2192" y="4452"/>
                    <a:pt x="1621" y="4122"/>
                  </a:cubicBezTo>
                  <a:lnTo>
                    <a:pt x="36" y="3208"/>
                  </a:lnTo>
                  <a:lnTo>
                    <a:pt x="1" y="16124"/>
                  </a:lnTo>
                  <a:lnTo>
                    <a:pt x="1584" y="17038"/>
                  </a:lnTo>
                  <a:cubicBezTo>
                    <a:pt x="2155" y="17368"/>
                    <a:pt x="2902" y="17533"/>
                    <a:pt x="3648" y="17533"/>
                  </a:cubicBezTo>
                  <a:cubicBezTo>
                    <a:pt x="4394" y="17533"/>
                    <a:pt x="5138" y="17368"/>
                    <a:pt x="5706" y="17038"/>
                  </a:cubicBezTo>
                  <a:lnTo>
                    <a:pt x="10759" y="14102"/>
                  </a:lnTo>
                  <a:cubicBezTo>
                    <a:pt x="11322" y="13774"/>
                    <a:pt x="11605" y="13345"/>
                    <a:pt x="11605" y="12915"/>
                  </a:cubicBezTo>
                  <a:lnTo>
                    <a:pt x="11642" y="0"/>
                  </a:ln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8" name="Google Shape;5118;p54"/>
            <p:cNvSpPr/>
            <p:nvPr/>
          </p:nvSpPr>
          <p:spPr>
            <a:xfrm>
              <a:off x="714225" y="1256475"/>
              <a:ext cx="206950" cy="372000"/>
            </a:xfrm>
            <a:custGeom>
              <a:rect b="b" l="l" r="r" t="t"/>
              <a:pathLst>
                <a:path extrusionOk="0" h="14880" w="8278">
                  <a:moveTo>
                    <a:pt x="37" y="1"/>
                  </a:moveTo>
                  <a:lnTo>
                    <a:pt x="1" y="12915"/>
                  </a:lnTo>
                  <a:lnTo>
                    <a:pt x="2545" y="14386"/>
                  </a:lnTo>
                  <a:cubicBezTo>
                    <a:pt x="3116" y="14715"/>
                    <a:pt x="3863" y="14879"/>
                    <a:pt x="4608" y="14879"/>
                  </a:cubicBezTo>
                  <a:cubicBezTo>
                    <a:pt x="5354" y="14879"/>
                    <a:pt x="6099" y="14715"/>
                    <a:pt x="6666" y="14386"/>
                  </a:cubicBezTo>
                  <a:lnTo>
                    <a:pt x="8241" y="13470"/>
                  </a:lnTo>
                  <a:lnTo>
                    <a:pt x="8277" y="555"/>
                  </a:lnTo>
                  <a:lnTo>
                    <a:pt x="8277" y="555"/>
                  </a:lnTo>
                  <a:lnTo>
                    <a:pt x="6703" y="1468"/>
                  </a:lnTo>
                  <a:cubicBezTo>
                    <a:pt x="6136" y="1798"/>
                    <a:pt x="5390" y="1963"/>
                    <a:pt x="4645" y="1963"/>
                  </a:cubicBezTo>
                  <a:cubicBezTo>
                    <a:pt x="3899" y="1963"/>
                    <a:pt x="3152" y="1798"/>
                    <a:pt x="2581" y="1468"/>
                  </a:cubicBezTo>
                  <a:lnTo>
                    <a:pt x="37" y="1"/>
                  </a:ln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9" name="Google Shape;5119;p54"/>
            <p:cNvSpPr/>
            <p:nvPr/>
          </p:nvSpPr>
          <p:spPr>
            <a:xfrm>
              <a:off x="1605500" y="1257975"/>
              <a:ext cx="360300" cy="421550"/>
            </a:xfrm>
            <a:custGeom>
              <a:rect b="b" l="l" r="r" t="t"/>
              <a:pathLst>
                <a:path extrusionOk="0" h="16862" w="14412">
                  <a:moveTo>
                    <a:pt x="12352" y="1"/>
                  </a:moveTo>
                  <a:cubicBezTo>
                    <a:pt x="11839" y="1"/>
                    <a:pt x="11322" y="79"/>
                    <a:pt x="10855" y="238"/>
                  </a:cubicBezTo>
                  <a:cubicBezTo>
                    <a:pt x="8190" y="1143"/>
                    <a:pt x="5293" y="1847"/>
                    <a:pt x="2225" y="2312"/>
                  </a:cubicBezTo>
                  <a:cubicBezTo>
                    <a:pt x="937" y="2506"/>
                    <a:pt x="35" y="3175"/>
                    <a:pt x="38" y="3947"/>
                  </a:cubicBezTo>
                  <a:lnTo>
                    <a:pt x="1" y="16845"/>
                  </a:lnTo>
                  <a:lnTo>
                    <a:pt x="1" y="16845"/>
                  </a:lnTo>
                  <a:cubicBezTo>
                    <a:pt x="10" y="16081"/>
                    <a:pt x="910" y="15421"/>
                    <a:pt x="2188" y="15228"/>
                  </a:cubicBezTo>
                  <a:cubicBezTo>
                    <a:pt x="5256" y="14764"/>
                    <a:pt x="8154" y="14061"/>
                    <a:pt x="10819" y="13154"/>
                  </a:cubicBezTo>
                  <a:cubicBezTo>
                    <a:pt x="11285" y="12995"/>
                    <a:pt x="11802" y="12917"/>
                    <a:pt x="12315" y="12917"/>
                  </a:cubicBezTo>
                  <a:cubicBezTo>
                    <a:pt x="13068" y="12917"/>
                    <a:pt x="13813" y="13085"/>
                    <a:pt x="14377" y="13410"/>
                  </a:cubicBezTo>
                  <a:lnTo>
                    <a:pt x="14412" y="494"/>
                  </a:lnTo>
                  <a:cubicBezTo>
                    <a:pt x="13849" y="168"/>
                    <a:pt x="13105" y="1"/>
                    <a:pt x="12352" y="1"/>
                  </a:cubicBezTo>
                  <a:close/>
                  <a:moveTo>
                    <a:pt x="1" y="16845"/>
                  </a:moveTo>
                  <a:cubicBezTo>
                    <a:pt x="1" y="16850"/>
                    <a:pt x="1" y="16856"/>
                    <a:pt x="1" y="16862"/>
                  </a:cubicBezTo>
                  <a:lnTo>
                    <a:pt x="1" y="16845"/>
                  </a:lnTo>
                  <a:close/>
                </a:path>
              </a:pathLst>
            </a:custGeom>
            <a:solidFill>
              <a:srgbClr val="78AE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0" name="Google Shape;5120;p54"/>
            <p:cNvSpPr/>
            <p:nvPr/>
          </p:nvSpPr>
          <p:spPr>
            <a:xfrm>
              <a:off x="920225" y="1257975"/>
              <a:ext cx="361250" cy="421550"/>
            </a:xfrm>
            <a:custGeom>
              <a:rect b="b" l="l" r="r" t="t"/>
              <a:pathLst>
                <a:path extrusionOk="0" h="16862" w="14450">
                  <a:moveTo>
                    <a:pt x="2092" y="1"/>
                  </a:moveTo>
                  <a:cubicBezTo>
                    <a:pt x="1339" y="1"/>
                    <a:pt x="597" y="168"/>
                    <a:pt x="37" y="494"/>
                  </a:cubicBezTo>
                  <a:lnTo>
                    <a:pt x="1" y="13408"/>
                  </a:lnTo>
                  <a:cubicBezTo>
                    <a:pt x="560" y="13083"/>
                    <a:pt x="1302" y="12916"/>
                    <a:pt x="2054" y="12916"/>
                  </a:cubicBezTo>
                  <a:cubicBezTo>
                    <a:pt x="2568" y="12916"/>
                    <a:pt x="3086" y="12994"/>
                    <a:pt x="3554" y="13152"/>
                  </a:cubicBezTo>
                  <a:cubicBezTo>
                    <a:pt x="6230" y="14061"/>
                    <a:pt x="9135" y="14764"/>
                    <a:pt x="12208" y="15228"/>
                  </a:cubicBezTo>
                  <a:cubicBezTo>
                    <a:pt x="12730" y="15306"/>
                    <a:pt x="13189" y="15462"/>
                    <a:pt x="13552" y="15672"/>
                  </a:cubicBezTo>
                  <a:cubicBezTo>
                    <a:pt x="14087" y="15980"/>
                    <a:pt x="14410" y="16402"/>
                    <a:pt x="14413" y="16862"/>
                  </a:cubicBezTo>
                  <a:lnTo>
                    <a:pt x="14450" y="3947"/>
                  </a:lnTo>
                  <a:cubicBezTo>
                    <a:pt x="14447" y="3489"/>
                    <a:pt x="14124" y="3065"/>
                    <a:pt x="13589" y="2756"/>
                  </a:cubicBezTo>
                  <a:cubicBezTo>
                    <a:pt x="13226" y="2546"/>
                    <a:pt x="12767" y="2390"/>
                    <a:pt x="12244" y="2312"/>
                  </a:cubicBezTo>
                  <a:cubicBezTo>
                    <a:pt x="9173" y="1847"/>
                    <a:pt x="6268" y="1144"/>
                    <a:pt x="3591" y="238"/>
                  </a:cubicBezTo>
                  <a:cubicBezTo>
                    <a:pt x="3123" y="79"/>
                    <a:pt x="2605" y="1"/>
                    <a:pt x="2092" y="1"/>
                  </a:cubicBezTo>
                  <a:close/>
                </a:path>
              </a:pathLst>
            </a:custGeom>
            <a:solidFill>
              <a:srgbClr val="78AE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1" name="Google Shape;5121;p54"/>
            <p:cNvSpPr/>
            <p:nvPr/>
          </p:nvSpPr>
          <p:spPr>
            <a:xfrm>
              <a:off x="1280550" y="1356650"/>
              <a:ext cx="1125" cy="355250"/>
            </a:xfrm>
            <a:custGeom>
              <a:rect b="b" l="l" r="r" t="t"/>
              <a:pathLst>
                <a:path extrusionOk="0" h="14210" w="45">
                  <a:moveTo>
                    <a:pt x="37" y="0"/>
                  </a:moveTo>
                  <a:lnTo>
                    <a:pt x="0" y="12915"/>
                  </a:lnTo>
                  <a:lnTo>
                    <a:pt x="8" y="14209"/>
                  </a:lnTo>
                  <a:lnTo>
                    <a:pt x="45" y="1293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2" name="Google Shape;5122;p54"/>
            <p:cNvSpPr/>
            <p:nvPr/>
          </p:nvSpPr>
          <p:spPr>
            <a:xfrm>
              <a:off x="1280725" y="1388975"/>
              <a:ext cx="325925" cy="365150"/>
            </a:xfrm>
            <a:custGeom>
              <a:rect b="b" l="l" r="r" t="t"/>
              <a:pathLst>
                <a:path extrusionOk="0" h="14606" w="13037">
                  <a:moveTo>
                    <a:pt x="13036" y="0"/>
                  </a:moveTo>
                  <a:lnTo>
                    <a:pt x="13036" y="19"/>
                  </a:lnTo>
                  <a:lnTo>
                    <a:pt x="13036" y="19"/>
                  </a:lnTo>
                  <a:cubicBezTo>
                    <a:pt x="13036" y="13"/>
                    <a:pt x="13036" y="6"/>
                    <a:pt x="13036" y="0"/>
                  </a:cubicBezTo>
                  <a:close/>
                  <a:moveTo>
                    <a:pt x="38" y="0"/>
                  </a:moveTo>
                  <a:lnTo>
                    <a:pt x="1" y="12916"/>
                  </a:lnTo>
                  <a:cubicBezTo>
                    <a:pt x="4" y="13382"/>
                    <a:pt x="332" y="13804"/>
                    <a:pt x="862" y="14111"/>
                  </a:cubicBezTo>
                  <a:cubicBezTo>
                    <a:pt x="1390" y="14416"/>
                    <a:pt x="2121" y="14605"/>
                    <a:pt x="2926" y="14605"/>
                  </a:cubicBezTo>
                  <a:lnTo>
                    <a:pt x="10094" y="14605"/>
                  </a:lnTo>
                  <a:cubicBezTo>
                    <a:pt x="11704" y="14605"/>
                    <a:pt x="13006" y="13849"/>
                    <a:pt x="13000" y="12916"/>
                  </a:cubicBezTo>
                  <a:lnTo>
                    <a:pt x="13036" y="19"/>
                  </a:lnTo>
                  <a:lnTo>
                    <a:pt x="13036" y="19"/>
                  </a:lnTo>
                  <a:cubicBezTo>
                    <a:pt x="13025" y="943"/>
                    <a:pt x="11730" y="1689"/>
                    <a:pt x="10129" y="1689"/>
                  </a:cubicBezTo>
                  <a:lnTo>
                    <a:pt x="2963" y="1689"/>
                  </a:lnTo>
                  <a:cubicBezTo>
                    <a:pt x="2157" y="1689"/>
                    <a:pt x="1427" y="1501"/>
                    <a:pt x="898" y="1195"/>
                  </a:cubicBezTo>
                  <a:cubicBezTo>
                    <a:pt x="368" y="888"/>
                    <a:pt x="41" y="467"/>
                    <a:pt x="38" y="0"/>
                  </a:cubicBez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3" name="Google Shape;5123;p54"/>
            <p:cNvSpPr/>
            <p:nvPr/>
          </p:nvSpPr>
          <p:spPr>
            <a:xfrm>
              <a:off x="715175" y="900000"/>
              <a:ext cx="1555850" cy="531225"/>
            </a:xfrm>
            <a:custGeom>
              <a:rect b="b" l="l" r="r" t="t"/>
              <a:pathLst>
                <a:path extrusionOk="0" h="21249" w="62234">
                  <a:moveTo>
                    <a:pt x="45897" y="0"/>
                  </a:moveTo>
                  <a:cubicBezTo>
                    <a:pt x="43930" y="4312"/>
                    <a:pt x="37162" y="7487"/>
                    <a:pt x="29092" y="7487"/>
                  </a:cubicBezTo>
                  <a:cubicBezTo>
                    <a:pt x="24275" y="7487"/>
                    <a:pt x="19910" y="6357"/>
                    <a:pt x="16744" y="4528"/>
                  </a:cubicBezTo>
                  <a:lnTo>
                    <a:pt x="1" y="14258"/>
                  </a:lnTo>
                  <a:lnTo>
                    <a:pt x="2543" y="15727"/>
                  </a:lnTo>
                  <a:cubicBezTo>
                    <a:pt x="3115" y="16056"/>
                    <a:pt x="3861" y="16221"/>
                    <a:pt x="4607" y="16221"/>
                  </a:cubicBezTo>
                  <a:cubicBezTo>
                    <a:pt x="5353" y="16221"/>
                    <a:pt x="6098" y="16056"/>
                    <a:pt x="6665" y="15727"/>
                  </a:cubicBezTo>
                  <a:lnTo>
                    <a:pt x="8239" y="14813"/>
                  </a:lnTo>
                  <a:cubicBezTo>
                    <a:pt x="8799" y="14487"/>
                    <a:pt x="9541" y="14320"/>
                    <a:pt x="10294" y="14320"/>
                  </a:cubicBezTo>
                  <a:cubicBezTo>
                    <a:pt x="10807" y="14320"/>
                    <a:pt x="11325" y="14398"/>
                    <a:pt x="11793" y="14557"/>
                  </a:cubicBezTo>
                  <a:cubicBezTo>
                    <a:pt x="14469" y="15463"/>
                    <a:pt x="17375" y="16166"/>
                    <a:pt x="20446" y="16631"/>
                  </a:cubicBezTo>
                  <a:cubicBezTo>
                    <a:pt x="20969" y="16709"/>
                    <a:pt x="21428" y="16865"/>
                    <a:pt x="21791" y="17075"/>
                  </a:cubicBezTo>
                  <a:cubicBezTo>
                    <a:pt x="22326" y="17384"/>
                    <a:pt x="22649" y="17807"/>
                    <a:pt x="22652" y="18266"/>
                  </a:cubicBezTo>
                  <a:lnTo>
                    <a:pt x="22660" y="19559"/>
                  </a:lnTo>
                  <a:cubicBezTo>
                    <a:pt x="22663" y="20026"/>
                    <a:pt x="22990" y="20447"/>
                    <a:pt x="23520" y="20754"/>
                  </a:cubicBezTo>
                  <a:cubicBezTo>
                    <a:pt x="24049" y="21060"/>
                    <a:pt x="24779" y="21248"/>
                    <a:pt x="25585" y="21248"/>
                  </a:cubicBezTo>
                  <a:lnTo>
                    <a:pt x="32751" y="21248"/>
                  </a:lnTo>
                  <a:cubicBezTo>
                    <a:pt x="34363" y="21248"/>
                    <a:pt x="35663" y="20492"/>
                    <a:pt x="35658" y="19559"/>
                  </a:cubicBezTo>
                  <a:lnTo>
                    <a:pt x="35651" y="18266"/>
                  </a:lnTo>
                  <a:cubicBezTo>
                    <a:pt x="35646" y="17494"/>
                    <a:pt x="36550" y="16825"/>
                    <a:pt x="37838" y="16631"/>
                  </a:cubicBezTo>
                  <a:cubicBezTo>
                    <a:pt x="40904" y="16166"/>
                    <a:pt x="43803" y="15463"/>
                    <a:pt x="46468" y="14557"/>
                  </a:cubicBezTo>
                  <a:cubicBezTo>
                    <a:pt x="46935" y="14398"/>
                    <a:pt x="47452" y="14320"/>
                    <a:pt x="47965" y="14320"/>
                  </a:cubicBezTo>
                  <a:cubicBezTo>
                    <a:pt x="48718" y="14320"/>
                    <a:pt x="49462" y="14487"/>
                    <a:pt x="50025" y="14813"/>
                  </a:cubicBezTo>
                  <a:lnTo>
                    <a:pt x="51610" y="15727"/>
                  </a:lnTo>
                  <a:cubicBezTo>
                    <a:pt x="52180" y="16057"/>
                    <a:pt x="52927" y="16222"/>
                    <a:pt x="53673" y="16222"/>
                  </a:cubicBezTo>
                  <a:cubicBezTo>
                    <a:pt x="54419" y="16222"/>
                    <a:pt x="55164" y="16057"/>
                    <a:pt x="55732" y="15727"/>
                  </a:cubicBezTo>
                  <a:lnTo>
                    <a:pt x="60784" y="12791"/>
                  </a:lnTo>
                  <a:cubicBezTo>
                    <a:pt x="61919" y="12131"/>
                    <a:pt x="61913" y="11062"/>
                    <a:pt x="60772" y="10403"/>
                  </a:cubicBezTo>
                  <a:lnTo>
                    <a:pt x="59187" y="9489"/>
                  </a:lnTo>
                  <a:cubicBezTo>
                    <a:pt x="58240" y="8942"/>
                    <a:pt x="58061" y="8096"/>
                    <a:pt x="58733" y="7429"/>
                  </a:cubicBezTo>
                  <a:cubicBezTo>
                    <a:pt x="60257" y="5914"/>
                    <a:pt x="61443" y="4270"/>
                    <a:pt x="62233" y="2534"/>
                  </a:cubicBezTo>
                  <a:lnTo>
                    <a:pt x="45897" y="0"/>
                  </a:lnTo>
                  <a:close/>
                </a:path>
              </a:pathLst>
            </a:custGeom>
            <a:solidFill>
              <a:srgbClr val="B3D6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4" name="Google Shape;5124;p54"/>
            <p:cNvSpPr/>
            <p:nvPr/>
          </p:nvSpPr>
          <p:spPr>
            <a:xfrm>
              <a:off x="1325875" y="582150"/>
              <a:ext cx="550750" cy="414850"/>
            </a:xfrm>
            <a:custGeom>
              <a:rect b="b" l="l" r="r" t="t"/>
              <a:pathLst>
                <a:path extrusionOk="0" h="16594" w="22030">
                  <a:moveTo>
                    <a:pt x="4519" y="0"/>
                  </a:moveTo>
                  <a:cubicBezTo>
                    <a:pt x="3019" y="0"/>
                    <a:pt x="1521" y="114"/>
                    <a:pt x="37" y="342"/>
                  </a:cubicBezTo>
                  <a:lnTo>
                    <a:pt x="1" y="13258"/>
                  </a:lnTo>
                  <a:cubicBezTo>
                    <a:pt x="1484" y="13030"/>
                    <a:pt x="2983" y="12915"/>
                    <a:pt x="4483" y="12915"/>
                  </a:cubicBezTo>
                  <a:cubicBezTo>
                    <a:pt x="4493" y="12915"/>
                    <a:pt x="4503" y="12915"/>
                    <a:pt x="4513" y="12915"/>
                  </a:cubicBezTo>
                  <a:cubicBezTo>
                    <a:pt x="9328" y="12915"/>
                    <a:pt x="13693" y="14047"/>
                    <a:pt x="16859" y="15874"/>
                  </a:cubicBezTo>
                  <a:cubicBezTo>
                    <a:pt x="17257" y="16104"/>
                    <a:pt x="17635" y="16344"/>
                    <a:pt x="17994" y="16594"/>
                  </a:cubicBezTo>
                  <a:cubicBezTo>
                    <a:pt x="19604" y="15480"/>
                    <a:pt x="20807" y="14162"/>
                    <a:pt x="21468" y="12714"/>
                  </a:cubicBezTo>
                  <a:cubicBezTo>
                    <a:pt x="21789" y="12010"/>
                    <a:pt x="21981" y="11275"/>
                    <a:pt x="22030" y="10518"/>
                  </a:cubicBezTo>
                  <a:lnTo>
                    <a:pt x="22030" y="9761"/>
                  </a:lnTo>
                  <a:cubicBezTo>
                    <a:pt x="21864" y="7107"/>
                    <a:pt x="19933" y="4712"/>
                    <a:pt x="16896" y="2958"/>
                  </a:cubicBezTo>
                  <a:cubicBezTo>
                    <a:pt x="13730" y="1131"/>
                    <a:pt x="9365" y="0"/>
                    <a:pt x="4549" y="0"/>
                  </a:cubicBezTo>
                  <a:cubicBezTo>
                    <a:pt x="4539" y="0"/>
                    <a:pt x="4529" y="0"/>
                    <a:pt x="4519" y="0"/>
                  </a:cubicBezTo>
                  <a:close/>
                </a:path>
              </a:pathLst>
            </a:custGeom>
            <a:solidFill>
              <a:srgbClr val="FF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5" name="Google Shape;5125;p54"/>
            <p:cNvSpPr/>
            <p:nvPr/>
          </p:nvSpPr>
          <p:spPr>
            <a:xfrm>
              <a:off x="2166700" y="963325"/>
              <a:ext cx="104325" cy="351100"/>
            </a:xfrm>
            <a:custGeom>
              <a:rect b="b" l="l" r="r" t="t"/>
              <a:pathLst>
                <a:path extrusionOk="0" h="14044" w="4173">
                  <a:moveTo>
                    <a:pt x="3566" y="9136"/>
                  </a:moveTo>
                  <a:cubicBezTo>
                    <a:pt x="3565" y="9142"/>
                    <a:pt x="3564" y="9149"/>
                    <a:pt x="3564" y="9155"/>
                  </a:cubicBezTo>
                  <a:cubicBezTo>
                    <a:pt x="3565" y="9149"/>
                    <a:pt x="3565" y="9142"/>
                    <a:pt x="3566" y="9136"/>
                  </a:cubicBezTo>
                  <a:close/>
                  <a:moveTo>
                    <a:pt x="4172" y="1"/>
                  </a:moveTo>
                  <a:lnTo>
                    <a:pt x="4172" y="1"/>
                  </a:lnTo>
                  <a:cubicBezTo>
                    <a:pt x="3382" y="1739"/>
                    <a:pt x="2196" y="3381"/>
                    <a:pt x="672" y="4896"/>
                  </a:cubicBezTo>
                  <a:cubicBezTo>
                    <a:pt x="0" y="5563"/>
                    <a:pt x="179" y="6409"/>
                    <a:pt x="1126" y="6956"/>
                  </a:cubicBezTo>
                  <a:lnTo>
                    <a:pt x="2711" y="7870"/>
                  </a:lnTo>
                  <a:cubicBezTo>
                    <a:pt x="3314" y="8217"/>
                    <a:pt x="3596" y="8679"/>
                    <a:pt x="3566" y="9136"/>
                  </a:cubicBezTo>
                  <a:lnTo>
                    <a:pt x="3566" y="9136"/>
                  </a:lnTo>
                  <a:cubicBezTo>
                    <a:pt x="3568" y="9115"/>
                    <a:pt x="3570" y="9094"/>
                    <a:pt x="3570" y="9072"/>
                  </a:cubicBezTo>
                  <a:lnTo>
                    <a:pt x="3570" y="9072"/>
                  </a:lnTo>
                  <a:lnTo>
                    <a:pt x="3556" y="14044"/>
                  </a:lnTo>
                  <a:cubicBezTo>
                    <a:pt x="3766" y="13673"/>
                    <a:pt x="3962" y="13298"/>
                    <a:pt x="4135" y="12917"/>
                  </a:cubicBezTo>
                  <a:lnTo>
                    <a:pt x="4172" y="1"/>
                  </a:lnTo>
                  <a:close/>
                </a:path>
              </a:pathLst>
            </a:custGeom>
            <a:solidFill>
              <a:srgbClr val="78AE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126" name="Google Shape;512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0" name="Shape 5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Google Shape;5131;p55"/>
          <p:cNvSpPr txBox="1"/>
          <p:nvPr>
            <p:ph idx="1" type="body"/>
          </p:nvPr>
        </p:nvSpPr>
        <p:spPr>
          <a:xfrm>
            <a:off x="330629" y="1602560"/>
            <a:ext cx="5005646" cy="31967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</a:pPr>
            <a:r>
              <a:rPr b="1" lang="it-IT"/>
              <a:t>Testing di unità</a:t>
            </a:r>
            <a:r>
              <a:rPr lang="it-IT"/>
              <a:t>: sono state testate le componenti elementari, non dipendenti da altre.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</a:pPr>
            <a:r>
              <a:rPr b="1" lang="it-IT"/>
              <a:t>Testing di integrazione</a:t>
            </a:r>
            <a:r>
              <a:rPr lang="it-IT"/>
              <a:t>: combinando più componenti elementari assieme, sono stati ricercati eventuali bug non individuati nella fase precedente.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</a:pPr>
            <a:r>
              <a:rPr b="1" lang="it-IT"/>
              <a:t>Testing di sistema</a:t>
            </a:r>
            <a:r>
              <a:rPr lang="it-IT"/>
              <a:t>: interagendo direttamente con la parte visiva, è stato testato il sistema nella sua interezza.</a:t>
            </a:r>
            <a:endParaRPr/>
          </a:p>
        </p:txBody>
      </p:sp>
      <p:sp>
        <p:nvSpPr>
          <p:cNvPr id="5132" name="Google Shape;5132;p55"/>
          <p:cNvSpPr txBox="1"/>
          <p:nvPr>
            <p:ph type="title"/>
          </p:nvPr>
        </p:nvSpPr>
        <p:spPr>
          <a:xfrm>
            <a:off x="602950" y="344150"/>
            <a:ext cx="4508546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TIPOLOGIE DI TESTING EFFETTUATE (1)</a:t>
            </a:r>
            <a:endParaRPr/>
          </a:p>
        </p:txBody>
      </p:sp>
      <p:pic>
        <p:nvPicPr>
          <p:cNvPr id="5133" name="Google Shape;513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6287" y="488144"/>
            <a:ext cx="3024763" cy="4167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4" name="Google Shape;5134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67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8" name="Shape 5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9" name="Google Shape;5139;p56"/>
          <p:cNvSpPr txBox="1"/>
          <p:nvPr>
            <p:ph idx="1" type="body"/>
          </p:nvPr>
        </p:nvSpPr>
        <p:spPr>
          <a:xfrm>
            <a:off x="323633" y="2078001"/>
            <a:ext cx="4787863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</a:pPr>
            <a:r>
              <a:rPr b="1" lang="it-IT"/>
              <a:t>Testing di regressione</a:t>
            </a:r>
            <a:r>
              <a:rPr lang="it-IT"/>
              <a:t>: trattandosi EVIM di un sistema che viene integrato in </a:t>
            </a:r>
            <a:r>
              <a:rPr i="1" lang="it-IT"/>
              <a:t>English Validation, </a:t>
            </a:r>
            <a:r>
              <a:rPr lang="it-IT"/>
              <a:t>si è reso necessario testarne alcune parti al fine di verificare la corretta coesione fra i due sistemi.</a:t>
            </a:r>
            <a:endParaRPr i="1"/>
          </a:p>
        </p:txBody>
      </p:sp>
      <p:pic>
        <p:nvPicPr>
          <p:cNvPr id="5140" name="Google Shape;514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6150" y="1530350"/>
            <a:ext cx="32512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1" name="Google Shape;5141;p56"/>
          <p:cNvSpPr txBox="1"/>
          <p:nvPr>
            <p:ph type="title"/>
          </p:nvPr>
        </p:nvSpPr>
        <p:spPr>
          <a:xfrm>
            <a:off x="602950" y="344150"/>
            <a:ext cx="4508546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TIPOLOGIE DI TESTING EFFETTUATE (2)</a:t>
            </a:r>
            <a:endParaRPr/>
          </a:p>
        </p:txBody>
      </p:sp>
      <p:pic>
        <p:nvPicPr>
          <p:cNvPr id="5142" name="Google Shape;5142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6" name="Shape 5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7" name="Google Shape;5147;p57"/>
          <p:cNvSpPr txBox="1"/>
          <p:nvPr>
            <p:ph idx="1" type="body"/>
          </p:nvPr>
        </p:nvSpPr>
        <p:spPr>
          <a:xfrm>
            <a:off x="330047" y="1588913"/>
            <a:ext cx="4787863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</a:pPr>
            <a:r>
              <a:rPr lang="it-IT"/>
              <a:t>Sono state testate le componenti elementari rientranti nel pacchetto Model visionando il sistema come una </a:t>
            </a:r>
            <a:r>
              <a:rPr i="1" lang="it-IT"/>
              <a:t>white box</a:t>
            </a:r>
            <a:r>
              <a:rPr lang="it-IT"/>
              <a:t>: avendo quindi accesso al codice, sono stati generati dei test case specifici per coprire quante più istruzioni possibili.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</a:pPr>
            <a:r>
              <a:rPr i="1" lang="it-IT"/>
              <a:t>JUnit 5 </a:t>
            </a:r>
            <a:r>
              <a:rPr lang="it-IT"/>
              <a:t>è stato lo strumento utilizzato in questa attività.</a:t>
            </a:r>
            <a:endParaRPr i="1"/>
          </a:p>
        </p:txBody>
      </p:sp>
      <p:sp>
        <p:nvSpPr>
          <p:cNvPr id="5148" name="Google Shape;5148;p57"/>
          <p:cNvSpPr txBox="1"/>
          <p:nvPr>
            <p:ph type="title"/>
          </p:nvPr>
        </p:nvSpPr>
        <p:spPr>
          <a:xfrm>
            <a:off x="602950" y="344150"/>
            <a:ext cx="424337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TESTING D’UNITA’ (1)</a:t>
            </a:r>
            <a:endParaRPr/>
          </a:p>
        </p:txBody>
      </p:sp>
      <p:pic>
        <p:nvPicPr>
          <p:cNvPr id="5149" name="Google Shape;514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0949" y="1483264"/>
            <a:ext cx="3503014" cy="301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0" name="Google Shape;5150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6538" y="3193961"/>
            <a:ext cx="1203569" cy="108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1" name="Google Shape;5151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5" name="Shape 5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screenshot&#10;&#10;Descrizione generata automaticamente" id="5156" name="Google Shape;515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480" y="1226308"/>
            <a:ext cx="3746599" cy="26908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screenshot&#10;&#10;Descrizione generata automaticamente" id="5157" name="Google Shape;5157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4856" y="1226308"/>
            <a:ext cx="3458664" cy="2690884"/>
          </a:xfrm>
          <a:prstGeom prst="rect">
            <a:avLst/>
          </a:prstGeom>
          <a:noFill/>
          <a:ln>
            <a:noFill/>
          </a:ln>
        </p:spPr>
      </p:pic>
      <p:sp>
        <p:nvSpPr>
          <p:cNvPr id="5158" name="Google Shape;5158;p58"/>
          <p:cNvSpPr txBox="1"/>
          <p:nvPr>
            <p:ph idx="1" type="body"/>
          </p:nvPr>
        </p:nvSpPr>
        <p:spPr>
          <a:xfrm>
            <a:off x="775559" y="4121909"/>
            <a:ext cx="7543040" cy="10082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i="1" lang="it-IT"/>
              <a:t>Come è possibile vedere sono state testate anche delle </a:t>
            </a:r>
            <a:endParaRPr/>
          </a:p>
          <a:p>
            <a:pPr indent="0" lvl="0" marL="127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i="1" lang="it-IT"/>
              <a:t>classi DAO, che si occupano della gestione dei dati persistenti.</a:t>
            </a:r>
            <a:endParaRPr/>
          </a:p>
        </p:txBody>
      </p:sp>
      <p:sp>
        <p:nvSpPr>
          <p:cNvPr id="5159" name="Google Shape;5159;p58"/>
          <p:cNvSpPr txBox="1"/>
          <p:nvPr>
            <p:ph type="title"/>
          </p:nvPr>
        </p:nvSpPr>
        <p:spPr>
          <a:xfrm>
            <a:off x="602950" y="344150"/>
            <a:ext cx="424337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TESTING D’UNITA’ (2)</a:t>
            </a:r>
            <a:endParaRPr/>
          </a:p>
        </p:txBody>
      </p:sp>
      <p:pic>
        <p:nvPicPr>
          <p:cNvPr id="5160" name="Google Shape;5160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4" name="Shape 5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5" name="Google Shape;5165;p59"/>
          <p:cNvSpPr txBox="1"/>
          <p:nvPr>
            <p:ph idx="1" type="body"/>
          </p:nvPr>
        </p:nvSpPr>
        <p:spPr>
          <a:xfrm>
            <a:off x="330047" y="1588913"/>
            <a:ext cx="4787863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</a:pPr>
            <a:r>
              <a:rPr lang="it-IT"/>
              <a:t>Avendo scelto un tipo di approccio </a:t>
            </a:r>
            <a:r>
              <a:rPr i="1" lang="it-IT"/>
              <a:t>bottom up</a:t>
            </a:r>
            <a:r>
              <a:rPr lang="it-IT"/>
              <a:t>, dopo aver testato le componenti elementari nel Model queste sono state collegate a quelle presenti al livello superiore, rientranti nel pacchetto Control, per mezzo di driver realizzati appositamente.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</a:pPr>
            <a:r>
              <a:rPr i="1" lang="it-IT"/>
              <a:t>JUnit 5 + Mockito </a:t>
            </a:r>
            <a:r>
              <a:rPr lang="it-IT"/>
              <a:t>sono stati gli strumenti utilizzati in questa attività.</a:t>
            </a:r>
            <a:endParaRPr i="1"/>
          </a:p>
        </p:txBody>
      </p:sp>
      <p:sp>
        <p:nvSpPr>
          <p:cNvPr id="5166" name="Google Shape;5166;p59"/>
          <p:cNvSpPr txBox="1"/>
          <p:nvPr>
            <p:ph type="title"/>
          </p:nvPr>
        </p:nvSpPr>
        <p:spPr>
          <a:xfrm>
            <a:off x="602950" y="344150"/>
            <a:ext cx="7087154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TESTING DI INTEGRAZIONE (1)</a:t>
            </a:r>
            <a:endParaRPr/>
          </a:p>
        </p:txBody>
      </p:sp>
      <p:pic>
        <p:nvPicPr>
          <p:cNvPr id="5167" name="Google Shape;516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0949" y="1483264"/>
            <a:ext cx="3503014" cy="301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8" name="Google Shape;5168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6538" y="3193961"/>
            <a:ext cx="2911836" cy="1986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9" name="Google Shape;5169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"/>
          <p:cNvSpPr/>
          <p:nvPr/>
        </p:nvSpPr>
        <p:spPr>
          <a:xfrm rot="-5400000">
            <a:off x="4507901" y="75232"/>
            <a:ext cx="3102900" cy="58836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6"/>
          <p:cNvSpPr txBox="1"/>
          <p:nvPr>
            <p:ph idx="8" type="title"/>
          </p:nvPr>
        </p:nvSpPr>
        <p:spPr>
          <a:xfrm>
            <a:off x="1941461" y="235159"/>
            <a:ext cx="4388147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>
                <a:solidFill>
                  <a:srgbClr val="90C4FE"/>
                </a:solidFill>
              </a:rPr>
              <a:t>AMBITO DEL SISTEMA</a:t>
            </a:r>
            <a:endParaRPr>
              <a:solidFill>
                <a:srgbClr val="90C4FE"/>
              </a:solidFill>
            </a:endParaRPr>
          </a:p>
        </p:txBody>
      </p:sp>
      <p:sp>
        <p:nvSpPr>
          <p:cNvPr id="571" name="Google Shape;571;p6"/>
          <p:cNvSpPr txBox="1"/>
          <p:nvPr>
            <p:ph idx="3" type="subTitle"/>
          </p:nvPr>
        </p:nvSpPr>
        <p:spPr>
          <a:xfrm flipH="1">
            <a:off x="3282711" y="1465582"/>
            <a:ext cx="5688677" cy="35140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 sz="2000"/>
              <a:t>La piattaforma gestisce l’</a:t>
            </a:r>
            <a:r>
              <a:rPr lang="it-IT" sz="2000" u="sng"/>
              <a:t>iter burocratico </a:t>
            </a:r>
            <a:r>
              <a:rPr lang="it-IT" sz="2000"/>
              <a:t>necessario per lo svolgimento di tirocini formativi interni ed esterni.</a:t>
            </a:r>
            <a:endParaRPr/>
          </a:p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 sz="2000"/>
              <a:t>E’ possibile riconoscere fino ad un massimo prefissato di CFU, secondo il </a:t>
            </a:r>
            <a:r>
              <a:rPr b="1" lang="it-IT" sz="2000"/>
              <a:t>regolamento in vigore</a:t>
            </a:r>
            <a:r>
              <a:rPr lang="it-IT" sz="2000"/>
              <a:t>.</a:t>
            </a:r>
            <a:endParaRPr sz="2000"/>
          </a:p>
        </p:txBody>
      </p:sp>
      <p:pic>
        <p:nvPicPr>
          <p:cNvPr id="572" name="Google Shape;57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3" name="Google Shape;573;p6"/>
          <p:cNvGrpSpPr/>
          <p:nvPr/>
        </p:nvGrpSpPr>
        <p:grpSpPr>
          <a:xfrm>
            <a:off x="8678807" y="4303059"/>
            <a:ext cx="244877" cy="195859"/>
            <a:chOff x="1416733" y="1512190"/>
            <a:chExt cx="332964" cy="370159"/>
          </a:xfrm>
        </p:grpSpPr>
        <p:sp>
          <p:nvSpPr>
            <p:cNvPr id="574" name="Google Shape;574;p6"/>
            <p:cNvSpPr/>
            <p:nvPr/>
          </p:nvSpPr>
          <p:spPr>
            <a:xfrm>
              <a:off x="1416733" y="1637596"/>
              <a:ext cx="106913" cy="144134"/>
            </a:xfrm>
            <a:custGeom>
              <a:rect b="b" l="l" r="r" t="t"/>
              <a:pathLst>
                <a:path extrusionOk="0" h="5495" w="4076">
                  <a:moveTo>
                    <a:pt x="4075" y="0"/>
                  </a:moveTo>
                  <a:cubicBezTo>
                    <a:pt x="4075" y="0"/>
                    <a:pt x="1010" y="1092"/>
                    <a:pt x="34" y="5215"/>
                  </a:cubicBezTo>
                  <a:cubicBezTo>
                    <a:pt x="0" y="5343"/>
                    <a:pt x="95" y="5472"/>
                    <a:pt x="231" y="5486"/>
                  </a:cubicBezTo>
                  <a:cubicBezTo>
                    <a:pt x="310" y="5491"/>
                    <a:pt x="405" y="5494"/>
                    <a:pt x="510" y="5494"/>
                  </a:cubicBezTo>
                  <a:cubicBezTo>
                    <a:pt x="993" y="5494"/>
                    <a:pt x="1706" y="5416"/>
                    <a:pt x="2251" y="5004"/>
                  </a:cubicBezTo>
                  <a:lnTo>
                    <a:pt x="4075" y="0"/>
                  </a:lnTo>
                  <a:close/>
                </a:path>
              </a:pathLst>
            </a:custGeom>
            <a:solidFill>
              <a:srgbClr val="2D8F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1642967" y="1637596"/>
              <a:ext cx="106730" cy="144134"/>
            </a:xfrm>
            <a:custGeom>
              <a:rect b="b" l="l" r="r" t="t"/>
              <a:pathLst>
                <a:path extrusionOk="0" h="5495" w="4069">
                  <a:moveTo>
                    <a:pt x="0" y="0"/>
                  </a:moveTo>
                  <a:lnTo>
                    <a:pt x="1817" y="5004"/>
                  </a:lnTo>
                  <a:cubicBezTo>
                    <a:pt x="2362" y="5416"/>
                    <a:pt x="3080" y="5494"/>
                    <a:pt x="3561" y="5494"/>
                  </a:cubicBezTo>
                  <a:cubicBezTo>
                    <a:pt x="3666" y="5494"/>
                    <a:pt x="3760" y="5491"/>
                    <a:pt x="3838" y="5486"/>
                  </a:cubicBezTo>
                  <a:cubicBezTo>
                    <a:pt x="3973" y="5472"/>
                    <a:pt x="4068" y="5343"/>
                    <a:pt x="4034" y="5215"/>
                  </a:cubicBezTo>
                  <a:cubicBezTo>
                    <a:pt x="3058" y="109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D8F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1463685" y="1643472"/>
              <a:ext cx="238877" cy="238877"/>
            </a:xfrm>
            <a:custGeom>
              <a:rect b="b" l="l" r="r" t="t"/>
              <a:pathLst>
                <a:path extrusionOk="0" h="9107" w="9107">
                  <a:moveTo>
                    <a:pt x="1892" y="0"/>
                  </a:moveTo>
                  <a:cubicBezTo>
                    <a:pt x="746" y="1261"/>
                    <a:pt x="7" y="3221"/>
                    <a:pt x="7" y="5004"/>
                  </a:cubicBezTo>
                  <a:cubicBezTo>
                    <a:pt x="0" y="6272"/>
                    <a:pt x="529" y="7479"/>
                    <a:pt x="1458" y="8340"/>
                  </a:cubicBezTo>
                  <a:lnTo>
                    <a:pt x="3641" y="9106"/>
                  </a:lnTo>
                  <a:lnTo>
                    <a:pt x="5465" y="9106"/>
                  </a:lnTo>
                  <a:lnTo>
                    <a:pt x="7662" y="8333"/>
                  </a:lnTo>
                  <a:cubicBezTo>
                    <a:pt x="8578" y="7472"/>
                    <a:pt x="9100" y="6272"/>
                    <a:pt x="9100" y="5011"/>
                  </a:cubicBezTo>
                  <a:cubicBezTo>
                    <a:pt x="9107" y="3228"/>
                    <a:pt x="8367" y="1282"/>
                    <a:pt x="7235" y="14"/>
                  </a:cubicBezTo>
                  <a:lnTo>
                    <a:pt x="1892" y="0"/>
                  </a:lnTo>
                  <a:close/>
                </a:path>
              </a:pathLst>
            </a:custGeom>
            <a:solidFill>
              <a:srgbClr val="2D8F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1506178" y="1643472"/>
              <a:ext cx="154049" cy="47765"/>
            </a:xfrm>
            <a:custGeom>
              <a:rect b="b" l="l" r="r" t="t"/>
              <a:pathLst>
                <a:path extrusionOk="0" h="1821" w="5873">
                  <a:moveTo>
                    <a:pt x="272" y="0"/>
                  </a:moveTo>
                  <a:cubicBezTo>
                    <a:pt x="184" y="102"/>
                    <a:pt x="89" y="210"/>
                    <a:pt x="1" y="326"/>
                  </a:cubicBezTo>
                  <a:cubicBezTo>
                    <a:pt x="726" y="1322"/>
                    <a:pt x="1831" y="1821"/>
                    <a:pt x="2937" y="1821"/>
                  </a:cubicBezTo>
                  <a:cubicBezTo>
                    <a:pt x="4042" y="1821"/>
                    <a:pt x="5147" y="1322"/>
                    <a:pt x="5873" y="326"/>
                  </a:cubicBezTo>
                  <a:cubicBezTo>
                    <a:pt x="5791" y="217"/>
                    <a:pt x="5703" y="115"/>
                    <a:pt x="5615" y="14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1499594" y="1643472"/>
              <a:ext cx="167216" cy="196909"/>
            </a:xfrm>
            <a:custGeom>
              <a:rect b="b" l="l" r="r" t="t"/>
              <a:pathLst>
                <a:path extrusionOk="0" h="7507" w="6375">
                  <a:moveTo>
                    <a:pt x="1140" y="0"/>
                  </a:moveTo>
                  <a:cubicBezTo>
                    <a:pt x="543" y="1004"/>
                    <a:pt x="1" y="2828"/>
                    <a:pt x="1" y="4096"/>
                  </a:cubicBezTo>
                  <a:cubicBezTo>
                    <a:pt x="1" y="5981"/>
                    <a:pt x="1425" y="7506"/>
                    <a:pt x="3188" y="7506"/>
                  </a:cubicBezTo>
                  <a:cubicBezTo>
                    <a:pt x="4944" y="7506"/>
                    <a:pt x="6375" y="5981"/>
                    <a:pt x="6375" y="4096"/>
                  </a:cubicBezTo>
                  <a:cubicBezTo>
                    <a:pt x="6375" y="2828"/>
                    <a:pt x="5825" y="1004"/>
                    <a:pt x="5235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6"/>
            <p:cNvSpPr/>
            <p:nvPr/>
          </p:nvSpPr>
          <p:spPr>
            <a:xfrm>
              <a:off x="1518637" y="1643472"/>
              <a:ext cx="129157" cy="47765"/>
            </a:xfrm>
            <a:custGeom>
              <a:rect b="b" l="l" r="r" t="t"/>
              <a:pathLst>
                <a:path extrusionOk="0" h="1821" w="4924">
                  <a:moveTo>
                    <a:pt x="414" y="0"/>
                  </a:moveTo>
                  <a:cubicBezTo>
                    <a:pt x="258" y="278"/>
                    <a:pt x="116" y="563"/>
                    <a:pt x="0" y="854"/>
                  </a:cubicBezTo>
                  <a:cubicBezTo>
                    <a:pt x="695" y="1499"/>
                    <a:pt x="1579" y="1821"/>
                    <a:pt x="2462" y="1821"/>
                  </a:cubicBezTo>
                  <a:cubicBezTo>
                    <a:pt x="3345" y="1821"/>
                    <a:pt x="4228" y="1499"/>
                    <a:pt x="4923" y="854"/>
                  </a:cubicBezTo>
                  <a:cubicBezTo>
                    <a:pt x="4808" y="563"/>
                    <a:pt x="4665" y="278"/>
                    <a:pt x="4509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6"/>
            <p:cNvSpPr/>
            <p:nvPr/>
          </p:nvSpPr>
          <p:spPr>
            <a:xfrm>
              <a:off x="1493745" y="1858295"/>
              <a:ext cx="71687" cy="23869"/>
            </a:xfrm>
            <a:custGeom>
              <a:rect b="b" l="l" r="r" t="t"/>
              <a:pathLst>
                <a:path extrusionOk="0" h="910" w="2733">
                  <a:moveTo>
                    <a:pt x="909" y="1"/>
                  </a:moveTo>
                  <a:cubicBezTo>
                    <a:pt x="407" y="1"/>
                    <a:pt x="0" y="408"/>
                    <a:pt x="0" y="910"/>
                  </a:cubicBezTo>
                  <a:lnTo>
                    <a:pt x="2733" y="910"/>
                  </a:lnTo>
                  <a:cubicBezTo>
                    <a:pt x="2733" y="408"/>
                    <a:pt x="2319" y="1"/>
                    <a:pt x="1817" y="1"/>
                  </a:cubicBezTo>
                  <a:close/>
                </a:path>
              </a:pathLst>
            </a:custGeom>
            <a:solidFill>
              <a:srgbClr val="D8E0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1493745" y="1858295"/>
              <a:ext cx="47686" cy="23869"/>
            </a:xfrm>
            <a:custGeom>
              <a:rect b="b" l="l" r="r" t="t"/>
              <a:pathLst>
                <a:path extrusionOk="0" h="910" w="1818">
                  <a:moveTo>
                    <a:pt x="909" y="1"/>
                  </a:moveTo>
                  <a:cubicBezTo>
                    <a:pt x="407" y="1"/>
                    <a:pt x="0" y="408"/>
                    <a:pt x="0" y="910"/>
                  </a:cubicBezTo>
                  <a:lnTo>
                    <a:pt x="909" y="910"/>
                  </a:lnTo>
                  <a:cubicBezTo>
                    <a:pt x="909" y="408"/>
                    <a:pt x="1315" y="1"/>
                    <a:pt x="1817" y="1"/>
                  </a:cubicBezTo>
                  <a:close/>
                </a:path>
              </a:pathLst>
            </a:custGeom>
            <a:solidFill>
              <a:srgbClr val="699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6"/>
            <p:cNvSpPr/>
            <p:nvPr/>
          </p:nvSpPr>
          <p:spPr>
            <a:xfrm>
              <a:off x="1601156" y="1858295"/>
              <a:ext cx="71713" cy="23869"/>
            </a:xfrm>
            <a:custGeom>
              <a:rect b="b" l="l" r="r" t="t"/>
              <a:pathLst>
                <a:path extrusionOk="0" h="910" w="2734">
                  <a:moveTo>
                    <a:pt x="909" y="1"/>
                  </a:moveTo>
                  <a:cubicBezTo>
                    <a:pt x="407" y="1"/>
                    <a:pt x="1" y="408"/>
                    <a:pt x="1" y="910"/>
                  </a:cubicBezTo>
                  <a:lnTo>
                    <a:pt x="2733" y="910"/>
                  </a:lnTo>
                  <a:cubicBezTo>
                    <a:pt x="2733" y="408"/>
                    <a:pt x="2326" y="1"/>
                    <a:pt x="1825" y="1"/>
                  </a:cubicBezTo>
                  <a:close/>
                </a:path>
              </a:pathLst>
            </a:custGeom>
            <a:solidFill>
              <a:srgbClr val="D8E0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1601156" y="1858295"/>
              <a:ext cx="47870" cy="23869"/>
            </a:xfrm>
            <a:custGeom>
              <a:rect b="b" l="l" r="r" t="t"/>
              <a:pathLst>
                <a:path extrusionOk="0" h="910" w="1825">
                  <a:moveTo>
                    <a:pt x="909" y="1"/>
                  </a:moveTo>
                  <a:cubicBezTo>
                    <a:pt x="407" y="1"/>
                    <a:pt x="1" y="408"/>
                    <a:pt x="1" y="910"/>
                  </a:cubicBezTo>
                  <a:lnTo>
                    <a:pt x="909" y="910"/>
                  </a:lnTo>
                  <a:cubicBezTo>
                    <a:pt x="909" y="408"/>
                    <a:pt x="1316" y="1"/>
                    <a:pt x="1825" y="1"/>
                  </a:cubicBezTo>
                  <a:close/>
                </a:path>
              </a:pathLst>
            </a:custGeom>
            <a:solidFill>
              <a:srgbClr val="699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1499594" y="1512217"/>
              <a:ext cx="167216" cy="167190"/>
            </a:xfrm>
            <a:custGeom>
              <a:rect b="b" l="l" r="r" t="t"/>
              <a:pathLst>
                <a:path extrusionOk="0" h="6374" w="6375">
                  <a:moveTo>
                    <a:pt x="3188" y="0"/>
                  </a:moveTo>
                  <a:cubicBezTo>
                    <a:pt x="1432" y="0"/>
                    <a:pt x="1" y="1424"/>
                    <a:pt x="1" y="3187"/>
                  </a:cubicBezTo>
                  <a:cubicBezTo>
                    <a:pt x="1" y="4943"/>
                    <a:pt x="1432" y="6374"/>
                    <a:pt x="3188" y="6374"/>
                  </a:cubicBezTo>
                  <a:cubicBezTo>
                    <a:pt x="4944" y="6374"/>
                    <a:pt x="6375" y="4943"/>
                    <a:pt x="6375" y="3187"/>
                  </a:cubicBezTo>
                  <a:cubicBezTo>
                    <a:pt x="6375" y="1424"/>
                    <a:pt x="4944" y="0"/>
                    <a:pt x="3188" y="0"/>
                  </a:cubicBezTo>
                  <a:close/>
                </a:path>
              </a:pathLst>
            </a:custGeom>
            <a:solidFill>
              <a:srgbClr val="E7ED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1566480" y="1620415"/>
              <a:ext cx="33286" cy="32263"/>
            </a:xfrm>
            <a:custGeom>
              <a:rect b="b" l="l" r="r" t="t"/>
              <a:pathLst>
                <a:path extrusionOk="0" h="1230" w="1269">
                  <a:moveTo>
                    <a:pt x="638" y="1"/>
                  </a:moveTo>
                  <a:cubicBezTo>
                    <a:pt x="607" y="1"/>
                    <a:pt x="577" y="11"/>
                    <a:pt x="550" y="31"/>
                  </a:cubicBezTo>
                  <a:lnTo>
                    <a:pt x="95" y="330"/>
                  </a:lnTo>
                  <a:cubicBezTo>
                    <a:pt x="14" y="384"/>
                    <a:pt x="0" y="486"/>
                    <a:pt x="55" y="560"/>
                  </a:cubicBezTo>
                  <a:lnTo>
                    <a:pt x="509" y="1164"/>
                  </a:lnTo>
                  <a:cubicBezTo>
                    <a:pt x="539" y="1208"/>
                    <a:pt x="587" y="1230"/>
                    <a:pt x="634" y="1230"/>
                  </a:cubicBezTo>
                  <a:cubicBezTo>
                    <a:pt x="682" y="1230"/>
                    <a:pt x="729" y="1208"/>
                    <a:pt x="760" y="1164"/>
                  </a:cubicBezTo>
                  <a:lnTo>
                    <a:pt x="1214" y="560"/>
                  </a:lnTo>
                  <a:cubicBezTo>
                    <a:pt x="1268" y="486"/>
                    <a:pt x="1255" y="384"/>
                    <a:pt x="1180" y="330"/>
                  </a:cubicBezTo>
                  <a:lnTo>
                    <a:pt x="726" y="31"/>
                  </a:lnTo>
                  <a:cubicBezTo>
                    <a:pt x="699" y="11"/>
                    <a:pt x="668" y="1"/>
                    <a:pt x="638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1499253" y="1512190"/>
              <a:ext cx="98913" cy="167190"/>
            </a:xfrm>
            <a:custGeom>
              <a:rect b="b" l="l" r="r" t="t"/>
              <a:pathLst>
                <a:path extrusionOk="0" h="6374" w="3771">
                  <a:moveTo>
                    <a:pt x="3179" y="0"/>
                  </a:moveTo>
                  <a:cubicBezTo>
                    <a:pt x="1461" y="0"/>
                    <a:pt x="0" y="1397"/>
                    <a:pt x="0" y="3188"/>
                  </a:cubicBezTo>
                  <a:cubicBezTo>
                    <a:pt x="0" y="4981"/>
                    <a:pt x="1465" y="6374"/>
                    <a:pt x="3186" y="6374"/>
                  </a:cubicBezTo>
                  <a:cubicBezTo>
                    <a:pt x="3378" y="6374"/>
                    <a:pt x="3574" y="6357"/>
                    <a:pt x="3770" y="6320"/>
                  </a:cubicBezTo>
                  <a:cubicBezTo>
                    <a:pt x="2258" y="6042"/>
                    <a:pt x="1153" y="4727"/>
                    <a:pt x="1153" y="3188"/>
                  </a:cubicBezTo>
                  <a:cubicBezTo>
                    <a:pt x="1153" y="1649"/>
                    <a:pt x="2258" y="326"/>
                    <a:pt x="3770" y="55"/>
                  </a:cubicBezTo>
                  <a:cubicBezTo>
                    <a:pt x="3571" y="18"/>
                    <a:pt x="3373" y="0"/>
                    <a:pt x="3179" y="0"/>
                  </a:cubicBezTo>
                  <a:close/>
                </a:path>
              </a:pathLst>
            </a:custGeom>
            <a:solidFill>
              <a:srgbClr val="D1DC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1499594" y="1512217"/>
              <a:ext cx="167216" cy="86638"/>
            </a:xfrm>
            <a:custGeom>
              <a:rect b="b" l="l" r="r" t="t"/>
              <a:pathLst>
                <a:path extrusionOk="0" h="3303" w="6375">
                  <a:moveTo>
                    <a:pt x="3188" y="0"/>
                  </a:moveTo>
                  <a:cubicBezTo>
                    <a:pt x="1432" y="0"/>
                    <a:pt x="1" y="1424"/>
                    <a:pt x="1" y="3187"/>
                  </a:cubicBezTo>
                  <a:cubicBezTo>
                    <a:pt x="1" y="3221"/>
                    <a:pt x="8" y="3261"/>
                    <a:pt x="8" y="3302"/>
                  </a:cubicBezTo>
                  <a:cubicBezTo>
                    <a:pt x="72" y="2331"/>
                    <a:pt x="878" y="1704"/>
                    <a:pt x="1717" y="1704"/>
                  </a:cubicBezTo>
                  <a:cubicBezTo>
                    <a:pt x="2109" y="1704"/>
                    <a:pt x="2507" y="1841"/>
                    <a:pt x="2842" y="2143"/>
                  </a:cubicBezTo>
                  <a:cubicBezTo>
                    <a:pt x="2940" y="2231"/>
                    <a:pt x="3064" y="2275"/>
                    <a:pt x="3188" y="2275"/>
                  </a:cubicBezTo>
                  <a:cubicBezTo>
                    <a:pt x="3311" y="2275"/>
                    <a:pt x="3435" y="2231"/>
                    <a:pt x="3534" y="2143"/>
                  </a:cubicBezTo>
                  <a:cubicBezTo>
                    <a:pt x="3868" y="1838"/>
                    <a:pt x="4268" y="1701"/>
                    <a:pt x="4662" y="1701"/>
                  </a:cubicBezTo>
                  <a:cubicBezTo>
                    <a:pt x="5504" y="1701"/>
                    <a:pt x="6315" y="2331"/>
                    <a:pt x="6375" y="3302"/>
                  </a:cubicBezTo>
                  <a:cubicBezTo>
                    <a:pt x="6375" y="3261"/>
                    <a:pt x="6375" y="3221"/>
                    <a:pt x="6375" y="3187"/>
                  </a:cubicBezTo>
                  <a:cubicBezTo>
                    <a:pt x="6375" y="1424"/>
                    <a:pt x="4951" y="0"/>
                    <a:pt x="3188" y="0"/>
                  </a:cubicBezTo>
                  <a:close/>
                </a:path>
              </a:pathLst>
            </a:custGeom>
            <a:solidFill>
              <a:srgbClr val="699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1499594" y="1512217"/>
              <a:ext cx="98572" cy="86638"/>
            </a:xfrm>
            <a:custGeom>
              <a:rect b="b" l="l" r="r" t="t"/>
              <a:pathLst>
                <a:path extrusionOk="0" h="3303" w="3758">
                  <a:moveTo>
                    <a:pt x="3188" y="0"/>
                  </a:moveTo>
                  <a:cubicBezTo>
                    <a:pt x="1432" y="0"/>
                    <a:pt x="1" y="1424"/>
                    <a:pt x="1" y="3187"/>
                  </a:cubicBezTo>
                  <a:cubicBezTo>
                    <a:pt x="1" y="3221"/>
                    <a:pt x="8" y="3261"/>
                    <a:pt x="8" y="3302"/>
                  </a:cubicBezTo>
                  <a:cubicBezTo>
                    <a:pt x="62" y="2482"/>
                    <a:pt x="686" y="1824"/>
                    <a:pt x="1499" y="1722"/>
                  </a:cubicBezTo>
                  <a:cubicBezTo>
                    <a:pt x="1954" y="848"/>
                    <a:pt x="2788" y="231"/>
                    <a:pt x="3757" y="54"/>
                  </a:cubicBezTo>
                  <a:cubicBezTo>
                    <a:pt x="3567" y="20"/>
                    <a:pt x="3378" y="0"/>
                    <a:pt x="3188" y="0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1535529" y="1583877"/>
              <a:ext cx="23869" cy="29745"/>
            </a:xfrm>
            <a:custGeom>
              <a:rect b="b" l="l" r="r" t="t"/>
              <a:pathLst>
                <a:path extrusionOk="0" h="1134" w="910">
                  <a:moveTo>
                    <a:pt x="455" y="1"/>
                  </a:moveTo>
                  <a:cubicBezTo>
                    <a:pt x="204" y="1"/>
                    <a:pt x="0" y="204"/>
                    <a:pt x="0" y="455"/>
                  </a:cubicBezTo>
                  <a:lnTo>
                    <a:pt x="0" y="679"/>
                  </a:lnTo>
                  <a:cubicBezTo>
                    <a:pt x="0" y="930"/>
                    <a:pt x="204" y="1133"/>
                    <a:pt x="455" y="1133"/>
                  </a:cubicBezTo>
                  <a:cubicBezTo>
                    <a:pt x="459" y="1133"/>
                    <a:pt x="463" y="1133"/>
                    <a:pt x="467" y="1133"/>
                  </a:cubicBezTo>
                  <a:cubicBezTo>
                    <a:pt x="712" y="1133"/>
                    <a:pt x="909" y="926"/>
                    <a:pt x="909" y="679"/>
                  </a:cubicBezTo>
                  <a:lnTo>
                    <a:pt x="909" y="455"/>
                  </a:lnTo>
                  <a:cubicBezTo>
                    <a:pt x="909" y="204"/>
                    <a:pt x="706" y="1"/>
                    <a:pt x="455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1541404" y="1589753"/>
              <a:ext cx="11935" cy="11935"/>
            </a:xfrm>
            <a:custGeom>
              <a:rect b="b" l="l" r="r" t="t"/>
              <a:pathLst>
                <a:path extrusionOk="0" h="455" w="455">
                  <a:moveTo>
                    <a:pt x="231" y="0"/>
                  </a:moveTo>
                  <a:cubicBezTo>
                    <a:pt x="102" y="0"/>
                    <a:pt x="0" y="102"/>
                    <a:pt x="0" y="231"/>
                  </a:cubicBezTo>
                  <a:cubicBezTo>
                    <a:pt x="0" y="353"/>
                    <a:pt x="102" y="455"/>
                    <a:pt x="231" y="455"/>
                  </a:cubicBezTo>
                  <a:cubicBezTo>
                    <a:pt x="353" y="455"/>
                    <a:pt x="455" y="353"/>
                    <a:pt x="455" y="231"/>
                  </a:cubicBezTo>
                  <a:cubicBezTo>
                    <a:pt x="455" y="102"/>
                    <a:pt x="353" y="0"/>
                    <a:pt x="2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1607032" y="1583877"/>
              <a:ext cx="23843" cy="29719"/>
            </a:xfrm>
            <a:custGeom>
              <a:rect b="b" l="l" r="r" t="t"/>
              <a:pathLst>
                <a:path extrusionOk="0" h="1133" w="909">
                  <a:moveTo>
                    <a:pt x="455" y="1"/>
                  </a:moveTo>
                  <a:cubicBezTo>
                    <a:pt x="204" y="1"/>
                    <a:pt x="0" y="204"/>
                    <a:pt x="0" y="455"/>
                  </a:cubicBezTo>
                  <a:lnTo>
                    <a:pt x="0" y="679"/>
                  </a:lnTo>
                  <a:cubicBezTo>
                    <a:pt x="0" y="930"/>
                    <a:pt x="204" y="1133"/>
                    <a:pt x="455" y="1133"/>
                  </a:cubicBezTo>
                  <a:cubicBezTo>
                    <a:pt x="705" y="1133"/>
                    <a:pt x="909" y="930"/>
                    <a:pt x="909" y="679"/>
                  </a:cubicBezTo>
                  <a:lnTo>
                    <a:pt x="909" y="455"/>
                  </a:lnTo>
                  <a:cubicBezTo>
                    <a:pt x="909" y="204"/>
                    <a:pt x="705" y="1"/>
                    <a:pt x="455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1613065" y="1589753"/>
              <a:ext cx="11961" cy="11935"/>
            </a:xfrm>
            <a:custGeom>
              <a:rect b="b" l="l" r="r" t="t"/>
              <a:pathLst>
                <a:path extrusionOk="0" h="455" w="456">
                  <a:moveTo>
                    <a:pt x="225" y="0"/>
                  </a:moveTo>
                  <a:cubicBezTo>
                    <a:pt x="103" y="0"/>
                    <a:pt x="1" y="102"/>
                    <a:pt x="1" y="231"/>
                  </a:cubicBezTo>
                  <a:cubicBezTo>
                    <a:pt x="1" y="353"/>
                    <a:pt x="103" y="455"/>
                    <a:pt x="225" y="455"/>
                  </a:cubicBezTo>
                  <a:cubicBezTo>
                    <a:pt x="353" y="455"/>
                    <a:pt x="455" y="353"/>
                    <a:pt x="455" y="231"/>
                  </a:cubicBezTo>
                  <a:cubicBezTo>
                    <a:pt x="455" y="102"/>
                    <a:pt x="353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3" name="Google Shape;593;p6"/>
          <p:cNvGrpSpPr/>
          <p:nvPr/>
        </p:nvGrpSpPr>
        <p:grpSpPr>
          <a:xfrm>
            <a:off x="276819" y="1465580"/>
            <a:ext cx="2542076" cy="3102901"/>
            <a:chOff x="1388708" y="4274483"/>
            <a:chExt cx="330211" cy="366666"/>
          </a:xfrm>
        </p:grpSpPr>
        <p:sp>
          <p:nvSpPr>
            <p:cNvPr id="594" name="Google Shape;594;p6"/>
            <p:cNvSpPr/>
            <p:nvPr/>
          </p:nvSpPr>
          <p:spPr>
            <a:xfrm>
              <a:off x="1490965" y="4274483"/>
              <a:ext cx="227954" cy="366665"/>
            </a:xfrm>
            <a:custGeom>
              <a:rect b="b" l="l" r="r" t="t"/>
              <a:pathLst>
                <a:path extrusionOk="0" h="14031" w="8723">
                  <a:moveTo>
                    <a:pt x="289" y="1"/>
                  </a:moveTo>
                  <a:cubicBezTo>
                    <a:pt x="126" y="1"/>
                    <a:pt x="1" y="126"/>
                    <a:pt x="1" y="289"/>
                  </a:cubicBezTo>
                  <a:lnTo>
                    <a:pt x="1" y="14030"/>
                  </a:lnTo>
                  <a:lnTo>
                    <a:pt x="6963" y="14030"/>
                  </a:lnTo>
                  <a:cubicBezTo>
                    <a:pt x="7934" y="14030"/>
                    <a:pt x="8723" y="13242"/>
                    <a:pt x="8723" y="12271"/>
                  </a:cubicBezTo>
                  <a:lnTo>
                    <a:pt x="8723" y="289"/>
                  </a:lnTo>
                  <a:cubicBezTo>
                    <a:pt x="8723" y="126"/>
                    <a:pt x="8598" y="1"/>
                    <a:pt x="8444" y="1"/>
                  </a:cubicBezTo>
                  <a:close/>
                </a:path>
              </a:pathLst>
            </a:custGeom>
            <a:solidFill>
              <a:srgbClr val="F5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1651810" y="4274484"/>
              <a:ext cx="67108" cy="366665"/>
            </a:xfrm>
            <a:custGeom>
              <a:rect b="b" l="l" r="r" t="t"/>
              <a:pathLst>
                <a:path extrusionOk="0" h="14031" w="2568">
                  <a:moveTo>
                    <a:pt x="1481" y="1"/>
                  </a:moveTo>
                  <a:cubicBezTo>
                    <a:pt x="1635" y="1"/>
                    <a:pt x="1760" y="126"/>
                    <a:pt x="1760" y="289"/>
                  </a:cubicBezTo>
                  <a:lnTo>
                    <a:pt x="1760" y="12271"/>
                  </a:lnTo>
                  <a:cubicBezTo>
                    <a:pt x="1760" y="13242"/>
                    <a:pt x="971" y="14030"/>
                    <a:pt x="0" y="14030"/>
                  </a:cubicBezTo>
                  <a:lnTo>
                    <a:pt x="808" y="14030"/>
                  </a:lnTo>
                  <a:cubicBezTo>
                    <a:pt x="1779" y="14030"/>
                    <a:pt x="2568" y="13242"/>
                    <a:pt x="2568" y="12271"/>
                  </a:cubicBezTo>
                  <a:lnTo>
                    <a:pt x="2568" y="289"/>
                  </a:lnTo>
                  <a:cubicBezTo>
                    <a:pt x="2568" y="126"/>
                    <a:pt x="2443" y="1"/>
                    <a:pt x="22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1395973" y="4576288"/>
              <a:ext cx="273947" cy="64861"/>
            </a:xfrm>
            <a:custGeom>
              <a:rect b="b" l="l" r="r" t="t"/>
              <a:pathLst>
                <a:path extrusionOk="0" h="2482" w="10483">
                  <a:moveTo>
                    <a:pt x="280" y="0"/>
                  </a:moveTo>
                  <a:cubicBezTo>
                    <a:pt x="126" y="0"/>
                    <a:pt x="1" y="125"/>
                    <a:pt x="1" y="289"/>
                  </a:cubicBezTo>
                  <a:lnTo>
                    <a:pt x="1" y="722"/>
                  </a:lnTo>
                  <a:cubicBezTo>
                    <a:pt x="1" y="1693"/>
                    <a:pt x="789" y="2481"/>
                    <a:pt x="1761" y="2481"/>
                  </a:cubicBezTo>
                  <a:lnTo>
                    <a:pt x="10482" y="2481"/>
                  </a:lnTo>
                  <a:cubicBezTo>
                    <a:pt x="9511" y="2481"/>
                    <a:pt x="8723" y="1693"/>
                    <a:pt x="8723" y="722"/>
                  </a:cubicBezTo>
                  <a:lnTo>
                    <a:pt x="8723" y="289"/>
                  </a:lnTo>
                  <a:cubicBezTo>
                    <a:pt x="8723" y="125"/>
                    <a:pt x="8598" y="0"/>
                    <a:pt x="8444" y="0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1523395" y="4385547"/>
              <a:ext cx="31437" cy="26916"/>
            </a:xfrm>
            <a:custGeom>
              <a:rect b="b" l="l" r="r" t="t"/>
              <a:pathLst>
                <a:path extrusionOk="0" h="1030" w="1203">
                  <a:moveTo>
                    <a:pt x="683" y="1"/>
                  </a:moveTo>
                  <a:cubicBezTo>
                    <a:pt x="231" y="1"/>
                    <a:pt x="0" y="559"/>
                    <a:pt x="327" y="876"/>
                  </a:cubicBezTo>
                  <a:cubicBezTo>
                    <a:pt x="430" y="982"/>
                    <a:pt x="559" y="1029"/>
                    <a:pt x="685" y="1029"/>
                  </a:cubicBezTo>
                  <a:cubicBezTo>
                    <a:pt x="948" y="1029"/>
                    <a:pt x="1202" y="825"/>
                    <a:pt x="1202" y="520"/>
                  </a:cubicBezTo>
                  <a:cubicBezTo>
                    <a:pt x="1202" y="232"/>
                    <a:pt x="972" y="1"/>
                    <a:pt x="6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1569623" y="4394589"/>
              <a:ext cx="41734" cy="11106"/>
            </a:xfrm>
            <a:custGeom>
              <a:rect b="b" l="l" r="r" t="t"/>
              <a:pathLst>
                <a:path extrusionOk="0" h="425" w="1597">
                  <a:moveTo>
                    <a:pt x="280" y="1"/>
                  </a:moveTo>
                  <a:cubicBezTo>
                    <a:pt x="1" y="1"/>
                    <a:pt x="1" y="424"/>
                    <a:pt x="280" y="424"/>
                  </a:cubicBezTo>
                  <a:lnTo>
                    <a:pt x="1318" y="424"/>
                  </a:lnTo>
                  <a:cubicBezTo>
                    <a:pt x="1597" y="424"/>
                    <a:pt x="1597" y="1"/>
                    <a:pt x="13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1569623" y="4407917"/>
              <a:ext cx="109103" cy="11080"/>
            </a:xfrm>
            <a:custGeom>
              <a:rect b="b" l="l" r="r" t="t"/>
              <a:pathLst>
                <a:path extrusionOk="0" h="424" w="4175">
                  <a:moveTo>
                    <a:pt x="280" y="1"/>
                  </a:moveTo>
                  <a:cubicBezTo>
                    <a:pt x="1" y="1"/>
                    <a:pt x="1" y="424"/>
                    <a:pt x="280" y="424"/>
                  </a:cubicBezTo>
                  <a:lnTo>
                    <a:pt x="3895" y="424"/>
                  </a:lnTo>
                  <a:cubicBezTo>
                    <a:pt x="4174" y="424"/>
                    <a:pt x="4174" y="1"/>
                    <a:pt x="38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1569623" y="4379014"/>
              <a:ext cx="14608" cy="11080"/>
            </a:xfrm>
            <a:custGeom>
              <a:rect b="b" l="l" r="r" t="t"/>
              <a:pathLst>
                <a:path extrusionOk="0" h="424" w="559">
                  <a:moveTo>
                    <a:pt x="280" y="1"/>
                  </a:moveTo>
                  <a:cubicBezTo>
                    <a:pt x="1" y="1"/>
                    <a:pt x="1" y="424"/>
                    <a:pt x="280" y="424"/>
                  </a:cubicBezTo>
                  <a:cubicBezTo>
                    <a:pt x="558" y="424"/>
                    <a:pt x="558" y="1"/>
                    <a:pt x="2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1523395" y="4444110"/>
              <a:ext cx="31437" cy="26786"/>
            </a:xfrm>
            <a:custGeom>
              <a:rect b="b" l="l" r="r" t="t"/>
              <a:pathLst>
                <a:path extrusionOk="0" h="1025" w="1203">
                  <a:moveTo>
                    <a:pt x="683" y="0"/>
                  </a:moveTo>
                  <a:cubicBezTo>
                    <a:pt x="231" y="0"/>
                    <a:pt x="0" y="548"/>
                    <a:pt x="327" y="875"/>
                  </a:cubicBezTo>
                  <a:cubicBezTo>
                    <a:pt x="430" y="978"/>
                    <a:pt x="558" y="1024"/>
                    <a:pt x="684" y="1024"/>
                  </a:cubicBezTo>
                  <a:cubicBezTo>
                    <a:pt x="947" y="1024"/>
                    <a:pt x="1202" y="822"/>
                    <a:pt x="1202" y="510"/>
                  </a:cubicBezTo>
                  <a:cubicBezTo>
                    <a:pt x="1202" y="231"/>
                    <a:pt x="972" y="0"/>
                    <a:pt x="6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1569623" y="4453152"/>
              <a:ext cx="41734" cy="11080"/>
            </a:xfrm>
            <a:custGeom>
              <a:rect b="b" l="l" r="r" t="t"/>
              <a:pathLst>
                <a:path extrusionOk="0" h="424" w="1597">
                  <a:moveTo>
                    <a:pt x="280" y="1"/>
                  </a:moveTo>
                  <a:cubicBezTo>
                    <a:pt x="1" y="1"/>
                    <a:pt x="1" y="424"/>
                    <a:pt x="280" y="424"/>
                  </a:cubicBezTo>
                  <a:lnTo>
                    <a:pt x="1318" y="424"/>
                  </a:lnTo>
                  <a:cubicBezTo>
                    <a:pt x="1597" y="424"/>
                    <a:pt x="1597" y="1"/>
                    <a:pt x="13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1569623" y="4466480"/>
              <a:ext cx="109103" cy="11080"/>
            </a:xfrm>
            <a:custGeom>
              <a:rect b="b" l="l" r="r" t="t"/>
              <a:pathLst>
                <a:path extrusionOk="0" h="424" w="4175">
                  <a:moveTo>
                    <a:pt x="280" y="0"/>
                  </a:moveTo>
                  <a:cubicBezTo>
                    <a:pt x="1" y="0"/>
                    <a:pt x="1" y="423"/>
                    <a:pt x="280" y="423"/>
                  </a:cubicBezTo>
                  <a:lnTo>
                    <a:pt x="3895" y="423"/>
                  </a:lnTo>
                  <a:cubicBezTo>
                    <a:pt x="4174" y="423"/>
                    <a:pt x="4174" y="0"/>
                    <a:pt x="38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1569623" y="4437577"/>
              <a:ext cx="14608" cy="11080"/>
            </a:xfrm>
            <a:custGeom>
              <a:rect b="b" l="l" r="r" t="t"/>
              <a:pathLst>
                <a:path extrusionOk="0" h="424" w="559">
                  <a:moveTo>
                    <a:pt x="280" y="0"/>
                  </a:moveTo>
                  <a:cubicBezTo>
                    <a:pt x="1" y="0"/>
                    <a:pt x="1" y="423"/>
                    <a:pt x="280" y="423"/>
                  </a:cubicBezTo>
                  <a:cubicBezTo>
                    <a:pt x="558" y="423"/>
                    <a:pt x="558" y="0"/>
                    <a:pt x="2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1523395" y="4502647"/>
              <a:ext cx="31437" cy="26655"/>
            </a:xfrm>
            <a:custGeom>
              <a:rect b="b" l="l" r="r" t="t"/>
              <a:pathLst>
                <a:path extrusionOk="0" h="1020" w="1203">
                  <a:moveTo>
                    <a:pt x="683" y="1"/>
                  </a:moveTo>
                  <a:cubicBezTo>
                    <a:pt x="231" y="1"/>
                    <a:pt x="0" y="549"/>
                    <a:pt x="327" y="866"/>
                  </a:cubicBezTo>
                  <a:cubicBezTo>
                    <a:pt x="430" y="973"/>
                    <a:pt x="559" y="1020"/>
                    <a:pt x="685" y="1020"/>
                  </a:cubicBezTo>
                  <a:cubicBezTo>
                    <a:pt x="948" y="1020"/>
                    <a:pt x="1202" y="816"/>
                    <a:pt x="1202" y="511"/>
                  </a:cubicBezTo>
                  <a:cubicBezTo>
                    <a:pt x="1202" y="222"/>
                    <a:pt x="972" y="1"/>
                    <a:pt x="6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1569623" y="4511689"/>
              <a:ext cx="41734" cy="11106"/>
            </a:xfrm>
            <a:custGeom>
              <a:rect b="b" l="l" r="r" t="t"/>
              <a:pathLst>
                <a:path extrusionOk="0" h="425" w="1597">
                  <a:moveTo>
                    <a:pt x="1327" y="1"/>
                  </a:moveTo>
                  <a:cubicBezTo>
                    <a:pt x="1324" y="1"/>
                    <a:pt x="1321" y="1"/>
                    <a:pt x="1318" y="1"/>
                  </a:cubicBezTo>
                  <a:lnTo>
                    <a:pt x="280" y="1"/>
                  </a:lnTo>
                  <a:cubicBezTo>
                    <a:pt x="1" y="1"/>
                    <a:pt x="1" y="424"/>
                    <a:pt x="280" y="424"/>
                  </a:cubicBezTo>
                  <a:lnTo>
                    <a:pt x="1318" y="424"/>
                  </a:lnTo>
                  <a:cubicBezTo>
                    <a:pt x="1594" y="415"/>
                    <a:pt x="1597" y="1"/>
                    <a:pt x="1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1569623" y="4524781"/>
              <a:ext cx="109103" cy="11080"/>
            </a:xfrm>
            <a:custGeom>
              <a:rect b="b" l="l" r="r" t="t"/>
              <a:pathLst>
                <a:path extrusionOk="0" h="424" w="4175">
                  <a:moveTo>
                    <a:pt x="280" y="0"/>
                  </a:moveTo>
                  <a:cubicBezTo>
                    <a:pt x="1" y="0"/>
                    <a:pt x="1" y="423"/>
                    <a:pt x="280" y="423"/>
                  </a:cubicBezTo>
                  <a:lnTo>
                    <a:pt x="3895" y="423"/>
                  </a:lnTo>
                  <a:cubicBezTo>
                    <a:pt x="4174" y="423"/>
                    <a:pt x="4174" y="0"/>
                    <a:pt x="38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1569623" y="4495879"/>
              <a:ext cx="14608" cy="11080"/>
            </a:xfrm>
            <a:custGeom>
              <a:rect b="b" l="l" r="r" t="t"/>
              <a:pathLst>
                <a:path extrusionOk="0" h="424" w="559">
                  <a:moveTo>
                    <a:pt x="280" y="0"/>
                  </a:moveTo>
                  <a:cubicBezTo>
                    <a:pt x="1" y="0"/>
                    <a:pt x="1" y="423"/>
                    <a:pt x="280" y="423"/>
                  </a:cubicBezTo>
                  <a:cubicBezTo>
                    <a:pt x="558" y="423"/>
                    <a:pt x="558" y="0"/>
                    <a:pt x="2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1530425" y="4309423"/>
              <a:ext cx="149295" cy="32169"/>
            </a:xfrm>
            <a:custGeom>
              <a:rect b="b" l="l" r="r" t="t"/>
              <a:pathLst>
                <a:path extrusionOk="0" h="1231" w="5713">
                  <a:moveTo>
                    <a:pt x="279" y="0"/>
                  </a:moveTo>
                  <a:cubicBezTo>
                    <a:pt x="126" y="0"/>
                    <a:pt x="1" y="125"/>
                    <a:pt x="1" y="279"/>
                  </a:cubicBezTo>
                  <a:lnTo>
                    <a:pt x="1" y="943"/>
                  </a:lnTo>
                  <a:cubicBezTo>
                    <a:pt x="1" y="1106"/>
                    <a:pt x="126" y="1231"/>
                    <a:pt x="279" y="1231"/>
                  </a:cubicBezTo>
                  <a:lnTo>
                    <a:pt x="5424" y="1231"/>
                  </a:lnTo>
                  <a:cubicBezTo>
                    <a:pt x="5587" y="1231"/>
                    <a:pt x="5712" y="1106"/>
                    <a:pt x="5712" y="943"/>
                  </a:cubicBezTo>
                  <a:lnTo>
                    <a:pt x="5712" y="279"/>
                  </a:lnTo>
                  <a:cubicBezTo>
                    <a:pt x="5712" y="125"/>
                    <a:pt x="5587" y="0"/>
                    <a:pt x="5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1490965" y="4463448"/>
              <a:ext cx="29634" cy="29451"/>
            </a:xfrm>
            <a:custGeom>
              <a:rect b="b" l="l" r="r" t="t"/>
              <a:pathLst>
                <a:path extrusionOk="0" h="1127" w="1134">
                  <a:moveTo>
                    <a:pt x="732" y="1"/>
                  </a:moveTo>
                  <a:lnTo>
                    <a:pt x="1" y="655"/>
                  </a:lnTo>
                  <a:lnTo>
                    <a:pt x="914" y="1107"/>
                  </a:lnTo>
                  <a:cubicBezTo>
                    <a:pt x="936" y="1121"/>
                    <a:pt x="959" y="1127"/>
                    <a:pt x="981" y="1127"/>
                  </a:cubicBezTo>
                  <a:cubicBezTo>
                    <a:pt x="1064" y="1127"/>
                    <a:pt x="1133" y="1037"/>
                    <a:pt x="1087" y="953"/>
                  </a:cubicBezTo>
                  <a:lnTo>
                    <a:pt x="732" y="1"/>
                  </a:lnTo>
                  <a:close/>
                </a:path>
              </a:pathLst>
            </a:custGeom>
            <a:solidFill>
              <a:srgbClr val="7B8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1388708" y="4350242"/>
              <a:ext cx="122640" cy="130689"/>
            </a:xfrm>
            <a:custGeom>
              <a:rect b="b" l="l" r="r" t="t"/>
              <a:pathLst>
                <a:path extrusionOk="0" h="5001" w="4693">
                  <a:moveTo>
                    <a:pt x="811" y="1"/>
                  </a:moveTo>
                  <a:cubicBezTo>
                    <a:pt x="763" y="1"/>
                    <a:pt x="714" y="18"/>
                    <a:pt x="673" y="54"/>
                  </a:cubicBezTo>
                  <a:lnTo>
                    <a:pt x="87" y="573"/>
                  </a:lnTo>
                  <a:cubicBezTo>
                    <a:pt x="0" y="650"/>
                    <a:pt x="0" y="784"/>
                    <a:pt x="77" y="871"/>
                  </a:cubicBezTo>
                  <a:lnTo>
                    <a:pt x="3722" y="4929"/>
                  </a:lnTo>
                  <a:cubicBezTo>
                    <a:pt x="3763" y="4976"/>
                    <a:pt x="3822" y="5000"/>
                    <a:pt x="3881" y="5000"/>
                  </a:cubicBezTo>
                  <a:cubicBezTo>
                    <a:pt x="3931" y="5000"/>
                    <a:pt x="3980" y="4983"/>
                    <a:pt x="4020" y="4948"/>
                  </a:cubicBezTo>
                  <a:lnTo>
                    <a:pt x="4597" y="4419"/>
                  </a:lnTo>
                  <a:cubicBezTo>
                    <a:pt x="4683" y="4342"/>
                    <a:pt x="4693" y="4217"/>
                    <a:pt x="4616" y="4131"/>
                  </a:cubicBezTo>
                  <a:lnTo>
                    <a:pt x="962" y="63"/>
                  </a:lnTo>
                  <a:cubicBezTo>
                    <a:pt x="921" y="22"/>
                    <a:pt x="866" y="1"/>
                    <a:pt x="811" y="1"/>
                  </a:cubicBezTo>
                  <a:close/>
                </a:path>
              </a:pathLst>
            </a:custGeom>
            <a:solidFill>
              <a:srgbClr val="D3D9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1388708" y="4358422"/>
              <a:ext cx="112605" cy="122509"/>
            </a:xfrm>
            <a:custGeom>
              <a:rect b="b" l="l" r="r" t="t"/>
              <a:pathLst>
                <a:path extrusionOk="0" h="4688" w="4309">
                  <a:moveTo>
                    <a:pt x="385" y="0"/>
                  </a:moveTo>
                  <a:lnTo>
                    <a:pt x="87" y="260"/>
                  </a:lnTo>
                  <a:cubicBezTo>
                    <a:pt x="0" y="337"/>
                    <a:pt x="0" y="471"/>
                    <a:pt x="77" y="558"/>
                  </a:cubicBezTo>
                  <a:lnTo>
                    <a:pt x="3722" y="4616"/>
                  </a:lnTo>
                  <a:cubicBezTo>
                    <a:pt x="3763" y="4663"/>
                    <a:pt x="3822" y="4687"/>
                    <a:pt x="3881" y="4687"/>
                  </a:cubicBezTo>
                  <a:cubicBezTo>
                    <a:pt x="3931" y="4687"/>
                    <a:pt x="3980" y="4670"/>
                    <a:pt x="4020" y="4635"/>
                  </a:cubicBezTo>
                  <a:lnTo>
                    <a:pt x="4308" y="4376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D1DA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1388708" y="4350242"/>
              <a:ext cx="35697" cy="34338"/>
            </a:xfrm>
            <a:custGeom>
              <a:rect b="b" l="l" r="r" t="t"/>
              <a:pathLst>
                <a:path extrusionOk="0" h="1314" w="1366">
                  <a:moveTo>
                    <a:pt x="811" y="1"/>
                  </a:moveTo>
                  <a:cubicBezTo>
                    <a:pt x="763" y="1"/>
                    <a:pt x="714" y="18"/>
                    <a:pt x="673" y="54"/>
                  </a:cubicBezTo>
                  <a:lnTo>
                    <a:pt x="87" y="573"/>
                  </a:lnTo>
                  <a:cubicBezTo>
                    <a:pt x="0" y="650"/>
                    <a:pt x="0" y="784"/>
                    <a:pt x="77" y="871"/>
                  </a:cubicBezTo>
                  <a:lnTo>
                    <a:pt x="471" y="1313"/>
                  </a:lnTo>
                  <a:lnTo>
                    <a:pt x="1366" y="506"/>
                  </a:lnTo>
                  <a:lnTo>
                    <a:pt x="962" y="63"/>
                  </a:lnTo>
                  <a:cubicBezTo>
                    <a:pt x="921" y="22"/>
                    <a:pt x="866" y="1"/>
                    <a:pt x="811" y="1"/>
                  </a:cubicBezTo>
                  <a:close/>
                </a:path>
              </a:pathLst>
            </a:custGeom>
            <a:solidFill>
              <a:srgbClr val="8D9B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comb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3" name="Shape 5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screenshot&#10;&#10;Descrizione generata automaticamente" id="5174" name="Google Shape;517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572" y="1092800"/>
            <a:ext cx="2498866" cy="18987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screenshot&#10;&#10;Descrizione generata automaticamente" id="5175" name="Google Shape;5175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0311" y="1842764"/>
            <a:ext cx="2498866" cy="189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6" name="Google Shape;5176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79177" y="1092800"/>
            <a:ext cx="2498866" cy="20306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screenshot&#10;&#10;Descrizione generata automaticamente" id="5177" name="Google Shape;5177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11438" y="2604840"/>
            <a:ext cx="2498866" cy="19054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screenshot&#10;&#10;Descrizione generata automaticamente" id="5178" name="Google Shape;5178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10304" y="1842764"/>
            <a:ext cx="2498866" cy="1891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screenshot&#10;&#10;Descrizione generata automaticamente" id="5179" name="Google Shape;5179;p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41431" y="2602314"/>
            <a:ext cx="2498866" cy="1882334"/>
          </a:xfrm>
          <a:prstGeom prst="rect">
            <a:avLst/>
          </a:prstGeom>
          <a:noFill/>
          <a:ln>
            <a:noFill/>
          </a:ln>
        </p:spPr>
      </p:pic>
      <p:sp>
        <p:nvSpPr>
          <p:cNvPr id="5180" name="Google Shape;5180;p60"/>
          <p:cNvSpPr txBox="1"/>
          <p:nvPr>
            <p:ph type="title"/>
          </p:nvPr>
        </p:nvSpPr>
        <p:spPr>
          <a:xfrm>
            <a:off x="602950" y="344150"/>
            <a:ext cx="7087154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TESTING DI INTEGRAZIONE (2)</a:t>
            </a:r>
            <a:endParaRPr/>
          </a:p>
        </p:txBody>
      </p:sp>
      <p:pic>
        <p:nvPicPr>
          <p:cNvPr id="5181" name="Google Shape;5181;p6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5" name="Shape 5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6" name="Google Shape;5186;p61"/>
          <p:cNvSpPr txBox="1"/>
          <p:nvPr>
            <p:ph idx="1" type="body"/>
          </p:nvPr>
        </p:nvSpPr>
        <p:spPr>
          <a:xfrm>
            <a:off x="330047" y="1588913"/>
            <a:ext cx="4787863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</a:pPr>
            <a:r>
              <a:rPr lang="it-IT"/>
              <a:t>In questa fase il sistema è stato testato direttamente dalla sua interfaccia grafica, simulando l’interazione da parte dell’utente finale e analizzando infine i risultati.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</a:pPr>
            <a:r>
              <a:rPr i="1" lang="it-IT"/>
              <a:t>Selenium IDE </a:t>
            </a:r>
            <a:r>
              <a:rPr lang="it-IT"/>
              <a:t>è lo strumento utilizzato in questa attività.</a:t>
            </a:r>
            <a:endParaRPr i="1"/>
          </a:p>
        </p:txBody>
      </p:sp>
      <p:sp>
        <p:nvSpPr>
          <p:cNvPr id="5187" name="Google Shape;5187;p61"/>
          <p:cNvSpPr txBox="1"/>
          <p:nvPr>
            <p:ph type="title"/>
          </p:nvPr>
        </p:nvSpPr>
        <p:spPr>
          <a:xfrm>
            <a:off x="602950" y="344150"/>
            <a:ext cx="4853588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TESTING DI SISTEMA (1)</a:t>
            </a:r>
            <a:endParaRPr/>
          </a:p>
        </p:txBody>
      </p:sp>
      <p:pic>
        <p:nvPicPr>
          <p:cNvPr id="5188" name="Google Shape;518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0949" y="1483264"/>
            <a:ext cx="3503014" cy="301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9" name="Google Shape;5189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8053" y="3193961"/>
            <a:ext cx="1203570" cy="108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0" name="Google Shape;5190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4" name="Shape 5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screenshot&#10;&#10;Descrizione generata automaticamente" id="5195" name="Google Shape;519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047" y="1183220"/>
            <a:ext cx="3824690" cy="12589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screenshot&#10;&#10;Descrizione generata automaticamente" id="5196" name="Google Shape;5196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1836" y="2375147"/>
            <a:ext cx="3824690" cy="1175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screenshot&#10;&#10;Descrizione generata automaticamente" id="5197" name="Google Shape;5197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9263" y="1134711"/>
            <a:ext cx="3824690" cy="24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8" name="Google Shape;5198;p62"/>
          <p:cNvSpPr txBox="1"/>
          <p:nvPr>
            <p:ph idx="1" type="body"/>
          </p:nvPr>
        </p:nvSpPr>
        <p:spPr>
          <a:xfrm>
            <a:off x="800480" y="3874741"/>
            <a:ext cx="7543040" cy="10082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i="1" lang="it-IT"/>
              <a:t>In questa fase il sistema è stato visto come una black box: assumendo quindi di non aver accesso al codice, sono stati generati dei test case utilizzando il metodo Category Partition, definiti poi nel Test Case Specification.</a:t>
            </a:r>
            <a:endParaRPr/>
          </a:p>
        </p:txBody>
      </p:sp>
      <p:sp>
        <p:nvSpPr>
          <p:cNvPr id="5199" name="Google Shape;5199;p62"/>
          <p:cNvSpPr txBox="1"/>
          <p:nvPr>
            <p:ph type="title"/>
          </p:nvPr>
        </p:nvSpPr>
        <p:spPr>
          <a:xfrm>
            <a:off x="602950" y="344150"/>
            <a:ext cx="4853588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TESTING DI SISTEMA (2)</a:t>
            </a:r>
            <a:endParaRPr/>
          </a:p>
        </p:txBody>
      </p:sp>
      <p:pic>
        <p:nvPicPr>
          <p:cNvPr id="5200" name="Google Shape;5200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4" name="Shape 5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screenshot&#10;&#10;Descrizione generata automaticamente" id="5205" name="Google Shape;520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6548" y="1741798"/>
            <a:ext cx="2978254" cy="3157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screenshot, montagna, aeroplano&#10;&#10;Descrizione generata automaticamente" id="5206" name="Google Shape;520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198" y="1030778"/>
            <a:ext cx="4960736" cy="31577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7" name="Google Shape;5207;p63"/>
          <p:cNvGrpSpPr/>
          <p:nvPr/>
        </p:nvGrpSpPr>
        <p:grpSpPr>
          <a:xfrm>
            <a:off x="3496320" y="3324746"/>
            <a:ext cx="269435" cy="215445"/>
            <a:chOff x="4553650" y="2149275"/>
            <a:chExt cx="367225" cy="254800"/>
          </a:xfrm>
        </p:grpSpPr>
        <p:sp>
          <p:nvSpPr>
            <p:cNvPr id="5208" name="Google Shape;5208;p63"/>
            <p:cNvSpPr/>
            <p:nvPr/>
          </p:nvSpPr>
          <p:spPr>
            <a:xfrm>
              <a:off x="4553650" y="2149275"/>
              <a:ext cx="367225" cy="254800"/>
            </a:xfrm>
            <a:custGeom>
              <a:rect b="b" l="l" r="r" t="t"/>
              <a:pathLst>
                <a:path extrusionOk="0" h="10192" w="14689">
                  <a:moveTo>
                    <a:pt x="14689" y="1"/>
                  </a:moveTo>
                  <a:lnTo>
                    <a:pt x="5" y="3279"/>
                  </a:lnTo>
                  <a:lnTo>
                    <a:pt x="1" y="4955"/>
                  </a:lnTo>
                  <a:lnTo>
                    <a:pt x="2915" y="5625"/>
                  </a:lnTo>
                  <a:lnTo>
                    <a:pt x="170" y="7221"/>
                  </a:lnTo>
                  <a:lnTo>
                    <a:pt x="165" y="8897"/>
                  </a:lnTo>
                  <a:lnTo>
                    <a:pt x="2271" y="10109"/>
                  </a:lnTo>
                  <a:lnTo>
                    <a:pt x="7078" y="7313"/>
                  </a:lnTo>
                  <a:lnTo>
                    <a:pt x="9071" y="10192"/>
                  </a:lnTo>
                  <a:lnTo>
                    <a:pt x="14684" y="1675"/>
                  </a:lnTo>
                  <a:lnTo>
                    <a:pt x="14689" y="1"/>
                  </a:lnTo>
                  <a:close/>
                </a:path>
              </a:pathLst>
            </a:custGeom>
            <a:solidFill>
              <a:srgbClr val="0E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9" name="Google Shape;5209;p63"/>
            <p:cNvSpPr/>
            <p:nvPr/>
          </p:nvSpPr>
          <p:spPr>
            <a:xfrm>
              <a:off x="4553650" y="2231225"/>
              <a:ext cx="124550" cy="70550"/>
            </a:xfrm>
            <a:custGeom>
              <a:rect b="b" l="l" r="r" t="t"/>
              <a:pathLst>
                <a:path extrusionOk="0" h="2822" w="4982">
                  <a:moveTo>
                    <a:pt x="5" y="1"/>
                  </a:moveTo>
                  <a:lnTo>
                    <a:pt x="1" y="1677"/>
                  </a:lnTo>
                  <a:lnTo>
                    <a:pt x="4976" y="2821"/>
                  </a:lnTo>
                  <a:lnTo>
                    <a:pt x="4981" y="1147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0E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0" name="Google Shape;5210;p63"/>
            <p:cNvSpPr/>
            <p:nvPr/>
          </p:nvSpPr>
          <p:spPr>
            <a:xfrm>
              <a:off x="4610425" y="2290225"/>
              <a:ext cx="120350" cy="111800"/>
            </a:xfrm>
            <a:custGeom>
              <a:rect b="b" l="l" r="r" t="t"/>
              <a:pathLst>
                <a:path extrusionOk="0" h="4472" w="4814">
                  <a:moveTo>
                    <a:pt x="4813" y="1"/>
                  </a:moveTo>
                  <a:lnTo>
                    <a:pt x="0" y="2797"/>
                  </a:lnTo>
                  <a:lnTo>
                    <a:pt x="0" y="4471"/>
                  </a:lnTo>
                  <a:lnTo>
                    <a:pt x="4807" y="1675"/>
                  </a:lnTo>
                  <a:lnTo>
                    <a:pt x="4813" y="1"/>
                  </a:lnTo>
                  <a:close/>
                </a:path>
              </a:pathLst>
            </a:custGeom>
            <a:solidFill>
              <a:srgbClr val="0E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1" name="Google Shape;5211;p63"/>
            <p:cNvSpPr/>
            <p:nvPr/>
          </p:nvSpPr>
          <p:spPr>
            <a:xfrm>
              <a:off x="4557750" y="2329775"/>
              <a:ext cx="52700" cy="72250"/>
            </a:xfrm>
            <a:custGeom>
              <a:rect b="b" l="l" r="r" t="t"/>
              <a:pathLst>
                <a:path extrusionOk="0" h="2890" w="2108">
                  <a:moveTo>
                    <a:pt x="6" y="1"/>
                  </a:moveTo>
                  <a:lnTo>
                    <a:pt x="1" y="1677"/>
                  </a:lnTo>
                  <a:lnTo>
                    <a:pt x="2107" y="2889"/>
                  </a:lnTo>
                  <a:lnTo>
                    <a:pt x="2107" y="1215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0E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2" name="Google Shape;5212;p63"/>
            <p:cNvSpPr/>
            <p:nvPr/>
          </p:nvSpPr>
          <p:spPr>
            <a:xfrm>
              <a:off x="4730600" y="2290225"/>
              <a:ext cx="49950" cy="113850"/>
            </a:xfrm>
            <a:custGeom>
              <a:rect b="b" l="l" r="r" t="t"/>
              <a:pathLst>
                <a:path extrusionOk="0" h="4554" w="1998">
                  <a:moveTo>
                    <a:pt x="6" y="1"/>
                  </a:moveTo>
                  <a:lnTo>
                    <a:pt x="0" y="1675"/>
                  </a:lnTo>
                  <a:lnTo>
                    <a:pt x="1993" y="4554"/>
                  </a:lnTo>
                  <a:lnTo>
                    <a:pt x="1997" y="287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0E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3" name="Google Shape;5213;p63"/>
            <p:cNvSpPr/>
            <p:nvPr/>
          </p:nvSpPr>
          <p:spPr>
            <a:xfrm>
              <a:off x="4780400" y="2149275"/>
              <a:ext cx="140475" cy="254800"/>
            </a:xfrm>
            <a:custGeom>
              <a:rect b="b" l="l" r="r" t="t"/>
              <a:pathLst>
                <a:path extrusionOk="0" h="10192" w="5619">
                  <a:moveTo>
                    <a:pt x="5619" y="1"/>
                  </a:moveTo>
                  <a:lnTo>
                    <a:pt x="5" y="8516"/>
                  </a:lnTo>
                  <a:lnTo>
                    <a:pt x="1" y="10192"/>
                  </a:lnTo>
                  <a:lnTo>
                    <a:pt x="5614" y="1675"/>
                  </a:lnTo>
                  <a:lnTo>
                    <a:pt x="5619" y="1"/>
                  </a:lnTo>
                  <a:close/>
                </a:path>
              </a:pathLst>
            </a:custGeom>
            <a:solidFill>
              <a:srgbClr val="0E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4" name="Google Shape;5214;p63"/>
            <p:cNvSpPr/>
            <p:nvPr/>
          </p:nvSpPr>
          <p:spPr>
            <a:xfrm>
              <a:off x="4553775" y="2149275"/>
              <a:ext cx="367100" cy="212900"/>
            </a:xfrm>
            <a:custGeom>
              <a:rect b="b" l="l" r="r" t="t"/>
              <a:pathLst>
                <a:path extrusionOk="0" h="8516" w="14684">
                  <a:moveTo>
                    <a:pt x="14684" y="1"/>
                  </a:moveTo>
                  <a:lnTo>
                    <a:pt x="0" y="3279"/>
                  </a:lnTo>
                  <a:lnTo>
                    <a:pt x="4976" y="4425"/>
                  </a:lnTo>
                  <a:lnTo>
                    <a:pt x="165" y="7221"/>
                  </a:lnTo>
                  <a:lnTo>
                    <a:pt x="2266" y="8435"/>
                  </a:lnTo>
                  <a:lnTo>
                    <a:pt x="7079" y="5639"/>
                  </a:lnTo>
                  <a:lnTo>
                    <a:pt x="9070" y="8516"/>
                  </a:lnTo>
                  <a:lnTo>
                    <a:pt x="14684" y="1"/>
                  </a:lnTo>
                  <a:close/>
                </a:path>
              </a:pathLst>
            </a:custGeom>
            <a:solidFill>
              <a:srgbClr val="0E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15" name="Google Shape;5215;p63"/>
          <p:cNvSpPr txBox="1"/>
          <p:nvPr/>
        </p:nvSpPr>
        <p:spPr>
          <a:xfrm>
            <a:off x="2040054" y="2527300"/>
            <a:ext cx="146226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studente1@studenti.unisa.it</a:t>
            </a:r>
            <a:endParaRPr/>
          </a:p>
        </p:txBody>
      </p:sp>
      <p:sp>
        <p:nvSpPr>
          <p:cNvPr id="5216" name="Google Shape;5216;p63"/>
          <p:cNvSpPr txBox="1"/>
          <p:nvPr/>
        </p:nvSpPr>
        <p:spPr>
          <a:xfrm>
            <a:off x="2040054" y="2826800"/>
            <a:ext cx="74732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●●●●●●●●●</a:t>
            </a:r>
            <a:endParaRPr/>
          </a:p>
        </p:txBody>
      </p:sp>
      <p:sp>
        <p:nvSpPr>
          <p:cNvPr id="5217" name="Google Shape;5217;p63"/>
          <p:cNvSpPr txBox="1"/>
          <p:nvPr>
            <p:ph type="title"/>
          </p:nvPr>
        </p:nvSpPr>
        <p:spPr>
          <a:xfrm>
            <a:off x="602950" y="344150"/>
            <a:ext cx="4853588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TESTING DI SISTEMA (3)</a:t>
            </a:r>
            <a:endParaRPr/>
          </a:p>
        </p:txBody>
      </p:sp>
      <p:pic>
        <p:nvPicPr>
          <p:cNvPr descr="Immagine che contiene screenshot, segnale, monitor, autobus&#10;&#10;Descrizione generata automaticamente" id="5218" name="Google Shape;5218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198" y="1030779"/>
            <a:ext cx="4960736" cy="3157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9" name="Google Shape;5219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5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5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3" name="Shape 5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4" name="Google Shape;522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6538" y="3466531"/>
            <a:ext cx="1002651" cy="103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5" name="Google Shape;5225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0949" y="1483264"/>
            <a:ext cx="3503014" cy="3014449"/>
          </a:xfrm>
          <a:prstGeom prst="rect">
            <a:avLst/>
          </a:prstGeom>
          <a:noFill/>
          <a:ln>
            <a:noFill/>
          </a:ln>
        </p:spPr>
      </p:pic>
      <p:sp>
        <p:nvSpPr>
          <p:cNvPr id="5226" name="Google Shape;5226;p64"/>
          <p:cNvSpPr txBox="1"/>
          <p:nvPr>
            <p:ph idx="1" type="body"/>
          </p:nvPr>
        </p:nvSpPr>
        <p:spPr>
          <a:xfrm>
            <a:off x="330047" y="1588913"/>
            <a:ext cx="4787863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</a:pPr>
            <a:r>
              <a:rPr lang="it-IT"/>
              <a:t>Avendo integrato un sistema già esistente è stato necessario testarne nuovamente alcune componenti. In particolare sono stati generati ed eseguiti dei test case relativi alla Gestione Autenticazione, in quanto componente condivisa da entrambi i sistemi.</a:t>
            </a:r>
            <a:endParaRPr/>
          </a:p>
        </p:txBody>
      </p:sp>
      <p:sp>
        <p:nvSpPr>
          <p:cNvPr id="5227" name="Google Shape;5227;p64"/>
          <p:cNvSpPr txBox="1"/>
          <p:nvPr>
            <p:ph type="title"/>
          </p:nvPr>
        </p:nvSpPr>
        <p:spPr>
          <a:xfrm>
            <a:off x="602950" y="344150"/>
            <a:ext cx="5212634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TESTING DI REGRESSIONE</a:t>
            </a:r>
            <a:endParaRPr/>
          </a:p>
        </p:txBody>
      </p:sp>
      <p:pic>
        <p:nvPicPr>
          <p:cNvPr id="5228" name="Google Shape;5228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flash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2" name="Shape 5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3" name="Google Shape;5233;p65"/>
          <p:cNvSpPr/>
          <p:nvPr/>
        </p:nvSpPr>
        <p:spPr>
          <a:xfrm>
            <a:off x="-109728" y="1037326"/>
            <a:ext cx="9454896" cy="606756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4" name="Google Shape;5234;p65"/>
          <p:cNvSpPr txBox="1"/>
          <p:nvPr>
            <p:ph type="title"/>
          </p:nvPr>
        </p:nvSpPr>
        <p:spPr>
          <a:xfrm>
            <a:off x="2240280" y="283258"/>
            <a:ext cx="5603214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RIEPILOGO SUL TESTING</a:t>
            </a:r>
            <a:endParaRPr/>
          </a:p>
        </p:txBody>
      </p:sp>
      <p:pic>
        <p:nvPicPr>
          <p:cNvPr descr="Immagine che contiene screenshot&#10;&#10;Descrizione generata automaticamente" id="5235" name="Google Shape;523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814" y="1311130"/>
            <a:ext cx="7967811" cy="3038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6" name="Google Shape;523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0" name="Shape 5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1" name="Google Shape;5241;p66"/>
          <p:cNvSpPr/>
          <p:nvPr/>
        </p:nvSpPr>
        <p:spPr>
          <a:xfrm>
            <a:off x="865500" y="-1158553"/>
            <a:ext cx="7413000" cy="74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2" name="Google Shape;5242;p66"/>
          <p:cNvSpPr txBox="1"/>
          <p:nvPr>
            <p:ph type="title"/>
          </p:nvPr>
        </p:nvSpPr>
        <p:spPr>
          <a:xfrm>
            <a:off x="5770611" y="930541"/>
            <a:ext cx="1925413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5400">
                <a:solidFill>
                  <a:srgbClr val="122571"/>
                </a:solidFill>
              </a:rPr>
              <a:t>DEMO</a:t>
            </a:r>
            <a:endParaRPr/>
          </a:p>
        </p:txBody>
      </p:sp>
      <p:grpSp>
        <p:nvGrpSpPr>
          <p:cNvPr id="5243" name="Google Shape;5243;p66"/>
          <p:cNvGrpSpPr/>
          <p:nvPr/>
        </p:nvGrpSpPr>
        <p:grpSpPr>
          <a:xfrm>
            <a:off x="491030" y="1355041"/>
            <a:ext cx="4288536" cy="3714896"/>
            <a:chOff x="4147875" y="986011"/>
            <a:chExt cx="3842140" cy="3541296"/>
          </a:xfrm>
        </p:grpSpPr>
        <p:sp>
          <p:nvSpPr>
            <p:cNvPr id="5244" name="Google Shape;5244;p66"/>
            <p:cNvSpPr/>
            <p:nvPr/>
          </p:nvSpPr>
          <p:spPr>
            <a:xfrm>
              <a:off x="5124712" y="3465992"/>
              <a:ext cx="1839228" cy="1061315"/>
            </a:xfrm>
            <a:custGeom>
              <a:rect b="b" l="l" r="r" t="t"/>
              <a:pathLst>
                <a:path extrusionOk="0" h="38876" w="67371">
                  <a:moveTo>
                    <a:pt x="33685" y="0"/>
                  </a:moveTo>
                  <a:cubicBezTo>
                    <a:pt x="24752" y="0"/>
                    <a:pt x="16184" y="2048"/>
                    <a:pt x="9866" y="5694"/>
                  </a:cubicBezTo>
                  <a:cubicBezTo>
                    <a:pt x="3549" y="9338"/>
                    <a:pt x="0" y="14282"/>
                    <a:pt x="0" y="19438"/>
                  </a:cubicBezTo>
                  <a:cubicBezTo>
                    <a:pt x="0" y="24593"/>
                    <a:pt x="3549" y="29537"/>
                    <a:pt x="9866" y="33182"/>
                  </a:cubicBezTo>
                  <a:cubicBezTo>
                    <a:pt x="16184" y="36827"/>
                    <a:pt x="24752" y="38875"/>
                    <a:pt x="33685" y="38875"/>
                  </a:cubicBezTo>
                  <a:cubicBezTo>
                    <a:pt x="42619" y="38875"/>
                    <a:pt x="51188" y="36827"/>
                    <a:pt x="57505" y="33182"/>
                  </a:cubicBezTo>
                  <a:cubicBezTo>
                    <a:pt x="63822" y="29537"/>
                    <a:pt x="67370" y="24593"/>
                    <a:pt x="67370" y="19438"/>
                  </a:cubicBezTo>
                  <a:cubicBezTo>
                    <a:pt x="67370" y="14282"/>
                    <a:pt x="63822" y="9338"/>
                    <a:pt x="57505" y="5694"/>
                  </a:cubicBezTo>
                  <a:cubicBezTo>
                    <a:pt x="51188" y="2048"/>
                    <a:pt x="42619" y="0"/>
                    <a:pt x="33685" y="0"/>
                  </a:cubicBezTo>
                  <a:close/>
                </a:path>
              </a:pathLst>
            </a:custGeom>
            <a:solidFill>
              <a:srgbClr val="90C4FE">
                <a:alpha val="3882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5" name="Google Shape;5245;p66"/>
            <p:cNvSpPr/>
            <p:nvPr/>
          </p:nvSpPr>
          <p:spPr>
            <a:xfrm>
              <a:off x="5591742" y="3553821"/>
              <a:ext cx="954407" cy="419279"/>
            </a:xfrm>
            <a:custGeom>
              <a:rect b="b" l="l" r="r" t="t"/>
              <a:pathLst>
                <a:path extrusionOk="0" h="9884" w="20326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6" name="Google Shape;5246;p66"/>
            <p:cNvSpPr/>
            <p:nvPr/>
          </p:nvSpPr>
          <p:spPr>
            <a:xfrm>
              <a:off x="5619445" y="3553821"/>
              <a:ext cx="849745" cy="335160"/>
            </a:xfrm>
            <a:custGeom>
              <a:rect b="b" l="l" r="r" t="t"/>
              <a:pathLst>
                <a:path extrusionOk="0" h="7901" w="18097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rgbClr val="1C2D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7" name="Google Shape;5247;p66"/>
            <p:cNvSpPr/>
            <p:nvPr/>
          </p:nvSpPr>
          <p:spPr>
            <a:xfrm>
              <a:off x="5520135" y="3939716"/>
              <a:ext cx="1097573" cy="65369"/>
            </a:xfrm>
            <a:custGeom>
              <a:rect b="b" l="l" r="r" t="t"/>
              <a:pathLst>
                <a:path extrusionOk="0" h="1541" w="23375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8" name="Google Shape;5248;p66"/>
            <p:cNvSpPr/>
            <p:nvPr/>
          </p:nvSpPr>
          <p:spPr>
            <a:xfrm>
              <a:off x="4147875" y="1157727"/>
              <a:ext cx="3842140" cy="2479534"/>
            </a:xfrm>
            <a:custGeom>
              <a:rect b="b" l="l" r="r" t="t"/>
              <a:pathLst>
                <a:path extrusionOk="0" h="58452" w="81826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B2C3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9" name="Google Shape;5249;p66"/>
            <p:cNvSpPr/>
            <p:nvPr/>
          </p:nvSpPr>
          <p:spPr>
            <a:xfrm>
              <a:off x="4147875" y="986011"/>
              <a:ext cx="3842140" cy="2359231"/>
            </a:xfrm>
            <a:custGeom>
              <a:rect b="b" l="l" r="r" t="t"/>
              <a:pathLst>
                <a:path extrusionOk="0" h="55616" w="81826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0" name="Google Shape;5250;p66"/>
            <p:cNvSpPr/>
            <p:nvPr/>
          </p:nvSpPr>
          <p:spPr>
            <a:xfrm>
              <a:off x="4351050" y="1150770"/>
              <a:ext cx="3435791" cy="1934437"/>
            </a:xfrm>
            <a:custGeom>
              <a:rect b="b" l="l" r="r" t="t"/>
              <a:pathLst>
                <a:path extrusionOk="0" h="45602" w="73172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1" name="Google Shape;5251;p66"/>
            <p:cNvSpPr/>
            <p:nvPr/>
          </p:nvSpPr>
          <p:spPr>
            <a:xfrm>
              <a:off x="6008800" y="3421088"/>
              <a:ext cx="120300" cy="120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mmagine che contiene screenshot, monitor, computer, schermo&#10;&#10;Descrizione generata automaticamente" id="5252" name="Google Shape;525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904" y="1509868"/>
            <a:ext cx="3846736" cy="2165230"/>
          </a:xfrm>
          <a:prstGeom prst="rect">
            <a:avLst/>
          </a:prstGeom>
          <a:noFill/>
          <a:ln>
            <a:noFill/>
          </a:ln>
        </p:spPr>
      </p:pic>
      <p:sp>
        <p:nvSpPr>
          <p:cNvPr id="5253" name="Google Shape;5253;p66"/>
          <p:cNvSpPr txBox="1"/>
          <p:nvPr/>
        </p:nvSpPr>
        <p:spPr>
          <a:xfrm flipH="1">
            <a:off x="5680353" y="272798"/>
            <a:ext cx="2240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9600" u="none" cap="none" strike="noStrik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05</a:t>
            </a:r>
            <a:endParaRPr/>
          </a:p>
        </p:txBody>
      </p:sp>
      <p:sp>
        <p:nvSpPr>
          <p:cNvPr id="5254" name="Google Shape;5254;p66">
            <a:hlinkClick r:id="rId4"/>
          </p:cNvPr>
          <p:cNvSpPr/>
          <p:nvPr/>
        </p:nvSpPr>
        <p:spPr>
          <a:xfrm>
            <a:off x="5911502" y="3967875"/>
            <a:ext cx="1790645" cy="48566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FC3FF"/>
              </a:gs>
              <a:gs pos="100000">
                <a:srgbClr val="97DAFF"/>
              </a:gs>
            </a:gsLst>
            <a:lin ang="16200000" scaled="0"/>
          </a:gradFill>
          <a:ln cap="flat" cmpd="sng" w="9525">
            <a:solidFill>
              <a:srgbClr val="89BEF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2000" u="none" cap="none" strike="noStrik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AVVIA</a:t>
            </a:r>
            <a:endParaRPr/>
          </a:p>
        </p:txBody>
      </p:sp>
      <p:pic>
        <p:nvPicPr>
          <p:cNvPr id="5255" name="Google Shape;5255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05379" y="1940394"/>
            <a:ext cx="1790645" cy="1790645"/>
          </a:xfrm>
          <a:prstGeom prst="rect">
            <a:avLst/>
          </a:prstGeom>
          <a:noFill/>
          <a:ln cap="flat" cmpd="sng" w="9525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56" name="Google Shape;5256;p66"/>
          <p:cNvSpPr txBox="1"/>
          <p:nvPr/>
        </p:nvSpPr>
        <p:spPr>
          <a:xfrm>
            <a:off x="1581360" y="4690377"/>
            <a:ext cx="61818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http://172.19.143.72:8080/EVIM-English-Validation-Internship-Management/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0" name="Shape 5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61" name="Google Shape;5261;p67"/>
          <p:cNvCxnSpPr/>
          <p:nvPr/>
        </p:nvCxnSpPr>
        <p:spPr>
          <a:xfrm rot="10800000">
            <a:off x="5271232" y="1113264"/>
            <a:ext cx="0" cy="902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62" name="Google Shape;5262;p67"/>
          <p:cNvCxnSpPr/>
          <p:nvPr/>
        </p:nvCxnSpPr>
        <p:spPr>
          <a:xfrm rot="10800000">
            <a:off x="4106263" y="3100970"/>
            <a:ext cx="0" cy="9024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63" name="Google Shape;5263;p67"/>
          <p:cNvCxnSpPr/>
          <p:nvPr/>
        </p:nvCxnSpPr>
        <p:spPr>
          <a:xfrm rot="10800000">
            <a:off x="5951084" y="2671834"/>
            <a:ext cx="0" cy="828548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64" name="Google Shape;5264;p67"/>
          <p:cNvCxnSpPr/>
          <p:nvPr/>
        </p:nvCxnSpPr>
        <p:spPr>
          <a:xfrm rot="10800000">
            <a:off x="2909172" y="1776839"/>
            <a:ext cx="0" cy="902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65" name="Google Shape;5265;p67"/>
          <p:cNvSpPr txBox="1"/>
          <p:nvPr>
            <p:ph idx="4294967295" type="ctrTitle"/>
          </p:nvPr>
        </p:nvSpPr>
        <p:spPr>
          <a:xfrm>
            <a:off x="5270364" y="999661"/>
            <a:ext cx="2783285" cy="951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20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DOCUMENTAZIONE SOFTWARE</a:t>
            </a:r>
            <a:endParaRPr b="0" i="0" sz="2000" u="none" cap="none" strike="noStrike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5266" name="Google Shape;5266;p67"/>
          <p:cNvSpPr txBox="1"/>
          <p:nvPr>
            <p:ph idx="4294967295" type="ctrTitle"/>
          </p:nvPr>
        </p:nvSpPr>
        <p:spPr>
          <a:xfrm>
            <a:off x="5977506" y="2857207"/>
            <a:ext cx="2585499" cy="7866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20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RISPETTO DELLE SCADENZE</a:t>
            </a:r>
            <a:endParaRPr b="0" i="0" sz="2000" u="none" cap="none" strike="noStrike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5267" name="Google Shape;5267;p67"/>
          <p:cNvSpPr txBox="1"/>
          <p:nvPr>
            <p:ph idx="4294967295" type="ctrTitle"/>
          </p:nvPr>
        </p:nvSpPr>
        <p:spPr>
          <a:xfrm>
            <a:off x="1607951" y="1557823"/>
            <a:ext cx="1286700" cy="9387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22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TEAM WORKING</a:t>
            </a:r>
            <a:endParaRPr b="0" i="0" sz="2200" u="none" cap="none" strike="noStrike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5268" name="Google Shape;5268;p67"/>
          <p:cNvSpPr txBox="1"/>
          <p:nvPr>
            <p:ph idx="4294967295" type="ctrTitle"/>
          </p:nvPr>
        </p:nvSpPr>
        <p:spPr>
          <a:xfrm>
            <a:off x="1513291" y="3364879"/>
            <a:ext cx="2593387" cy="7863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2000" u="none" cap="none" strike="noStrike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ORGANIZZAZIONE DEL LAVORO</a:t>
            </a:r>
            <a:endParaRPr b="0" i="0" sz="2000" u="none" cap="none" strike="noStrike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grpSp>
        <p:nvGrpSpPr>
          <p:cNvPr id="5269" name="Google Shape;5269;p67"/>
          <p:cNvGrpSpPr/>
          <p:nvPr/>
        </p:nvGrpSpPr>
        <p:grpSpPr>
          <a:xfrm>
            <a:off x="2750617" y="1312344"/>
            <a:ext cx="3765077" cy="2329221"/>
            <a:chOff x="214576" y="632800"/>
            <a:chExt cx="7190749" cy="4447625"/>
          </a:xfrm>
        </p:grpSpPr>
        <p:sp>
          <p:nvSpPr>
            <p:cNvPr id="5270" name="Google Shape;5270;p67"/>
            <p:cNvSpPr/>
            <p:nvPr/>
          </p:nvSpPr>
          <p:spPr>
            <a:xfrm>
              <a:off x="2272875" y="632800"/>
              <a:ext cx="3062975" cy="2082775"/>
            </a:xfrm>
            <a:custGeom>
              <a:rect b="b" l="l" r="r" t="t"/>
              <a:pathLst>
                <a:path extrusionOk="0" h="83311" w="122519">
                  <a:moveTo>
                    <a:pt x="122406" y="35468"/>
                  </a:moveTo>
                  <a:lnTo>
                    <a:pt x="122406" y="35472"/>
                  </a:lnTo>
                  <a:lnTo>
                    <a:pt x="122406" y="35472"/>
                  </a:lnTo>
                  <a:cubicBezTo>
                    <a:pt x="122406" y="35471"/>
                    <a:pt x="122406" y="35469"/>
                    <a:pt x="122406" y="35468"/>
                  </a:cubicBezTo>
                  <a:close/>
                  <a:moveTo>
                    <a:pt x="61023" y="1"/>
                  </a:moveTo>
                  <a:cubicBezTo>
                    <a:pt x="58491" y="1"/>
                    <a:pt x="55961" y="560"/>
                    <a:pt x="54035" y="1679"/>
                  </a:cubicBezTo>
                  <a:lnTo>
                    <a:pt x="2915" y="31386"/>
                  </a:lnTo>
                  <a:cubicBezTo>
                    <a:pt x="998" y="32501"/>
                    <a:pt x="42" y="33957"/>
                    <a:pt x="40" y="35417"/>
                  </a:cubicBezTo>
                  <a:lnTo>
                    <a:pt x="40" y="35417"/>
                  </a:lnTo>
                  <a:lnTo>
                    <a:pt x="40" y="35412"/>
                  </a:lnTo>
                  <a:lnTo>
                    <a:pt x="5" y="47844"/>
                  </a:lnTo>
                  <a:cubicBezTo>
                    <a:pt x="1" y="49319"/>
                    <a:pt x="976" y="50799"/>
                    <a:pt x="2925" y="51925"/>
                  </a:cubicBezTo>
                  <a:lnTo>
                    <a:pt x="54379" y="81633"/>
                  </a:lnTo>
                  <a:cubicBezTo>
                    <a:pt x="56273" y="82726"/>
                    <a:pt x="58738" y="83284"/>
                    <a:pt x="61212" y="83309"/>
                  </a:cubicBezTo>
                  <a:cubicBezTo>
                    <a:pt x="61267" y="83310"/>
                    <a:pt x="61322" y="83310"/>
                    <a:pt x="61378" y="83310"/>
                  </a:cubicBezTo>
                  <a:cubicBezTo>
                    <a:pt x="63914" y="83310"/>
                    <a:pt x="66447" y="82753"/>
                    <a:pt x="68376" y="81633"/>
                  </a:cubicBezTo>
                  <a:lnTo>
                    <a:pt x="89954" y="69093"/>
                  </a:lnTo>
                  <a:lnTo>
                    <a:pt x="92548" y="70592"/>
                  </a:lnTo>
                  <a:lnTo>
                    <a:pt x="92531" y="76149"/>
                  </a:lnTo>
                  <a:lnTo>
                    <a:pt x="110165" y="76149"/>
                  </a:lnTo>
                  <a:lnTo>
                    <a:pt x="110200" y="63716"/>
                  </a:lnTo>
                  <a:lnTo>
                    <a:pt x="110163" y="57349"/>
                  </a:lnTo>
                  <a:lnTo>
                    <a:pt x="119494" y="51925"/>
                  </a:lnTo>
                  <a:cubicBezTo>
                    <a:pt x="121409" y="50812"/>
                    <a:pt x="122367" y="49357"/>
                    <a:pt x="122371" y="47900"/>
                  </a:cubicBezTo>
                  <a:lnTo>
                    <a:pt x="122406" y="35472"/>
                  </a:lnTo>
                  <a:lnTo>
                    <a:pt x="122406" y="35472"/>
                  </a:lnTo>
                  <a:cubicBezTo>
                    <a:pt x="122406" y="35564"/>
                    <a:pt x="122390" y="35655"/>
                    <a:pt x="122382" y="35747"/>
                  </a:cubicBezTo>
                  <a:cubicBezTo>
                    <a:pt x="122518" y="34178"/>
                    <a:pt x="121558" y="32584"/>
                    <a:pt x="119484" y="31386"/>
                  </a:cubicBezTo>
                  <a:lnTo>
                    <a:pt x="68030" y="1679"/>
                  </a:lnTo>
                  <a:cubicBezTo>
                    <a:pt x="66092" y="560"/>
                    <a:pt x="63556" y="1"/>
                    <a:pt x="61023" y="1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1" name="Google Shape;5271;p67"/>
            <p:cNvSpPr/>
            <p:nvPr/>
          </p:nvSpPr>
          <p:spPr>
            <a:xfrm>
              <a:off x="4720800" y="1519500"/>
              <a:ext cx="612250" cy="724925"/>
            </a:xfrm>
            <a:custGeom>
              <a:rect b="b" l="l" r="r" t="t"/>
              <a:pathLst>
                <a:path extrusionOk="0" h="28997" w="24490">
                  <a:moveTo>
                    <a:pt x="24489" y="0"/>
                  </a:moveTo>
                  <a:cubicBezTo>
                    <a:pt x="24485" y="1457"/>
                    <a:pt x="23527" y="2914"/>
                    <a:pt x="21614" y="4026"/>
                  </a:cubicBezTo>
                  <a:lnTo>
                    <a:pt x="36" y="16565"/>
                  </a:lnTo>
                  <a:lnTo>
                    <a:pt x="0" y="28997"/>
                  </a:lnTo>
                  <a:lnTo>
                    <a:pt x="21579" y="16457"/>
                  </a:lnTo>
                  <a:cubicBezTo>
                    <a:pt x="23494" y="15346"/>
                    <a:pt x="24450" y="13891"/>
                    <a:pt x="24454" y="12434"/>
                  </a:cubicBezTo>
                  <a:lnTo>
                    <a:pt x="24489" y="0"/>
                  </a:lnTo>
                  <a:close/>
                </a:path>
              </a:pathLst>
            </a:custGeom>
            <a:solidFill>
              <a:srgbClr val="E72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2" name="Google Shape;5272;p67"/>
            <p:cNvSpPr/>
            <p:nvPr/>
          </p:nvSpPr>
          <p:spPr>
            <a:xfrm>
              <a:off x="4521675" y="2049325"/>
              <a:ext cx="185525" cy="417425"/>
            </a:xfrm>
            <a:custGeom>
              <a:rect b="b" l="l" r="r" t="t"/>
              <a:pathLst>
                <a:path extrusionOk="0" h="16697" w="7421">
                  <a:moveTo>
                    <a:pt x="36" y="0"/>
                  </a:moveTo>
                  <a:lnTo>
                    <a:pt x="0" y="12432"/>
                  </a:lnTo>
                  <a:lnTo>
                    <a:pt x="7386" y="16696"/>
                  </a:lnTo>
                  <a:lnTo>
                    <a:pt x="7421" y="426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B52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3" name="Google Shape;5273;p67"/>
            <p:cNvSpPr/>
            <p:nvPr/>
          </p:nvSpPr>
          <p:spPr>
            <a:xfrm>
              <a:off x="4586200" y="2225725"/>
              <a:ext cx="441700" cy="310825"/>
            </a:xfrm>
            <a:custGeom>
              <a:rect b="b" l="l" r="r" t="t"/>
              <a:pathLst>
                <a:path extrusionOk="0" h="12433" w="17668">
                  <a:moveTo>
                    <a:pt x="36" y="1"/>
                  </a:moveTo>
                  <a:lnTo>
                    <a:pt x="1" y="12432"/>
                  </a:lnTo>
                  <a:lnTo>
                    <a:pt x="17632" y="12432"/>
                  </a:lnTo>
                  <a:lnTo>
                    <a:pt x="17667" y="1"/>
                  </a:lnTo>
                  <a:close/>
                </a:path>
              </a:pathLst>
            </a:custGeom>
            <a:solidFill>
              <a:srgbClr val="E72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4" name="Google Shape;5274;p67"/>
            <p:cNvSpPr/>
            <p:nvPr/>
          </p:nvSpPr>
          <p:spPr>
            <a:xfrm>
              <a:off x="2249425" y="632850"/>
              <a:ext cx="3108000" cy="1772000"/>
            </a:xfrm>
            <a:custGeom>
              <a:rect b="b" l="l" r="r" t="t"/>
              <a:pathLst>
                <a:path extrusionOk="0" h="70880" w="124320">
                  <a:moveTo>
                    <a:pt x="61962" y="1"/>
                  </a:moveTo>
                  <a:cubicBezTo>
                    <a:pt x="59429" y="1"/>
                    <a:pt x="56899" y="560"/>
                    <a:pt x="54973" y="1679"/>
                  </a:cubicBezTo>
                  <a:lnTo>
                    <a:pt x="3853" y="31386"/>
                  </a:lnTo>
                  <a:cubicBezTo>
                    <a:pt x="1" y="33626"/>
                    <a:pt x="22" y="37254"/>
                    <a:pt x="3899" y="39494"/>
                  </a:cubicBezTo>
                  <a:lnTo>
                    <a:pt x="55352" y="69201"/>
                  </a:lnTo>
                  <a:cubicBezTo>
                    <a:pt x="57291" y="70320"/>
                    <a:pt x="59826" y="70879"/>
                    <a:pt x="62359" y="70879"/>
                  </a:cubicBezTo>
                  <a:cubicBezTo>
                    <a:pt x="64892" y="70879"/>
                    <a:pt x="67422" y="70320"/>
                    <a:pt x="69349" y="69201"/>
                  </a:cubicBezTo>
                  <a:lnTo>
                    <a:pt x="90928" y="56661"/>
                  </a:lnTo>
                  <a:lnTo>
                    <a:pt x="98311" y="60925"/>
                  </a:lnTo>
                  <a:lnTo>
                    <a:pt x="93507" y="63718"/>
                  </a:lnTo>
                  <a:lnTo>
                    <a:pt x="111138" y="63718"/>
                  </a:lnTo>
                  <a:lnTo>
                    <a:pt x="111080" y="53505"/>
                  </a:lnTo>
                  <a:lnTo>
                    <a:pt x="106274" y="56295"/>
                  </a:lnTo>
                  <a:lnTo>
                    <a:pt x="98891" y="52031"/>
                  </a:lnTo>
                  <a:lnTo>
                    <a:pt x="120469" y="39492"/>
                  </a:lnTo>
                  <a:cubicBezTo>
                    <a:pt x="124319" y="37254"/>
                    <a:pt x="124301" y="33623"/>
                    <a:pt x="120422" y="31384"/>
                  </a:cubicBezTo>
                  <a:lnTo>
                    <a:pt x="68968" y="1679"/>
                  </a:lnTo>
                  <a:cubicBezTo>
                    <a:pt x="67031" y="560"/>
                    <a:pt x="64495" y="1"/>
                    <a:pt x="61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5" name="Google Shape;5275;p67"/>
            <p:cNvSpPr/>
            <p:nvPr/>
          </p:nvSpPr>
          <p:spPr>
            <a:xfrm>
              <a:off x="3803150" y="2049375"/>
              <a:ext cx="719425" cy="666200"/>
            </a:xfrm>
            <a:custGeom>
              <a:rect b="b" l="l" r="r" t="t"/>
              <a:pathLst>
                <a:path extrusionOk="0" h="26648" w="28777">
                  <a:moveTo>
                    <a:pt x="28777" y="0"/>
                  </a:moveTo>
                  <a:lnTo>
                    <a:pt x="7200" y="12538"/>
                  </a:lnTo>
                  <a:cubicBezTo>
                    <a:pt x="5271" y="13658"/>
                    <a:pt x="2740" y="14216"/>
                    <a:pt x="207" y="14216"/>
                  </a:cubicBezTo>
                  <a:cubicBezTo>
                    <a:pt x="138" y="14216"/>
                    <a:pt x="69" y="14215"/>
                    <a:pt x="1" y="14214"/>
                  </a:cubicBezTo>
                  <a:lnTo>
                    <a:pt x="1" y="26646"/>
                  </a:lnTo>
                  <a:cubicBezTo>
                    <a:pt x="61" y="26647"/>
                    <a:pt x="120" y="26647"/>
                    <a:pt x="180" y="26647"/>
                  </a:cubicBezTo>
                  <a:cubicBezTo>
                    <a:pt x="2712" y="26647"/>
                    <a:pt x="5238" y="26090"/>
                    <a:pt x="7163" y="24972"/>
                  </a:cubicBezTo>
                  <a:lnTo>
                    <a:pt x="28741" y="12430"/>
                  </a:lnTo>
                  <a:lnTo>
                    <a:pt x="28777" y="0"/>
                  </a:lnTo>
                  <a:close/>
                </a:path>
              </a:pathLst>
            </a:custGeom>
            <a:solidFill>
              <a:srgbClr val="E72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6" name="Google Shape;5276;p67"/>
            <p:cNvSpPr/>
            <p:nvPr/>
          </p:nvSpPr>
          <p:spPr>
            <a:xfrm>
              <a:off x="2272825" y="1518075"/>
              <a:ext cx="1530350" cy="1197475"/>
            </a:xfrm>
            <a:custGeom>
              <a:rect b="b" l="l" r="r" t="t"/>
              <a:pathLst>
                <a:path extrusionOk="0" h="47899" w="61214">
                  <a:moveTo>
                    <a:pt x="40" y="1"/>
                  </a:moveTo>
                  <a:lnTo>
                    <a:pt x="5" y="12435"/>
                  </a:lnTo>
                  <a:cubicBezTo>
                    <a:pt x="1" y="13911"/>
                    <a:pt x="975" y="15388"/>
                    <a:pt x="2927" y="16514"/>
                  </a:cubicBezTo>
                  <a:lnTo>
                    <a:pt x="54381" y="46222"/>
                  </a:lnTo>
                  <a:cubicBezTo>
                    <a:pt x="56275" y="47317"/>
                    <a:pt x="58740" y="47873"/>
                    <a:pt x="61214" y="47898"/>
                  </a:cubicBezTo>
                  <a:lnTo>
                    <a:pt x="61214" y="35466"/>
                  </a:lnTo>
                  <a:cubicBezTo>
                    <a:pt x="58751" y="35435"/>
                    <a:pt x="56302" y="34879"/>
                    <a:pt x="54416" y="33790"/>
                  </a:cubicBezTo>
                  <a:lnTo>
                    <a:pt x="2963" y="4083"/>
                  </a:lnTo>
                  <a:cubicBezTo>
                    <a:pt x="1011" y="2957"/>
                    <a:pt x="36" y="1477"/>
                    <a:pt x="40" y="1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7" name="Google Shape;5277;p67"/>
            <p:cNvSpPr/>
            <p:nvPr/>
          </p:nvSpPr>
          <p:spPr>
            <a:xfrm>
              <a:off x="4320725" y="1815075"/>
              <a:ext cx="3062925" cy="2082850"/>
            </a:xfrm>
            <a:custGeom>
              <a:rect b="b" l="l" r="r" t="t"/>
              <a:pathLst>
                <a:path extrusionOk="0" h="83314" w="122517">
                  <a:moveTo>
                    <a:pt x="61024" y="1"/>
                  </a:moveTo>
                  <a:cubicBezTo>
                    <a:pt x="58491" y="1"/>
                    <a:pt x="55961" y="561"/>
                    <a:pt x="54034" y="1681"/>
                  </a:cubicBezTo>
                  <a:lnTo>
                    <a:pt x="2915" y="31388"/>
                  </a:lnTo>
                  <a:cubicBezTo>
                    <a:pt x="999" y="32501"/>
                    <a:pt x="42" y="33959"/>
                    <a:pt x="40" y="35419"/>
                  </a:cubicBezTo>
                  <a:lnTo>
                    <a:pt x="40" y="35419"/>
                  </a:lnTo>
                  <a:cubicBezTo>
                    <a:pt x="40" y="35419"/>
                    <a:pt x="40" y="35418"/>
                    <a:pt x="40" y="35418"/>
                  </a:cubicBezTo>
                  <a:lnTo>
                    <a:pt x="5" y="47846"/>
                  </a:lnTo>
                  <a:cubicBezTo>
                    <a:pt x="1" y="49321"/>
                    <a:pt x="976" y="50801"/>
                    <a:pt x="2928" y="51927"/>
                  </a:cubicBezTo>
                  <a:lnTo>
                    <a:pt x="12497" y="57452"/>
                  </a:lnTo>
                  <a:lnTo>
                    <a:pt x="12474" y="65939"/>
                  </a:lnTo>
                  <a:lnTo>
                    <a:pt x="12530" y="76151"/>
                  </a:lnTo>
                  <a:lnTo>
                    <a:pt x="30161" y="76151"/>
                  </a:lnTo>
                  <a:lnTo>
                    <a:pt x="30176" y="70540"/>
                  </a:lnTo>
                  <a:lnTo>
                    <a:pt x="32660" y="69095"/>
                  </a:lnTo>
                  <a:lnTo>
                    <a:pt x="54379" y="81635"/>
                  </a:lnTo>
                  <a:cubicBezTo>
                    <a:pt x="56222" y="82699"/>
                    <a:pt x="58600" y="83255"/>
                    <a:pt x="61003" y="83309"/>
                  </a:cubicBezTo>
                  <a:cubicBezTo>
                    <a:pt x="61132" y="83312"/>
                    <a:pt x="61262" y="83314"/>
                    <a:pt x="61391" y="83314"/>
                  </a:cubicBezTo>
                  <a:cubicBezTo>
                    <a:pt x="63923" y="83314"/>
                    <a:pt x="66452" y="82755"/>
                    <a:pt x="68378" y="81635"/>
                  </a:cubicBezTo>
                  <a:lnTo>
                    <a:pt x="119498" y="51927"/>
                  </a:lnTo>
                  <a:cubicBezTo>
                    <a:pt x="121413" y="50816"/>
                    <a:pt x="122369" y="49361"/>
                    <a:pt x="122374" y="47904"/>
                  </a:cubicBezTo>
                  <a:lnTo>
                    <a:pt x="122409" y="35472"/>
                  </a:lnTo>
                  <a:lnTo>
                    <a:pt x="122409" y="35472"/>
                  </a:lnTo>
                  <a:cubicBezTo>
                    <a:pt x="122407" y="35563"/>
                    <a:pt x="122392" y="35656"/>
                    <a:pt x="122384" y="35747"/>
                  </a:cubicBezTo>
                  <a:cubicBezTo>
                    <a:pt x="122516" y="34180"/>
                    <a:pt x="121558" y="32584"/>
                    <a:pt x="119486" y="31388"/>
                  </a:cubicBezTo>
                  <a:lnTo>
                    <a:pt x="68032" y="1681"/>
                  </a:lnTo>
                  <a:cubicBezTo>
                    <a:pt x="66093" y="561"/>
                    <a:pt x="63557" y="1"/>
                    <a:pt x="61024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8" name="Google Shape;5278;p67"/>
            <p:cNvSpPr/>
            <p:nvPr/>
          </p:nvSpPr>
          <p:spPr>
            <a:xfrm>
              <a:off x="4320675" y="2700425"/>
              <a:ext cx="617075" cy="726375"/>
            </a:xfrm>
            <a:custGeom>
              <a:rect b="b" l="l" r="r" t="t"/>
              <a:pathLst>
                <a:path extrusionOk="0" h="29055" w="24683">
                  <a:moveTo>
                    <a:pt x="40" y="0"/>
                  </a:moveTo>
                  <a:lnTo>
                    <a:pt x="5" y="12432"/>
                  </a:lnTo>
                  <a:cubicBezTo>
                    <a:pt x="1" y="13910"/>
                    <a:pt x="976" y="15390"/>
                    <a:pt x="2930" y="16516"/>
                  </a:cubicBezTo>
                  <a:lnTo>
                    <a:pt x="24647" y="29055"/>
                  </a:lnTo>
                  <a:lnTo>
                    <a:pt x="24682" y="16621"/>
                  </a:lnTo>
                  <a:lnTo>
                    <a:pt x="2963" y="4084"/>
                  </a:lnTo>
                  <a:cubicBezTo>
                    <a:pt x="1011" y="2956"/>
                    <a:pt x="36" y="1478"/>
                    <a:pt x="40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9" name="Google Shape;5279;p67"/>
            <p:cNvSpPr/>
            <p:nvPr/>
          </p:nvSpPr>
          <p:spPr>
            <a:xfrm>
              <a:off x="4953775" y="3231650"/>
              <a:ext cx="184350" cy="417425"/>
            </a:xfrm>
            <a:custGeom>
              <a:rect b="b" l="l" r="r" t="t"/>
              <a:pathLst>
                <a:path extrusionOk="0" h="16697" w="7374">
                  <a:moveTo>
                    <a:pt x="7373" y="0"/>
                  </a:moveTo>
                  <a:lnTo>
                    <a:pt x="37" y="4264"/>
                  </a:lnTo>
                  <a:lnTo>
                    <a:pt x="0" y="16696"/>
                  </a:lnTo>
                  <a:lnTo>
                    <a:pt x="7338" y="12432"/>
                  </a:lnTo>
                  <a:lnTo>
                    <a:pt x="7373" y="0"/>
                  </a:lnTo>
                  <a:close/>
                </a:path>
              </a:pathLst>
            </a:custGeom>
            <a:solidFill>
              <a:srgbClr val="F1C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0" name="Google Shape;5280;p67"/>
            <p:cNvSpPr/>
            <p:nvPr/>
          </p:nvSpPr>
          <p:spPr>
            <a:xfrm>
              <a:off x="4633900" y="3408050"/>
              <a:ext cx="441700" cy="310825"/>
            </a:xfrm>
            <a:custGeom>
              <a:rect b="b" l="l" r="r" t="t"/>
              <a:pathLst>
                <a:path extrusionOk="0" h="12433" w="17668">
                  <a:moveTo>
                    <a:pt x="36" y="1"/>
                  </a:moveTo>
                  <a:lnTo>
                    <a:pt x="1" y="12432"/>
                  </a:lnTo>
                  <a:lnTo>
                    <a:pt x="17632" y="12432"/>
                  </a:lnTo>
                  <a:lnTo>
                    <a:pt x="17668" y="1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1" name="Google Shape;5281;p67"/>
            <p:cNvSpPr/>
            <p:nvPr/>
          </p:nvSpPr>
          <p:spPr>
            <a:xfrm>
              <a:off x="4632525" y="3152725"/>
              <a:ext cx="2300" cy="566150"/>
            </a:xfrm>
            <a:custGeom>
              <a:rect b="b" l="l" r="r" t="t"/>
              <a:pathLst>
                <a:path extrusionOk="0" h="22646" w="92">
                  <a:moveTo>
                    <a:pt x="35" y="1"/>
                  </a:moveTo>
                  <a:lnTo>
                    <a:pt x="0" y="12435"/>
                  </a:lnTo>
                  <a:lnTo>
                    <a:pt x="56" y="22645"/>
                  </a:lnTo>
                  <a:lnTo>
                    <a:pt x="91" y="10214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2" name="Google Shape;5282;p67"/>
            <p:cNvSpPr/>
            <p:nvPr/>
          </p:nvSpPr>
          <p:spPr>
            <a:xfrm>
              <a:off x="4297350" y="1815125"/>
              <a:ext cx="3107975" cy="1772050"/>
            </a:xfrm>
            <a:custGeom>
              <a:rect b="b" l="l" r="r" t="t"/>
              <a:pathLst>
                <a:path extrusionOk="0" h="70882" w="124319">
                  <a:moveTo>
                    <a:pt x="61960" y="1"/>
                  </a:moveTo>
                  <a:cubicBezTo>
                    <a:pt x="59427" y="1"/>
                    <a:pt x="56897" y="560"/>
                    <a:pt x="54971" y="1679"/>
                  </a:cubicBezTo>
                  <a:lnTo>
                    <a:pt x="3850" y="31386"/>
                  </a:lnTo>
                  <a:cubicBezTo>
                    <a:pt x="0" y="33626"/>
                    <a:pt x="19" y="37256"/>
                    <a:pt x="3898" y="39494"/>
                  </a:cubicBezTo>
                  <a:lnTo>
                    <a:pt x="25617" y="52033"/>
                  </a:lnTo>
                  <a:lnTo>
                    <a:pt x="18280" y="56297"/>
                  </a:lnTo>
                  <a:lnTo>
                    <a:pt x="13444" y="53505"/>
                  </a:lnTo>
                  <a:lnTo>
                    <a:pt x="13500" y="63718"/>
                  </a:lnTo>
                  <a:lnTo>
                    <a:pt x="31132" y="63718"/>
                  </a:lnTo>
                  <a:lnTo>
                    <a:pt x="26294" y="60925"/>
                  </a:lnTo>
                  <a:lnTo>
                    <a:pt x="33632" y="56661"/>
                  </a:lnTo>
                  <a:lnTo>
                    <a:pt x="55352" y="69203"/>
                  </a:lnTo>
                  <a:cubicBezTo>
                    <a:pt x="57290" y="70322"/>
                    <a:pt x="59826" y="70881"/>
                    <a:pt x="62358" y="70881"/>
                  </a:cubicBezTo>
                  <a:cubicBezTo>
                    <a:pt x="64891" y="70881"/>
                    <a:pt x="67421" y="70322"/>
                    <a:pt x="69348" y="69203"/>
                  </a:cubicBezTo>
                  <a:lnTo>
                    <a:pt x="120467" y="39496"/>
                  </a:lnTo>
                  <a:cubicBezTo>
                    <a:pt x="124319" y="37256"/>
                    <a:pt x="124298" y="33626"/>
                    <a:pt x="120421" y="31388"/>
                  </a:cubicBezTo>
                  <a:lnTo>
                    <a:pt x="68969" y="1679"/>
                  </a:lnTo>
                  <a:cubicBezTo>
                    <a:pt x="67030" y="560"/>
                    <a:pt x="64493" y="1"/>
                    <a:pt x="61960" y="1"/>
                  </a:cubicBezTo>
                  <a:close/>
                </a:path>
              </a:pathLst>
            </a:custGeom>
            <a:solidFill>
              <a:srgbClr val="FFE2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3" name="Google Shape;5283;p67"/>
            <p:cNvSpPr/>
            <p:nvPr/>
          </p:nvSpPr>
          <p:spPr>
            <a:xfrm>
              <a:off x="5137200" y="3231650"/>
              <a:ext cx="708625" cy="666225"/>
            </a:xfrm>
            <a:custGeom>
              <a:rect b="b" l="l" r="r" t="t"/>
              <a:pathLst>
                <a:path extrusionOk="0" h="26649" w="28345">
                  <a:moveTo>
                    <a:pt x="36" y="0"/>
                  </a:moveTo>
                  <a:lnTo>
                    <a:pt x="1" y="12434"/>
                  </a:lnTo>
                  <a:lnTo>
                    <a:pt x="21720" y="24974"/>
                  </a:lnTo>
                  <a:cubicBezTo>
                    <a:pt x="23560" y="26038"/>
                    <a:pt x="25941" y="26594"/>
                    <a:pt x="28344" y="26648"/>
                  </a:cubicBezTo>
                  <a:lnTo>
                    <a:pt x="28344" y="14214"/>
                  </a:lnTo>
                  <a:cubicBezTo>
                    <a:pt x="25953" y="14156"/>
                    <a:pt x="23587" y="13598"/>
                    <a:pt x="21756" y="1254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4" name="Google Shape;5284;p67"/>
            <p:cNvSpPr/>
            <p:nvPr/>
          </p:nvSpPr>
          <p:spPr>
            <a:xfrm>
              <a:off x="5845850" y="2701875"/>
              <a:ext cx="1535050" cy="1196050"/>
            </a:xfrm>
            <a:custGeom>
              <a:rect b="b" l="l" r="r" t="t"/>
              <a:pathLst>
                <a:path extrusionOk="0" h="47842" w="61402">
                  <a:moveTo>
                    <a:pt x="61402" y="0"/>
                  </a:moveTo>
                  <a:cubicBezTo>
                    <a:pt x="61397" y="1457"/>
                    <a:pt x="60441" y="2912"/>
                    <a:pt x="58527" y="4024"/>
                  </a:cubicBezTo>
                  <a:lnTo>
                    <a:pt x="7408" y="33733"/>
                  </a:lnTo>
                  <a:cubicBezTo>
                    <a:pt x="5481" y="34852"/>
                    <a:pt x="2948" y="35410"/>
                    <a:pt x="414" y="35410"/>
                  </a:cubicBezTo>
                  <a:cubicBezTo>
                    <a:pt x="276" y="35410"/>
                    <a:pt x="138" y="35409"/>
                    <a:pt x="0" y="35405"/>
                  </a:cubicBezTo>
                  <a:lnTo>
                    <a:pt x="0" y="47837"/>
                  </a:lnTo>
                  <a:cubicBezTo>
                    <a:pt x="130" y="47840"/>
                    <a:pt x="259" y="47842"/>
                    <a:pt x="388" y="47842"/>
                  </a:cubicBezTo>
                  <a:cubicBezTo>
                    <a:pt x="2920" y="47842"/>
                    <a:pt x="5447" y="47283"/>
                    <a:pt x="7373" y="46165"/>
                  </a:cubicBezTo>
                  <a:lnTo>
                    <a:pt x="58491" y="16458"/>
                  </a:lnTo>
                  <a:cubicBezTo>
                    <a:pt x="60406" y="15344"/>
                    <a:pt x="61364" y="13889"/>
                    <a:pt x="61366" y="12432"/>
                  </a:cubicBezTo>
                  <a:lnTo>
                    <a:pt x="61402" y="0"/>
                  </a:lnTo>
                  <a:close/>
                </a:path>
              </a:pathLst>
            </a:custGeom>
            <a:solidFill>
              <a:srgbClr val="F1C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5" name="Google Shape;5285;p67"/>
            <p:cNvSpPr/>
            <p:nvPr/>
          </p:nvSpPr>
          <p:spPr>
            <a:xfrm>
              <a:off x="238050" y="1815300"/>
              <a:ext cx="3062575" cy="2082775"/>
            </a:xfrm>
            <a:custGeom>
              <a:rect b="b" l="l" r="r" t="t"/>
              <a:pathLst>
                <a:path extrusionOk="0" h="83311" w="122503">
                  <a:moveTo>
                    <a:pt x="122407" y="35469"/>
                  </a:moveTo>
                  <a:lnTo>
                    <a:pt x="122407" y="35473"/>
                  </a:lnTo>
                  <a:lnTo>
                    <a:pt x="122407" y="35473"/>
                  </a:lnTo>
                  <a:cubicBezTo>
                    <a:pt x="122407" y="35472"/>
                    <a:pt x="122407" y="35470"/>
                    <a:pt x="122407" y="35469"/>
                  </a:cubicBezTo>
                  <a:close/>
                  <a:moveTo>
                    <a:pt x="61026" y="0"/>
                  </a:moveTo>
                  <a:cubicBezTo>
                    <a:pt x="58493" y="0"/>
                    <a:pt x="55964" y="560"/>
                    <a:pt x="54038" y="1680"/>
                  </a:cubicBezTo>
                  <a:lnTo>
                    <a:pt x="2915" y="31387"/>
                  </a:lnTo>
                  <a:cubicBezTo>
                    <a:pt x="1001" y="32500"/>
                    <a:pt x="43" y="33957"/>
                    <a:pt x="42" y="35418"/>
                  </a:cubicBezTo>
                  <a:lnTo>
                    <a:pt x="42" y="35418"/>
                  </a:lnTo>
                  <a:lnTo>
                    <a:pt x="5" y="47845"/>
                  </a:lnTo>
                  <a:cubicBezTo>
                    <a:pt x="1" y="49321"/>
                    <a:pt x="976" y="50801"/>
                    <a:pt x="2928" y="51927"/>
                  </a:cubicBezTo>
                  <a:lnTo>
                    <a:pt x="54379" y="81634"/>
                  </a:lnTo>
                  <a:cubicBezTo>
                    <a:pt x="56316" y="82753"/>
                    <a:pt x="58848" y="83311"/>
                    <a:pt x="61378" y="83311"/>
                  </a:cubicBezTo>
                  <a:cubicBezTo>
                    <a:pt x="61473" y="83311"/>
                    <a:pt x="61568" y="83310"/>
                    <a:pt x="61663" y="83308"/>
                  </a:cubicBezTo>
                  <a:cubicBezTo>
                    <a:pt x="64102" y="83271"/>
                    <a:pt x="66519" y="82712"/>
                    <a:pt x="68374" y="81634"/>
                  </a:cubicBezTo>
                  <a:lnTo>
                    <a:pt x="119494" y="51927"/>
                  </a:lnTo>
                  <a:cubicBezTo>
                    <a:pt x="121409" y="50813"/>
                    <a:pt x="122367" y="49360"/>
                    <a:pt x="122371" y="47901"/>
                  </a:cubicBezTo>
                  <a:lnTo>
                    <a:pt x="122407" y="35473"/>
                  </a:lnTo>
                  <a:lnTo>
                    <a:pt x="122407" y="35473"/>
                  </a:lnTo>
                  <a:cubicBezTo>
                    <a:pt x="122406" y="35550"/>
                    <a:pt x="122394" y="35629"/>
                    <a:pt x="122387" y="35708"/>
                  </a:cubicBezTo>
                  <a:lnTo>
                    <a:pt x="122387" y="35708"/>
                  </a:lnTo>
                  <a:cubicBezTo>
                    <a:pt x="122503" y="34153"/>
                    <a:pt x="121541" y="32574"/>
                    <a:pt x="119486" y="31387"/>
                  </a:cubicBezTo>
                  <a:lnTo>
                    <a:pt x="110070" y="25952"/>
                  </a:lnTo>
                  <a:lnTo>
                    <a:pt x="110095" y="17465"/>
                  </a:lnTo>
                  <a:lnTo>
                    <a:pt x="110037" y="7252"/>
                  </a:lnTo>
                  <a:lnTo>
                    <a:pt x="92406" y="7252"/>
                  </a:lnTo>
                  <a:lnTo>
                    <a:pt x="92389" y="12864"/>
                  </a:lnTo>
                  <a:lnTo>
                    <a:pt x="89905" y="14306"/>
                  </a:lnTo>
                  <a:lnTo>
                    <a:pt x="68032" y="1680"/>
                  </a:lnTo>
                  <a:cubicBezTo>
                    <a:pt x="66094" y="560"/>
                    <a:pt x="63558" y="0"/>
                    <a:pt x="61026" y="0"/>
                  </a:cubicBez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6" name="Google Shape;5286;p67"/>
            <p:cNvSpPr/>
            <p:nvPr/>
          </p:nvSpPr>
          <p:spPr>
            <a:xfrm>
              <a:off x="2547250" y="1996600"/>
              <a:ext cx="121825" cy="380625"/>
            </a:xfrm>
            <a:custGeom>
              <a:rect b="b" l="l" r="r" t="t"/>
              <a:pathLst>
                <a:path extrusionOk="0" h="15225" w="4873">
                  <a:moveTo>
                    <a:pt x="35" y="0"/>
                  </a:moveTo>
                  <a:lnTo>
                    <a:pt x="0" y="12432"/>
                  </a:lnTo>
                  <a:lnTo>
                    <a:pt x="4838" y="15224"/>
                  </a:lnTo>
                  <a:lnTo>
                    <a:pt x="4873" y="27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7" name="Google Shape;5287;p67"/>
            <p:cNvSpPr/>
            <p:nvPr/>
          </p:nvSpPr>
          <p:spPr>
            <a:xfrm>
              <a:off x="2868550" y="2182100"/>
              <a:ext cx="121825" cy="380625"/>
            </a:xfrm>
            <a:custGeom>
              <a:rect b="b" l="l" r="r" t="t"/>
              <a:pathLst>
                <a:path extrusionOk="0" h="15225" w="4873">
                  <a:moveTo>
                    <a:pt x="35" y="1"/>
                  </a:moveTo>
                  <a:lnTo>
                    <a:pt x="0" y="12433"/>
                  </a:lnTo>
                  <a:lnTo>
                    <a:pt x="4838" y="15225"/>
                  </a:lnTo>
                  <a:lnTo>
                    <a:pt x="4873" y="2793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8" name="Google Shape;5288;p67"/>
            <p:cNvSpPr/>
            <p:nvPr/>
          </p:nvSpPr>
          <p:spPr>
            <a:xfrm>
              <a:off x="2685150" y="2182100"/>
              <a:ext cx="184300" cy="417425"/>
            </a:xfrm>
            <a:custGeom>
              <a:rect b="b" l="l" r="r" t="t"/>
              <a:pathLst>
                <a:path extrusionOk="0" h="16697" w="7372">
                  <a:moveTo>
                    <a:pt x="7371" y="1"/>
                  </a:moveTo>
                  <a:lnTo>
                    <a:pt x="36" y="4265"/>
                  </a:lnTo>
                  <a:lnTo>
                    <a:pt x="1" y="16697"/>
                  </a:lnTo>
                  <a:lnTo>
                    <a:pt x="1" y="16697"/>
                  </a:lnTo>
                  <a:lnTo>
                    <a:pt x="7336" y="12433"/>
                  </a:lnTo>
                  <a:lnTo>
                    <a:pt x="7371" y="1"/>
                  </a:lnTo>
                  <a:close/>
                </a:path>
              </a:pathLst>
            </a:custGeom>
            <a:solidFill>
              <a:srgbClr val="83A5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9" name="Google Shape;5289;p67"/>
            <p:cNvSpPr/>
            <p:nvPr/>
          </p:nvSpPr>
          <p:spPr>
            <a:xfrm>
              <a:off x="214576" y="1815300"/>
              <a:ext cx="3108025" cy="1771999"/>
            </a:xfrm>
            <a:custGeom>
              <a:rect b="b" l="l" r="r" t="t"/>
              <a:pathLst>
                <a:path extrusionOk="0" h="70880" w="124321">
                  <a:moveTo>
                    <a:pt x="61962" y="0"/>
                  </a:moveTo>
                  <a:cubicBezTo>
                    <a:pt x="59430" y="0"/>
                    <a:pt x="56900" y="560"/>
                    <a:pt x="54973" y="1680"/>
                  </a:cubicBezTo>
                  <a:lnTo>
                    <a:pt x="3852" y="31387"/>
                  </a:lnTo>
                  <a:cubicBezTo>
                    <a:pt x="0" y="33627"/>
                    <a:pt x="21" y="37255"/>
                    <a:pt x="3900" y="39495"/>
                  </a:cubicBezTo>
                  <a:lnTo>
                    <a:pt x="55354" y="69200"/>
                  </a:lnTo>
                  <a:cubicBezTo>
                    <a:pt x="57292" y="70320"/>
                    <a:pt x="59828" y="70880"/>
                    <a:pt x="62360" y="70880"/>
                  </a:cubicBezTo>
                  <a:cubicBezTo>
                    <a:pt x="64893" y="70880"/>
                    <a:pt x="67422" y="70320"/>
                    <a:pt x="69348" y="69200"/>
                  </a:cubicBezTo>
                  <a:lnTo>
                    <a:pt x="120469" y="39495"/>
                  </a:lnTo>
                  <a:cubicBezTo>
                    <a:pt x="124321" y="37255"/>
                    <a:pt x="124300" y="33625"/>
                    <a:pt x="120423" y="31387"/>
                  </a:cubicBezTo>
                  <a:lnTo>
                    <a:pt x="98859" y="18937"/>
                  </a:lnTo>
                  <a:lnTo>
                    <a:pt x="106194" y="14673"/>
                  </a:lnTo>
                  <a:lnTo>
                    <a:pt x="111032" y="17465"/>
                  </a:lnTo>
                  <a:lnTo>
                    <a:pt x="110974" y="7252"/>
                  </a:lnTo>
                  <a:lnTo>
                    <a:pt x="93342" y="7252"/>
                  </a:lnTo>
                  <a:lnTo>
                    <a:pt x="98180" y="10044"/>
                  </a:lnTo>
                  <a:lnTo>
                    <a:pt x="90842" y="14308"/>
                  </a:lnTo>
                  <a:lnTo>
                    <a:pt x="68969" y="1680"/>
                  </a:lnTo>
                  <a:cubicBezTo>
                    <a:pt x="67031" y="560"/>
                    <a:pt x="64495" y="0"/>
                    <a:pt x="61962" y="0"/>
                  </a:cubicBezTo>
                  <a:close/>
                </a:path>
              </a:pathLst>
            </a:custGeom>
            <a:solidFill>
              <a:srgbClr val="91C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0" name="Google Shape;5290;p67"/>
            <p:cNvSpPr/>
            <p:nvPr/>
          </p:nvSpPr>
          <p:spPr>
            <a:xfrm>
              <a:off x="238000" y="2700625"/>
              <a:ext cx="1541650" cy="1197450"/>
            </a:xfrm>
            <a:custGeom>
              <a:rect b="b" l="l" r="r" t="t"/>
              <a:pathLst>
                <a:path extrusionOk="0" h="47898" w="61666">
                  <a:moveTo>
                    <a:pt x="40" y="0"/>
                  </a:moveTo>
                  <a:lnTo>
                    <a:pt x="5" y="12432"/>
                  </a:lnTo>
                  <a:cubicBezTo>
                    <a:pt x="1" y="13908"/>
                    <a:pt x="976" y="15388"/>
                    <a:pt x="2926" y="16514"/>
                  </a:cubicBezTo>
                  <a:lnTo>
                    <a:pt x="54381" y="46221"/>
                  </a:lnTo>
                  <a:cubicBezTo>
                    <a:pt x="56322" y="47340"/>
                    <a:pt x="58858" y="47898"/>
                    <a:pt x="61393" y="47898"/>
                  </a:cubicBezTo>
                  <a:cubicBezTo>
                    <a:pt x="61484" y="47898"/>
                    <a:pt x="61575" y="47897"/>
                    <a:pt x="61665" y="47895"/>
                  </a:cubicBezTo>
                  <a:lnTo>
                    <a:pt x="61665" y="35464"/>
                  </a:lnTo>
                  <a:cubicBezTo>
                    <a:pt x="61583" y="35465"/>
                    <a:pt x="61501" y="35465"/>
                    <a:pt x="61420" y="35465"/>
                  </a:cubicBezTo>
                  <a:cubicBezTo>
                    <a:pt x="58888" y="35465"/>
                    <a:pt x="56353" y="34908"/>
                    <a:pt x="54417" y="33789"/>
                  </a:cubicBezTo>
                  <a:lnTo>
                    <a:pt x="2963" y="4082"/>
                  </a:lnTo>
                  <a:cubicBezTo>
                    <a:pt x="1011" y="2954"/>
                    <a:pt x="36" y="1476"/>
                    <a:pt x="40" y="0"/>
                  </a:cubicBez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1" name="Google Shape;5291;p67"/>
            <p:cNvSpPr/>
            <p:nvPr/>
          </p:nvSpPr>
          <p:spPr>
            <a:xfrm>
              <a:off x="1779625" y="2702025"/>
              <a:ext cx="1518600" cy="1196050"/>
            </a:xfrm>
            <a:custGeom>
              <a:rect b="b" l="l" r="r" t="t"/>
              <a:pathLst>
                <a:path extrusionOk="0" h="47842" w="60744">
                  <a:moveTo>
                    <a:pt x="60744" y="0"/>
                  </a:moveTo>
                  <a:cubicBezTo>
                    <a:pt x="60739" y="1457"/>
                    <a:pt x="59781" y="2912"/>
                    <a:pt x="57869" y="4026"/>
                  </a:cubicBezTo>
                  <a:lnTo>
                    <a:pt x="6748" y="33733"/>
                  </a:lnTo>
                  <a:cubicBezTo>
                    <a:pt x="4883" y="34818"/>
                    <a:pt x="2453" y="35375"/>
                    <a:pt x="0" y="35408"/>
                  </a:cubicBezTo>
                  <a:lnTo>
                    <a:pt x="0" y="47842"/>
                  </a:lnTo>
                  <a:cubicBezTo>
                    <a:pt x="2441" y="47802"/>
                    <a:pt x="4856" y="47243"/>
                    <a:pt x="6713" y="46165"/>
                  </a:cubicBezTo>
                  <a:lnTo>
                    <a:pt x="57833" y="16458"/>
                  </a:lnTo>
                  <a:cubicBezTo>
                    <a:pt x="59748" y="15344"/>
                    <a:pt x="60704" y="13891"/>
                    <a:pt x="60708" y="12432"/>
                  </a:cubicBezTo>
                  <a:lnTo>
                    <a:pt x="60744" y="0"/>
                  </a:lnTo>
                  <a:close/>
                </a:path>
              </a:pathLst>
            </a:custGeom>
            <a:solidFill>
              <a:srgbClr val="83A5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2" name="Google Shape;5292;p67"/>
            <p:cNvSpPr/>
            <p:nvPr/>
          </p:nvSpPr>
          <p:spPr>
            <a:xfrm>
              <a:off x="2285925" y="2997625"/>
              <a:ext cx="3062950" cy="2082800"/>
            </a:xfrm>
            <a:custGeom>
              <a:rect b="b" l="l" r="r" t="t"/>
              <a:pathLst>
                <a:path extrusionOk="0" h="83312" w="122518">
                  <a:moveTo>
                    <a:pt x="61023" y="0"/>
                  </a:moveTo>
                  <a:cubicBezTo>
                    <a:pt x="58489" y="0"/>
                    <a:pt x="55960" y="560"/>
                    <a:pt x="54035" y="1680"/>
                  </a:cubicBezTo>
                  <a:lnTo>
                    <a:pt x="32456" y="14219"/>
                  </a:lnTo>
                  <a:lnTo>
                    <a:pt x="29861" y="12721"/>
                  </a:lnTo>
                  <a:lnTo>
                    <a:pt x="29875" y="7163"/>
                  </a:lnTo>
                  <a:lnTo>
                    <a:pt x="12244" y="7163"/>
                  </a:lnTo>
                  <a:lnTo>
                    <a:pt x="12209" y="19597"/>
                  </a:lnTo>
                  <a:lnTo>
                    <a:pt x="12246" y="25964"/>
                  </a:lnTo>
                  <a:lnTo>
                    <a:pt x="2915" y="31389"/>
                  </a:lnTo>
                  <a:cubicBezTo>
                    <a:pt x="998" y="32503"/>
                    <a:pt x="42" y="33960"/>
                    <a:pt x="40" y="35418"/>
                  </a:cubicBezTo>
                  <a:lnTo>
                    <a:pt x="40" y="35418"/>
                  </a:lnTo>
                  <a:cubicBezTo>
                    <a:pt x="40" y="35418"/>
                    <a:pt x="40" y="35418"/>
                    <a:pt x="40" y="35417"/>
                  </a:cubicBezTo>
                  <a:lnTo>
                    <a:pt x="4" y="47845"/>
                  </a:lnTo>
                  <a:cubicBezTo>
                    <a:pt x="0" y="49323"/>
                    <a:pt x="973" y="50801"/>
                    <a:pt x="2925" y="51929"/>
                  </a:cubicBezTo>
                  <a:lnTo>
                    <a:pt x="54381" y="81634"/>
                  </a:lnTo>
                  <a:cubicBezTo>
                    <a:pt x="56271" y="82727"/>
                    <a:pt x="58730" y="83284"/>
                    <a:pt x="61199" y="83311"/>
                  </a:cubicBezTo>
                  <a:cubicBezTo>
                    <a:pt x="61263" y="83311"/>
                    <a:pt x="61327" y="83312"/>
                    <a:pt x="61392" y="83312"/>
                  </a:cubicBezTo>
                  <a:cubicBezTo>
                    <a:pt x="63923" y="83312"/>
                    <a:pt x="66452" y="82754"/>
                    <a:pt x="68377" y="81634"/>
                  </a:cubicBezTo>
                  <a:lnTo>
                    <a:pt x="119496" y="51927"/>
                  </a:lnTo>
                  <a:cubicBezTo>
                    <a:pt x="121410" y="50813"/>
                    <a:pt x="122369" y="49360"/>
                    <a:pt x="122373" y="47903"/>
                  </a:cubicBezTo>
                  <a:lnTo>
                    <a:pt x="122408" y="35469"/>
                  </a:lnTo>
                  <a:lnTo>
                    <a:pt x="122408" y="35469"/>
                  </a:lnTo>
                  <a:cubicBezTo>
                    <a:pt x="122406" y="35562"/>
                    <a:pt x="122391" y="35655"/>
                    <a:pt x="122383" y="35744"/>
                  </a:cubicBezTo>
                  <a:cubicBezTo>
                    <a:pt x="122518" y="34177"/>
                    <a:pt x="121557" y="32584"/>
                    <a:pt x="119485" y="31387"/>
                  </a:cubicBezTo>
                  <a:lnTo>
                    <a:pt x="68032" y="1680"/>
                  </a:lnTo>
                  <a:cubicBezTo>
                    <a:pt x="66092" y="560"/>
                    <a:pt x="63556" y="0"/>
                    <a:pt x="61023" y="0"/>
                  </a:cubicBezTo>
                  <a:close/>
                </a:path>
              </a:pathLst>
            </a:custGeom>
            <a:solidFill>
              <a:srgbClr val="706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3" name="Google Shape;5293;p67"/>
            <p:cNvSpPr/>
            <p:nvPr/>
          </p:nvSpPr>
          <p:spPr>
            <a:xfrm>
              <a:off x="2911800" y="3176700"/>
              <a:ext cx="121025" cy="380675"/>
            </a:xfrm>
            <a:custGeom>
              <a:rect b="b" l="l" r="r" t="t"/>
              <a:pathLst>
                <a:path extrusionOk="0" h="15227" w="4841">
                  <a:moveTo>
                    <a:pt x="4840" y="0"/>
                  </a:moveTo>
                  <a:lnTo>
                    <a:pt x="36" y="2792"/>
                  </a:lnTo>
                  <a:lnTo>
                    <a:pt x="1" y="15226"/>
                  </a:lnTo>
                  <a:lnTo>
                    <a:pt x="4805" y="12434"/>
                  </a:lnTo>
                  <a:lnTo>
                    <a:pt x="4840" y="0"/>
                  </a:lnTo>
                  <a:close/>
                </a:path>
              </a:pathLst>
            </a:custGeom>
            <a:solidFill>
              <a:srgbClr val="706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4" name="Google Shape;5294;p67"/>
            <p:cNvSpPr/>
            <p:nvPr/>
          </p:nvSpPr>
          <p:spPr>
            <a:xfrm>
              <a:off x="2591125" y="3176700"/>
              <a:ext cx="2400" cy="566125"/>
            </a:xfrm>
            <a:custGeom>
              <a:rect b="b" l="l" r="r" t="t"/>
              <a:pathLst>
                <a:path extrusionOk="0" h="22645" w="96">
                  <a:moveTo>
                    <a:pt x="36" y="0"/>
                  </a:moveTo>
                  <a:lnTo>
                    <a:pt x="1" y="12434"/>
                  </a:lnTo>
                  <a:lnTo>
                    <a:pt x="61" y="22645"/>
                  </a:lnTo>
                  <a:lnTo>
                    <a:pt x="96" y="1021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706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5" name="Google Shape;5295;p67"/>
            <p:cNvSpPr/>
            <p:nvPr/>
          </p:nvSpPr>
          <p:spPr>
            <a:xfrm>
              <a:off x="2592625" y="3362200"/>
              <a:ext cx="121000" cy="380625"/>
            </a:xfrm>
            <a:custGeom>
              <a:rect b="b" l="l" r="r" t="t"/>
              <a:pathLst>
                <a:path extrusionOk="0" h="15225" w="4840">
                  <a:moveTo>
                    <a:pt x="4840" y="1"/>
                  </a:moveTo>
                  <a:lnTo>
                    <a:pt x="36" y="2793"/>
                  </a:lnTo>
                  <a:lnTo>
                    <a:pt x="1" y="15225"/>
                  </a:lnTo>
                  <a:lnTo>
                    <a:pt x="4805" y="12435"/>
                  </a:lnTo>
                  <a:lnTo>
                    <a:pt x="4840" y="1"/>
                  </a:lnTo>
                  <a:close/>
                </a:path>
              </a:pathLst>
            </a:custGeom>
            <a:solidFill>
              <a:srgbClr val="706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6" name="Google Shape;5296;p67"/>
            <p:cNvSpPr/>
            <p:nvPr/>
          </p:nvSpPr>
          <p:spPr>
            <a:xfrm>
              <a:off x="2712725" y="3362200"/>
              <a:ext cx="185500" cy="417425"/>
            </a:xfrm>
            <a:custGeom>
              <a:rect b="b" l="l" r="r" t="t"/>
              <a:pathLst>
                <a:path extrusionOk="0" h="16697" w="7420">
                  <a:moveTo>
                    <a:pt x="36" y="1"/>
                  </a:moveTo>
                  <a:lnTo>
                    <a:pt x="1" y="12435"/>
                  </a:lnTo>
                  <a:lnTo>
                    <a:pt x="7384" y="16697"/>
                  </a:lnTo>
                  <a:lnTo>
                    <a:pt x="7419" y="4265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60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7" name="Google Shape;5297;p67"/>
            <p:cNvSpPr/>
            <p:nvPr/>
          </p:nvSpPr>
          <p:spPr>
            <a:xfrm>
              <a:off x="2262476" y="2997601"/>
              <a:ext cx="3108025" cy="1772051"/>
            </a:xfrm>
            <a:custGeom>
              <a:rect b="b" l="l" r="r" t="t"/>
              <a:pathLst>
                <a:path extrusionOk="0" h="70882" w="124321">
                  <a:moveTo>
                    <a:pt x="61962" y="1"/>
                  </a:moveTo>
                  <a:cubicBezTo>
                    <a:pt x="59429" y="1"/>
                    <a:pt x="56899" y="560"/>
                    <a:pt x="54973" y="1679"/>
                  </a:cubicBezTo>
                  <a:lnTo>
                    <a:pt x="33394" y="14220"/>
                  </a:lnTo>
                  <a:lnTo>
                    <a:pt x="26009" y="9956"/>
                  </a:lnTo>
                  <a:lnTo>
                    <a:pt x="30815" y="7164"/>
                  </a:lnTo>
                  <a:lnTo>
                    <a:pt x="13184" y="7164"/>
                  </a:lnTo>
                  <a:lnTo>
                    <a:pt x="13242" y="17375"/>
                  </a:lnTo>
                  <a:lnTo>
                    <a:pt x="18046" y="14585"/>
                  </a:lnTo>
                  <a:lnTo>
                    <a:pt x="25431" y="18849"/>
                  </a:lnTo>
                  <a:lnTo>
                    <a:pt x="3853" y="31388"/>
                  </a:lnTo>
                  <a:cubicBezTo>
                    <a:pt x="1" y="33626"/>
                    <a:pt x="21" y="37256"/>
                    <a:pt x="3898" y="39496"/>
                  </a:cubicBezTo>
                  <a:lnTo>
                    <a:pt x="55354" y="69203"/>
                  </a:lnTo>
                  <a:cubicBezTo>
                    <a:pt x="57292" y="70322"/>
                    <a:pt x="59828" y="70881"/>
                    <a:pt x="62361" y="70881"/>
                  </a:cubicBezTo>
                  <a:cubicBezTo>
                    <a:pt x="64893" y="70881"/>
                    <a:pt x="67422" y="70322"/>
                    <a:pt x="69349" y="69203"/>
                  </a:cubicBezTo>
                  <a:lnTo>
                    <a:pt x="120469" y="39494"/>
                  </a:lnTo>
                  <a:cubicBezTo>
                    <a:pt x="124321" y="37254"/>
                    <a:pt x="124300" y="33624"/>
                    <a:pt x="120421" y="31386"/>
                  </a:cubicBezTo>
                  <a:lnTo>
                    <a:pt x="68970" y="1679"/>
                  </a:lnTo>
                  <a:cubicBezTo>
                    <a:pt x="67031" y="560"/>
                    <a:pt x="64495" y="1"/>
                    <a:pt x="61962" y="1"/>
                  </a:cubicBezTo>
                  <a:close/>
                </a:path>
              </a:pathLst>
            </a:custGeom>
            <a:solidFill>
              <a:srgbClr val="8E8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8" name="Google Shape;5298;p67"/>
            <p:cNvSpPr/>
            <p:nvPr/>
          </p:nvSpPr>
          <p:spPr>
            <a:xfrm>
              <a:off x="2285875" y="3882900"/>
              <a:ext cx="1530025" cy="1197500"/>
            </a:xfrm>
            <a:custGeom>
              <a:rect b="b" l="l" r="r" t="t"/>
              <a:pathLst>
                <a:path extrusionOk="0" h="47900" w="61201">
                  <a:moveTo>
                    <a:pt x="40" y="0"/>
                  </a:moveTo>
                  <a:lnTo>
                    <a:pt x="4" y="12434"/>
                  </a:lnTo>
                  <a:cubicBezTo>
                    <a:pt x="0" y="13910"/>
                    <a:pt x="975" y="15390"/>
                    <a:pt x="2927" y="16516"/>
                  </a:cubicBezTo>
                  <a:lnTo>
                    <a:pt x="54383" y="46223"/>
                  </a:lnTo>
                  <a:cubicBezTo>
                    <a:pt x="56273" y="47314"/>
                    <a:pt x="58732" y="47873"/>
                    <a:pt x="61201" y="47900"/>
                  </a:cubicBezTo>
                  <a:lnTo>
                    <a:pt x="61201" y="35466"/>
                  </a:lnTo>
                  <a:cubicBezTo>
                    <a:pt x="58742" y="35435"/>
                    <a:pt x="56297" y="34878"/>
                    <a:pt x="54416" y="33791"/>
                  </a:cubicBezTo>
                  <a:lnTo>
                    <a:pt x="2962" y="4084"/>
                  </a:lnTo>
                  <a:cubicBezTo>
                    <a:pt x="1010" y="2956"/>
                    <a:pt x="35" y="1478"/>
                    <a:pt x="40" y="0"/>
                  </a:cubicBezTo>
                  <a:close/>
                </a:path>
              </a:pathLst>
            </a:custGeom>
            <a:solidFill>
              <a:srgbClr val="706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9" name="Google Shape;5299;p67"/>
            <p:cNvSpPr/>
            <p:nvPr/>
          </p:nvSpPr>
          <p:spPr>
            <a:xfrm>
              <a:off x="3815875" y="3884350"/>
              <a:ext cx="1530200" cy="1196075"/>
            </a:xfrm>
            <a:custGeom>
              <a:rect b="b" l="l" r="r" t="t"/>
              <a:pathLst>
                <a:path extrusionOk="0" h="47843" w="61208">
                  <a:moveTo>
                    <a:pt x="61208" y="0"/>
                  </a:moveTo>
                  <a:lnTo>
                    <a:pt x="61208" y="0"/>
                  </a:lnTo>
                  <a:cubicBezTo>
                    <a:pt x="61204" y="1457"/>
                    <a:pt x="60247" y="2912"/>
                    <a:pt x="58333" y="4024"/>
                  </a:cubicBezTo>
                  <a:lnTo>
                    <a:pt x="7213" y="33733"/>
                  </a:lnTo>
                  <a:cubicBezTo>
                    <a:pt x="5288" y="34852"/>
                    <a:pt x="2762" y="35409"/>
                    <a:pt x="233" y="35409"/>
                  </a:cubicBezTo>
                  <a:cubicBezTo>
                    <a:pt x="156" y="35409"/>
                    <a:pt x="78" y="35409"/>
                    <a:pt x="1" y="35408"/>
                  </a:cubicBezTo>
                  <a:lnTo>
                    <a:pt x="1" y="47842"/>
                  </a:lnTo>
                  <a:cubicBezTo>
                    <a:pt x="65" y="47842"/>
                    <a:pt x="129" y="47843"/>
                    <a:pt x="193" y="47843"/>
                  </a:cubicBezTo>
                  <a:cubicBezTo>
                    <a:pt x="2725" y="47843"/>
                    <a:pt x="5253" y="47283"/>
                    <a:pt x="7177" y="46165"/>
                  </a:cubicBezTo>
                  <a:lnTo>
                    <a:pt x="58298" y="16458"/>
                  </a:lnTo>
                  <a:cubicBezTo>
                    <a:pt x="60212" y="15344"/>
                    <a:pt x="61171" y="13889"/>
                    <a:pt x="61173" y="12432"/>
                  </a:cubicBezTo>
                  <a:lnTo>
                    <a:pt x="61208" y="0"/>
                  </a:lnTo>
                  <a:close/>
                </a:path>
              </a:pathLst>
            </a:custGeom>
            <a:solidFill>
              <a:srgbClr val="60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00" name="Google Shape;5300;p67"/>
          <p:cNvSpPr txBox="1"/>
          <p:nvPr/>
        </p:nvSpPr>
        <p:spPr>
          <a:xfrm>
            <a:off x="147850" y="149978"/>
            <a:ext cx="7917657" cy="11400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2800" u="none" cap="none" strike="noStrik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COSA ABBIAMO IMPARATO DAL CORSO DI INGEGNERIA DEL SOFTWARE?</a:t>
            </a:r>
            <a:endParaRPr/>
          </a:p>
        </p:txBody>
      </p:sp>
      <p:grpSp>
        <p:nvGrpSpPr>
          <p:cNvPr id="5301" name="Google Shape;5301;p67"/>
          <p:cNvGrpSpPr/>
          <p:nvPr/>
        </p:nvGrpSpPr>
        <p:grpSpPr>
          <a:xfrm>
            <a:off x="3240080" y="2133045"/>
            <a:ext cx="619205" cy="557151"/>
            <a:chOff x="4877760" y="2887459"/>
            <a:chExt cx="389567" cy="390328"/>
          </a:xfrm>
        </p:grpSpPr>
        <p:sp>
          <p:nvSpPr>
            <p:cNvPr id="5302" name="Google Shape;5302;p67"/>
            <p:cNvSpPr/>
            <p:nvPr/>
          </p:nvSpPr>
          <p:spPr>
            <a:xfrm>
              <a:off x="5124079" y="2893052"/>
              <a:ext cx="118695" cy="91411"/>
            </a:xfrm>
            <a:custGeom>
              <a:rect b="b" l="l" r="r" t="t"/>
              <a:pathLst>
                <a:path extrusionOk="0" h="3481" w="4520">
                  <a:moveTo>
                    <a:pt x="340" y="0"/>
                  </a:moveTo>
                  <a:cubicBezTo>
                    <a:pt x="97" y="0"/>
                    <a:pt x="0" y="361"/>
                    <a:pt x="248" y="467"/>
                  </a:cubicBezTo>
                  <a:cubicBezTo>
                    <a:pt x="1799" y="974"/>
                    <a:pt x="3129" y="2008"/>
                    <a:pt x="4010" y="3376"/>
                  </a:cubicBezTo>
                  <a:cubicBezTo>
                    <a:pt x="4061" y="3450"/>
                    <a:pt x="4130" y="3481"/>
                    <a:pt x="4199" y="3481"/>
                  </a:cubicBezTo>
                  <a:cubicBezTo>
                    <a:pt x="4362" y="3481"/>
                    <a:pt x="4519" y="3306"/>
                    <a:pt x="4412" y="3118"/>
                  </a:cubicBezTo>
                  <a:cubicBezTo>
                    <a:pt x="3474" y="1654"/>
                    <a:pt x="2057" y="553"/>
                    <a:pt x="402" y="7"/>
                  </a:cubicBezTo>
                  <a:cubicBezTo>
                    <a:pt x="380" y="2"/>
                    <a:pt x="360" y="0"/>
                    <a:pt x="3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3" name="Google Shape;5303;p67"/>
            <p:cNvSpPr/>
            <p:nvPr/>
          </p:nvSpPr>
          <p:spPr>
            <a:xfrm>
              <a:off x="4903390" y="2892396"/>
              <a:ext cx="120139" cy="92278"/>
            </a:xfrm>
            <a:custGeom>
              <a:rect b="b" l="l" r="r" t="t"/>
              <a:pathLst>
                <a:path extrusionOk="0" h="3514" w="4575">
                  <a:moveTo>
                    <a:pt x="4240" y="0"/>
                  </a:moveTo>
                  <a:cubicBezTo>
                    <a:pt x="4207" y="0"/>
                    <a:pt x="4172" y="7"/>
                    <a:pt x="4135" y="23"/>
                  </a:cubicBezTo>
                  <a:cubicBezTo>
                    <a:pt x="2461" y="559"/>
                    <a:pt x="1025" y="1659"/>
                    <a:pt x="68" y="3143"/>
                  </a:cubicBezTo>
                  <a:cubicBezTo>
                    <a:pt x="1" y="3258"/>
                    <a:pt x="30" y="3401"/>
                    <a:pt x="144" y="3478"/>
                  </a:cubicBezTo>
                  <a:cubicBezTo>
                    <a:pt x="185" y="3502"/>
                    <a:pt x="230" y="3513"/>
                    <a:pt x="273" y="3513"/>
                  </a:cubicBezTo>
                  <a:cubicBezTo>
                    <a:pt x="352" y="3513"/>
                    <a:pt x="427" y="3475"/>
                    <a:pt x="470" y="3401"/>
                  </a:cubicBezTo>
                  <a:cubicBezTo>
                    <a:pt x="1369" y="2014"/>
                    <a:pt x="2709" y="980"/>
                    <a:pt x="4279" y="473"/>
                  </a:cubicBezTo>
                  <a:cubicBezTo>
                    <a:pt x="4574" y="397"/>
                    <a:pt x="4482" y="0"/>
                    <a:pt x="42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4" name="Google Shape;5304;p67"/>
            <p:cNvSpPr/>
            <p:nvPr/>
          </p:nvSpPr>
          <p:spPr>
            <a:xfrm>
              <a:off x="4901735" y="3179155"/>
              <a:ext cx="100313" cy="84347"/>
            </a:xfrm>
            <a:custGeom>
              <a:rect b="b" l="l" r="r" t="t"/>
              <a:pathLst>
                <a:path extrusionOk="0" h="3212" w="3820">
                  <a:moveTo>
                    <a:pt x="335" y="0"/>
                  </a:moveTo>
                  <a:cubicBezTo>
                    <a:pt x="166" y="0"/>
                    <a:pt x="1" y="193"/>
                    <a:pt x="140" y="386"/>
                  </a:cubicBezTo>
                  <a:cubicBezTo>
                    <a:pt x="916" y="1602"/>
                    <a:pt x="2035" y="2578"/>
                    <a:pt x="3356" y="3181"/>
                  </a:cubicBezTo>
                  <a:cubicBezTo>
                    <a:pt x="3398" y="3202"/>
                    <a:pt x="3438" y="3212"/>
                    <a:pt x="3475" y="3212"/>
                  </a:cubicBezTo>
                  <a:cubicBezTo>
                    <a:pt x="3701" y="3212"/>
                    <a:pt x="3819" y="2857"/>
                    <a:pt x="3548" y="2750"/>
                  </a:cubicBezTo>
                  <a:cubicBezTo>
                    <a:pt x="2313" y="2176"/>
                    <a:pt x="1270" y="1267"/>
                    <a:pt x="533" y="128"/>
                  </a:cubicBezTo>
                  <a:cubicBezTo>
                    <a:pt x="483" y="37"/>
                    <a:pt x="409" y="0"/>
                    <a:pt x="33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5" name="Google Shape;5305;p67"/>
            <p:cNvSpPr/>
            <p:nvPr/>
          </p:nvSpPr>
          <p:spPr>
            <a:xfrm>
              <a:off x="5145428" y="3179759"/>
              <a:ext cx="97346" cy="82929"/>
            </a:xfrm>
            <a:custGeom>
              <a:rect b="b" l="l" r="r" t="t"/>
              <a:pathLst>
                <a:path extrusionOk="0" h="3158" w="3707">
                  <a:moveTo>
                    <a:pt x="3386" y="0"/>
                  </a:moveTo>
                  <a:cubicBezTo>
                    <a:pt x="3317" y="0"/>
                    <a:pt x="3248" y="31"/>
                    <a:pt x="3197" y="105"/>
                  </a:cubicBezTo>
                  <a:cubicBezTo>
                    <a:pt x="2469" y="1234"/>
                    <a:pt x="1445" y="2134"/>
                    <a:pt x="230" y="2698"/>
                  </a:cubicBezTo>
                  <a:cubicBezTo>
                    <a:pt x="0" y="2813"/>
                    <a:pt x="77" y="3148"/>
                    <a:pt x="335" y="3158"/>
                  </a:cubicBezTo>
                  <a:cubicBezTo>
                    <a:pt x="373" y="3158"/>
                    <a:pt x="402" y="3148"/>
                    <a:pt x="440" y="3129"/>
                  </a:cubicBezTo>
                  <a:cubicBezTo>
                    <a:pt x="1732" y="2526"/>
                    <a:pt x="2823" y="1560"/>
                    <a:pt x="3599" y="363"/>
                  </a:cubicBezTo>
                  <a:cubicBezTo>
                    <a:pt x="3706" y="175"/>
                    <a:pt x="3549" y="0"/>
                    <a:pt x="338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6" name="Google Shape;5306;p67"/>
            <p:cNvSpPr/>
            <p:nvPr/>
          </p:nvSpPr>
          <p:spPr>
            <a:xfrm>
              <a:off x="4878784" y="3101320"/>
              <a:ext cx="125680" cy="66438"/>
            </a:xfrm>
            <a:custGeom>
              <a:rect b="b" l="l" r="r" t="t"/>
              <a:pathLst>
                <a:path extrusionOk="0" h="2530" w="4786">
                  <a:moveTo>
                    <a:pt x="1818" y="1"/>
                  </a:moveTo>
                  <a:lnTo>
                    <a:pt x="727" y="441"/>
                  </a:lnTo>
                  <a:cubicBezTo>
                    <a:pt x="622" y="479"/>
                    <a:pt x="526" y="537"/>
                    <a:pt x="440" y="613"/>
                  </a:cubicBezTo>
                  <a:lnTo>
                    <a:pt x="412" y="632"/>
                  </a:lnTo>
                  <a:lnTo>
                    <a:pt x="392" y="642"/>
                  </a:lnTo>
                  <a:lnTo>
                    <a:pt x="383" y="661"/>
                  </a:lnTo>
                  <a:lnTo>
                    <a:pt x="354" y="680"/>
                  </a:lnTo>
                  <a:cubicBezTo>
                    <a:pt x="163" y="872"/>
                    <a:pt x="29" y="1130"/>
                    <a:pt x="0" y="1398"/>
                  </a:cubicBezTo>
                  <a:lnTo>
                    <a:pt x="0" y="1446"/>
                  </a:lnTo>
                  <a:lnTo>
                    <a:pt x="0" y="1465"/>
                  </a:lnTo>
                  <a:lnTo>
                    <a:pt x="0" y="1503"/>
                  </a:lnTo>
                  <a:lnTo>
                    <a:pt x="0" y="1532"/>
                  </a:lnTo>
                  <a:lnTo>
                    <a:pt x="0" y="1589"/>
                  </a:lnTo>
                  <a:lnTo>
                    <a:pt x="0" y="1771"/>
                  </a:lnTo>
                  <a:lnTo>
                    <a:pt x="0" y="2307"/>
                  </a:lnTo>
                  <a:cubicBezTo>
                    <a:pt x="0" y="2430"/>
                    <a:pt x="106" y="2529"/>
                    <a:pt x="227" y="2529"/>
                  </a:cubicBezTo>
                  <a:cubicBezTo>
                    <a:pt x="237" y="2529"/>
                    <a:pt x="248" y="2529"/>
                    <a:pt x="258" y="2527"/>
                  </a:cubicBezTo>
                  <a:lnTo>
                    <a:pt x="4517" y="2527"/>
                  </a:lnTo>
                  <a:cubicBezTo>
                    <a:pt x="4528" y="2529"/>
                    <a:pt x="4538" y="2529"/>
                    <a:pt x="4549" y="2529"/>
                  </a:cubicBezTo>
                  <a:cubicBezTo>
                    <a:pt x="4670" y="2529"/>
                    <a:pt x="4776" y="2430"/>
                    <a:pt x="4785" y="2307"/>
                  </a:cubicBezTo>
                  <a:lnTo>
                    <a:pt x="4785" y="1781"/>
                  </a:lnTo>
                  <a:lnTo>
                    <a:pt x="4756" y="1599"/>
                  </a:lnTo>
                  <a:lnTo>
                    <a:pt x="4756" y="1541"/>
                  </a:lnTo>
                  <a:lnTo>
                    <a:pt x="4756" y="1532"/>
                  </a:lnTo>
                  <a:lnTo>
                    <a:pt x="4756" y="1503"/>
                  </a:lnTo>
                  <a:lnTo>
                    <a:pt x="4756" y="1474"/>
                  </a:lnTo>
                  <a:lnTo>
                    <a:pt x="4756" y="1455"/>
                  </a:lnTo>
                  <a:lnTo>
                    <a:pt x="4756" y="1407"/>
                  </a:lnTo>
                  <a:cubicBezTo>
                    <a:pt x="4728" y="1140"/>
                    <a:pt x="4603" y="881"/>
                    <a:pt x="4402" y="690"/>
                  </a:cubicBezTo>
                  <a:lnTo>
                    <a:pt x="4374" y="671"/>
                  </a:lnTo>
                  <a:lnTo>
                    <a:pt x="4364" y="651"/>
                  </a:lnTo>
                  <a:lnTo>
                    <a:pt x="4345" y="642"/>
                  </a:lnTo>
                  <a:lnTo>
                    <a:pt x="4316" y="623"/>
                  </a:lnTo>
                  <a:cubicBezTo>
                    <a:pt x="4230" y="546"/>
                    <a:pt x="4134" y="489"/>
                    <a:pt x="4029" y="450"/>
                  </a:cubicBezTo>
                  <a:lnTo>
                    <a:pt x="2929" y="10"/>
                  </a:lnTo>
                  <a:lnTo>
                    <a:pt x="2651" y="288"/>
                  </a:lnTo>
                  <a:lnTo>
                    <a:pt x="2373" y="556"/>
                  </a:lnTo>
                  <a:lnTo>
                    <a:pt x="2096" y="288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7" name="Google Shape;5307;p67"/>
            <p:cNvSpPr/>
            <p:nvPr/>
          </p:nvSpPr>
          <p:spPr>
            <a:xfrm>
              <a:off x="4877760" y="3101819"/>
              <a:ext cx="51049" cy="65939"/>
            </a:xfrm>
            <a:custGeom>
              <a:rect b="b" l="l" r="r" t="t"/>
              <a:pathLst>
                <a:path extrusionOk="0" h="2511" w="1944">
                  <a:moveTo>
                    <a:pt x="1848" y="1"/>
                  </a:moveTo>
                  <a:lnTo>
                    <a:pt x="766" y="422"/>
                  </a:lnTo>
                  <a:cubicBezTo>
                    <a:pt x="297" y="613"/>
                    <a:pt x="1" y="1073"/>
                    <a:pt x="20" y="1580"/>
                  </a:cubicBezTo>
                  <a:lnTo>
                    <a:pt x="20" y="2288"/>
                  </a:lnTo>
                  <a:cubicBezTo>
                    <a:pt x="20" y="2411"/>
                    <a:pt x="125" y="2510"/>
                    <a:pt x="247" y="2510"/>
                  </a:cubicBezTo>
                  <a:cubicBezTo>
                    <a:pt x="257" y="2510"/>
                    <a:pt x="268" y="2510"/>
                    <a:pt x="278" y="2508"/>
                  </a:cubicBezTo>
                  <a:lnTo>
                    <a:pt x="336" y="2508"/>
                  </a:lnTo>
                  <a:lnTo>
                    <a:pt x="336" y="1580"/>
                  </a:lnTo>
                  <a:cubicBezTo>
                    <a:pt x="317" y="1073"/>
                    <a:pt x="613" y="613"/>
                    <a:pt x="1082" y="422"/>
                  </a:cubicBezTo>
                  <a:lnTo>
                    <a:pt x="1944" y="87"/>
                  </a:lnTo>
                  <a:lnTo>
                    <a:pt x="1848" y="1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8" name="Google Shape;5308;p67"/>
            <p:cNvSpPr/>
            <p:nvPr/>
          </p:nvSpPr>
          <p:spPr>
            <a:xfrm>
              <a:off x="4901131" y="2997278"/>
              <a:ext cx="79463" cy="56328"/>
            </a:xfrm>
            <a:custGeom>
              <a:rect b="b" l="l" r="r" t="t"/>
              <a:pathLst>
                <a:path extrusionOk="0" h="2145" w="3026">
                  <a:moveTo>
                    <a:pt x="2690" y="1828"/>
                  </a:moveTo>
                  <a:lnTo>
                    <a:pt x="2661" y="1848"/>
                  </a:lnTo>
                  <a:lnTo>
                    <a:pt x="2671" y="1838"/>
                  </a:lnTo>
                  <a:lnTo>
                    <a:pt x="2690" y="1828"/>
                  </a:lnTo>
                  <a:close/>
                  <a:moveTo>
                    <a:pt x="2661" y="1838"/>
                  </a:moveTo>
                  <a:lnTo>
                    <a:pt x="2652" y="1848"/>
                  </a:lnTo>
                  <a:lnTo>
                    <a:pt x="2623" y="1867"/>
                  </a:lnTo>
                  <a:lnTo>
                    <a:pt x="2661" y="1838"/>
                  </a:lnTo>
                  <a:close/>
                  <a:moveTo>
                    <a:pt x="1455" y="1"/>
                  </a:moveTo>
                  <a:cubicBezTo>
                    <a:pt x="652" y="1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26" y="2106"/>
                    <a:pt x="364" y="1943"/>
                  </a:cubicBezTo>
                  <a:cubicBezTo>
                    <a:pt x="384" y="1934"/>
                    <a:pt x="393" y="1915"/>
                    <a:pt x="403" y="1895"/>
                  </a:cubicBezTo>
                  <a:cubicBezTo>
                    <a:pt x="594" y="1895"/>
                    <a:pt x="1465" y="1886"/>
                    <a:pt x="1972" y="1273"/>
                  </a:cubicBezTo>
                  <a:cubicBezTo>
                    <a:pt x="2078" y="1570"/>
                    <a:pt x="2317" y="1800"/>
                    <a:pt x="2623" y="1886"/>
                  </a:cubicBezTo>
                  <a:cubicBezTo>
                    <a:pt x="2633" y="1905"/>
                    <a:pt x="2642" y="1924"/>
                    <a:pt x="2661" y="1943"/>
                  </a:cubicBezTo>
                  <a:cubicBezTo>
                    <a:pt x="2700" y="2106"/>
                    <a:pt x="3025" y="2135"/>
                    <a:pt x="3025" y="2135"/>
                  </a:cubicBezTo>
                  <a:lnTo>
                    <a:pt x="3025" y="1455"/>
                  </a:lnTo>
                  <a:cubicBezTo>
                    <a:pt x="3025" y="651"/>
                    <a:pt x="2374" y="1"/>
                    <a:pt x="15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9" name="Google Shape;5309;p67"/>
            <p:cNvSpPr/>
            <p:nvPr/>
          </p:nvSpPr>
          <p:spPr>
            <a:xfrm>
              <a:off x="4901131" y="2997541"/>
              <a:ext cx="43250" cy="56065"/>
            </a:xfrm>
            <a:custGeom>
              <a:rect b="b" l="l" r="r" t="t"/>
              <a:pathLst>
                <a:path extrusionOk="0" h="2135" w="1647">
                  <a:moveTo>
                    <a:pt x="1455" y="0"/>
                  </a:moveTo>
                  <a:cubicBezTo>
                    <a:pt x="652" y="0"/>
                    <a:pt x="1" y="651"/>
                    <a:pt x="1" y="1455"/>
                  </a:cubicBezTo>
                  <a:lnTo>
                    <a:pt x="1" y="2134"/>
                  </a:lnTo>
                  <a:cubicBezTo>
                    <a:pt x="87" y="2125"/>
                    <a:pt x="173" y="2106"/>
                    <a:pt x="259" y="2067"/>
                  </a:cubicBezTo>
                  <a:lnTo>
                    <a:pt x="259" y="1828"/>
                  </a:lnTo>
                  <a:lnTo>
                    <a:pt x="259" y="1455"/>
                  </a:lnTo>
                  <a:cubicBezTo>
                    <a:pt x="259" y="680"/>
                    <a:pt x="872" y="38"/>
                    <a:pt x="16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0" name="Google Shape;5310;p67"/>
            <p:cNvSpPr/>
            <p:nvPr/>
          </p:nvSpPr>
          <p:spPr>
            <a:xfrm>
              <a:off x="4969749" y="3047802"/>
              <a:ext cx="17620" cy="23371"/>
            </a:xfrm>
            <a:custGeom>
              <a:rect b="b" l="l" r="r" t="t"/>
              <a:pathLst>
                <a:path extrusionOk="0" h="890" w="671">
                  <a:moveTo>
                    <a:pt x="240" y="0"/>
                  </a:moveTo>
                  <a:lnTo>
                    <a:pt x="240" y="10"/>
                  </a:lnTo>
                  <a:cubicBezTo>
                    <a:pt x="221" y="4"/>
                    <a:pt x="202" y="1"/>
                    <a:pt x="183" y="1"/>
                  </a:cubicBezTo>
                  <a:cubicBezTo>
                    <a:pt x="88" y="1"/>
                    <a:pt x="0" y="78"/>
                    <a:pt x="0" y="182"/>
                  </a:cubicBezTo>
                  <a:lnTo>
                    <a:pt x="0" y="699"/>
                  </a:lnTo>
                  <a:cubicBezTo>
                    <a:pt x="0" y="804"/>
                    <a:pt x="90" y="889"/>
                    <a:pt x="187" y="889"/>
                  </a:cubicBezTo>
                  <a:cubicBezTo>
                    <a:pt x="205" y="889"/>
                    <a:pt x="222" y="886"/>
                    <a:pt x="240" y="881"/>
                  </a:cubicBezTo>
                  <a:cubicBezTo>
                    <a:pt x="278" y="862"/>
                    <a:pt x="316" y="852"/>
                    <a:pt x="345" y="833"/>
                  </a:cubicBezTo>
                  <a:cubicBezTo>
                    <a:pt x="374" y="795"/>
                    <a:pt x="412" y="766"/>
                    <a:pt x="450" y="747"/>
                  </a:cubicBezTo>
                  <a:cubicBezTo>
                    <a:pt x="670" y="498"/>
                    <a:pt x="556" y="105"/>
                    <a:pt x="240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1" name="Google Shape;5311;p67"/>
            <p:cNvSpPr/>
            <p:nvPr/>
          </p:nvSpPr>
          <p:spPr>
            <a:xfrm>
              <a:off x="4894592" y="3047802"/>
              <a:ext cx="17620" cy="23371"/>
            </a:xfrm>
            <a:custGeom>
              <a:rect b="b" l="l" r="r" t="t"/>
              <a:pathLst>
                <a:path extrusionOk="0" h="890" w="671">
                  <a:moveTo>
                    <a:pt x="489" y="0"/>
                  </a:moveTo>
                  <a:cubicBezTo>
                    <a:pt x="470" y="0"/>
                    <a:pt x="451" y="3"/>
                    <a:pt x="432" y="10"/>
                  </a:cubicBezTo>
                  <a:cubicBezTo>
                    <a:pt x="1" y="144"/>
                    <a:pt x="1" y="747"/>
                    <a:pt x="432" y="881"/>
                  </a:cubicBezTo>
                  <a:cubicBezTo>
                    <a:pt x="449" y="887"/>
                    <a:pt x="467" y="889"/>
                    <a:pt x="485" y="889"/>
                  </a:cubicBezTo>
                  <a:cubicBezTo>
                    <a:pt x="582" y="889"/>
                    <a:pt x="671" y="806"/>
                    <a:pt x="671" y="708"/>
                  </a:cubicBezTo>
                  <a:lnTo>
                    <a:pt x="671" y="182"/>
                  </a:lnTo>
                  <a:cubicBezTo>
                    <a:pt x="671" y="125"/>
                    <a:pt x="642" y="67"/>
                    <a:pt x="594" y="38"/>
                  </a:cubicBezTo>
                  <a:cubicBezTo>
                    <a:pt x="562" y="13"/>
                    <a:pt x="526" y="0"/>
                    <a:pt x="489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2" name="Google Shape;5312;p67"/>
            <p:cNvSpPr/>
            <p:nvPr/>
          </p:nvSpPr>
          <p:spPr>
            <a:xfrm>
              <a:off x="4926262" y="3088610"/>
              <a:ext cx="29437" cy="33350"/>
            </a:xfrm>
            <a:custGeom>
              <a:rect b="b" l="l" r="r" t="t"/>
              <a:pathLst>
                <a:path extrusionOk="0" h="1270" w="1121">
                  <a:moveTo>
                    <a:pt x="186" y="1"/>
                  </a:moveTo>
                  <a:cubicBezTo>
                    <a:pt x="88" y="1"/>
                    <a:pt x="1" y="80"/>
                    <a:pt x="1" y="188"/>
                  </a:cubicBezTo>
                  <a:lnTo>
                    <a:pt x="1" y="724"/>
                  </a:lnTo>
                  <a:cubicBezTo>
                    <a:pt x="1" y="772"/>
                    <a:pt x="20" y="829"/>
                    <a:pt x="58" y="858"/>
                  </a:cubicBezTo>
                  <a:lnTo>
                    <a:pt x="431" y="1222"/>
                  </a:lnTo>
                  <a:cubicBezTo>
                    <a:pt x="460" y="1250"/>
                    <a:pt x="508" y="1269"/>
                    <a:pt x="556" y="1269"/>
                  </a:cubicBezTo>
                  <a:cubicBezTo>
                    <a:pt x="604" y="1269"/>
                    <a:pt x="652" y="1250"/>
                    <a:pt x="690" y="1212"/>
                  </a:cubicBezTo>
                  <a:lnTo>
                    <a:pt x="1063" y="820"/>
                  </a:lnTo>
                  <a:cubicBezTo>
                    <a:pt x="1101" y="791"/>
                    <a:pt x="1111" y="743"/>
                    <a:pt x="1121" y="695"/>
                  </a:cubicBezTo>
                  <a:lnTo>
                    <a:pt x="1121" y="188"/>
                  </a:lnTo>
                  <a:cubicBezTo>
                    <a:pt x="1111" y="140"/>
                    <a:pt x="1092" y="92"/>
                    <a:pt x="1063" y="64"/>
                  </a:cubicBezTo>
                  <a:cubicBezTo>
                    <a:pt x="1025" y="25"/>
                    <a:pt x="977" y="6"/>
                    <a:pt x="929" y="6"/>
                  </a:cubicBezTo>
                  <a:lnTo>
                    <a:pt x="891" y="6"/>
                  </a:lnTo>
                  <a:cubicBezTo>
                    <a:pt x="814" y="25"/>
                    <a:pt x="747" y="35"/>
                    <a:pt x="671" y="35"/>
                  </a:cubicBezTo>
                  <a:lnTo>
                    <a:pt x="451" y="35"/>
                  </a:lnTo>
                  <a:cubicBezTo>
                    <a:pt x="374" y="35"/>
                    <a:pt x="298" y="25"/>
                    <a:pt x="231" y="6"/>
                  </a:cubicBezTo>
                  <a:cubicBezTo>
                    <a:pt x="216" y="2"/>
                    <a:pt x="201" y="1"/>
                    <a:pt x="186" y="1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3" name="Google Shape;5313;p67"/>
            <p:cNvSpPr/>
            <p:nvPr/>
          </p:nvSpPr>
          <p:spPr>
            <a:xfrm>
              <a:off x="4926262" y="3088952"/>
              <a:ext cx="17883" cy="33245"/>
            </a:xfrm>
            <a:custGeom>
              <a:rect b="b" l="l" r="r" t="t"/>
              <a:pathLst>
                <a:path extrusionOk="0" h="1266" w="681">
                  <a:moveTo>
                    <a:pt x="189" y="0"/>
                  </a:moveTo>
                  <a:cubicBezTo>
                    <a:pt x="87" y="0"/>
                    <a:pt x="1" y="81"/>
                    <a:pt x="1" y="185"/>
                  </a:cubicBezTo>
                  <a:lnTo>
                    <a:pt x="1" y="720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31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2" y="1247"/>
                    <a:pt x="680" y="1209"/>
                  </a:cubicBezTo>
                  <a:cubicBezTo>
                    <a:pt x="652" y="1209"/>
                    <a:pt x="613" y="1189"/>
                    <a:pt x="594" y="1161"/>
                  </a:cubicBezTo>
                  <a:lnTo>
                    <a:pt x="221" y="797"/>
                  </a:lnTo>
                  <a:cubicBezTo>
                    <a:pt x="183" y="759"/>
                    <a:pt x="164" y="711"/>
                    <a:pt x="173" y="653"/>
                  </a:cubicBezTo>
                  <a:lnTo>
                    <a:pt x="173" y="127"/>
                  </a:lnTo>
                  <a:cubicBezTo>
                    <a:pt x="173" y="79"/>
                    <a:pt x="192" y="31"/>
                    <a:pt x="221" y="3"/>
                  </a:cubicBezTo>
                  <a:cubicBezTo>
                    <a:pt x="210" y="1"/>
                    <a:pt x="199" y="0"/>
                    <a:pt x="189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4" name="Google Shape;5314;p67"/>
            <p:cNvSpPr/>
            <p:nvPr/>
          </p:nvSpPr>
          <p:spPr>
            <a:xfrm>
              <a:off x="4909692" y="3030261"/>
              <a:ext cx="62341" cy="66805"/>
            </a:xfrm>
            <a:custGeom>
              <a:rect b="b" l="l" r="r" t="t"/>
              <a:pathLst>
                <a:path extrusionOk="0" h="2544" w="2374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2" y="544"/>
                  </a:cubicBezTo>
                  <a:cubicBezTo>
                    <a:pt x="77" y="544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44"/>
                    <a:pt x="1082" y="2544"/>
                  </a:cubicBezTo>
                  <a:lnTo>
                    <a:pt x="1302" y="2544"/>
                  </a:lnTo>
                  <a:cubicBezTo>
                    <a:pt x="1895" y="2544"/>
                    <a:pt x="2374" y="2065"/>
                    <a:pt x="2374" y="1472"/>
                  </a:cubicBezTo>
                  <a:lnTo>
                    <a:pt x="2374" y="697"/>
                  </a:lnTo>
                  <a:cubicBezTo>
                    <a:pt x="2374" y="620"/>
                    <a:pt x="2335" y="553"/>
                    <a:pt x="2259" y="525"/>
                  </a:cubicBezTo>
                  <a:cubicBezTo>
                    <a:pt x="2240" y="515"/>
                    <a:pt x="2221" y="505"/>
                    <a:pt x="2201" y="496"/>
                  </a:cubicBezTo>
                  <a:cubicBezTo>
                    <a:pt x="1991" y="410"/>
                    <a:pt x="1819" y="257"/>
                    <a:pt x="1713" y="56"/>
                  </a:cubicBez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5" name="Google Shape;5315;p67"/>
            <p:cNvSpPr/>
            <p:nvPr/>
          </p:nvSpPr>
          <p:spPr>
            <a:xfrm>
              <a:off x="4909692" y="3030261"/>
              <a:ext cx="45509" cy="67068"/>
            </a:xfrm>
            <a:custGeom>
              <a:rect b="b" l="l" r="r" t="t"/>
              <a:pathLst>
                <a:path extrusionOk="0" h="2554" w="1733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2" y="544"/>
                  </a:cubicBezTo>
                  <a:cubicBezTo>
                    <a:pt x="77" y="553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54"/>
                    <a:pt x="1082" y="2554"/>
                  </a:cubicBezTo>
                  <a:lnTo>
                    <a:pt x="1302" y="2554"/>
                  </a:lnTo>
                  <a:cubicBezTo>
                    <a:pt x="699" y="2554"/>
                    <a:pt x="220" y="2065"/>
                    <a:pt x="220" y="1472"/>
                  </a:cubicBezTo>
                  <a:lnTo>
                    <a:pt x="220" y="726"/>
                  </a:lnTo>
                  <a:cubicBezTo>
                    <a:pt x="220" y="630"/>
                    <a:pt x="297" y="553"/>
                    <a:pt x="393" y="544"/>
                  </a:cubicBezTo>
                  <a:cubicBezTo>
                    <a:pt x="488" y="534"/>
                    <a:pt x="584" y="525"/>
                    <a:pt x="680" y="505"/>
                  </a:cubicBezTo>
                  <a:cubicBezTo>
                    <a:pt x="775" y="486"/>
                    <a:pt x="871" y="467"/>
                    <a:pt x="967" y="439"/>
                  </a:cubicBezTo>
                  <a:cubicBezTo>
                    <a:pt x="1235" y="362"/>
                    <a:pt x="1493" y="247"/>
                    <a:pt x="1732" y="84"/>
                  </a:cubicBezTo>
                  <a:lnTo>
                    <a:pt x="1713" y="56"/>
                  </a:ln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6" name="Google Shape;5316;p67"/>
            <p:cNvSpPr/>
            <p:nvPr/>
          </p:nvSpPr>
          <p:spPr>
            <a:xfrm>
              <a:off x="5142408" y="3101583"/>
              <a:ext cx="124919" cy="66175"/>
            </a:xfrm>
            <a:custGeom>
              <a:rect b="b" l="l" r="r" t="t"/>
              <a:pathLst>
                <a:path extrusionOk="0" h="2520" w="4757">
                  <a:moveTo>
                    <a:pt x="1819" y="0"/>
                  </a:moveTo>
                  <a:lnTo>
                    <a:pt x="728" y="440"/>
                  </a:lnTo>
                  <a:cubicBezTo>
                    <a:pt x="622" y="479"/>
                    <a:pt x="527" y="536"/>
                    <a:pt x="441" y="613"/>
                  </a:cubicBezTo>
                  <a:lnTo>
                    <a:pt x="412" y="632"/>
                  </a:lnTo>
                  <a:lnTo>
                    <a:pt x="393" y="641"/>
                  </a:lnTo>
                  <a:lnTo>
                    <a:pt x="383" y="661"/>
                  </a:lnTo>
                  <a:lnTo>
                    <a:pt x="354" y="680"/>
                  </a:lnTo>
                  <a:cubicBezTo>
                    <a:pt x="163" y="871"/>
                    <a:pt x="29" y="1130"/>
                    <a:pt x="0" y="1397"/>
                  </a:cubicBezTo>
                  <a:lnTo>
                    <a:pt x="0" y="1445"/>
                  </a:lnTo>
                  <a:lnTo>
                    <a:pt x="0" y="1464"/>
                  </a:lnTo>
                  <a:lnTo>
                    <a:pt x="0" y="1493"/>
                  </a:lnTo>
                  <a:lnTo>
                    <a:pt x="0" y="1522"/>
                  </a:lnTo>
                  <a:lnTo>
                    <a:pt x="0" y="1531"/>
                  </a:lnTo>
                  <a:lnTo>
                    <a:pt x="0" y="1589"/>
                  </a:lnTo>
                  <a:lnTo>
                    <a:pt x="0" y="1771"/>
                  </a:lnTo>
                  <a:lnTo>
                    <a:pt x="0" y="2297"/>
                  </a:lnTo>
                  <a:cubicBezTo>
                    <a:pt x="0" y="2420"/>
                    <a:pt x="106" y="2519"/>
                    <a:pt x="227" y="2519"/>
                  </a:cubicBezTo>
                  <a:cubicBezTo>
                    <a:pt x="237" y="2519"/>
                    <a:pt x="248" y="2519"/>
                    <a:pt x="259" y="2517"/>
                  </a:cubicBezTo>
                  <a:lnTo>
                    <a:pt x="4489" y="2517"/>
                  </a:lnTo>
                  <a:cubicBezTo>
                    <a:pt x="4499" y="2519"/>
                    <a:pt x="4510" y="2519"/>
                    <a:pt x="4520" y="2519"/>
                  </a:cubicBezTo>
                  <a:cubicBezTo>
                    <a:pt x="4642" y="2519"/>
                    <a:pt x="4748" y="2420"/>
                    <a:pt x="4757" y="2297"/>
                  </a:cubicBezTo>
                  <a:lnTo>
                    <a:pt x="4757" y="1771"/>
                  </a:lnTo>
                  <a:lnTo>
                    <a:pt x="4757" y="1589"/>
                  </a:lnTo>
                  <a:lnTo>
                    <a:pt x="4747" y="1589"/>
                  </a:lnTo>
                  <a:lnTo>
                    <a:pt x="4747" y="1531"/>
                  </a:lnTo>
                  <a:lnTo>
                    <a:pt x="4747" y="1522"/>
                  </a:lnTo>
                  <a:lnTo>
                    <a:pt x="4747" y="1493"/>
                  </a:lnTo>
                  <a:lnTo>
                    <a:pt x="4747" y="1464"/>
                  </a:lnTo>
                  <a:lnTo>
                    <a:pt x="4747" y="1445"/>
                  </a:lnTo>
                  <a:lnTo>
                    <a:pt x="4747" y="1397"/>
                  </a:lnTo>
                  <a:cubicBezTo>
                    <a:pt x="4709" y="1130"/>
                    <a:pt x="4584" y="871"/>
                    <a:pt x="4393" y="680"/>
                  </a:cubicBezTo>
                  <a:lnTo>
                    <a:pt x="4364" y="661"/>
                  </a:lnTo>
                  <a:lnTo>
                    <a:pt x="4345" y="641"/>
                  </a:lnTo>
                  <a:lnTo>
                    <a:pt x="4336" y="632"/>
                  </a:lnTo>
                  <a:lnTo>
                    <a:pt x="4307" y="613"/>
                  </a:lnTo>
                  <a:cubicBezTo>
                    <a:pt x="4221" y="536"/>
                    <a:pt x="4125" y="479"/>
                    <a:pt x="4010" y="440"/>
                  </a:cubicBezTo>
                  <a:lnTo>
                    <a:pt x="2929" y="0"/>
                  </a:lnTo>
                  <a:lnTo>
                    <a:pt x="2651" y="287"/>
                  </a:lnTo>
                  <a:lnTo>
                    <a:pt x="2374" y="555"/>
                  </a:lnTo>
                  <a:lnTo>
                    <a:pt x="2096" y="287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7" name="Google Shape;5317;p67"/>
            <p:cNvSpPr/>
            <p:nvPr/>
          </p:nvSpPr>
          <p:spPr>
            <a:xfrm>
              <a:off x="5140885" y="3101819"/>
              <a:ext cx="51049" cy="65939"/>
            </a:xfrm>
            <a:custGeom>
              <a:rect b="b" l="l" r="r" t="t"/>
              <a:pathLst>
                <a:path extrusionOk="0" h="2511" w="1944">
                  <a:moveTo>
                    <a:pt x="1858" y="1"/>
                  </a:moveTo>
                  <a:lnTo>
                    <a:pt x="776" y="422"/>
                  </a:lnTo>
                  <a:cubicBezTo>
                    <a:pt x="298" y="613"/>
                    <a:pt x="1" y="1073"/>
                    <a:pt x="20" y="1580"/>
                  </a:cubicBezTo>
                  <a:lnTo>
                    <a:pt x="20" y="2288"/>
                  </a:lnTo>
                  <a:cubicBezTo>
                    <a:pt x="29" y="2411"/>
                    <a:pt x="135" y="2510"/>
                    <a:pt x="256" y="2510"/>
                  </a:cubicBezTo>
                  <a:cubicBezTo>
                    <a:pt x="267" y="2510"/>
                    <a:pt x="277" y="2510"/>
                    <a:pt x="288" y="2508"/>
                  </a:cubicBezTo>
                  <a:lnTo>
                    <a:pt x="345" y="2508"/>
                  </a:lnTo>
                  <a:lnTo>
                    <a:pt x="345" y="1580"/>
                  </a:lnTo>
                  <a:cubicBezTo>
                    <a:pt x="317" y="1073"/>
                    <a:pt x="623" y="613"/>
                    <a:pt x="1092" y="422"/>
                  </a:cubicBezTo>
                  <a:lnTo>
                    <a:pt x="1944" y="87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8" name="Google Shape;5318;p67"/>
            <p:cNvSpPr/>
            <p:nvPr/>
          </p:nvSpPr>
          <p:spPr>
            <a:xfrm>
              <a:off x="5164256" y="2997278"/>
              <a:ext cx="79699" cy="56328"/>
            </a:xfrm>
            <a:custGeom>
              <a:rect b="b" l="l" r="r" t="t"/>
              <a:pathLst>
                <a:path extrusionOk="0" h="2145" w="3035">
                  <a:moveTo>
                    <a:pt x="2671" y="1838"/>
                  </a:moveTo>
                  <a:lnTo>
                    <a:pt x="2661" y="1848"/>
                  </a:lnTo>
                  <a:lnTo>
                    <a:pt x="2633" y="1867"/>
                  </a:lnTo>
                  <a:lnTo>
                    <a:pt x="2671" y="1838"/>
                  </a:lnTo>
                  <a:close/>
                  <a:moveTo>
                    <a:pt x="1456" y="1"/>
                  </a:moveTo>
                  <a:cubicBezTo>
                    <a:pt x="652" y="1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36" y="2106"/>
                    <a:pt x="374" y="1943"/>
                  </a:cubicBezTo>
                  <a:cubicBezTo>
                    <a:pt x="393" y="1934"/>
                    <a:pt x="403" y="1915"/>
                    <a:pt x="412" y="1895"/>
                  </a:cubicBezTo>
                  <a:cubicBezTo>
                    <a:pt x="594" y="1895"/>
                    <a:pt x="1475" y="1886"/>
                    <a:pt x="1972" y="1273"/>
                  </a:cubicBezTo>
                  <a:cubicBezTo>
                    <a:pt x="2087" y="1570"/>
                    <a:pt x="2326" y="1800"/>
                    <a:pt x="2633" y="1886"/>
                  </a:cubicBezTo>
                  <a:cubicBezTo>
                    <a:pt x="2633" y="1905"/>
                    <a:pt x="2652" y="1924"/>
                    <a:pt x="2661" y="1943"/>
                  </a:cubicBezTo>
                  <a:cubicBezTo>
                    <a:pt x="2700" y="2106"/>
                    <a:pt x="3035" y="2135"/>
                    <a:pt x="3035" y="2135"/>
                  </a:cubicBezTo>
                  <a:lnTo>
                    <a:pt x="3035" y="1455"/>
                  </a:lnTo>
                  <a:cubicBezTo>
                    <a:pt x="3035" y="651"/>
                    <a:pt x="2384" y="1"/>
                    <a:pt x="15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9" name="Google Shape;5319;p67"/>
            <p:cNvSpPr/>
            <p:nvPr/>
          </p:nvSpPr>
          <p:spPr>
            <a:xfrm>
              <a:off x="5164256" y="2997541"/>
              <a:ext cx="43250" cy="56065"/>
            </a:xfrm>
            <a:custGeom>
              <a:rect b="b" l="l" r="r" t="t"/>
              <a:pathLst>
                <a:path extrusionOk="0" h="2135" w="1647">
                  <a:moveTo>
                    <a:pt x="1456" y="0"/>
                  </a:moveTo>
                  <a:cubicBezTo>
                    <a:pt x="652" y="0"/>
                    <a:pt x="1" y="651"/>
                    <a:pt x="1" y="1455"/>
                  </a:cubicBezTo>
                  <a:lnTo>
                    <a:pt x="1" y="2134"/>
                  </a:lnTo>
                  <a:cubicBezTo>
                    <a:pt x="97" y="2125"/>
                    <a:pt x="183" y="2106"/>
                    <a:pt x="259" y="2067"/>
                  </a:cubicBezTo>
                  <a:lnTo>
                    <a:pt x="259" y="1828"/>
                  </a:lnTo>
                  <a:lnTo>
                    <a:pt x="259" y="1455"/>
                  </a:lnTo>
                  <a:cubicBezTo>
                    <a:pt x="259" y="680"/>
                    <a:pt x="872" y="38"/>
                    <a:pt x="16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0" name="Google Shape;5320;p67"/>
            <p:cNvSpPr/>
            <p:nvPr/>
          </p:nvSpPr>
          <p:spPr>
            <a:xfrm>
              <a:off x="5233136" y="3047802"/>
              <a:ext cx="17358" cy="23371"/>
            </a:xfrm>
            <a:custGeom>
              <a:rect b="b" l="l" r="r" t="t"/>
              <a:pathLst>
                <a:path extrusionOk="0" h="890" w="661">
                  <a:moveTo>
                    <a:pt x="239" y="0"/>
                  </a:moveTo>
                  <a:lnTo>
                    <a:pt x="239" y="10"/>
                  </a:lnTo>
                  <a:cubicBezTo>
                    <a:pt x="219" y="4"/>
                    <a:pt x="199" y="1"/>
                    <a:pt x="180" y="1"/>
                  </a:cubicBezTo>
                  <a:cubicBezTo>
                    <a:pt x="81" y="1"/>
                    <a:pt x="0" y="78"/>
                    <a:pt x="0" y="182"/>
                  </a:cubicBezTo>
                  <a:lnTo>
                    <a:pt x="0" y="699"/>
                  </a:lnTo>
                  <a:cubicBezTo>
                    <a:pt x="0" y="804"/>
                    <a:pt x="83" y="889"/>
                    <a:pt x="184" y="889"/>
                  </a:cubicBezTo>
                  <a:cubicBezTo>
                    <a:pt x="202" y="889"/>
                    <a:pt x="221" y="886"/>
                    <a:pt x="239" y="881"/>
                  </a:cubicBezTo>
                  <a:cubicBezTo>
                    <a:pt x="268" y="862"/>
                    <a:pt x="306" y="852"/>
                    <a:pt x="335" y="833"/>
                  </a:cubicBezTo>
                  <a:cubicBezTo>
                    <a:pt x="373" y="795"/>
                    <a:pt x="402" y="766"/>
                    <a:pt x="440" y="747"/>
                  </a:cubicBezTo>
                  <a:cubicBezTo>
                    <a:pt x="661" y="498"/>
                    <a:pt x="555" y="105"/>
                    <a:pt x="239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1" name="Google Shape;5321;p67"/>
            <p:cNvSpPr/>
            <p:nvPr/>
          </p:nvSpPr>
          <p:spPr>
            <a:xfrm>
              <a:off x="5157980" y="3047802"/>
              <a:ext cx="17358" cy="23371"/>
            </a:xfrm>
            <a:custGeom>
              <a:rect b="b" l="l" r="r" t="t"/>
              <a:pathLst>
                <a:path extrusionOk="0" h="890" w="661">
                  <a:moveTo>
                    <a:pt x="479" y="0"/>
                  </a:moveTo>
                  <a:cubicBezTo>
                    <a:pt x="460" y="0"/>
                    <a:pt x="441" y="3"/>
                    <a:pt x="422" y="10"/>
                  </a:cubicBezTo>
                  <a:cubicBezTo>
                    <a:pt x="1" y="144"/>
                    <a:pt x="1" y="747"/>
                    <a:pt x="422" y="881"/>
                  </a:cubicBezTo>
                  <a:cubicBezTo>
                    <a:pt x="441" y="887"/>
                    <a:pt x="460" y="889"/>
                    <a:pt x="478" y="889"/>
                  </a:cubicBezTo>
                  <a:cubicBezTo>
                    <a:pt x="579" y="889"/>
                    <a:pt x="661" y="806"/>
                    <a:pt x="661" y="708"/>
                  </a:cubicBezTo>
                  <a:lnTo>
                    <a:pt x="661" y="182"/>
                  </a:lnTo>
                  <a:cubicBezTo>
                    <a:pt x="661" y="125"/>
                    <a:pt x="632" y="67"/>
                    <a:pt x="584" y="38"/>
                  </a:cubicBezTo>
                  <a:cubicBezTo>
                    <a:pt x="553" y="13"/>
                    <a:pt x="516" y="0"/>
                    <a:pt x="479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2" name="Google Shape;5322;p67"/>
            <p:cNvSpPr/>
            <p:nvPr/>
          </p:nvSpPr>
          <p:spPr>
            <a:xfrm>
              <a:off x="5189387" y="3088610"/>
              <a:ext cx="29700" cy="33587"/>
            </a:xfrm>
            <a:custGeom>
              <a:rect b="b" l="l" r="r" t="t"/>
              <a:pathLst>
                <a:path extrusionOk="0" h="1279" w="1131">
                  <a:moveTo>
                    <a:pt x="186" y="1"/>
                  </a:moveTo>
                  <a:cubicBezTo>
                    <a:pt x="90" y="1"/>
                    <a:pt x="11" y="80"/>
                    <a:pt x="11" y="188"/>
                  </a:cubicBezTo>
                  <a:lnTo>
                    <a:pt x="11" y="724"/>
                  </a:lnTo>
                  <a:cubicBezTo>
                    <a:pt x="1" y="781"/>
                    <a:pt x="30" y="829"/>
                    <a:pt x="68" y="877"/>
                  </a:cubicBezTo>
                  <a:lnTo>
                    <a:pt x="441" y="1231"/>
                  </a:lnTo>
                  <a:cubicBezTo>
                    <a:pt x="470" y="1260"/>
                    <a:pt x="518" y="1279"/>
                    <a:pt x="566" y="1279"/>
                  </a:cubicBezTo>
                  <a:cubicBezTo>
                    <a:pt x="613" y="1279"/>
                    <a:pt x="661" y="1260"/>
                    <a:pt x="690" y="1222"/>
                  </a:cubicBezTo>
                  <a:lnTo>
                    <a:pt x="1073" y="829"/>
                  </a:lnTo>
                  <a:cubicBezTo>
                    <a:pt x="1102" y="800"/>
                    <a:pt x="1121" y="753"/>
                    <a:pt x="1121" y="705"/>
                  </a:cubicBezTo>
                  <a:lnTo>
                    <a:pt x="1121" y="198"/>
                  </a:lnTo>
                  <a:cubicBezTo>
                    <a:pt x="1130" y="150"/>
                    <a:pt x="1102" y="92"/>
                    <a:pt x="1063" y="64"/>
                  </a:cubicBezTo>
                  <a:cubicBezTo>
                    <a:pt x="1025" y="25"/>
                    <a:pt x="977" y="6"/>
                    <a:pt x="929" y="6"/>
                  </a:cubicBezTo>
                  <a:lnTo>
                    <a:pt x="891" y="6"/>
                  </a:lnTo>
                  <a:cubicBezTo>
                    <a:pt x="824" y="25"/>
                    <a:pt x="747" y="35"/>
                    <a:pt x="680" y="35"/>
                  </a:cubicBezTo>
                  <a:lnTo>
                    <a:pt x="451" y="35"/>
                  </a:lnTo>
                  <a:cubicBezTo>
                    <a:pt x="384" y="35"/>
                    <a:pt x="307" y="25"/>
                    <a:pt x="231" y="6"/>
                  </a:cubicBezTo>
                  <a:cubicBezTo>
                    <a:pt x="216" y="2"/>
                    <a:pt x="201" y="1"/>
                    <a:pt x="186" y="1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3" name="Google Shape;5323;p67"/>
            <p:cNvSpPr/>
            <p:nvPr/>
          </p:nvSpPr>
          <p:spPr>
            <a:xfrm>
              <a:off x="5189650" y="3088952"/>
              <a:ext cx="17857" cy="33245"/>
            </a:xfrm>
            <a:custGeom>
              <a:rect b="b" l="l" r="r" t="t"/>
              <a:pathLst>
                <a:path extrusionOk="0" h="1266" w="680">
                  <a:moveTo>
                    <a:pt x="181" y="0"/>
                  </a:moveTo>
                  <a:cubicBezTo>
                    <a:pt x="87" y="0"/>
                    <a:pt x="1" y="81"/>
                    <a:pt x="1" y="185"/>
                  </a:cubicBezTo>
                  <a:lnTo>
                    <a:pt x="1" y="720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31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3" y="1266"/>
                    <a:pt x="651" y="1247"/>
                    <a:pt x="680" y="1209"/>
                  </a:cubicBezTo>
                  <a:cubicBezTo>
                    <a:pt x="642" y="1209"/>
                    <a:pt x="613" y="1189"/>
                    <a:pt x="584" y="1161"/>
                  </a:cubicBezTo>
                  <a:lnTo>
                    <a:pt x="221" y="797"/>
                  </a:lnTo>
                  <a:cubicBezTo>
                    <a:pt x="182" y="759"/>
                    <a:pt x="163" y="711"/>
                    <a:pt x="163" y="653"/>
                  </a:cubicBezTo>
                  <a:lnTo>
                    <a:pt x="163" y="127"/>
                  </a:lnTo>
                  <a:cubicBezTo>
                    <a:pt x="163" y="79"/>
                    <a:pt x="182" y="31"/>
                    <a:pt x="211" y="3"/>
                  </a:cubicBezTo>
                  <a:cubicBezTo>
                    <a:pt x="201" y="1"/>
                    <a:pt x="191" y="0"/>
                    <a:pt x="181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4" name="Google Shape;5324;p67"/>
            <p:cNvSpPr/>
            <p:nvPr/>
          </p:nvSpPr>
          <p:spPr>
            <a:xfrm>
              <a:off x="5173054" y="3030261"/>
              <a:ext cx="62368" cy="66805"/>
            </a:xfrm>
            <a:custGeom>
              <a:rect b="b" l="l" r="r" t="t"/>
              <a:pathLst>
                <a:path extrusionOk="0" h="2544" w="2375">
                  <a:moveTo>
                    <a:pt x="1649" y="1"/>
                  </a:moveTo>
                  <a:cubicBezTo>
                    <a:pt x="1634" y="1"/>
                    <a:pt x="1620" y="6"/>
                    <a:pt x="1609" y="17"/>
                  </a:cubicBezTo>
                  <a:cubicBezTo>
                    <a:pt x="1350" y="209"/>
                    <a:pt x="1054" y="352"/>
                    <a:pt x="747" y="439"/>
                  </a:cubicBezTo>
                  <a:cubicBezTo>
                    <a:pt x="652" y="467"/>
                    <a:pt x="556" y="486"/>
                    <a:pt x="460" y="505"/>
                  </a:cubicBezTo>
                  <a:cubicBezTo>
                    <a:pt x="365" y="525"/>
                    <a:pt x="269" y="534"/>
                    <a:pt x="173" y="544"/>
                  </a:cubicBezTo>
                  <a:cubicBezTo>
                    <a:pt x="68" y="544"/>
                    <a:pt x="1" y="630"/>
                    <a:pt x="1" y="726"/>
                  </a:cubicBezTo>
                  <a:lnTo>
                    <a:pt x="1" y="1472"/>
                  </a:lnTo>
                  <a:cubicBezTo>
                    <a:pt x="1" y="2065"/>
                    <a:pt x="479" y="2544"/>
                    <a:pt x="1073" y="2544"/>
                  </a:cubicBezTo>
                  <a:lnTo>
                    <a:pt x="1302" y="2544"/>
                  </a:lnTo>
                  <a:cubicBezTo>
                    <a:pt x="1896" y="2544"/>
                    <a:pt x="2374" y="2065"/>
                    <a:pt x="2374" y="1472"/>
                  </a:cubicBezTo>
                  <a:lnTo>
                    <a:pt x="2374" y="697"/>
                  </a:lnTo>
                  <a:cubicBezTo>
                    <a:pt x="2374" y="620"/>
                    <a:pt x="2326" y="553"/>
                    <a:pt x="2259" y="525"/>
                  </a:cubicBezTo>
                  <a:cubicBezTo>
                    <a:pt x="2240" y="515"/>
                    <a:pt x="2221" y="505"/>
                    <a:pt x="2192" y="496"/>
                  </a:cubicBezTo>
                  <a:cubicBezTo>
                    <a:pt x="1982" y="410"/>
                    <a:pt x="1810" y="257"/>
                    <a:pt x="1714" y="56"/>
                  </a:cubicBezTo>
                  <a:lnTo>
                    <a:pt x="1704" y="37"/>
                  </a:lnTo>
                  <a:cubicBezTo>
                    <a:pt x="1693" y="13"/>
                    <a:pt x="1671" y="1"/>
                    <a:pt x="1649" y="1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5" name="Google Shape;5325;p67"/>
            <p:cNvSpPr/>
            <p:nvPr/>
          </p:nvSpPr>
          <p:spPr>
            <a:xfrm>
              <a:off x="5172817" y="3030261"/>
              <a:ext cx="45509" cy="67068"/>
            </a:xfrm>
            <a:custGeom>
              <a:rect b="b" l="l" r="r" t="t"/>
              <a:pathLst>
                <a:path extrusionOk="0" h="2554" w="1733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3" y="544"/>
                  </a:cubicBezTo>
                  <a:cubicBezTo>
                    <a:pt x="77" y="553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54"/>
                    <a:pt x="1082" y="2554"/>
                  </a:cubicBezTo>
                  <a:lnTo>
                    <a:pt x="1302" y="2554"/>
                  </a:lnTo>
                  <a:cubicBezTo>
                    <a:pt x="699" y="2554"/>
                    <a:pt x="220" y="2065"/>
                    <a:pt x="220" y="1472"/>
                  </a:cubicBezTo>
                  <a:lnTo>
                    <a:pt x="220" y="726"/>
                  </a:lnTo>
                  <a:cubicBezTo>
                    <a:pt x="220" y="630"/>
                    <a:pt x="297" y="553"/>
                    <a:pt x="393" y="544"/>
                  </a:cubicBezTo>
                  <a:cubicBezTo>
                    <a:pt x="488" y="534"/>
                    <a:pt x="584" y="525"/>
                    <a:pt x="680" y="505"/>
                  </a:cubicBezTo>
                  <a:cubicBezTo>
                    <a:pt x="775" y="486"/>
                    <a:pt x="871" y="467"/>
                    <a:pt x="967" y="439"/>
                  </a:cubicBezTo>
                  <a:cubicBezTo>
                    <a:pt x="1235" y="362"/>
                    <a:pt x="1493" y="247"/>
                    <a:pt x="1733" y="84"/>
                  </a:cubicBezTo>
                  <a:lnTo>
                    <a:pt x="1713" y="56"/>
                  </a:ln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6" name="Google Shape;5326;p67"/>
            <p:cNvSpPr/>
            <p:nvPr/>
          </p:nvSpPr>
          <p:spPr>
            <a:xfrm>
              <a:off x="5009953" y="2992000"/>
              <a:ext cx="125680" cy="66149"/>
            </a:xfrm>
            <a:custGeom>
              <a:rect b="b" l="l" r="r" t="t"/>
              <a:pathLst>
                <a:path extrusionOk="0" h="2519" w="4786">
                  <a:moveTo>
                    <a:pt x="1848" y="1"/>
                  </a:moveTo>
                  <a:lnTo>
                    <a:pt x="766" y="431"/>
                  </a:lnTo>
                  <a:cubicBezTo>
                    <a:pt x="642" y="470"/>
                    <a:pt x="537" y="527"/>
                    <a:pt x="441" y="604"/>
                  </a:cubicBezTo>
                  <a:lnTo>
                    <a:pt x="412" y="623"/>
                  </a:lnTo>
                  <a:lnTo>
                    <a:pt x="403" y="642"/>
                  </a:lnTo>
                  <a:lnTo>
                    <a:pt x="384" y="651"/>
                  </a:lnTo>
                  <a:lnTo>
                    <a:pt x="364" y="671"/>
                  </a:lnTo>
                  <a:cubicBezTo>
                    <a:pt x="163" y="862"/>
                    <a:pt x="39" y="1120"/>
                    <a:pt x="1" y="1388"/>
                  </a:cubicBezTo>
                  <a:lnTo>
                    <a:pt x="1" y="1436"/>
                  </a:lnTo>
                  <a:lnTo>
                    <a:pt x="1" y="1455"/>
                  </a:lnTo>
                  <a:lnTo>
                    <a:pt x="1" y="1494"/>
                  </a:lnTo>
                  <a:lnTo>
                    <a:pt x="1" y="1522"/>
                  </a:lnTo>
                  <a:lnTo>
                    <a:pt x="1" y="1532"/>
                  </a:lnTo>
                  <a:lnTo>
                    <a:pt x="1" y="1589"/>
                  </a:lnTo>
                  <a:lnTo>
                    <a:pt x="1" y="1762"/>
                  </a:lnTo>
                  <a:lnTo>
                    <a:pt x="1" y="2288"/>
                  </a:lnTo>
                  <a:cubicBezTo>
                    <a:pt x="10" y="2416"/>
                    <a:pt x="116" y="2518"/>
                    <a:pt x="251" y="2518"/>
                  </a:cubicBezTo>
                  <a:cubicBezTo>
                    <a:pt x="257" y="2518"/>
                    <a:pt x="263" y="2518"/>
                    <a:pt x="269" y="2518"/>
                  </a:cubicBezTo>
                  <a:lnTo>
                    <a:pt x="4527" y="2518"/>
                  </a:lnTo>
                  <a:cubicBezTo>
                    <a:pt x="4533" y="2518"/>
                    <a:pt x="4539" y="2518"/>
                    <a:pt x="4544" y="2518"/>
                  </a:cubicBezTo>
                  <a:cubicBezTo>
                    <a:pt x="4671" y="2518"/>
                    <a:pt x="4777" y="2416"/>
                    <a:pt x="4786" y="2288"/>
                  </a:cubicBezTo>
                  <a:lnTo>
                    <a:pt x="4786" y="1762"/>
                  </a:lnTo>
                  <a:lnTo>
                    <a:pt x="4786" y="1589"/>
                  </a:lnTo>
                  <a:lnTo>
                    <a:pt x="4776" y="1589"/>
                  </a:lnTo>
                  <a:lnTo>
                    <a:pt x="4776" y="1532"/>
                  </a:lnTo>
                  <a:lnTo>
                    <a:pt x="4776" y="1522"/>
                  </a:lnTo>
                  <a:lnTo>
                    <a:pt x="4776" y="1494"/>
                  </a:lnTo>
                  <a:lnTo>
                    <a:pt x="4776" y="1455"/>
                  </a:lnTo>
                  <a:lnTo>
                    <a:pt x="4776" y="1446"/>
                  </a:lnTo>
                  <a:lnTo>
                    <a:pt x="4776" y="1398"/>
                  </a:lnTo>
                  <a:cubicBezTo>
                    <a:pt x="4748" y="1120"/>
                    <a:pt x="4614" y="862"/>
                    <a:pt x="4422" y="680"/>
                  </a:cubicBezTo>
                  <a:lnTo>
                    <a:pt x="4394" y="651"/>
                  </a:lnTo>
                  <a:lnTo>
                    <a:pt x="4384" y="642"/>
                  </a:lnTo>
                  <a:lnTo>
                    <a:pt x="4365" y="623"/>
                  </a:lnTo>
                  <a:lnTo>
                    <a:pt x="4336" y="604"/>
                  </a:lnTo>
                  <a:cubicBezTo>
                    <a:pt x="4250" y="537"/>
                    <a:pt x="4154" y="479"/>
                    <a:pt x="4049" y="431"/>
                  </a:cubicBezTo>
                  <a:lnTo>
                    <a:pt x="2958" y="1"/>
                  </a:lnTo>
                  <a:lnTo>
                    <a:pt x="2680" y="278"/>
                  </a:lnTo>
                  <a:lnTo>
                    <a:pt x="2403" y="556"/>
                  </a:lnTo>
                  <a:lnTo>
                    <a:pt x="2125" y="278"/>
                  </a:lnTo>
                  <a:lnTo>
                    <a:pt x="1848" y="1"/>
                  </a:ln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7" name="Google Shape;5327;p67"/>
            <p:cNvSpPr/>
            <p:nvPr/>
          </p:nvSpPr>
          <p:spPr>
            <a:xfrm>
              <a:off x="5009217" y="2992262"/>
              <a:ext cx="51286" cy="65913"/>
            </a:xfrm>
            <a:custGeom>
              <a:rect b="b" l="l" r="r" t="t"/>
              <a:pathLst>
                <a:path extrusionOk="0" h="2510" w="1953">
                  <a:moveTo>
                    <a:pt x="1857" y="0"/>
                  </a:moveTo>
                  <a:lnTo>
                    <a:pt x="775" y="421"/>
                  </a:lnTo>
                  <a:cubicBezTo>
                    <a:pt x="306" y="613"/>
                    <a:pt x="0" y="1072"/>
                    <a:pt x="29" y="1579"/>
                  </a:cubicBezTo>
                  <a:lnTo>
                    <a:pt x="29" y="2278"/>
                  </a:lnTo>
                  <a:cubicBezTo>
                    <a:pt x="29" y="2410"/>
                    <a:pt x="134" y="2510"/>
                    <a:pt x="256" y="2510"/>
                  </a:cubicBezTo>
                  <a:cubicBezTo>
                    <a:pt x="266" y="2510"/>
                    <a:pt x="277" y="2509"/>
                    <a:pt x="287" y="2508"/>
                  </a:cubicBezTo>
                  <a:lnTo>
                    <a:pt x="345" y="2508"/>
                  </a:lnTo>
                  <a:lnTo>
                    <a:pt x="345" y="1579"/>
                  </a:lnTo>
                  <a:cubicBezTo>
                    <a:pt x="325" y="1072"/>
                    <a:pt x="622" y="613"/>
                    <a:pt x="1091" y="421"/>
                  </a:cubicBezTo>
                  <a:lnTo>
                    <a:pt x="1952" y="86"/>
                  </a:lnTo>
                  <a:lnTo>
                    <a:pt x="1857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8" name="Google Shape;5328;p67"/>
            <p:cNvSpPr/>
            <p:nvPr/>
          </p:nvSpPr>
          <p:spPr>
            <a:xfrm>
              <a:off x="5032825" y="2887695"/>
              <a:ext cx="79436" cy="56091"/>
            </a:xfrm>
            <a:custGeom>
              <a:rect b="b" l="l" r="r" t="t"/>
              <a:pathLst>
                <a:path extrusionOk="0" h="2136" w="3025">
                  <a:moveTo>
                    <a:pt x="1455" y="1"/>
                  </a:moveTo>
                  <a:cubicBezTo>
                    <a:pt x="651" y="1"/>
                    <a:pt x="1" y="652"/>
                    <a:pt x="1" y="1456"/>
                  </a:cubicBezTo>
                  <a:lnTo>
                    <a:pt x="1" y="2135"/>
                  </a:lnTo>
                  <a:cubicBezTo>
                    <a:pt x="1" y="2135"/>
                    <a:pt x="326" y="2106"/>
                    <a:pt x="364" y="1944"/>
                  </a:cubicBezTo>
                  <a:cubicBezTo>
                    <a:pt x="383" y="1925"/>
                    <a:pt x="393" y="1915"/>
                    <a:pt x="403" y="1896"/>
                  </a:cubicBezTo>
                  <a:cubicBezTo>
                    <a:pt x="584" y="1896"/>
                    <a:pt x="1465" y="1877"/>
                    <a:pt x="1972" y="1274"/>
                  </a:cubicBezTo>
                  <a:cubicBezTo>
                    <a:pt x="2077" y="1570"/>
                    <a:pt x="2317" y="1800"/>
                    <a:pt x="2623" y="1886"/>
                  </a:cubicBezTo>
                  <a:cubicBezTo>
                    <a:pt x="2632" y="1905"/>
                    <a:pt x="2642" y="1925"/>
                    <a:pt x="2652" y="1944"/>
                  </a:cubicBezTo>
                  <a:cubicBezTo>
                    <a:pt x="2699" y="2106"/>
                    <a:pt x="3025" y="2135"/>
                    <a:pt x="3025" y="2135"/>
                  </a:cubicBezTo>
                  <a:lnTo>
                    <a:pt x="3025" y="1456"/>
                  </a:lnTo>
                  <a:cubicBezTo>
                    <a:pt x="3025" y="652"/>
                    <a:pt x="2374" y="1"/>
                    <a:pt x="15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9" name="Google Shape;5329;p67"/>
            <p:cNvSpPr/>
            <p:nvPr/>
          </p:nvSpPr>
          <p:spPr>
            <a:xfrm>
              <a:off x="5032825" y="2887459"/>
              <a:ext cx="43014" cy="56328"/>
            </a:xfrm>
            <a:custGeom>
              <a:rect b="b" l="l" r="r" t="t"/>
              <a:pathLst>
                <a:path extrusionOk="0" h="2145" w="1638"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87" y="2135"/>
                    <a:pt x="173" y="2106"/>
                    <a:pt x="249" y="2068"/>
                  </a:cubicBezTo>
                  <a:lnTo>
                    <a:pt x="259" y="1838"/>
                  </a:lnTo>
                  <a:lnTo>
                    <a:pt x="259" y="1455"/>
                  </a:lnTo>
                  <a:cubicBezTo>
                    <a:pt x="259" y="680"/>
                    <a:pt x="862" y="39"/>
                    <a:pt x="16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0" name="Google Shape;5330;p67"/>
            <p:cNvSpPr/>
            <p:nvPr/>
          </p:nvSpPr>
          <p:spPr>
            <a:xfrm>
              <a:off x="5101442" y="2937983"/>
              <a:ext cx="17358" cy="23371"/>
            </a:xfrm>
            <a:custGeom>
              <a:rect b="b" l="l" r="r" t="t"/>
              <a:pathLst>
                <a:path extrusionOk="0" h="890" w="661">
                  <a:moveTo>
                    <a:pt x="183" y="0"/>
                  </a:moveTo>
                  <a:cubicBezTo>
                    <a:pt x="87" y="0"/>
                    <a:pt x="0" y="78"/>
                    <a:pt x="0" y="182"/>
                  </a:cubicBezTo>
                  <a:lnTo>
                    <a:pt x="0" y="708"/>
                  </a:lnTo>
                  <a:cubicBezTo>
                    <a:pt x="0" y="812"/>
                    <a:pt x="87" y="890"/>
                    <a:pt x="183" y="890"/>
                  </a:cubicBezTo>
                  <a:cubicBezTo>
                    <a:pt x="202" y="890"/>
                    <a:pt x="221" y="887"/>
                    <a:pt x="240" y="880"/>
                  </a:cubicBezTo>
                  <a:cubicBezTo>
                    <a:pt x="278" y="871"/>
                    <a:pt x="307" y="852"/>
                    <a:pt x="345" y="833"/>
                  </a:cubicBezTo>
                  <a:cubicBezTo>
                    <a:pt x="374" y="804"/>
                    <a:pt x="412" y="775"/>
                    <a:pt x="450" y="746"/>
                  </a:cubicBezTo>
                  <a:cubicBezTo>
                    <a:pt x="661" y="498"/>
                    <a:pt x="555" y="105"/>
                    <a:pt x="240" y="10"/>
                  </a:cubicBezTo>
                  <a:cubicBezTo>
                    <a:pt x="221" y="3"/>
                    <a:pt x="202" y="0"/>
                    <a:pt x="183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1" name="Google Shape;5331;p67"/>
            <p:cNvSpPr/>
            <p:nvPr/>
          </p:nvSpPr>
          <p:spPr>
            <a:xfrm>
              <a:off x="5026286" y="2937957"/>
              <a:ext cx="17620" cy="23398"/>
            </a:xfrm>
            <a:custGeom>
              <a:rect b="b" l="l" r="r" t="t"/>
              <a:pathLst>
                <a:path extrusionOk="0" h="891" w="671">
                  <a:moveTo>
                    <a:pt x="484" y="1"/>
                  </a:moveTo>
                  <a:cubicBezTo>
                    <a:pt x="466" y="1"/>
                    <a:pt x="447" y="4"/>
                    <a:pt x="431" y="11"/>
                  </a:cubicBezTo>
                  <a:cubicBezTo>
                    <a:pt x="1" y="145"/>
                    <a:pt x="1" y="747"/>
                    <a:pt x="431" y="881"/>
                  </a:cubicBezTo>
                  <a:cubicBezTo>
                    <a:pt x="450" y="888"/>
                    <a:pt x="469" y="891"/>
                    <a:pt x="488" y="891"/>
                  </a:cubicBezTo>
                  <a:cubicBezTo>
                    <a:pt x="584" y="891"/>
                    <a:pt x="671" y="813"/>
                    <a:pt x="671" y="709"/>
                  </a:cubicBezTo>
                  <a:lnTo>
                    <a:pt x="671" y="183"/>
                  </a:lnTo>
                  <a:cubicBezTo>
                    <a:pt x="661" y="125"/>
                    <a:pt x="632" y="78"/>
                    <a:pt x="594" y="39"/>
                  </a:cubicBezTo>
                  <a:cubicBezTo>
                    <a:pt x="562" y="14"/>
                    <a:pt x="522" y="1"/>
                    <a:pt x="484" y="1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2" name="Google Shape;5332;p67"/>
            <p:cNvSpPr/>
            <p:nvPr/>
          </p:nvSpPr>
          <p:spPr>
            <a:xfrm>
              <a:off x="5057956" y="2979027"/>
              <a:ext cx="29175" cy="33350"/>
            </a:xfrm>
            <a:custGeom>
              <a:rect b="b" l="l" r="r" t="t"/>
              <a:pathLst>
                <a:path extrusionOk="0" h="1270" w="1111">
                  <a:moveTo>
                    <a:pt x="185" y="1"/>
                  </a:moveTo>
                  <a:cubicBezTo>
                    <a:pt x="87" y="1"/>
                    <a:pt x="1" y="79"/>
                    <a:pt x="1" y="179"/>
                  </a:cubicBezTo>
                  <a:lnTo>
                    <a:pt x="1" y="715"/>
                  </a:lnTo>
                  <a:cubicBezTo>
                    <a:pt x="1" y="772"/>
                    <a:pt x="20" y="820"/>
                    <a:pt x="58" y="858"/>
                  </a:cubicBezTo>
                  <a:lnTo>
                    <a:pt x="422" y="1222"/>
                  </a:lnTo>
                  <a:cubicBezTo>
                    <a:pt x="460" y="1251"/>
                    <a:pt x="508" y="1270"/>
                    <a:pt x="556" y="1270"/>
                  </a:cubicBezTo>
                  <a:cubicBezTo>
                    <a:pt x="604" y="1270"/>
                    <a:pt x="651" y="1251"/>
                    <a:pt x="680" y="1212"/>
                  </a:cubicBezTo>
                  <a:lnTo>
                    <a:pt x="1063" y="820"/>
                  </a:lnTo>
                  <a:cubicBezTo>
                    <a:pt x="1092" y="782"/>
                    <a:pt x="1111" y="743"/>
                    <a:pt x="1111" y="696"/>
                  </a:cubicBezTo>
                  <a:lnTo>
                    <a:pt x="1111" y="188"/>
                  </a:lnTo>
                  <a:cubicBezTo>
                    <a:pt x="1111" y="140"/>
                    <a:pt x="1092" y="93"/>
                    <a:pt x="1063" y="54"/>
                  </a:cubicBezTo>
                  <a:cubicBezTo>
                    <a:pt x="1025" y="26"/>
                    <a:pt x="977" y="7"/>
                    <a:pt x="919" y="7"/>
                  </a:cubicBezTo>
                  <a:lnTo>
                    <a:pt x="881" y="7"/>
                  </a:lnTo>
                  <a:cubicBezTo>
                    <a:pt x="814" y="26"/>
                    <a:pt x="738" y="26"/>
                    <a:pt x="671" y="26"/>
                  </a:cubicBezTo>
                  <a:lnTo>
                    <a:pt x="450" y="26"/>
                  </a:lnTo>
                  <a:cubicBezTo>
                    <a:pt x="374" y="26"/>
                    <a:pt x="297" y="16"/>
                    <a:pt x="230" y="7"/>
                  </a:cubicBezTo>
                  <a:cubicBezTo>
                    <a:pt x="215" y="3"/>
                    <a:pt x="200" y="1"/>
                    <a:pt x="185" y="1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3" name="Google Shape;5333;p67"/>
            <p:cNvSpPr/>
            <p:nvPr/>
          </p:nvSpPr>
          <p:spPr>
            <a:xfrm>
              <a:off x="5057956" y="2979369"/>
              <a:ext cx="17883" cy="33271"/>
            </a:xfrm>
            <a:custGeom>
              <a:rect b="b" l="l" r="r" t="t"/>
              <a:pathLst>
                <a:path extrusionOk="0" h="1267" w="681">
                  <a:moveTo>
                    <a:pt x="189" y="0"/>
                  </a:moveTo>
                  <a:cubicBezTo>
                    <a:pt x="87" y="0"/>
                    <a:pt x="1" y="80"/>
                    <a:pt x="1" y="175"/>
                  </a:cubicBezTo>
                  <a:lnTo>
                    <a:pt x="1" y="711"/>
                  </a:lnTo>
                  <a:cubicBezTo>
                    <a:pt x="1" y="769"/>
                    <a:pt x="20" y="817"/>
                    <a:pt x="58" y="855"/>
                  </a:cubicBezTo>
                  <a:lnTo>
                    <a:pt x="422" y="1219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1" y="1247"/>
                    <a:pt x="680" y="1209"/>
                  </a:cubicBezTo>
                  <a:cubicBezTo>
                    <a:pt x="642" y="1199"/>
                    <a:pt x="613" y="1180"/>
                    <a:pt x="594" y="1152"/>
                  </a:cubicBezTo>
                  <a:lnTo>
                    <a:pt x="221" y="797"/>
                  </a:lnTo>
                  <a:cubicBezTo>
                    <a:pt x="183" y="759"/>
                    <a:pt x="163" y="711"/>
                    <a:pt x="163" y="654"/>
                  </a:cubicBezTo>
                  <a:lnTo>
                    <a:pt x="163" y="118"/>
                  </a:lnTo>
                  <a:cubicBezTo>
                    <a:pt x="163" y="70"/>
                    <a:pt x="183" y="32"/>
                    <a:pt x="221" y="3"/>
                  </a:cubicBezTo>
                  <a:cubicBezTo>
                    <a:pt x="210" y="1"/>
                    <a:pt x="199" y="0"/>
                    <a:pt x="189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4" name="Google Shape;5334;p67"/>
            <p:cNvSpPr/>
            <p:nvPr/>
          </p:nvSpPr>
          <p:spPr>
            <a:xfrm>
              <a:off x="5041386" y="2920520"/>
              <a:ext cx="62341" cy="66989"/>
            </a:xfrm>
            <a:custGeom>
              <a:rect b="b" l="l" r="r" t="t"/>
              <a:pathLst>
                <a:path extrusionOk="0" h="2551" w="2374">
                  <a:moveTo>
                    <a:pt x="1641" y="0"/>
                  </a:moveTo>
                  <a:cubicBezTo>
                    <a:pt x="1629" y="0"/>
                    <a:pt x="1617" y="5"/>
                    <a:pt x="1608" y="14"/>
                  </a:cubicBezTo>
                  <a:cubicBezTo>
                    <a:pt x="1349" y="206"/>
                    <a:pt x="1053" y="349"/>
                    <a:pt x="747" y="445"/>
                  </a:cubicBezTo>
                  <a:cubicBezTo>
                    <a:pt x="651" y="464"/>
                    <a:pt x="555" y="493"/>
                    <a:pt x="459" y="512"/>
                  </a:cubicBezTo>
                  <a:cubicBezTo>
                    <a:pt x="364" y="521"/>
                    <a:pt x="268" y="541"/>
                    <a:pt x="172" y="541"/>
                  </a:cubicBezTo>
                  <a:cubicBezTo>
                    <a:pt x="77" y="550"/>
                    <a:pt x="0" y="627"/>
                    <a:pt x="0" y="722"/>
                  </a:cubicBezTo>
                  <a:lnTo>
                    <a:pt x="0" y="1478"/>
                  </a:lnTo>
                  <a:cubicBezTo>
                    <a:pt x="0" y="2072"/>
                    <a:pt x="479" y="2550"/>
                    <a:pt x="1072" y="2550"/>
                  </a:cubicBezTo>
                  <a:lnTo>
                    <a:pt x="1302" y="2550"/>
                  </a:lnTo>
                  <a:cubicBezTo>
                    <a:pt x="1895" y="2550"/>
                    <a:pt x="2373" y="2072"/>
                    <a:pt x="2373" y="1478"/>
                  </a:cubicBezTo>
                  <a:lnTo>
                    <a:pt x="2373" y="694"/>
                  </a:lnTo>
                  <a:cubicBezTo>
                    <a:pt x="2373" y="617"/>
                    <a:pt x="2326" y="550"/>
                    <a:pt x="2259" y="531"/>
                  </a:cubicBezTo>
                  <a:cubicBezTo>
                    <a:pt x="2239" y="521"/>
                    <a:pt x="2220" y="512"/>
                    <a:pt x="2201" y="502"/>
                  </a:cubicBezTo>
                  <a:cubicBezTo>
                    <a:pt x="1991" y="416"/>
                    <a:pt x="1818" y="253"/>
                    <a:pt x="1713" y="52"/>
                  </a:cubicBezTo>
                  <a:lnTo>
                    <a:pt x="1704" y="43"/>
                  </a:lnTo>
                  <a:cubicBezTo>
                    <a:pt x="1691" y="17"/>
                    <a:pt x="1665" y="0"/>
                    <a:pt x="1641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5" name="Google Shape;5335;p67"/>
            <p:cNvSpPr/>
            <p:nvPr/>
          </p:nvSpPr>
          <p:spPr>
            <a:xfrm>
              <a:off x="5041386" y="2920625"/>
              <a:ext cx="45246" cy="66884"/>
            </a:xfrm>
            <a:custGeom>
              <a:rect b="b" l="l" r="r" t="t"/>
              <a:pathLst>
                <a:path extrusionOk="0" h="2547" w="1723">
                  <a:moveTo>
                    <a:pt x="1641" y="1"/>
                  </a:moveTo>
                  <a:cubicBezTo>
                    <a:pt x="1629" y="1"/>
                    <a:pt x="1617" y="4"/>
                    <a:pt x="1608" y="10"/>
                  </a:cubicBezTo>
                  <a:cubicBezTo>
                    <a:pt x="1349" y="211"/>
                    <a:pt x="1053" y="355"/>
                    <a:pt x="747" y="441"/>
                  </a:cubicBezTo>
                  <a:cubicBezTo>
                    <a:pt x="651" y="470"/>
                    <a:pt x="555" y="489"/>
                    <a:pt x="459" y="508"/>
                  </a:cubicBezTo>
                  <a:cubicBezTo>
                    <a:pt x="364" y="527"/>
                    <a:pt x="268" y="537"/>
                    <a:pt x="172" y="546"/>
                  </a:cubicBezTo>
                  <a:cubicBezTo>
                    <a:pt x="67" y="546"/>
                    <a:pt x="0" y="632"/>
                    <a:pt x="0" y="728"/>
                  </a:cubicBezTo>
                  <a:lnTo>
                    <a:pt x="0" y="1474"/>
                  </a:lnTo>
                  <a:cubicBezTo>
                    <a:pt x="0" y="2068"/>
                    <a:pt x="479" y="2546"/>
                    <a:pt x="1072" y="2546"/>
                  </a:cubicBezTo>
                  <a:lnTo>
                    <a:pt x="1292" y="2546"/>
                  </a:lnTo>
                  <a:cubicBezTo>
                    <a:pt x="699" y="2546"/>
                    <a:pt x="220" y="2068"/>
                    <a:pt x="220" y="1474"/>
                  </a:cubicBezTo>
                  <a:lnTo>
                    <a:pt x="220" y="728"/>
                  </a:lnTo>
                  <a:cubicBezTo>
                    <a:pt x="220" y="632"/>
                    <a:pt x="287" y="546"/>
                    <a:pt x="392" y="546"/>
                  </a:cubicBezTo>
                  <a:cubicBezTo>
                    <a:pt x="488" y="537"/>
                    <a:pt x="584" y="527"/>
                    <a:pt x="680" y="508"/>
                  </a:cubicBezTo>
                  <a:cubicBezTo>
                    <a:pt x="775" y="489"/>
                    <a:pt x="871" y="470"/>
                    <a:pt x="967" y="441"/>
                  </a:cubicBezTo>
                  <a:cubicBezTo>
                    <a:pt x="1235" y="364"/>
                    <a:pt x="1493" y="240"/>
                    <a:pt x="1723" y="87"/>
                  </a:cubicBezTo>
                  <a:lnTo>
                    <a:pt x="1713" y="58"/>
                  </a:lnTo>
                  <a:lnTo>
                    <a:pt x="1704" y="39"/>
                  </a:lnTo>
                  <a:cubicBezTo>
                    <a:pt x="1691" y="13"/>
                    <a:pt x="1665" y="1"/>
                    <a:pt x="1641" y="1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6" name="Google Shape;5336;p67"/>
            <p:cNvSpPr/>
            <p:nvPr/>
          </p:nvSpPr>
          <p:spPr>
            <a:xfrm>
              <a:off x="5010714" y="3211139"/>
              <a:ext cx="125680" cy="66648"/>
            </a:xfrm>
            <a:custGeom>
              <a:rect b="b" l="l" r="r" t="t"/>
              <a:pathLst>
                <a:path extrusionOk="0" h="2538" w="4786">
                  <a:moveTo>
                    <a:pt x="1819" y="1"/>
                  </a:moveTo>
                  <a:lnTo>
                    <a:pt x="737" y="441"/>
                  </a:lnTo>
                  <a:cubicBezTo>
                    <a:pt x="623" y="479"/>
                    <a:pt x="527" y="537"/>
                    <a:pt x="441" y="604"/>
                  </a:cubicBezTo>
                  <a:lnTo>
                    <a:pt x="412" y="632"/>
                  </a:lnTo>
                  <a:lnTo>
                    <a:pt x="402" y="642"/>
                  </a:lnTo>
                  <a:lnTo>
                    <a:pt x="383" y="652"/>
                  </a:lnTo>
                  <a:lnTo>
                    <a:pt x="355" y="680"/>
                  </a:lnTo>
                  <a:cubicBezTo>
                    <a:pt x="163" y="872"/>
                    <a:pt x="29" y="1121"/>
                    <a:pt x="0" y="1398"/>
                  </a:cubicBezTo>
                  <a:lnTo>
                    <a:pt x="0" y="1446"/>
                  </a:lnTo>
                  <a:lnTo>
                    <a:pt x="0" y="1475"/>
                  </a:lnTo>
                  <a:lnTo>
                    <a:pt x="0" y="1503"/>
                  </a:lnTo>
                  <a:lnTo>
                    <a:pt x="0" y="1532"/>
                  </a:lnTo>
                  <a:lnTo>
                    <a:pt x="0" y="1542"/>
                  </a:lnTo>
                  <a:lnTo>
                    <a:pt x="0" y="1599"/>
                  </a:lnTo>
                  <a:lnTo>
                    <a:pt x="0" y="1771"/>
                  </a:lnTo>
                  <a:lnTo>
                    <a:pt x="0" y="2307"/>
                  </a:lnTo>
                  <a:cubicBezTo>
                    <a:pt x="0" y="2436"/>
                    <a:pt x="115" y="2538"/>
                    <a:pt x="242" y="2538"/>
                  </a:cubicBezTo>
                  <a:cubicBezTo>
                    <a:pt x="248" y="2538"/>
                    <a:pt x="253" y="2537"/>
                    <a:pt x="259" y="2537"/>
                  </a:cubicBezTo>
                  <a:lnTo>
                    <a:pt x="4518" y="2537"/>
                  </a:lnTo>
                  <a:cubicBezTo>
                    <a:pt x="4524" y="2537"/>
                    <a:pt x="4530" y="2538"/>
                    <a:pt x="4536" y="2538"/>
                  </a:cubicBezTo>
                  <a:cubicBezTo>
                    <a:pt x="4671" y="2538"/>
                    <a:pt x="4776" y="2436"/>
                    <a:pt x="4786" y="2307"/>
                  </a:cubicBezTo>
                  <a:lnTo>
                    <a:pt x="4786" y="1771"/>
                  </a:lnTo>
                  <a:lnTo>
                    <a:pt x="4786" y="1590"/>
                  </a:lnTo>
                  <a:lnTo>
                    <a:pt x="4747" y="1590"/>
                  </a:lnTo>
                  <a:lnTo>
                    <a:pt x="4747" y="1532"/>
                  </a:lnTo>
                  <a:lnTo>
                    <a:pt x="4747" y="1523"/>
                  </a:lnTo>
                  <a:lnTo>
                    <a:pt x="4747" y="1494"/>
                  </a:lnTo>
                  <a:lnTo>
                    <a:pt x="4747" y="1456"/>
                  </a:lnTo>
                  <a:lnTo>
                    <a:pt x="4747" y="1446"/>
                  </a:lnTo>
                  <a:lnTo>
                    <a:pt x="4747" y="1398"/>
                  </a:lnTo>
                  <a:cubicBezTo>
                    <a:pt x="4719" y="1121"/>
                    <a:pt x="4585" y="872"/>
                    <a:pt x="4393" y="680"/>
                  </a:cubicBezTo>
                  <a:lnTo>
                    <a:pt x="4365" y="652"/>
                  </a:lnTo>
                  <a:lnTo>
                    <a:pt x="4355" y="642"/>
                  </a:lnTo>
                  <a:lnTo>
                    <a:pt x="4336" y="632"/>
                  </a:lnTo>
                  <a:lnTo>
                    <a:pt x="4307" y="604"/>
                  </a:lnTo>
                  <a:cubicBezTo>
                    <a:pt x="4221" y="537"/>
                    <a:pt x="4125" y="479"/>
                    <a:pt x="4020" y="441"/>
                  </a:cubicBezTo>
                  <a:lnTo>
                    <a:pt x="2929" y="1"/>
                  </a:lnTo>
                  <a:lnTo>
                    <a:pt x="2651" y="288"/>
                  </a:lnTo>
                  <a:lnTo>
                    <a:pt x="2374" y="556"/>
                  </a:lnTo>
                  <a:lnTo>
                    <a:pt x="2096" y="288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7" name="Google Shape;5337;p67"/>
            <p:cNvSpPr/>
            <p:nvPr/>
          </p:nvSpPr>
          <p:spPr>
            <a:xfrm>
              <a:off x="5009217" y="3211402"/>
              <a:ext cx="51286" cy="65939"/>
            </a:xfrm>
            <a:custGeom>
              <a:rect b="b" l="l" r="r" t="t"/>
              <a:pathLst>
                <a:path extrusionOk="0" h="2511" w="1953">
                  <a:moveTo>
                    <a:pt x="1857" y="0"/>
                  </a:moveTo>
                  <a:lnTo>
                    <a:pt x="775" y="422"/>
                  </a:lnTo>
                  <a:cubicBezTo>
                    <a:pt x="306" y="613"/>
                    <a:pt x="0" y="1072"/>
                    <a:pt x="29" y="1580"/>
                  </a:cubicBezTo>
                  <a:lnTo>
                    <a:pt x="29" y="2288"/>
                  </a:lnTo>
                  <a:cubicBezTo>
                    <a:pt x="29" y="2411"/>
                    <a:pt x="134" y="2510"/>
                    <a:pt x="255" y="2510"/>
                  </a:cubicBezTo>
                  <a:cubicBezTo>
                    <a:pt x="266" y="2510"/>
                    <a:pt x="277" y="2509"/>
                    <a:pt x="287" y="2508"/>
                  </a:cubicBezTo>
                  <a:lnTo>
                    <a:pt x="345" y="2508"/>
                  </a:lnTo>
                  <a:lnTo>
                    <a:pt x="345" y="1580"/>
                  </a:lnTo>
                  <a:cubicBezTo>
                    <a:pt x="325" y="1072"/>
                    <a:pt x="622" y="613"/>
                    <a:pt x="1091" y="422"/>
                  </a:cubicBezTo>
                  <a:lnTo>
                    <a:pt x="1952" y="87"/>
                  </a:lnTo>
                  <a:lnTo>
                    <a:pt x="1857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8" name="Google Shape;5338;p67"/>
            <p:cNvSpPr/>
            <p:nvPr/>
          </p:nvSpPr>
          <p:spPr>
            <a:xfrm>
              <a:off x="5032825" y="3106861"/>
              <a:ext cx="79436" cy="56301"/>
            </a:xfrm>
            <a:custGeom>
              <a:rect b="b" l="l" r="r" t="t"/>
              <a:pathLst>
                <a:path extrusionOk="0" h="2144" w="3025">
                  <a:moveTo>
                    <a:pt x="2661" y="1847"/>
                  </a:moveTo>
                  <a:lnTo>
                    <a:pt x="2652" y="1857"/>
                  </a:lnTo>
                  <a:lnTo>
                    <a:pt x="2623" y="1876"/>
                  </a:lnTo>
                  <a:lnTo>
                    <a:pt x="2623" y="1876"/>
                  </a:lnTo>
                  <a:lnTo>
                    <a:pt x="2661" y="1847"/>
                  </a:lnTo>
                  <a:close/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26" y="2106"/>
                    <a:pt x="364" y="1943"/>
                  </a:cubicBezTo>
                  <a:cubicBezTo>
                    <a:pt x="383" y="1933"/>
                    <a:pt x="393" y="1914"/>
                    <a:pt x="403" y="1895"/>
                  </a:cubicBezTo>
                  <a:cubicBezTo>
                    <a:pt x="584" y="1895"/>
                    <a:pt x="1465" y="1886"/>
                    <a:pt x="1972" y="1273"/>
                  </a:cubicBezTo>
                  <a:cubicBezTo>
                    <a:pt x="2077" y="1570"/>
                    <a:pt x="2317" y="1799"/>
                    <a:pt x="2623" y="1886"/>
                  </a:cubicBezTo>
                  <a:cubicBezTo>
                    <a:pt x="2632" y="1905"/>
                    <a:pt x="2642" y="1924"/>
                    <a:pt x="2652" y="1943"/>
                  </a:cubicBezTo>
                  <a:cubicBezTo>
                    <a:pt x="2699" y="2106"/>
                    <a:pt x="3025" y="2134"/>
                    <a:pt x="3025" y="2134"/>
                  </a:cubicBezTo>
                  <a:lnTo>
                    <a:pt x="3025" y="1455"/>
                  </a:lnTo>
                  <a:cubicBezTo>
                    <a:pt x="3025" y="651"/>
                    <a:pt x="2374" y="0"/>
                    <a:pt x="15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9" name="Google Shape;5339;p67"/>
            <p:cNvSpPr/>
            <p:nvPr/>
          </p:nvSpPr>
          <p:spPr>
            <a:xfrm>
              <a:off x="5032825" y="3106861"/>
              <a:ext cx="43014" cy="56301"/>
            </a:xfrm>
            <a:custGeom>
              <a:rect b="b" l="l" r="r" t="t"/>
              <a:pathLst>
                <a:path extrusionOk="0" h="2144" w="1638"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87" y="2134"/>
                    <a:pt x="173" y="2106"/>
                    <a:pt x="249" y="2067"/>
                  </a:cubicBezTo>
                  <a:lnTo>
                    <a:pt x="249" y="1828"/>
                  </a:lnTo>
                  <a:lnTo>
                    <a:pt x="259" y="1838"/>
                  </a:lnTo>
                  <a:lnTo>
                    <a:pt x="259" y="1455"/>
                  </a:lnTo>
                  <a:cubicBezTo>
                    <a:pt x="259" y="680"/>
                    <a:pt x="862" y="38"/>
                    <a:pt x="16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0" name="Google Shape;5340;p67"/>
            <p:cNvSpPr/>
            <p:nvPr/>
          </p:nvSpPr>
          <p:spPr>
            <a:xfrm>
              <a:off x="5101442" y="3157385"/>
              <a:ext cx="17358" cy="23345"/>
            </a:xfrm>
            <a:custGeom>
              <a:rect b="b" l="l" r="r" t="t"/>
              <a:pathLst>
                <a:path extrusionOk="0" h="889" w="661">
                  <a:moveTo>
                    <a:pt x="183" y="0"/>
                  </a:moveTo>
                  <a:cubicBezTo>
                    <a:pt x="87" y="0"/>
                    <a:pt x="0" y="78"/>
                    <a:pt x="0" y="182"/>
                  </a:cubicBezTo>
                  <a:lnTo>
                    <a:pt x="0" y="708"/>
                  </a:lnTo>
                  <a:cubicBezTo>
                    <a:pt x="0" y="805"/>
                    <a:pt x="90" y="889"/>
                    <a:pt x="187" y="889"/>
                  </a:cubicBezTo>
                  <a:cubicBezTo>
                    <a:pt x="204" y="889"/>
                    <a:pt x="222" y="886"/>
                    <a:pt x="240" y="880"/>
                  </a:cubicBezTo>
                  <a:cubicBezTo>
                    <a:pt x="278" y="871"/>
                    <a:pt x="307" y="852"/>
                    <a:pt x="345" y="832"/>
                  </a:cubicBezTo>
                  <a:cubicBezTo>
                    <a:pt x="374" y="804"/>
                    <a:pt x="412" y="775"/>
                    <a:pt x="450" y="746"/>
                  </a:cubicBezTo>
                  <a:cubicBezTo>
                    <a:pt x="661" y="497"/>
                    <a:pt x="555" y="105"/>
                    <a:pt x="240" y="9"/>
                  </a:cubicBezTo>
                  <a:cubicBezTo>
                    <a:pt x="221" y="3"/>
                    <a:pt x="202" y="0"/>
                    <a:pt x="183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1" name="Google Shape;5341;p67"/>
            <p:cNvSpPr/>
            <p:nvPr/>
          </p:nvSpPr>
          <p:spPr>
            <a:xfrm>
              <a:off x="5026286" y="3157359"/>
              <a:ext cx="17620" cy="23371"/>
            </a:xfrm>
            <a:custGeom>
              <a:rect b="b" l="l" r="r" t="t"/>
              <a:pathLst>
                <a:path extrusionOk="0" h="890" w="671">
                  <a:moveTo>
                    <a:pt x="484" y="1"/>
                  </a:moveTo>
                  <a:cubicBezTo>
                    <a:pt x="466" y="1"/>
                    <a:pt x="447" y="4"/>
                    <a:pt x="431" y="10"/>
                  </a:cubicBezTo>
                  <a:cubicBezTo>
                    <a:pt x="1" y="144"/>
                    <a:pt x="1" y="747"/>
                    <a:pt x="431" y="881"/>
                  </a:cubicBezTo>
                  <a:cubicBezTo>
                    <a:pt x="449" y="887"/>
                    <a:pt x="467" y="890"/>
                    <a:pt x="484" y="890"/>
                  </a:cubicBezTo>
                  <a:cubicBezTo>
                    <a:pt x="581" y="890"/>
                    <a:pt x="671" y="805"/>
                    <a:pt x="671" y="699"/>
                  </a:cubicBezTo>
                  <a:lnTo>
                    <a:pt x="671" y="183"/>
                  </a:lnTo>
                  <a:cubicBezTo>
                    <a:pt x="661" y="125"/>
                    <a:pt x="632" y="68"/>
                    <a:pt x="594" y="39"/>
                  </a:cubicBezTo>
                  <a:cubicBezTo>
                    <a:pt x="562" y="14"/>
                    <a:pt x="522" y="1"/>
                    <a:pt x="484" y="1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2" name="Google Shape;5342;p67"/>
            <p:cNvSpPr/>
            <p:nvPr/>
          </p:nvSpPr>
          <p:spPr>
            <a:xfrm>
              <a:off x="5057956" y="3198272"/>
              <a:ext cx="29175" cy="33271"/>
            </a:xfrm>
            <a:custGeom>
              <a:rect b="b" l="l" r="r" t="t"/>
              <a:pathLst>
                <a:path extrusionOk="0" h="1267" w="1111">
                  <a:moveTo>
                    <a:pt x="198" y="0"/>
                  </a:moveTo>
                  <a:cubicBezTo>
                    <a:pt x="95" y="0"/>
                    <a:pt x="1" y="81"/>
                    <a:pt x="1" y="185"/>
                  </a:cubicBezTo>
                  <a:lnTo>
                    <a:pt x="1" y="721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22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1" y="1247"/>
                    <a:pt x="680" y="1218"/>
                  </a:cubicBezTo>
                  <a:lnTo>
                    <a:pt x="1063" y="816"/>
                  </a:lnTo>
                  <a:cubicBezTo>
                    <a:pt x="1092" y="788"/>
                    <a:pt x="1111" y="740"/>
                    <a:pt x="1111" y="692"/>
                  </a:cubicBezTo>
                  <a:lnTo>
                    <a:pt x="1111" y="194"/>
                  </a:lnTo>
                  <a:cubicBezTo>
                    <a:pt x="1111" y="137"/>
                    <a:pt x="1092" y="89"/>
                    <a:pt x="1063" y="60"/>
                  </a:cubicBezTo>
                  <a:cubicBezTo>
                    <a:pt x="1025" y="22"/>
                    <a:pt x="977" y="3"/>
                    <a:pt x="919" y="3"/>
                  </a:cubicBezTo>
                  <a:lnTo>
                    <a:pt x="881" y="3"/>
                  </a:lnTo>
                  <a:cubicBezTo>
                    <a:pt x="814" y="22"/>
                    <a:pt x="738" y="31"/>
                    <a:pt x="671" y="31"/>
                  </a:cubicBezTo>
                  <a:lnTo>
                    <a:pt x="450" y="31"/>
                  </a:lnTo>
                  <a:cubicBezTo>
                    <a:pt x="374" y="31"/>
                    <a:pt x="297" y="22"/>
                    <a:pt x="230" y="3"/>
                  </a:cubicBezTo>
                  <a:cubicBezTo>
                    <a:pt x="220" y="1"/>
                    <a:pt x="209" y="0"/>
                    <a:pt x="198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3" name="Google Shape;5343;p67"/>
            <p:cNvSpPr/>
            <p:nvPr/>
          </p:nvSpPr>
          <p:spPr>
            <a:xfrm>
              <a:off x="5057956" y="3198508"/>
              <a:ext cx="17883" cy="33350"/>
            </a:xfrm>
            <a:custGeom>
              <a:rect b="b" l="l" r="r" t="t"/>
              <a:pathLst>
                <a:path extrusionOk="0" h="1270" w="681">
                  <a:moveTo>
                    <a:pt x="189" y="1"/>
                  </a:moveTo>
                  <a:cubicBezTo>
                    <a:pt x="87" y="1"/>
                    <a:pt x="1" y="81"/>
                    <a:pt x="1" y="185"/>
                  </a:cubicBezTo>
                  <a:lnTo>
                    <a:pt x="1" y="721"/>
                  </a:lnTo>
                  <a:cubicBezTo>
                    <a:pt x="1" y="769"/>
                    <a:pt x="20" y="826"/>
                    <a:pt x="58" y="865"/>
                  </a:cubicBezTo>
                  <a:lnTo>
                    <a:pt x="422" y="1219"/>
                  </a:lnTo>
                  <a:cubicBezTo>
                    <a:pt x="453" y="1250"/>
                    <a:pt x="492" y="1269"/>
                    <a:pt x="531" y="1269"/>
                  </a:cubicBezTo>
                  <a:cubicBezTo>
                    <a:pt x="539" y="1269"/>
                    <a:pt x="548" y="1268"/>
                    <a:pt x="556" y="1267"/>
                  </a:cubicBezTo>
                  <a:cubicBezTo>
                    <a:pt x="604" y="1267"/>
                    <a:pt x="651" y="1247"/>
                    <a:pt x="680" y="1219"/>
                  </a:cubicBezTo>
                  <a:cubicBezTo>
                    <a:pt x="642" y="1209"/>
                    <a:pt x="613" y="1190"/>
                    <a:pt x="594" y="1161"/>
                  </a:cubicBezTo>
                  <a:lnTo>
                    <a:pt x="221" y="798"/>
                  </a:lnTo>
                  <a:cubicBezTo>
                    <a:pt x="183" y="759"/>
                    <a:pt x="163" y="712"/>
                    <a:pt x="163" y="664"/>
                  </a:cubicBezTo>
                  <a:lnTo>
                    <a:pt x="163" y="128"/>
                  </a:lnTo>
                  <a:cubicBezTo>
                    <a:pt x="163" y="80"/>
                    <a:pt x="183" y="42"/>
                    <a:pt x="221" y="3"/>
                  </a:cubicBezTo>
                  <a:cubicBezTo>
                    <a:pt x="210" y="2"/>
                    <a:pt x="199" y="1"/>
                    <a:pt x="189" y="1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4" name="Google Shape;5344;p67"/>
            <p:cNvSpPr/>
            <p:nvPr/>
          </p:nvSpPr>
          <p:spPr>
            <a:xfrm>
              <a:off x="5041386" y="3139844"/>
              <a:ext cx="62341" cy="66805"/>
            </a:xfrm>
            <a:custGeom>
              <a:rect b="b" l="l" r="r" t="t"/>
              <a:pathLst>
                <a:path extrusionOk="0" h="2544" w="2374">
                  <a:moveTo>
                    <a:pt x="1648" y="0"/>
                  </a:moveTo>
                  <a:cubicBezTo>
                    <a:pt x="1633" y="0"/>
                    <a:pt x="1619" y="6"/>
                    <a:pt x="1608" y="17"/>
                  </a:cubicBezTo>
                  <a:cubicBezTo>
                    <a:pt x="1349" y="208"/>
                    <a:pt x="1053" y="352"/>
                    <a:pt x="747" y="438"/>
                  </a:cubicBezTo>
                  <a:cubicBezTo>
                    <a:pt x="651" y="467"/>
                    <a:pt x="555" y="486"/>
                    <a:pt x="459" y="505"/>
                  </a:cubicBezTo>
                  <a:cubicBezTo>
                    <a:pt x="364" y="524"/>
                    <a:pt x="268" y="534"/>
                    <a:pt x="172" y="543"/>
                  </a:cubicBezTo>
                  <a:cubicBezTo>
                    <a:pt x="77" y="543"/>
                    <a:pt x="0" y="630"/>
                    <a:pt x="0" y="725"/>
                  </a:cubicBezTo>
                  <a:lnTo>
                    <a:pt x="0" y="1472"/>
                  </a:lnTo>
                  <a:cubicBezTo>
                    <a:pt x="0" y="2065"/>
                    <a:pt x="479" y="2544"/>
                    <a:pt x="1072" y="2544"/>
                  </a:cubicBezTo>
                  <a:lnTo>
                    <a:pt x="1302" y="2544"/>
                  </a:lnTo>
                  <a:cubicBezTo>
                    <a:pt x="1895" y="2544"/>
                    <a:pt x="2373" y="2065"/>
                    <a:pt x="2373" y="1472"/>
                  </a:cubicBezTo>
                  <a:lnTo>
                    <a:pt x="2373" y="697"/>
                  </a:lnTo>
                  <a:cubicBezTo>
                    <a:pt x="2373" y="620"/>
                    <a:pt x="2326" y="553"/>
                    <a:pt x="2259" y="524"/>
                  </a:cubicBezTo>
                  <a:cubicBezTo>
                    <a:pt x="2239" y="515"/>
                    <a:pt x="2220" y="505"/>
                    <a:pt x="2201" y="496"/>
                  </a:cubicBezTo>
                  <a:cubicBezTo>
                    <a:pt x="1991" y="409"/>
                    <a:pt x="1818" y="256"/>
                    <a:pt x="1713" y="55"/>
                  </a:cubicBezTo>
                  <a:lnTo>
                    <a:pt x="1704" y="36"/>
                  </a:lnTo>
                  <a:cubicBezTo>
                    <a:pt x="1692" y="13"/>
                    <a:pt x="1670" y="0"/>
                    <a:pt x="1648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5" name="Google Shape;5345;p67"/>
            <p:cNvSpPr/>
            <p:nvPr/>
          </p:nvSpPr>
          <p:spPr>
            <a:xfrm>
              <a:off x="5041386" y="3139844"/>
              <a:ext cx="45246" cy="67068"/>
            </a:xfrm>
            <a:custGeom>
              <a:rect b="b" l="l" r="r" t="t"/>
              <a:pathLst>
                <a:path extrusionOk="0" h="2554" w="1723">
                  <a:moveTo>
                    <a:pt x="1648" y="0"/>
                  </a:moveTo>
                  <a:cubicBezTo>
                    <a:pt x="1633" y="0"/>
                    <a:pt x="1619" y="6"/>
                    <a:pt x="1608" y="17"/>
                  </a:cubicBezTo>
                  <a:cubicBezTo>
                    <a:pt x="1349" y="208"/>
                    <a:pt x="1053" y="352"/>
                    <a:pt x="747" y="438"/>
                  </a:cubicBezTo>
                  <a:cubicBezTo>
                    <a:pt x="651" y="467"/>
                    <a:pt x="555" y="486"/>
                    <a:pt x="459" y="505"/>
                  </a:cubicBezTo>
                  <a:cubicBezTo>
                    <a:pt x="364" y="524"/>
                    <a:pt x="268" y="534"/>
                    <a:pt x="172" y="543"/>
                  </a:cubicBezTo>
                  <a:cubicBezTo>
                    <a:pt x="67" y="553"/>
                    <a:pt x="0" y="630"/>
                    <a:pt x="0" y="725"/>
                  </a:cubicBezTo>
                  <a:lnTo>
                    <a:pt x="0" y="1472"/>
                  </a:lnTo>
                  <a:cubicBezTo>
                    <a:pt x="0" y="2065"/>
                    <a:pt x="479" y="2553"/>
                    <a:pt x="1072" y="2553"/>
                  </a:cubicBezTo>
                  <a:lnTo>
                    <a:pt x="1292" y="2553"/>
                  </a:lnTo>
                  <a:cubicBezTo>
                    <a:pt x="699" y="2553"/>
                    <a:pt x="220" y="2065"/>
                    <a:pt x="220" y="1472"/>
                  </a:cubicBezTo>
                  <a:lnTo>
                    <a:pt x="220" y="725"/>
                  </a:lnTo>
                  <a:cubicBezTo>
                    <a:pt x="220" y="630"/>
                    <a:pt x="287" y="553"/>
                    <a:pt x="392" y="543"/>
                  </a:cubicBezTo>
                  <a:cubicBezTo>
                    <a:pt x="488" y="534"/>
                    <a:pt x="584" y="524"/>
                    <a:pt x="680" y="505"/>
                  </a:cubicBezTo>
                  <a:cubicBezTo>
                    <a:pt x="775" y="486"/>
                    <a:pt x="871" y="467"/>
                    <a:pt x="967" y="438"/>
                  </a:cubicBezTo>
                  <a:cubicBezTo>
                    <a:pt x="1235" y="362"/>
                    <a:pt x="1493" y="247"/>
                    <a:pt x="1723" y="84"/>
                  </a:cubicBezTo>
                  <a:lnTo>
                    <a:pt x="1713" y="55"/>
                  </a:lnTo>
                  <a:lnTo>
                    <a:pt x="1704" y="36"/>
                  </a:lnTo>
                  <a:cubicBezTo>
                    <a:pt x="1692" y="13"/>
                    <a:pt x="1670" y="0"/>
                    <a:pt x="1648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46" name="Google Shape;5346;p67"/>
          <p:cNvGrpSpPr/>
          <p:nvPr/>
        </p:nvGrpSpPr>
        <p:grpSpPr>
          <a:xfrm>
            <a:off x="5442767" y="2107696"/>
            <a:ext cx="569046" cy="549707"/>
            <a:chOff x="1751901" y="1502716"/>
            <a:chExt cx="362677" cy="362677"/>
          </a:xfrm>
        </p:grpSpPr>
        <p:sp>
          <p:nvSpPr>
            <p:cNvPr id="5347" name="Google Shape;5347;p67"/>
            <p:cNvSpPr/>
            <p:nvPr/>
          </p:nvSpPr>
          <p:spPr>
            <a:xfrm>
              <a:off x="1751901" y="1502716"/>
              <a:ext cx="362677" cy="362677"/>
            </a:xfrm>
            <a:custGeom>
              <a:rect b="b" l="l" r="r" t="t"/>
              <a:pathLst>
                <a:path extrusionOk="0" h="13811" w="13811">
                  <a:moveTo>
                    <a:pt x="6901" y="0"/>
                  </a:moveTo>
                  <a:cubicBezTo>
                    <a:pt x="3092" y="0"/>
                    <a:pt x="0" y="3091"/>
                    <a:pt x="0" y="6900"/>
                  </a:cubicBezTo>
                  <a:cubicBezTo>
                    <a:pt x="0" y="10719"/>
                    <a:pt x="3092" y="13810"/>
                    <a:pt x="6901" y="13810"/>
                  </a:cubicBezTo>
                  <a:cubicBezTo>
                    <a:pt x="10719" y="13810"/>
                    <a:pt x="13810" y="10719"/>
                    <a:pt x="13810" y="6900"/>
                  </a:cubicBezTo>
                  <a:cubicBezTo>
                    <a:pt x="13810" y="3091"/>
                    <a:pt x="10719" y="0"/>
                    <a:pt x="6901" y="0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8" name="Google Shape;5348;p67"/>
            <p:cNvSpPr/>
            <p:nvPr/>
          </p:nvSpPr>
          <p:spPr>
            <a:xfrm>
              <a:off x="1779027" y="1529843"/>
              <a:ext cx="308397" cy="308397"/>
            </a:xfrm>
            <a:custGeom>
              <a:rect b="b" l="l" r="r" t="t"/>
              <a:pathLst>
                <a:path extrusionOk="0" h="11744" w="11744">
                  <a:moveTo>
                    <a:pt x="5868" y="1"/>
                  </a:moveTo>
                  <a:cubicBezTo>
                    <a:pt x="2633" y="1"/>
                    <a:pt x="1" y="2633"/>
                    <a:pt x="1" y="5867"/>
                  </a:cubicBezTo>
                  <a:cubicBezTo>
                    <a:pt x="1" y="9112"/>
                    <a:pt x="2633" y="11744"/>
                    <a:pt x="5868" y="11744"/>
                  </a:cubicBezTo>
                  <a:cubicBezTo>
                    <a:pt x="9112" y="11744"/>
                    <a:pt x="11744" y="9112"/>
                    <a:pt x="11744" y="5867"/>
                  </a:cubicBezTo>
                  <a:cubicBezTo>
                    <a:pt x="11744" y="2633"/>
                    <a:pt x="9112" y="1"/>
                    <a:pt x="5868" y="1"/>
                  </a:cubicBezTo>
                  <a:close/>
                </a:path>
              </a:pathLst>
            </a:custGeom>
            <a:solidFill>
              <a:srgbClr val="F0F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9" name="Google Shape;5349;p67"/>
            <p:cNvSpPr/>
            <p:nvPr/>
          </p:nvSpPr>
          <p:spPr>
            <a:xfrm>
              <a:off x="1927816" y="1551035"/>
              <a:ext cx="10845" cy="138416"/>
            </a:xfrm>
            <a:custGeom>
              <a:rect b="b" l="l" r="r" t="t"/>
              <a:pathLst>
                <a:path extrusionOk="0" h="5271" w="413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lnTo>
                    <a:pt x="1" y="5060"/>
                  </a:lnTo>
                  <a:cubicBezTo>
                    <a:pt x="1" y="5175"/>
                    <a:pt x="87" y="5271"/>
                    <a:pt x="202" y="5271"/>
                  </a:cubicBezTo>
                  <a:cubicBezTo>
                    <a:pt x="316" y="5271"/>
                    <a:pt x="412" y="5175"/>
                    <a:pt x="412" y="5060"/>
                  </a:cubicBezTo>
                  <a:lnTo>
                    <a:pt x="412" y="208"/>
                  </a:lnTo>
                  <a:cubicBezTo>
                    <a:pt x="412" y="70"/>
                    <a:pt x="309" y="0"/>
                    <a:pt x="206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0" name="Google Shape;5350;p67"/>
            <p:cNvSpPr/>
            <p:nvPr/>
          </p:nvSpPr>
          <p:spPr>
            <a:xfrm>
              <a:off x="1925821" y="1678632"/>
              <a:ext cx="142014" cy="10819"/>
            </a:xfrm>
            <a:custGeom>
              <a:rect b="b" l="l" r="r" t="t"/>
              <a:pathLst>
                <a:path extrusionOk="0" h="412" w="5408">
                  <a:moveTo>
                    <a:pt x="278" y="0"/>
                  </a:moveTo>
                  <a:cubicBezTo>
                    <a:pt x="0" y="0"/>
                    <a:pt x="0" y="412"/>
                    <a:pt x="278" y="412"/>
                  </a:cubicBezTo>
                  <a:lnTo>
                    <a:pt x="5130" y="412"/>
                  </a:lnTo>
                  <a:cubicBezTo>
                    <a:pt x="5407" y="412"/>
                    <a:pt x="5407" y="0"/>
                    <a:pt x="513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1" name="Google Shape;5351;p67"/>
            <p:cNvSpPr/>
            <p:nvPr/>
          </p:nvSpPr>
          <p:spPr>
            <a:xfrm>
              <a:off x="1816999" y="1567789"/>
              <a:ext cx="288020" cy="270215"/>
            </a:xfrm>
            <a:custGeom>
              <a:rect b="b" l="l" r="r" t="t"/>
              <a:pathLst>
                <a:path extrusionOk="0" h="10290" w="10968">
                  <a:moveTo>
                    <a:pt x="8278" y="1"/>
                  </a:moveTo>
                  <a:lnTo>
                    <a:pt x="8278" y="1"/>
                  </a:lnTo>
                  <a:cubicBezTo>
                    <a:pt x="10317" y="2327"/>
                    <a:pt x="10192" y="5829"/>
                    <a:pt x="8010" y="8011"/>
                  </a:cubicBezTo>
                  <a:cubicBezTo>
                    <a:pt x="6869" y="9153"/>
                    <a:pt x="5365" y="9731"/>
                    <a:pt x="3858" y="9731"/>
                  </a:cubicBezTo>
                  <a:cubicBezTo>
                    <a:pt x="2485" y="9731"/>
                    <a:pt x="1109" y="9251"/>
                    <a:pt x="0" y="8279"/>
                  </a:cubicBezTo>
                  <a:lnTo>
                    <a:pt x="0" y="8279"/>
                  </a:lnTo>
                  <a:cubicBezTo>
                    <a:pt x="1167" y="9616"/>
                    <a:pt x="2795" y="10290"/>
                    <a:pt x="4426" y="10290"/>
                  </a:cubicBezTo>
                  <a:cubicBezTo>
                    <a:pt x="5924" y="10290"/>
                    <a:pt x="7425" y="9721"/>
                    <a:pt x="8575" y="8576"/>
                  </a:cubicBezTo>
                  <a:cubicBezTo>
                    <a:pt x="10968" y="6174"/>
                    <a:pt x="10843" y="2240"/>
                    <a:pt x="8278" y="1"/>
                  </a:cubicBez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2" name="Google Shape;5352;p67"/>
            <p:cNvSpPr/>
            <p:nvPr/>
          </p:nvSpPr>
          <p:spPr>
            <a:xfrm>
              <a:off x="1798644" y="1678632"/>
              <a:ext cx="22400" cy="10819"/>
            </a:xfrm>
            <a:custGeom>
              <a:rect b="b" l="l" r="r" t="t"/>
              <a:pathLst>
                <a:path extrusionOk="0" h="412" w="853">
                  <a:moveTo>
                    <a:pt x="278" y="0"/>
                  </a:moveTo>
                  <a:cubicBezTo>
                    <a:pt x="0" y="0"/>
                    <a:pt x="0" y="412"/>
                    <a:pt x="278" y="412"/>
                  </a:cubicBezTo>
                  <a:lnTo>
                    <a:pt x="575" y="412"/>
                  </a:lnTo>
                  <a:cubicBezTo>
                    <a:pt x="852" y="412"/>
                    <a:pt x="852" y="0"/>
                    <a:pt x="575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3" name="Google Shape;5353;p67"/>
            <p:cNvSpPr/>
            <p:nvPr/>
          </p:nvSpPr>
          <p:spPr>
            <a:xfrm>
              <a:off x="1927816" y="1798063"/>
              <a:ext cx="10845" cy="18828"/>
            </a:xfrm>
            <a:custGeom>
              <a:rect b="b" l="l" r="r" t="t"/>
              <a:pathLst>
                <a:path extrusionOk="0" h="717" w="413">
                  <a:moveTo>
                    <a:pt x="206" y="1"/>
                  </a:moveTo>
                  <a:cubicBezTo>
                    <a:pt x="103" y="1"/>
                    <a:pt x="1" y="70"/>
                    <a:pt x="1" y="209"/>
                  </a:cubicBezTo>
                  <a:lnTo>
                    <a:pt x="1" y="506"/>
                  </a:lnTo>
                  <a:cubicBezTo>
                    <a:pt x="1" y="620"/>
                    <a:pt x="87" y="716"/>
                    <a:pt x="202" y="716"/>
                  </a:cubicBezTo>
                  <a:cubicBezTo>
                    <a:pt x="316" y="716"/>
                    <a:pt x="412" y="620"/>
                    <a:pt x="412" y="506"/>
                  </a:cubicBezTo>
                  <a:lnTo>
                    <a:pt x="412" y="209"/>
                  </a:lnTo>
                  <a:cubicBezTo>
                    <a:pt x="412" y="70"/>
                    <a:pt x="309" y="1"/>
                    <a:pt x="206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4" name="Google Shape;5354;p67"/>
            <p:cNvSpPr/>
            <p:nvPr/>
          </p:nvSpPr>
          <p:spPr>
            <a:xfrm>
              <a:off x="1835486" y="1588508"/>
              <a:ext cx="20667" cy="16518"/>
            </a:xfrm>
            <a:custGeom>
              <a:rect b="b" l="l" r="r" t="t"/>
              <a:pathLst>
                <a:path extrusionOk="0" h="629" w="787">
                  <a:moveTo>
                    <a:pt x="293" y="1"/>
                  </a:moveTo>
                  <a:cubicBezTo>
                    <a:pt x="136" y="1"/>
                    <a:pt x="1" y="204"/>
                    <a:pt x="148" y="351"/>
                  </a:cubicBezTo>
                  <a:lnTo>
                    <a:pt x="358" y="571"/>
                  </a:lnTo>
                  <a:cubicBezTo>
                    <a:pt x="397" y="609"/>
                    <a:pt x="445" y="628"/>
                    <a:pt x="502" y="628"/>
                  </a:cubicBezTo>
                  <a:cubicBezTo>
                    <a:pt x="506" y="629"/>
                    <a:pt x="509" y="629"/>
                    <a:pt x="513" y="629"/>
                  </a:cubicBezTo>
                  <a:cubicBezTo>
                    <a:pt x="697" y="629"/>
                    <a:pt x="786" y="396"/>
                    <a:pt x="645" y="274"/>
                  </a:cubicBezTo>
                  <a:lnTo>
                    <a:pt x="435" y="64"/>
                  </a:lnTo>
                  <a:cubicBezTo>
                    <a:pt x="390" y="19"/>
                    <a:pt x="341" y="1"/>
                    <a:pt x="293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5" name="Google Shape;5355;p67"/>
            <p:cNvSpPr/>
            <p:nvPr/>
          </p:nvSpPr>
          <p:spPr>
            <a:xfrm>
              <a:off x="2009958" y="1763189"/>
              <a:ext cx="20667" cy="16491"/>
            </a:xfrm>
            <a:custGeom>
              <a:rect b="b" l="l" r="r" t="t"/>
              <a:pathLst>
                <a:path extrusionOk="0" h="628" w="787">
                  <a:moveTo>
                    <a:pt x="332" y="1"/>
                  </a:moveTo>
                  <a:cubicBezTo>
                    <a:pt x="177" y="1"/>
                    <a:pt x="1" y="236"/>
                    <a:pt x="146" y="350"/>
                  </a:cubicBezTo>
                  <a:lnTo>
                    <a:pt x="356" y="561"/>
                  </a:lnTo>
                  <a:cubicBezTo>
                    <a:pt x="394" y="599"/>
                    <a:pt x="452" y="618"/>
                    <a:pt x="509" y="628"/>
                  </a:cubicBezTo>
                  <a:cubicBezTo>
                    <a:pt x="701" y="628"/>
                    <a:pt x="787" y="398"/>
                    <a:pt x="653" y="264"/>
                  </a:cubicBezTo>
                  <a:lnTo>
                    <a:pt x="442" y="53"/>
                  </a:lnTo>
                  <a:cubicBezTo>
                    <a:pt x="411" y="16"/>
                    <a:pt x="372" y="1"/>
                    <a:pt x="332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6" name="Google Shape;5356;p67"/>
            <p:cNvSpPr/>
            <p:nvPr/>
          </p:nvSpPr>
          <p:spPr>
            <a:xfrm>
              <a:off x="2010247" y="1588193"/>
              <a:ext cx="21113" cy="16833"/>
            </a:xfrm>
            <a:custGeom>
              <a:rect b="b" l="l" r="r" t="t"/>
              <a:pathLst>
                <a:path extrusionOk="0" h="641" w="804">
                  <a:moveTo>
                    <a:pt x="493" y="0"/>
                  </a:moveTo>
                  <a:cubicBezTo>
                    <a:pt x="444" y="0"/>
                    <a:pt x="392" y="20"/>
                    <a:pt x="345" y="66"/>
                  </a:cubicBezTo>
                  <a:lnTo>
                    <a:pt x="135" y="277"/>
                  </a:lnTo>
                  <a:cubicBezTo>
                    <a:pt x="1" y="411"/>
                    <a:pt x="96" y="640"/>
                    <a:pt x="288" y="640"/>
                  </a:cubicBezTo>
                  <a:cubicBezTo>
                    <a:pt x="336" y="640"/>
                    <a:pt x="393" y="612"/>
                    <a:pt x="431" y="583"/>
                  </a:cubicBezTo>
                  <a:lnTo>
                    <a:pt x="642" y="363"/>
                  </a:lnTo>
                  <a:cubicBezTo>
                    <a:pt x="804" y="216"/>
                    <a:pt x="660" y="0"/>
                    <a:pt x="493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7" name="Google Shape;5357;p67"/>
            <p:cNvSpPr/>
            <p:nvPr/>
          </p:nvSpPr>
          <p:spPr>
            <a:xfrm>
              <a:off x="1835591" y="1762927"/>
              <a:ext cx="20719" cy="16754"/>
            </a:xfrm>
            <a:custGeom>
              <a:rect b="b" l="l" r="r" t="t"/>
              <a:pathLst>
                <a:path extrusionOk="0" h="638" w="789">
                  <a:moveTo>
                    <a:pt x="496" y="0"/>
                  </a:moveTo>
                  <a:cubicBezTo>
                    <a:pt x="448" y="0"/>
                    <a:pt x="399" y="19"/>
                    <a:pt x="354" y="63"/>
                  </a:cubicBezTo>
                  <a:lnTo>
                    <a:pt x="144" y="274"/>
                  </a:lnTo>
                  <a:cubicBezTo>
                    <a:pt x="0" y="408"/>
                    <a:pt x="96" y="638"/>
                    <a:pt x="287" y="638"/>
                  </a:cubicBezTo>
                  <a:cubicBezTo>
                    <a:pt x="345" y="628"/>
                    <a:pt x="393" y="609"/>
                    <a:pt x="431" y="571"/>
                  </a:cubicBezTo>
                  <a:lnTo>
                    <a:pt x="641" y="360"/>
                  </a:lnTo>
                  <a:cubicBezTo>
                    <a:pt x="789" y="206"/>
                    <a:pt x="653" y="0"/>
                    <a:pt x="496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8" name="Google Shape;5358;p67"/>
            <p:cNvSpPr/>
            <p:nvPr/>
          </p:nvSpPr>
          <p:spPr>
            <a:xfrm>
              <a:off x="1808018" y="1628581"/>
              <a:ext cx="22820" cy="14128"/>
            </a:xfrm>
            <a:custGeom>
              <a:rect b="b" l="l" r="r" t="t"/>
              <a:pathLst>
                <a:path extrusionOk="0" h="538" w="869">
                  <a:moveTo>
                    <a:pt x="291" y="0"/>
                  </a:moveTo>
                  <a:cubicBezTo>
                    <a:pt x="97" y="0"/>
                    <a:pt x="0" y="312"/>
                    <a:pt x="218" y="404"/>
                  </a:cubicBezTo>
                  <a:lnTo>
                    <a:pt x="495" y="519"/>
                  </a:lnTo>
                  <a:cubicBezTo>
                    <a:pt x="524" y="538"/>
                    <a:pt x="553" y="538"/>
                    <a:pt x="581" y="538"/>
                  </a:cubicBezTo>
                  <a:cubicBezTo>
                    <a:pt x="811" y="538"/>
                    <a:pt x="868" y="222"/>
                    <a:pt x="658" y="136"/>
                  </a:cubicBezTo>
                  <a:lnTo>
                    <a:pt x="380" y="21"/>
                  </a:lnTo>
                  <a:cubicBezTo>
                    <a:pt x="349" y="7"/>
                    <a:pt x="319" y="0"/>
                    <a:pt x="291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9" name="Google Shape;5359;p67"/>
            <p:cNvSpPr/>
            <p:nvPr/>
          </p:nvSpPr>
          <p:spPr>
            <a:xfrm>
              <a:off x="2035194" y="1725139"/>
              <a:ext cx="23004" cy="14102"/>
            </a:xfrm>
            <a:custGeom>
              <a:rect b="b" l="l" r="r" t="t"/>
              <a:pathLst>
                <a:path extrusionOk="0" h="537" w="876">
                  <a:moveTo>
                    <a:pt x="303" y="1"/>
                  </a:moveTo>
                  <a:cubicBezTo>
                    <a:pt x="99" y="1"/>
                    <a:pt x="0" y="309"/>
                    <a:pt x="228" y="402"/>
                  </a:cubicBezTo>
                  <a:lnTo>
                    <a:pt x="496" y="526"/>
                  </a:lnTo>
                  <a:cubicBezTo>
                    <a:pt x="524" y="536"/>
                    <a:pt x="553" y="536"/>
                    <a:pt x="582" y="536"/>
                  </a:cubicBezTo>
                  <a:cubicBezTo>
                    <a:pt x="585" y="536"/>
                    <a:pt x="589" y="536"/>
                    <a:pt x="592" y="536"/>
                  </a:cubicBezTo>
                  <a:cubicBezTo>
                    <a:pt x="814" y="536"/>
                    <a:pt x="875" y="228"/>
                    <a:pt x="658" y="144"/>
                  </a:cubicBezTo>
                  <a:lnTo>
                    <a:pt x="390" y="19"/>
                  </a:lnTo>
                  <a:cubicBezTo>
                    <a:pt x="360" y="7"/>
                    <a:pt x="330" y="1"/>
                    <a:pt x="303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0" name="Google Shape;5360;p67"/>
            <p:cNvSpPr/>
            <p:nvPr/>
          </p:nvSpPr>
          <p:spPr>
            <a:xfrm>
              <a:off x="1973299" y="1561276"/>
              <a:ext cx="16649" cy="18119"/>
            </a:xfrm>
            <a:custGeom>
              <a:rect b="b" l="l" r="r" t="t"/>
              <a:pathLst>
                <a:path extrusionOk="0" h="690" w="634">
                  <a:moveTo>
                    <a:pt x="363" y="1"/>
                  </a:moveTo>
                  <a:cubicBezTo>
                    <a:pt x="291" y="1"/>
                    <a:pt x="220" y="37"/>
                    <a:pt x="183" y="125"/>
                  </a:cubicBezTo>
                  <a:lnTo>
                    <a:pt x="58" y="402"/>
                  </a:lnTo>
                  <a:cubicBezTo>
                    <a:pt x="1" y="536"/>
                    <a:pt x="106" y="689"/>
                    <a:pt x="250" y="689"/>
                  </a:cubicBezTo>
                  <a:cubicBezTo>
                    <a:pt x="336" y="689"/>
                    <a:pt x="412" y="641"/>
                    <a:pt x="451" y="565"/>
                  </a:cubicBezTo>
                  <a:lnTo>
                    <a:pt x="565" y="287"/>
                  </a:lnTo>
                  <a:cubicBezTo>
                    <a:pt x="634" y="126"/>
                    <a:pt x="497" y="1"/>
                    <a:pt x="363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1" name="Google Shape;5361;p67"/>
            <p:cNvSpPr/>
            <p:nvPr/>
          </p:nvSpPr>
          <p:spPr>
            <a:xfrm>
              <a:off x="1876557" y="1788557"/>
              <a:ext cx="16623" cy="18277"/>
            </a:xfrm>
            <a:custGeom>
              <a:rect b="b" l="l" r="r" t="t"/>
              <a:pathLst>
                <a:path extrusionOk="0" h="696" w="633">
                  <a:moveTo>
                    <a:pt x="365" y="0"/>
                  </a:moveTo>
                  <a:cubicBezTo>
                    <a:pt x="292" y="0"/>
                    <a:pt x="220" y="39"/>
                    <a:pt x="182" y="131"/>
                  </a:cubicBezTo>
                  <a:lnTo>
                    <a:pt x="58" y="399"/>
                  </a:lnTo>
                  <a:cubicBezTo>
                    <a:pt x="0" y="542"/>
                    <a:pt x="106" y="695"/>
                    <a:pt x="259" y="695"/>
                  </a:cubicBezTo>
                  <a:cubicBezTo>
                    <a:pt x="335" y="695"/>
                    <a:pt x="412" y="638"/>
                    <a:pt x="450" y="561"/>
                  </a:cubicBezTo>
                  <a:lnTo>
                    <a:pt x="565" y="293"/>
                  </a:lnTo>
                  <a:cubicBezTo>
                    <a:pt x="633" y="127"/>
                    <a:pt x="498" y="0"/>
                    <a:pt x="365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2" name="Google Shape;5362;p67"/>
            <p:cNvSpPr/>
            <p:nvPr/>
          </p:nvSpPr>
          <p:spPr>
            <a:xfrm>
              <a:off x="1878710" y="1560541"/>
              <a:ext cx="15966" cy="18093"/>
            </a:xfrm>
            <a:custGeom>
              <a:rect b="b" l="l" r="r" t="t"/>
              <a:pathLst>
                <a:path extrusionOk="0" h="689" w="608">
                  <a:moveTo>
                    <a:pt x="266" y="0"/>
                  </a:moveTo>
                  <a:cubicBezTo>
                    <a:pt x="134" y="0"/>
                    <a:pt x="1" y="122"/>
                    <a:pt x="62" y="287"/>
                  </a:cubicBezTo>
                  <a:lnTo>
                    <a:pt x="177" y="564"/>
                  </a:lnTo>
                  <a:cubicBezTo>
                    <a:pt x="215" y="641"/>
                    <a:pt x="291" y="688"/>
                    <a:pt x="368" y="688"/>
                  </a:cubicBezTo>
                  <a:cubicBezTo>
                    <a:pt x="512" y="679"/>
                    <a:pt x="607" y="545"/>
                    <a:pt x="569" y="411"/>
                  </a:cubicBezTo>
                  <a:lnTo>
                    <a:pt x="454" y="133"/>
                  </a:lnTo>
                  <a:cubicBezTo>
                    <a:pt x="416" y="40"/>
                    <a:pt x="341" y="0"/>
                    <a:pt x="266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3" name="Google Shape;5363;p67"/>
            <p:cNvSpPr/>
            <p:nvPr/>
          </p:nvSpPr>
          <p:spPr>
            <a:xfrm>
              <a:off x="1971014" y="1789292"/>
              <a:ext cx="16386" cy="18277"/>
            </a:xfrm>
            <a:custGeom>
              <a:rect b="b" l="l" r="r" t="t"/>
              <a:pathLst>
                <a:path extrusionOk="0" h="696" w="624">
                  <a:moveTo>
                    <a:pt x="272" y="1"/>
                  </a:moveTo>
                  <a:cubicBezTo>
                    <a:pt x="140" y="1"/>
                    <a:pt x="1" y="128"/>
                    <a:pt x="69" y="294"/>
                  </a:cubicBezTo>
                  <a:lnTo>
                    <a:pt x="184" y="572"/>
                  </a:lnTo>
                  <a:cubicBezTo>
                    <a:pt x="212" y="648"/>
                    <a:pt x="289" y="696"/>
                    <a:pt x="375" y="696"/>
                  </a:cubicBezTo>
                  <a:cubicBezTo>
                    <a:pt x="518" y="696"/>
                    <a:pt x="624" y="552"/>
                    <a:pt x="566" y="409"/>
                  </a:cubicBezTo>
                  <a:lnTo>
                    <a:pt x="451" y="131"/>
                  </a:lnTo>
                  <a:cubicBezTo>
                    <a:pt x="417" y="39"/>
                    <a:pt x="346" y="1"/>
                    <a:pt x="272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4" name="Google Shape;5364;p67"/>
            <p:cNvSpPr/>
            <p:nvPr/>
          </p:nvSpPr>
          <p:spPr>
            <a:xfrm>
              <a:off x="2036375" y="1630734"/>
              <a:ext cx="22951" cy="13997"/>
            </a:xfrm>
            <a:custGeom>
              <a:rect b="b" l="l" r="r" t="t"/>
              <a:pathLst>
                <a:path extrusionOk="0" h="533" w="874">
                  <a:moveTo>
                    <a:pt x="570" y="0"/>
                  </a:moveTo>
                  <a:cubicBezTo>
                    <a:pt x="544" y="0"/>
                    <a:pt x="517" y="5"/>
                    <a:pt x="489" y="16"/>
                  </a:cubicBezTo>
                  <a:lnTo>
                    <a:pt x="212" y="131"/>
                  </a:lnTo>
                  <a:cubicBezTo>
                    <a:pt x="1" y="217"/>
                    <a:pt x="58" y="532"/>
                    <a:pt x="288" y="532"/>
                  </a:cubicBezTo>
                  <a:cubicBezTo>
                    <a:pt x="317" y="532"/>
                    <a:pt x="345" y="532"/>
                    <a:pt x="374" y="523"/>
                  </a:cubicBezTo>
                  <a:lnTo>
                    <a:pt x="652" y="408"/>
                  </a:lnTo>
                  <a:cubicBezTo>
                    <a:pt x="873" y="314"/>
                    <a:pt x="776" y="0"/>
                    <a:pt x="570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5" name="Google Shape;5365;p67"/>
            <p:cNvSpPr/>
            <p:nvPr/>
          </p:nvSpPr>
          <p:spPr>
            <a:xfrm>
              <a:off x="1807441" y="1723143"/>
              <a:ext cx="22846" cy="14075"/>
            </a:xfrm>
            <a:custGeom>
              <a:rect b="b" l="l" r="r" t="t"/>
              <a:pathLst>
                <a:path extrusionOk="0" h="536" w="870">
                  <a:moveTo>
                    <a:pt x="574" y="1"/>
                  </a:moveTo>
                  <a:cubicBezTo>
                    <a:pt x="547" y="1"/>
                    <a:pt x="519" y="6"/>
                    <a:pt x="488" y="19"/>
                  </a:cubicBezTo>
                  <a:lnTo>
                    <a:pt x="211" y="133"/>
                  </a:lnTo>
                  <a:cubicBezTo>
                    <a:pt x="0" y="220"/>
                    <a:pt x="58" y="535"/>
                    <a:pt x="288" y="535"/>
                  </a:cubicBezTo>
                  <a:cubicBezTo>
                    <a:pt x="316" y="535"/>
                    <a:pt x="345" y="526"/>
                    <a:pt x="364" y="516"/>
                  </a:cubicBezTo>
                  <a:lnTo>
                    <a:pt x="642" y="401"/>
                  </a:lnTo>
                  <a:cubicBezTo>
                    <a:pt x="870" y="317"/>
                    <a:pt x="777" y="1"/>
                    <a:pt x="574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66" name="Google Shape;5366;p67"/>
          <p:cNvGrpSpPr/>
          <p:nvPr/>
        </p:nvGrpSpPr>
        <p:grpSpPr>
          <a:xfrm>
            <a:off x="4330014" y="2782664"/>
            <a:ext cx="606884" cy="471751"/>
            <a:chOff x="7541469" y="3793455"/>
            <a:chExt cx="407897" cy="328985"/>
          </a:xfrm>
        </p:grpSpPr>
        <p:sp>
          <p:nvSpPr>
            <p:cNvPr id="5367" name="Google Shape;5367;p67"/>
            <p:cNvSpPr/>
            <p:nvPr/>
          </p:nvSpPr>
          <p:spPr>
            <a:xfrm>
              <a:off x="7541469" y="3819820"/>
              <a:ext cx="407897" cy="302620"/>
            </a:xfrm>
            <a:custGeom>
              <a:rect b="b" l="l" r="r" t="t"/>
              <a:pathLst>
                <a:path extrusionOk="0" h="11524" w="15533">
                  <a:moveTo>
                    <a:pt x="14794" y="1"/>
                  </a:moveTo>
                  <a:cubicBezTo>
                    <a:pt x="14788" y="1"/>
                    <a:pt x="14783" y="1"/>
                    <a:pt x="14777" y="1"/>
                  </a:cubicBezTo>
                  <a:lnTo>
                    <a:pt x="747" y="1"/>
                  </a:lnTo>
                  <a:cubicBezTo>
                    <a:pt x="335" y="1"/>
                    <a:pt x="0" y="336"/>
                    <a:pt x="0" y="747"/>
                  </a:cubicBezTo>
                  <a:lnTo>
                    <a:pt x="0" y="10768"/>
                  </a:lnTo>
                  <a:cubicBezTo>
                    <a:pt x="0" y="11179"/>
                    <a:pt x="335" y="11514"/>
                    <a:pt x="747" y="11524"/>
                  </a:cubicBezTo>
                  <a:lnTo>
                    <a:pt x="14777" y="11524"/>
                  </a:lnTo>
                  <a:cubicBezTo>
                    <a:pt x="15198" y="11524"/>
                    <a:pt x="15533" y="11179"/>
                    <a:pt x="15533" y="10768"/>
                  </a:cubicBezTo>
                  <a:lnTo>
                    <a:pt x="15533" y="747"/>
                  </a:lnTo>
                  <a:cubicBezTo>
                    <a:pt x="15533" y="342"/>
                    <a:pt x="15207" y="1"/>
                    <a:pt x="1479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8" name="Google Shape;5368;p67"/>
            <p:cNvSpPr/>
            <p:nvPr/>
          </p:nvSpPr>
          <p:spPr>
            <a:xfrm>
              <a:off x="7541469" y="3819820"/>
              <a:ext cx="407897" cy="39495"/>
            </a:xfrm>
            <a:custGeom>
              <a:rect b="b" l="l" r="r" t="t"/>
              <a:pathLst>
                <a:path extrusionOk="0" h="1504" w="15533">
                  <a:moveTo>
                    <a:pt x="14794" y="1"/>
                  </a:moveTo>
                  <a:cubicBezTo>
                    <a:pt x="14788" y="1"/>
                    <a:pt x="14783" y="1"/>
                    <a:pt x="14777" y="1"/>
                  </a:cubicBezTo>
                  <a:lnTo>
                    <a:pt x="747" y="1"/>
                  </a:lnTo>
                  <a:cubicBezTo>
                    <a:pt x="335" y="1"/>
                    <a:pt x="0" y="336"/>
                    <a:pt x="0" y="747"/>
                  </a:cubicBezTo>
                  <a:lnTo>
                    <a:pt x="0" y="1504"/>
                  </a:lnTo>
                  <a:lnTo>
                    <a:pt x="15533" y="1504"/>
                  </a:lnTo>
                  <a:lnTo>
                    <a:pt x="15533" y="747"/>
                  </a:lnTo>
                  <a:cubicBezTo>
                    <a:pt x="15533" y="342"/>
                    <a:pt x="15207" y="1"/>
                    <a:pt x="14794" y="1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9" name="Google Shape;5369;p67"/>
            <p:cNvSpPr/>
            <p:nvPr/>
          </p:nvSpPr>
          <p:spPr>
            <a:xfrm>
              <a:off x="7567860" y="3819846"/>
              <a:ext cx="52546" cy="26155"/>
            </a:xfrm>
            <a:custGeom>
              <a:rect b="b" l="l" r="r" t="t"/>
              <a:pathLst>
                <a:path extrusionOk="0" h="996" w="2001">
                  <a:moveTo>
                    <a:pt x="0" y="0"/>
                  </a:moveTo>
                  <a:lnTo>
                    <a:pt x="0" y="249"/>
                  </a:lnTo>
                  <a:cubicBezTo>
                    <a:pt x="0" y="660"/>
                    <a:pt x="335" y="995"/>
                    <a:pt x="747" y="995"/>
                  </a:cubicBezTo>
                  <a:lnTo>
                    <a:pt x="1254" y="995"/>
                  </a:lnTo>
                  <a:cubicBezTo>
                    <a:pt x="1665" y="995"/>
                    <a:pt x="2000" y="660"/>
                    <a:pt x="2000" y="249"/>
                  </a:cubicBezTo>
                  <a:lnTo>
                    <a:pt x="2000" y="0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0" name="Google Shape;5370;p67"/>
            <p:cNvSpPr/>
            <p:nvPr/>
          </p:nvSpPr>
          <p:spPr>
            <a:xfrm>
              <a:off x="7870428" y="3819846"/>
              <a:ext cx="52573" cy="26155"/>
            </a:xfrm>
            <a:custGeom>
              <a:rect b="b" l="l" r="r" t="t"/>
              <a:pathLst>
                <a:path extrusionOk="0" h="996" w="2002">
                  <a:moveTo>
                    <a:pt x="1" y="0"/>
                  </a:moveTo>
                  <a:lnTo>
                    <a:pt x="1" y="249"/>
                  </a:lnTo>
                  <a:cubicBezTo>
                    <a:pt x="1" y="660"/>
                    <a:pt x="336" y="995"/>
                    <a:pt x="747" y="995"/>
                  </a:cubicBezTo>
                  <a:lnTo>
                    <a:pt x="1255" y="995"/>
                  </a:lnTo>
                  <a:cubicBezTo>
                    <a:pt x="1666" y="995"/>
                    <a:pt x="2001" y="660"/>
                    <a:pt x="2001" y="249"/>
                  </a:cubicBezTo>
                  <a:lnTo>
                    <a:pt x="2001" y="0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1" name="Google Shape;5371;p67"/>
            <p:cNvSpPr/>
            <p:nvPr/>
          </p:nvSpPr>
          <p:spPr>
            <a:xfrm>
              <a:off x="7580912" y="3793455"/>
              <a:ext cx="26418" cy="39469"/>
            </a:xfrm>
            <a:custGeom>
              <a:rect b="b" l="l" r="r" t="t"/>
              <a:pathLst>
                <a:path extrusionOk="0" h="1503" w="1006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1254"/>
                  </a:lnTo>
                  <a:cubicBezTo>
                    <a:pt x="1" y="1388"/>
                    <a:pt x="116" y="1503"/>
                    <a:pt x="250" y="1503"/>
                  </a:cubicBezTo>
                  <a:lnTo>
                    <a:pt x="757" y="1503"/>
                  </a:lnTo>
                  <a:cubicBezTo>
                    <a:pt x="891" y="1503"/>
                    <a:pt x="1006" y="1388"/>
                    <a:pt x="1006" y="1254"/>
                  </a:cubicBezTo>
                  <a:lnTo>
                    <a:pt x="1006" y="249"/>
                  </a:lnTo>
                  <a:cubicBezTo>
                    <a:pt x="1006" y="105"/>
                    <a:pt x="891" y="0"/>
                    <a:pt x="75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2" name="Google Shape;5372;p67"/>
            <p:cNvSpPr/>
            <p:nvPr/>
          </p:nvSpPr>
          <p:spPr>
            <a:xfrm>
              <a:off x="7580912" y="3793455"/>
              <a:ext cx="26418" cy="19616"/>
            </a:xfrm>
            <a:custGeom>
              <a:rect b="b" l="l" r="r" t="t"/>
              <a:pathLst>
                <a:path extrusionOk="0" h="747" w="1006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498"/>
                  </a:lnTo>
                  <a:cubicBezTo>
                    <a:pt x="1" y="641"/>
                    <a:pt x="116" y="747"/>
                    <a:pt x="250" y="747"/>
                  </a:cubicBezTo>
                  <a:lnTo>
                    <a:pt x="757" y="747"/>
                  </a:lnTo>
                  <a:cubicBezTo>
                    <a:pt x="891" y="747"/>
                    <a:pt x="1006" y="641"/>
                    <a:pt x="1006" y="498"/>
                  </a:cubicBezTo>
                  <a:lnTo>
                    <a:pt x="1006" y="249"/>
                  </a:lnTo>
                  <a:cubicBezTo>
                    <a:pt x="1006" y="115"/>
                    <a:pt x="891" y="0"/>
                    <a:pt x="757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3" name="Google Shape;5373;p67"/>
            <p:cNvSpPr/>
            <p:nvPr/>
          </p:nvSpPr>
          <p:spPr>
            <a:xfrm>
              <a:off x="7883506" y="3793455"/>
              <a:ext cx="26418" cy="39469"/>
            </a:xfrm>
            <a:custGeom>
              <a:rect b="b" l="l" r="r" t="t"/>
              <a:pathLst>
                <a:path extrusionOk="0" h="1503" w="1006">
                  <a:moveTo>
                    <a:pt x="249" y="0"/>
                  </a:moveTo>
                  <a:cubicBezTo>
                    <a:pt x="115" y="0"/>
                    <a:pt x="1" y="105"/>
                    <a:pt x="1" y="249"/>
                  </a:cubicBezTo>
                  <a:lnTo>
                    <a:pt x="1" y="1254"/>
                  </a:lnTo>
                  <a:cubicBezTo>
                    <a:pt x="1" y="1388"/>
                    <a:pt x="115" y="1503"/>
                    <a:pt x="249" y="1503"/>
                  </a:cubicBezTo>
                  <a:lnTo>
                    <a:pt x="757" y="1503"/>
                  </a:lnTo>
                  <a:cubicBezTo>
                    <a:pt x="891" y="1503"/>
                    <a:pt x="1005" y="1388"/>
                    <a:pt x="1005" y="1254"/>
                  </a:cubicBezTo>
                  <a:lnTo>
                    <a:pt x="1005" y="249"/>
                  </a:lnTo>
                  <a:cubicBezTo>
                    <a:pt x="1005" y="105"/>
                    <a:pt x="891" y="0"/>
                    <a:pt x="75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4" name="Google Shape;5374;p67"/>
            <p:cNvSpPr/>
            <p:nvPr/>
          </p:nvSpPr>
          <p:spPr>
            <a:xfrm>
              <a:off x="7883506" y="3793455"/>
              <a:ext cx="26418" cy="19616"/>
            </a:xfrm>
            <a:custGeom>
              <a:rect b="b" l="l" r="r" t="t"/>
              <a:pathLst>
                <a:path extrusionOk="0" h="747" w="1006">
                  <a:moveTo>
                    <a:pt x="249" y="0"/>
                  </a:moveTo>
                  <a:cubicBezTo>
                    <a:pt x="115" y="0"/>
                    <a:pt x="1" y="115"/>
                    <a:pt x="1" y="249"/>
                  </a:cubicBezTo>
                  <a:lnTo>
                    <a:pt x="1" y="498"/>
                  </a:lnTo>
                  <a:cubicBezTo>
                    <a:pt x="1" y="641"/>
                    <a:pt x="115" y="747"/>
                    <a:pt x="249" y="747"/>
                  </a:cubicBezTo>
                  <a:lnTo>
                    <a:pt x="757" y="747"/>
                  </a:lnTo>
                  <a:cubicBezTo>
                    <a:pt x="891" y="747"/>
                    <a:pt x="1005" y="641"/>
                    <a:pt x="1005" y="498"/>
                  </a:cubicBezTo>
                  <a:lnTo>
                    <a:pt x="1005" y="249"/>
                  </a:lnTo>
                  <a:cubicBezTo>
                    <a:pt x="1005" y="115"/>
                    <a:pt x="891" y="0"/>
                    <a:pt x="757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5" name="Google Shape;5375;p67"/>
            <p:cNvSpPr/>
            <p:nvPr/>
          </p:nvSpPr>
          <p:spPr>
            <a:xfrm>
              <a:off x="7541469" y="3859289"/>
              <a:ext cx="407897" cy="13104"/>
            </a:xfrm>
            <a:custGeom>
              <a:rect b="b" l="l" r="r" t="t"/>
              <a:pathLst>
                <a:path extrusionOk="0" h="499" w="15533">
                  <a:moveTo>
                    <a:pt x="0" y="1"/>
                  </a:moveTo>
                  <a:lnTo>
                    <a:pt x="0" y="498"/>
                  </a:lnTo>
                  <a:lnTo>
                    <a:pt x="15533" y="498"/>
                  </a:lnTo>
                  <a:lnTo>
                    <a:pt x="1553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6" name="Google Shape;5376;p67"/>
            <p:cNvSpPr/>
            <p:nvPr/>
          </p:nvSpPr>
          <p:spPr>
            <a:xfrm>
              <a:off x="7580912" y="3898758"/>
              <a:ext cx="52573" cy="26155"/>
            </a:xfrm>
            <a:custGeom>
              <a:rect b="b" l="l" r="r" t="t"/>
              <a:pathLst>
                <a:path extrusionOk="0" h="996" w="2002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995"/>
                    <a:pt x="250" y="995"/>
                  </a:cubicBezTo>
                  <a:lnTo>
                    <a:pt x="1752" y="995"/>
                  </a:lnTo>
                  <a:cubicBezTo>
                    <a:pt x="1896" y="995"/>
                    <a:pt x="2001" y="890"/>
                    <a:pt x="2001" y="747"/>
                  </a:cubicBezTo>
                  <a:lnTo>
                    <a:pt x="2001" y="249"/>
                  </a:lnTo>
                  <a:cubicBezTo>
                    <a:pt x="2001" y="10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7" name="Google Shape;5377;p67"/>
            <p:cNvSpPr/>
            <p:nvPr/>
          </p:nvSpPr>
          <p:spPr>
            <a:xfrm>
              <a:off x="7580912" y="3951278"/>
              <a:ext cx="52573" cy="26418"/>
            </a:xfrm>
            <a:custGeom>
              <a:rect b="b" l="l" r="r" t="t"/>
              <a:pathLst>
                <a:path extrusionOk="0" h="1006" w="2002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56"/>
                  </a:lnTo>
                  <a:cubicBezTo>
                    <a:pt x="1" y="890"/>
                    <a:pt x="116" y="1005"/>
                    <a:pt x="250" y="1005"/>
                  </a:cubicBezTo>
                  <a:lnTo>
                    <a:pt x="1752" y="1005"/>
                  </a:lnTo>
                  <a:cubicBezTo>
                    <a:pt x="1896" y="1005"/>
                    <a:pt x="2001" y="890"/>
                    <a:pt x="2001" y="756"/>
                  </a:cubicBezTo>
                  <a:lnTo>
                    <a:pt x="2001" y="249"/>
                  </a:lnTo>
                  <a:cubicBezTo>
                    <a:pt x="2001" y="11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8" name="Google Shape;5378;p67"/>
            <p:cNvSpPr/>
            <p:nvPr/>
          </p:nvSpPr>
          <p:spPr>
            <a:xfrm>
              <a:off x="7580912" y="4004060"/>
              <a:ext cx="52573" cy="26155"/>
            </a:xfrm>
            <a:custGeom>
              <a:rect b="b" l="l" r="r" t="t"/>
              <a:pathLst>
                <a:path extrusionOk="0" h="996" w="2002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6"/>
                  </a:lnTo>
                  <a:cubicBezTo>
                    <a:pt x="1" y="880"/>
                    <a:pt x="116" y="995"/>
                    <a:pt x="250" y="995"/>
                  </a:cubicBezTo>
                  <a:lnTo>
                    <a:pt x="1752" y="995"/>
                  </a:lnTo>
                  <a:cubicBezTo>
                    <a:pt x="1896" y="995"/>
                    <a:pt x="2001" y="880"/>
                    <a:pt x="2001" y="746"/>
                  </a:cubicBezTo>
                  <a:lnTo>
                    <a:pt x="2001" y="249"/>
                  </a:lnTo>
                  <a:cubicBezTo>
                    <a:pt x="2001" y="10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9" name="Google Shape;5379;p67"/>
            <p:cNvSpPr/>
            <p:nvPr/>
          </p:nvSpPr>
          <p:spPr>
            <a:xfrm>
              <a:off x="7672900" y="4004060"/>
              <a:ext cx="52809" cy="26155"/>
            </a:xfrm>
            <a:custGeom>
              <a:rect b="b" l="l" r="r" t="t"/>
              <a:pathLst>
                <a:path extrusionOk="0" h="996" w="2011">
                  <a:moveTo>
                    <a:pt x="259" y="0"/>
                  </a:moveTo>
                  <a:cubicBezTo>
                    <a:pt x="115" y="0"/>
                    <a:pt x="1" y="105"/>
                    <a:pt x="1" y="249"/>
                  </a:cubicBezTo>
                  <a:lnTo>
                    <a:pt x="1" y="746"/>
                  </a:lnTo>
                  <a:cubicBezTo>
                    <a:pt x="1" y="880"/>
                    <a:pt x="115" y="995"/>
                    <a:pt x="259" y="995"/>
                  </a:cubicBezTo>
                  <a:lnTo>
                    <a:pt x="1752" y="995"/>
                  </a:lnTo>
                  <a:cubicBezTo>
                    <a:pt x="1896" y="995"/>
                    <a:pt x="2010" y="880"/>
                    <a:pt x="2010" y="746"/>
                  </a:cubicBezTo>
                  <a:lnTo>
                    <a:pt x="2010" y="249"/>
                  </a:lnTo>
                  <a:cubicBezTo>
                    <a:pt x="2010" y="105"/>
                    <a:pt x="189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0" name="Google Shape;5380;p67"/>
            <p:cNvSpPr/>
            <p:nvPr/>
          </p:nvSpPr>
          <p:spPr>
            <a:xfrm>
              <a:off x="7765126" y="4004060"/>
              <a:ext cx="52573" cy="26155"/>
            </a:xfrm>
            <a:custGeom>
              <a:rect b="b" l="l" r="r" t="t"/>
              <a:pathLst>
                <a:path extrusionOk="0" h="996" w="2002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6"/>
                  </a:lnTo>
                  <a:cubicBezTo>
                    <a:pt x="1" y="880"/>
                    <a:pt x="116" y="995"/>
                    <a:pt x="250" y="995"/>
                  </a:cubicBezTo>
                  <a:lnTo>
                    <a:pt x="1752" y="995"/>
                  </a:lnTo>
                  <a:cubicBezTo>
                    <a:pt x="1886" y="995"/>
                    <a:pt x="2001" y="880"/>
                    <a:pt x="2001" y="746"/>
                  </a:cubicBezTo>
                  <a:lnTo>
                    <a:pt x="2001" y="249"/>
                  </a:lnTo>
                  <a:cubicBezTo>
                    <a:pt x="2001" y="10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1" name="Google Shape;5381;p67"/>
            <p:cNvSpPr/>
            <p:nvPr/>
          </p:nvSpPr>
          <p:spPr>
            <a:xfrm>
              <a:off x="7672900" y="3951278"/>
              <a:ext cx="52809" cy="26418"/>
            </a:xfrm>
            <a:custGeom>
              <a:rect b="b" l="l" r="r" t="t"/>
              <a:pathLst>
                <a:path extrusionOk="0" h="1006" w="2011">
                  <a:moveTo>
                    <a:pt x="259" y="0"/>
                  </a:moveTo>
                  <a:cubicBezTo>
                    <a:pt x="115" y="0"/>
                    <a:pt x="1" y="115"/>
                    <a:pt x="1" y="249"/>
                  </a:cubicBezTo>
                  <a:lnTo>
                    <a:pt x="1" y="756"/>
                  </a:lnTo>
                  <a:cubicBezTo>
                    <a:pt x="1" y="890"/>
                    <a:pt x="115" y="1005"/>
                    <a:pt x="259" y="1005"/>
                  </a:cubicBezTo>
                  <a:lnTo>
                    <a:pt x="1752" y="1005"/>
                  </a:lnTo>
                  <a:cubicBezTo>
                    <a:pt x="1896" y="1005"/>
                    <a:pt x="2010" y="890"/>
                    <a:pt x="2010" y="756"/>
                  </a:cubicBezTo>
                  <a:lnTo>
                    <a:pt x="2010" y="249"/>
                  </a:lnTo>
                  <a:cubicBezTo>
                    <a:pt x="2010" y="115"/>
                    <a:pt x="189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2" name="Google Shape;5382;p67"/>
            <p:cNvSpPr/>
            <p:nvPr/>
          </p:nvSpPr>
          <p:spPr>
            <a:xfrm>
              <a:off x="7580912" y="4056580"/>
              <a:ext cx="52573" cy="26418"/>
            </a:xfrm>
            <a:custGeom>
              <a:rect b="b" l="l" r="r" t="t"/>
              <a:pathLst>
                <a:path extrusionOk="0" h="1006" w="2002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1005"/>
                    <a:pt x="250" y="1005"/>
                  </a:cubicBezTo>
                  <a:lnTo>
                    <a:pt x="1752" y="1005"/>
                  </a:lnTo>
                  <a:cubicBezTo>
                    <a:pt x="1896" y="996"/>
                    <a:pt x="2001" y="890"/>
                    <a:pt x="2001" y="747"/>
                  </a:cubicBezTo>
                  <a:lnTo>
                    <a:pt x="2001" y="249"/>
                  </a:lnTo>
                  <a:cubicBezTo>
                    <a:pt x="2001" y="11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3" name="Google Shape;5383;p67"/>
            <p:cNvSpPr/>
            <p:nvPr/>
          </p:nvSpPr>
          <p:spPr>
            <a:xfrm>
              <a:off x="7672900" y="3898758"/>
              <a:ext cx="52809" cy="26155"/>
            </a:xfrm>
            <a:custGeom>
              <a:rect b="b" l="l" r="r" t="t"/>
              <a:pathLst>
                <a:path extrusionOk="0" h="996" w="2011">
                  <a:moveTo>
                    <a:pt x="259" y="0"/>
                  </a:moveTo>
                  <a:cubicBezTo>
                    <a:pt x="115" y="0"/>
                    <a:pt x="1" y="10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5" y="995"/>
                    <a:pt x="259" y="995"/>
                  </a:cubicBezTo>
                  <a:lnTo>
                    <a:pt x="1752" y="995"/>
                  </a:lnTo>
                  <a:cubicBezTo>
                    <a:pt x="1896" y="995"/>
                    <a:pt x="2010" y="890"/>
                    <a:pt x="2010" y="747"/>
                  </a:cubicBezTo>
                  <a:lnTo>
                    <a:pt x="2010" y="249"/>
                  </a:lnTo>
                  <a:cubicBezTo>
                    <a:pt x="2010" y="105"/>
                    <a:pt x="189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4" name="Google Shape;5384;p67"/>
            <p:cNvSpPr/>
            <p:nvPr/>
          </p:nvSpPr>
          <p:spPr>
            <a:xfrm>
              <a:off x="7672900" y="4056580"/>
              <a:ext cx="52809" cy="26418"/>
            </a:xfrm>
            <a:custGeom>
              <a:rect b="b" l="l" r="r" t="t"/>
              <a:pathLst>
                <a:path extrusionOk="0" h="1006" w="2011">
                  <a:moveTo>
                    <a:pt x="259" y="0"/>
                  </a:moveTo>
                  <a:cubicBezTo>
                    <a:pt x="115" y="0"/>
                    <a:pt x="1" y="11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5" y="1005"/>
                    <a:pt x="259" y="1005"/>
                  </a:cubicBezTo>
                  <a:lnTo>
                    <a:pt x="1752" y="1005"/>
                  </a:lnTo>
                  <a:cubicBezTo>
                    <a:pt x="1896" y="1005"/>
                    <a:pt x="2010" y="890"/>
                    <a:pt x="2010" y="747"/>
                  </a:cubicBezTo>
                  <a:lnTo>
                    <a:pt x="2010" y="249"/>
                  </a:lnTo>
                  <a:cubicBezTo>
                    <a:pt x="2010" y="115"/>
                    <a:pt x="189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5" name="Google Shape;5385;p67"/>
            <p:cNvSpPr/>
            <p:nvPr/>
          </p:nvSpPr>
          <p:spPr>
            <a:xfrm>
              <a:off x="7857114" y="4004060"/>
              <a:ext cx="52809" cy="26155"/>
            </a:xfrm>
            <a:custGeom>
              <a:rect b="b" l="l" r="r" t="t"/>
              <a:pathLst>
                <a:path extrusionOk="0" h="996" w="2011">
                  <a:moveTo>
                    <a:pt x="259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6"/>
                  </a:lnTo>
                  <a:cubicBezTo>
                    <a:pt x="1" y="880"/>
                    <a:pt x="116" y="995"/>
                    <a:pt x="259" y="995"/>
                  </a:cubicBezTo>
                  <a:lnTo>
                    <a:pt x="1762" y="995"/>
                  </a:lnTo>
                  <a:cubicBezTo>
                    <a:pt x="1896" y="995"/>
                    <a:pt x="2010" y="880"/>
                    <a:pt x="2010" y="746"/>
                  </a:cubicBezTo>
                  <a:lnTo>
                    <a:pt x="2010" y="249"/>
                  </a:lnTo>
                  <a:cubicBezTo>
                    <a:pt x="2010" y="105"/>
                    <a:pt x="1896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6" name="Google Shape;5386;p67"/>
            <p:cNvSpPr/>
            <p:nvPr/>
          </p:nvSpPr>
          <p:spPr>
            <a:xfrm>
              <a:off x="7857114" y="3898758"/>
              <a:ext cx="52809" cy="26155"/>
            </a:xfrm>
            <a:custGeom>
              <a:rect b="b" l="l" r="r" t="t"/>
              <a:pathLst>
                <a:path extrusionOk="0" h="996" w="2011">
                  <a:moveTo>
                    <a:pt x="259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995"/>
                    <a:pt x="259" y="995"/>
                  </a:cubicBezTo>
                  <a:lnTo>
                    <a:pt x="1762" y="995"/>
                  </a:lnTo>
                  <a:cubicBezTo>
                    <a:pt x="1896" y="995"/>
                    <a:pt x="2010" y="890"/>
                    <a:pt x="2010" y="747"/>
                  </a:cubicBezTo>
                  <a:lnTo>
                    <a:pt x="2010" y="249"/>
                  </a:lnTo>
                  <a:cubicBezTo>
                    <a:pt x="2010" y="105"/>
                    <a:pt x="1896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7" name="Google Shape;5387;p67"/>
            <p:cNvSpPr/>
            <p:nvPr/>
          </p:nvSpPr>
          <p:spPr>
            <a:xfrm>
              <a:off x="7857114" y="4056580"/>
              <a:ext cx="52809" cy="26418"/>
            </a:xfrm>
            <a:custGeom>
              <a:rect b="b" l="l" r="r" t="t"/>
              <a:pathLst>
                <a:path extrusionOk="0" h="1006" w="2011">
                  <a:moveTo>
                    <a:pt x="259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1005"/>
                    <a:pt x="259" y="1005"/>
                  </a:cubicBezTo>
                  <a:lnTo>
                    <a:pt x="1762" y="1005"/>
                  </a:lnTo>
                  <a:cubicBezTo>
                    <a:pt x="1896" y="1005"/>
                    <a:pt x="2010" y="890"/>
                    <a:pt x="2010" y="747"/>
                  </a:cubicBezTo>
                  <a:lnTo>
                    <a:pt x="2010" y="249"/>
                  </a:lnTo>
                  <a:cubicBezTo>
                    <a:pt x="2010" y="115"/>
                    <a:pt x="1896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8" name="Google Shape;5388;p67"/>
            <p:cNvSpPr/>
            <p:nvPr/>
          </p:nvSpPr>
          <p:spPr>
            <a:xfrm>
              <a:off x="7765126" y="3951278"/>
              <a:ext cx="52573" cy="26418"/>
            </a:xfrm>
            <a:custGeom>
              <a:rect b="b" l="l" r="r" t="t"/>
              <a:pathLst>
                <a:path extrusionOk="0" h="1006" w="2002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56"/>
                  </a:lnTo>
                  <a:cubicBezTo>
                    <a:pt x="1" y="890"/>
                    <a:pt x="116" y="1005"/>
                    <a:pt x="250" y="1005"/>
                  </a:cubicBezTo>
                  <a:lnTo>
                    <a:pt x="1752" y="1005"/>
                  </a:lnTo>
                  <a:cubicBezTo>
                    <a:pt x="1886" y="1005"/>
                    <a:pt x="2001" y="890"/>
                    <a:pt x="2001" y="756"/>
                  </a:cubicBezTo>
                  <a:lnTo>
                    <a:pt x="2001" y="249"/>
                  </a:lnTo>
                  <a:cubicBezTo>
                    <a:pt x="2001" y="11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9" name="Google Shape;5389;p67"/>
            <p:cNvSpPr/>
            <p:nvPr/>
          </p:nvSpPr>
          <p:spPr>
            <a:xfrm>
              <a:off x="7765126" y="3898758"/>
              <a:ext cx="52573" cy="26155"/>
            </a:xfrm>
            <a:custGeom>
              <a:rect b="b" l="l" r="r" t="t"/>
              <a:pathLst>
                <a:path extrusionOk="0" h="996" w="2002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995"/>
                    <a:pt x="250" y="995"/>
                  </a:cubicBezTo>
                  <a:lnTo>
                    <a:pt x="1752" y="995"/>
                  </a:lnTo>
                  <a:cubicBezTo>
                    <a:pt x="1886" y="995"/>
                    <a:pt x="2001" y="890"/>
                    <a:pt x="2001" y="747"/>
                  </a:cubicBezTo>
                  <a:lnTo>
                    <a:pt x="2001" y="249"/>
                  </a:lnTo>
                  <a:cubicBezTo>
                    <a:pt x="2001" y="10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0" name="Google Shape;5390;p67"/>
            <p:cNvSpPr/>
            <p:nvPr/>
          </p:nvSpPr>
          <p:spPr>
            <a:xfrm>
              <a:off x="7857114" y="3951278"/>
              <a:ext cx="52809" cy="26418"/>
            </a:xfrm>
            <a:custGeom>
              <a:rect b="b" l="l" r="r" t="t"/>
              <a:pathLst>
                <a:path extrusionOk="0" h="1006" w="2011">
                  <a:moveTo>
                    <a:pt x="259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56"/>
                  </a:lnTo>
                  <a:cubicBezTo>
                    <a:pt x="1" y="890"/>
                    <a:pt x="116" y="1005"/>
                    <a:pt x="259" y="1005"/>
                  </a:cubicBezTo>
                  <a:lnTo>
                    <a:pt x="1762" y="1005"/>
                  </a:lnTo>
                  <a:cubicBezTo>
                    <a:pt x="1896" y="1005"/>
                    <a:pt x="2010" y="890"/>
                    <a:pt x="2010" y="756"/>
                  </a:cubicBezTo>
                  <a:lnTo>
                    <a:pt x="2010" y="249"/>
                  </a:lnTo>
                  <a:cubicBezTo>
                    <a:pt x="2010" y="115"/>
                    <a:pt x="1896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1" name="Google Shape;5391;p67"/>
            <p:cNvSpPr/>
            <p:nvPr/>
          </p:nvSpPr>
          <p:spPr>
            <a:xfrm>
              <a:off x="7765126" y="4056580"/>
              <a:ext cx="52573" cy="26418"/>
            </a:xfrm>
            <a:custGeom>
              <a:rect b="b" l="l" r="r" t="t"/>
              <a:pathLst>
                <a:path extrusionOk="0" h="1006" w="2002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1005"/>
                    <a:pt x="250" y="1005"/>
                  </a:cubicBezTo>
                  <a:lnTo>
                    <a:pt x="1752" y="1005"/>
                  </a:lnTo>
                  <a:cubicBezTo>
                    <a:pt x="1886" y="1005"/>
                    <a:pt x="2001" y="890"/>
                    <a:pt x="2001" y="747"/>
                  </a:cubicBezTo>
                  <a:lnTo>
                    <a:pt x="2001" y="249"/>
                  </a:lnTo>
                  <a:cubicBezTo>
                    <a:pt x="2001" y="11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2" name="Google Shape;5392;p67"/>
            <p:cNvSpPr/>
            <p:nvPr/>
          </p:nvSpPr>
          <p:spPr>
            <a:xfrm>
              <a:off x="7854305" y="3944450"/>
              <a:ext cx="58691" cy="39758"/>
            </a:xfrm>
            <a:custGeom>
              <a:rect b="b" l="l" r="r" t="t"/>
              <a:pathLst>
                <a:path extrusionOk="0" h="1514" w="2235">
                  <a:moveTo>
                    <a:pt x="1867" y="0"/>
                  </a:moveTo>
                  <a:cubicBezTo>
                    <a:pt x="1809" y="0"/>
                    <a:pt x="1749" y="23"/>
                    <a:pt x="1696" y="78"/>
                  </a:cubicBezTo>
                  <a:lnTo>
                    <a:pt x="864" y="901"/>
                  </a:lnTo>
                  <a:lnTo>
                    <a:pt x="538" y="576"/>
                  </a:lnTo>
                  <a:cubicBezTo>
                    <a:pt x="483" y="521"/>
                    <a:pt x="422" y="498"/>
                    <a:pt x="363" y="498"/>
                  </a:cubicBezTo>
                  <a:cubicBezTo>
                    <a:pt x="167" y="498"/>
                    <a:pt x="0" y="756"/>
                    <a:pt x="184" y="940"/>
                  </a:cubicBezTo>
                  <a:lnTo>
                    <a:pt x="682" y="1437"/>
                  </a:lnTo>
                  <a:cubicBezTo>
                    <a:pt x="730" y="1485"/>
                    <a:pt x="797" y="1514"/>
                    <a:pt x="864" y="1514"/>
                  </a:cubicBezTo>
                  <a:cubicBezTo>
                    <a:pt x="931" y="1514"/>
                    <a:pt x="998" y="1485"/>
                    <a:pt x="1046" y="1437"/>
                  </a:cubicBezTo>
                  <a:lnTo>
                    <a:pt x="2050" y="442"/>
                  </a:lnTo>
                  <a:cubicBezTo>
                    <a:pt x="2235" y="258"/>
                    <a:pt x="2062" y="0"/>
                    <a:pt x="1867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3" name="Google Shape;5393;p67"/>
            <p:cNvSpPr/>
            <p:nvPr/>
          </p:nvSpPr>
          <p:spPr>
            <a:xfrm>
              <a:off x="7670091" y="3944450"/>
              <a:ext cx="58691" cy="39758"/>
            </a:xfrm>
            <a:custGeom>
              <a:rect b="b" l="l" r="r" t="t"/>
              <a:pathLst>
                <a:path extrusionOk="0" h="1514" w="2235">
                  <a:moveTo>
                    <a:pt x="1871" y="0"/>
                  </a:moveTo>
                  <a:cubicBezTo>
                    <a:pt x="1813" y="0"/>
                    <a:pt x="1751" y="23"/>
                    <a:pt x="1696" y="78"/>
                  </a:cubicBezTo>
                  <a:lnTo>
                    <a:pt x="864" y="901"/>
                  </a:lnTo>
                  <a:lnTo>
                    <a:pt x="548" y="576"/>
                  </a:lnTo>
                  <a:cubicBezTo>
                    <a:pt x="493" y="521"/>
                    <a:pt x="431" y="498"/>
                    <a:pt x="372" y="498"/>
                  </a:cubicBezTo>
                  <a:cubicBezTo>
                    <a:pt x="173" y="498"/>
                    <a:pt x="0" y="756"/>
                    <a:pt x="184" y="940"/>
                  </a:cubicBezTo>
                  <a:lnTo>
                    <a:pt x="682" y="1437"/>
                  </a:lnTo>
                  <a:cubicBezTo>
                    <a:pt x="730" y="1485"/>
                    <a:pt x="797" y="1514"/>
                    <a:pt x="864" y="1514"/>
                  </a:cubicBezTo>
                  <a:cubicBezTo>
                    <a:pt x="931" y="1514"/>
                    <a:pt x="998" y="1485"/>
                    <a:pt x="1046" y="1437"/>
                  </a:cubicBezTo>
                  <a:lnTo>
                    <a:pt x="2050" y="442"/>
                  </a:lnTo>
                  <a:cubicBezTo>
                    <a:pt x="2235" y="258"/>
                    <a:pt x="2067" y="0"/>
                    <a:pt x="1871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4" name="Google Shape;5394;p67"/>
            <p:cNvSpPr/>
            <p:nvPr/>
          </p:nvSpPr>
          <p:spPr>
            <a:xfrm>
              <a:off x="7762342" y="3996970"/>
              <a:ext cx="58665" cy="39810"/>
            </a:xfrm>
            <a:custGeom>
              <a:rect b="b" l="l" r="r" t="t"/>
              <a:pathLst>
                <a:path extrusionOk="0" h="1516" w="2234">
                  <a:moveTo>
                    <a:pt x="1862" y="0"/>
                  </a:moveTo>
                  <a:cubicBezTo>
                    <a:pt x="1803" y="0"/>
                    <a:pt x="1741" y="23"/>
                    <a:pt x="1686" y="79"/>
                  </a:cubicBezTo>
                  <a:lnTo>
                    <a:pt x="863" y="911"/>
                  </a:lnTo>
                  <a:lnTo>
                    <a:pt x="538" y="586"/>
                  </a:lnTo>
                  <a:cubicBezTo>
                    <a:pt x="482" y="530"/>
                    <a:pt x="419" y="506"/>
                    <a:pt x="360" y="506"/>
                  </a:cubicBezTo>
                  <a:cubicBezTo>
                    <a:pt x="165" y="506"/>
                    <a:pt x="0" y="757"/>
                    <a:pt x="184" y="940"/>
                  </a:cubicBezTo>
                  <a:lnTo>
                    <a:pt x="681" y="1447"/>
                  </a:lnTo>
                  <a:cubicBezTo>
                    <a:pt x="729" y="1495"/>
                    <a:pt x="786" y="1514"/>
                    <a:pt x="853" y="1514"/>
                  </a:cubicBezTo>
                  <a:cubicBezTo>
                    <a:pt x="863" y="1515"/>
                    <a:pt x="873" y="1516"/>
                    <a:pt x="883" y="1516"/>
                  </a:cubicBezTo>
                  <a:cubicBezTo>
                    <a:pt x="947" y="1516"/>
                    <a:pt x="1003" y="1489"/>
                    <a:pt x="1045" y="1447"/>
                  </a:cubicBezTo>
                  <a:lnTo>
                    <a:pt x="2050" y="442"/>
                  </a:lnTo>
                  <a:cubicBezTo>
                    <a:pt x="2234" y="258"/>
                    <a:pt x="2061" y="0"/>
                    <a:pt x="1862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5" name="Google Shape;5395;p67"/>
            <p:cNvSpPr/>
            <p:nvPr/>
          </p:nvSpPr>
          <p:spPr>
            <a:xfrm>
              <a:off x="7578102" y="4049700"/>
              <a:ext cx="58665" cy="39810"/>
            </a:xfrm>
            <a:custGeom>
              <a:rect b="b" l="l" r="r" t="t"/>
              <a:pathLst>
                <a:path extrusionOk="0" h="1516" w="2234">
                  <a:moveTo>
                    <a:pt x="1866" y="1"/>
                  </a:moveTo>
                  <a:cubicBezTo>
                    <a:pt x="1806" y="1"/>
                    <a:pt x="1743" y="24"/>
                    <a:pt x="1687" y="80"/>
                  </a:cubicBezTo>
                  <a:lnTo>
                    <a:pt x="864" y="903"/>
                  </a:lnTo>
                  <a:lnTo>
                    <a:pt x="539" y="578"/>
                  </a:lnTo>
                  <a:cubicBezTo>
                    <a:pt x="483" y="523"/>
                    <a:pt x="422" y="500"/>
                    <a:pt x="364" y="500"/>
                  </a:cubicBezTo>
                  <a:cubicBezTo>
                    <a:pt x="168" y="500"/>
                    <a:pt x="0" y="758"/>
                    <a:pt x="184" y="942"/>
                  </a:cubicBezTo>
                  <a:lnTo>
                    <a:pt x="682" y="1439"/>
                  </a:lnTo>
                  <a:cubicBezTo>
                    <a:pt x="730" y="1487"/>
                    <a:pt x="797" y="1516"/>
                    <a:pt x="864" y="1516"/>
                  </a:cubicBezTo>
                  <a:cubicBezTo>
                    <a:pt x="931" y="1516"/>
                    <a:pt x="998" y="1487"/>
                    <a:pt x="1046" y="1439"/>
                  </a:cubicBezTo>
                  <a:lnTo>
                    <a:pt x="2051" y="434"/>
                  </a:lnTo>
                  <a:cubicBezTo>
                    <a:pt x="2234" y="251"/>
                    <a:pt x="2064" y="1"/>
                    <a:pt x="1866" y="1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6" name="Google Shape;5396;p67"/>
            <p:cNvSpPr/>
            <p:nvPr/>
          </p:nvSpPr>
          <p:spPr>
            <a:xfrm>
              <a:off x="7762342" y="3891667"/>
              <a:ext cx="58665" cy="39784"/>
            </a:xfrm>
            <a:custGeom>
              <a:rect b="b" l="l" r="r" t="t"/>
              <a:pathLst>
                <a:path extrusionOk="0" h="1515" w="2234">
                  <a:moveTo>
                    <a:pt x="1862" y="0"/>
                  </a:moveTo>
                  <a:cubicBezTo>
                    <a:pt x="1803" y="0"/>
                    <a:pt x="1741" y="24"/>
                    <a:pt x="1686" y="79"/>
                  </a:cubicBezTo>
                  <a:lnTo>
                    <a:pt x="863" y="902"/>
                  </a:lnTo>
                  <a:lnTo>
                    <a:pt x="538" y="586"/>
                  </a:lnTo>
                  <a:cubicBezTo>
                    <a:pt x="482" y="530"/>
                    <a:pt x="419" y="506"/>
                    <a:pt x="360" y="506"/>
                  </a:cubicBezTo>
                  <a:cubicBezTo>
                    <a:pt x="165" y="506"/>
                    <a:pt x="0" y="757"/>
                    <a:pt x="184" y="940"/>
                  </a:cubicBezTo>
                  <a:lnTo>
                    <a:pt x="681" y="1438"/>
                  </a:lnTo>
                  <a:cubicBezTo>
                    <a:pt x="729" y="1485"/>
                    <a:pt x="786" y="1514"/>
                    <a:pt x="853" y="1514"/>
                  </a:cubicBezTo>
                  <a:cubicBezTo>
                    <a:pt x="930" y="1514"/>
                    <a:pt x="997" y="1495"/>
                    <a:pt x="1045" y="1438"/>
                  </a:cubicBezTo>
                  <a:lnTo>
                    <a:pt x="2050" y="442"/>
                  </a:lnTo>
                  <a:cubicBezTo>
                    <a:pt x="2234" y="258"/>
                    <a:pt x="2061" y="0"/>
                    <a:pt x="1862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97" name="Google Shape;5397;p67"/>
          <p:cNvGrpSpPr/>
          <p:nvPr/>
        </p:nvGrpSpPr>
        <p:grpSpPr>
          <a:xfrm>
            <a:off x="4400139" y="1531648"/>
            <a:ext cx="487785" cy="496548"/>
            <a:chOff x="882590" y="2438360"/>
            <a:chExt cx="337310" cy="337047"/>
          </a:xfrm>
        </p:grpSpPr>
        <p:sp>
          <p:nvSpPr>
            <p:cNvPr id="5398" name="Google Shape;5398;p67"/>
            <p:cNvSpPr/>
            <p:nvPr/>
          </p:nvSpPr>
          <p:spPr>
            <a:xfrm>
              <a:off x="992934" y="2438360"/>
              <a:ext cx="114625" cy="337047"/>
            </a:xfrm>
            <a:custGeom>
              <a:rect b="b" l="l" r="r" t="t"/>
              <a:pathLst>
                <a:path extrusionOk="0" h="12835" w="4365">
                  <a:moveTo>
                    <a:pt x="0" y="0"/>
                  </a:moveTo>
                  <a:lnTo>
                    <a:pt x="0" y="12834"/>
                  </a:lnTo>
                  <a:lnTo>
                    <a:pt x="4364" y="12834"/>
                  </a:lnTo>
                  <a:lnTo>
                    <a:pt x="4364" y="0"/>
                  </a:lnTo>
                  <a:close/>
                </a:path>
              </a:pathLst>
            </a:custGeom>
            <a:solidFill>
              <a:srgbClr val="D5DD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9" name="Google Shape;5399;p67"/>
            <p:cNvSpPr/>
            <p:nvPr/>
          </p:nvSpPr>
          <p:spPr>
            <a:xfrm>
              <a:off x="1081640" y="2438360"/>
              <a:ext cx="25919" cy="337047"/>
            </a:xfrm>
            <a:custGeom>
              <a:rect b="b" l="l" r="r" t="t"/>
              <a:pathLst>
                <a:path extrusionOk="0" h="12835" w="987">
                  <a:moveTo>
                    <a:pt x="0" y="0"/>
                  </a:moveTo>
                  <a:lnTo>
                    <a:pt x="0" y="12834"/>
                  </a:lnTo>
                  <a:lnTo>
                    <a:pt x="986" y="12834"/>
                  </a:lnTo>
                  <a:lnTo>
                    <a:pt x="986" y="0"/>
                  </a:lnTo>
                  <a:close/>
                </a:path>
              </a:pathLst>
            </a:custGeom>
            <a:solidFill>
              <a:srgbClr val="C5D1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0" name="Google Shape;5400;p67"/>
            <p:cNvSpPr/>
            <p:nvPr/>
          </p:nvSpPr>
          <p:spPr>
            <a:xfrm>
              <a:off x="882590" y="2438360"/>
              <a:ext cx="112367" cy="337047"/>
            </a:xfrm>
            <a:custGeom>
              <a:rect b="b" l="l" r="r" t="t"/>
              <a:pathLst>
                <a:path extrusionOk="0" h="12835" w="4279">
                  <a:moveTo>
                    <a:pt x="986" y="0"/>
                  </a:moveTo>
                  <a:cubicBezTo>
                    <a:pt x="441" y="0"/>
                    <a:pt x="1" y="441"/>
                    <a:pt x="1" y="976"/>
                  </a:cubicBezTo>
                  <a:lnTo>
                    <a:pt x="1" y="11858"/>
                  </a:lnTo>
                  <a:cubicBezTo>
                    <a:pt x="1" y="12394"/>
                    <a:pt x="441" y="12834"/>
                    <a:pt x="986" y="12834"/>
                  </a:cubicBezTo>
                  <a:lnTo>
                    <a:pt x="4279" y="12834"/>
                  </a:lnTo>
                  <a:lnTo>
                    <a:pt x="4279" y="0"/>
                  </a:ln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1" name="Google Shape;5401;p67"/>
            <p:cNvSpPr/>
            <p:nvPr/>
          </p:nvSpPr>
          <p:spPr>
            <a:xfrm>
              <a:off x="969799" y="2438360"/>
              <a:ext cx="25157" cy="337047"/>
            </a:xfrm>
            <a:custGeom>
              <a:rect b="b" l="l" r="r" t="t"/>
              <a:pathLst>
                <a:path extrusionOk="0" h="12835" w="958">
                  <a:moveTo>
                    <a:pt x="1" y="0"/>
                  </a:moveTo>
                  <a:lnTo>
                    <a:pt x="1" y="12834"/>
                  </a:lnTo>
                  <a:lnTo>
                    <a:pt x="958" y="12834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AA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2" name="Google Shape;5402;p67"/>
            <p:cNvSpPr/>
            <p:nvPr/>
          </p:nvSpPr>
          <p:spPr>
            <a:xfrm>
              <a:off x="1106010" y="2438360"/>
              <a:ext cx="113890" cy="337047"/>
            </a:xfrm>
            <a:custGeom>
              <a:rect b="b" l="l" r="r" t="t"/>
              <a:pathLst>
                <a:path extrusionOk="0" h="12835" w="4337">
                  <a:moveTo>
                    <a:pt x="3358" y="0"/>
                  </a:moveTo>
                  <a:cubicBezTo>
                    <a:pt x="3352" y="0"/>
                    <a:pt x="3347" y="0"/>
                    <a:pt x="3341" y="0"/>
                  </a:cubicBezTo>
                  <a:lnTo>
                    <a:pt x="1" y="0"/>
                  </a:lnTo>
                  <a:lnTo>
                    <a:pt x="1" y="12834"/>
                  </a:lnTo>
                  <a:lnTo>
                    <a:pt x="3341" y="12834"/>
                  </a:lnTo>
                  <a:cubicBezTo>
                    <a:pt x="3886" y="12834"/>
                    <a:pt x="4326" y="12403"/>
                    <a:pt x="4336" y="11858"/>
                  </a:cubicBezTo>
                  <a:lnTo>
                    <a:pt x="4336" y="976"/>
                  </a:lnTo>
                  <a:cubicBezTo>
                    <a:pt x="4327" y="437"/>
                    <a:pt x="3896" y="0"/>
                    <a:pt x="3358" y="0"/>
                  </a:cubicBezTo>
                  <a:close/>
                </a:path>
              </a:pathLst>
            </a:custGeom>
            <a:solidFill>
              <a:srgbClr val="DFE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3" name="Google Shape;5403;p67"/>
            <p:cNvSpPr/>
            <p:nvPr/>
          </p:nvSpPr>
          <p:spPr>
            <a:xfrm>
              <a:off x="1167852" y="2438360"/>
              <a:ext cx="52047" cy="337047"/>
            </a:xfrm>
            <a:custGeom>
              <a:rect b="b" l="l" r="r" t="t"/>
              <a:pathLst>
                <a:path extrusionOk="0" h="12835" w="1982">
                  <a:moveTo>
                    <a:pt x="17" y="0"/>
                  </a:moveTo>
                  <a:cubicBezTo>
                    <a:pt x="12" y="0"/>
                    <a:pt x="6" y="0"/>
                    <a:pt x="0" y="0"/>
                  </a:cubicBezTo>
                  <a:lnTo>
                    <a:pt x="35" y="0"/>
                  </a:lnTo>
                  <a:cubicBezTo>
                    <a:pt x="29" y="0"/>
                    <a:pt x="23" y="0"/>
                    <a:pt x="17" y="0"/>
                  </a:cubicBezTo>
                  <a:close/>
                  <a:moveTo>
                    <a:pt x="0" y="12834"/>
                  </a:moveTo>
                  <a:cubicBezTo>
                    <a:pt x="6" y="12834"/>
                    <a:pt x="12" y="12834"/>
                    <a:pt x="17" y="12834"/>
                  </a:cubicBezTo>
                  <a:cubicBezTo>
                    <a:pt x="23" y="12834"/>
                    <a:pt x="29" y="12834"/>
                    <a:pt x="35" y="12834"/>
                  </a:cubicBezTo>
                  <a:close/>
                  <a:moveTo>
                    <a:pt x="1003" y="0"/>
                  </a:moveTo>
                  <a:cubicBezTo>
                    <a:pt x="997" y="0"/>
                    <a:pt x="992" y="0"/>
                    <a:pt x="986" y="0"/>
                  </a:cubicBezTo>
                  <a:lnTo>
                    <a:pt x="35" y="0"/>
                  </a:lnTo>
                  <a:cubicBezTo>
                    <a:pt x="565" y="10"/>
                    <a:pt x="995" y="443"/>
                    <a:pt x="995" y="976"/>
                  </a:cubicBezTo>
                  <a:lnTo>
                    <a:pt x="995" y="11858"/>
                  </a:lnTo>
                  <a:cubicBezTo>
                    <a:pt x="995" y="12392"/>
                    <a:pt x="565" y="12825"/>
                    <a:pt x="35" y="12834"/>
                  </a:cubicBezTo>
                  <a:lnTo>
                    <a:pt x="986" y="12834"/>
                  </a:lnTo>
                  <a:cubicBezTo>
                    <a:pt x="992" y="12834"/>
                    <a:pt x="997" y="12834"/>
                    <a:pt x="1003" y="12834"/>
                  </a:cubicBezTo>
                  <a:cubicBezTo>
                    <a:pt x="1541" y="12834"/>
                    <a:pt x="1972" y="12398"/>
                    <a:pt x="1981" y="11858"/>
                  </a:cubicBezTo>
                  <a:lnTo>
                    <a:pt x="1981" y="976"/>
                  </a:lnTo>
                  <a:cubicBezTo>
                    <a:pt x="1972" y="437"/>
                    <a:pt x="1541" y="0"/>
                    <a:pt x="100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4" name="Google Shape;5404;p67"/>
            <p:cNvSpPr/>
            <p:nvPr/>
          </p:nvSpPr>
          <p:spPr>
            <a:xfrm>
              <a:off x="922058" y="2707525"/>
              <a:ext cx="33193" cy="33193"/>
            </a:xfrm>
            <a:custGeom>
              <a:rect b="b" l="l" r="r" t="t"/>
              <a:pathLst>
                <a:path extrusionOk="0" h="1264" w="1264">
                  <a:moveTo>
                    <a:pt x="632" y="0"/>
                  </a:moveTo>
                  <a:cubicBezTo>
                    <a:pt x="278" y="0"/>
                    <a:pt x="0" y="278"/>
                    <a:pt x="0" y="632"/>
                  </a:cubicBezTo>
                  <a:cubicBezTo>
                    <a:pt x="0" y="976"/>
                    <a:pt x="278" y="1263"/>
                    <a:pt x="632" y="1263"/>
                  </a:cubicBezTo>
                  <a:cubicBezTo>
                    <a:pt x="976" y="1263"/>
                    <a:pt x="1264" y="976"/>
                    <a:pt x="1264" y="632"/>
                  </a:cubicBezTo>
                  <a:cubicBezTo>
                    <a:pt x="1264" y="278"/>
                    <a:pt x="976" y="0"/>
                    <a:pt x="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5" name="Google Shape;5405;p67"/>
            <p:cNvSpPr/>
            <p:nvPr/>
          </p:nvSpPr>
          <p:spPr>
            <a:xfrm>
              <a:off x="1034635" y="2707525"/>
              <a:ext cx="33219" cy="33193"/>
            </a:xfrm>
            <a:custGeom>
              <a:rect b="b" l="l" r="r" t="t"/>
              <a:pathLst>
                <a:path extrusionOk="0" h="1264" w="1265">
                  <a:moveTo>
                    <a:pt x="632" y="0"/>
                  </a:moveTo>
                  <a:cubicBezTo>
                    <a:pt x="278" y="0"/>
                    <a:pt x="1" y="278"/>
                    <a:pt x="1" y="632"/>
                  </a:cubicBezTo>
                  <a:cubicBezTo>
                    <a:pt x="1" y="976"/>
                    <a:pt x="278" y="1263"/>
                    <a:pt x="632" y="1263"/>
                  </a:cubicBezTo>
                  <a:cubicBezTo>
                    <a:pt x="986" y="1263"/>
                    <a:pt x="1264" y="976"/>
                    <a:pt x="1264" y="632"/>
                  </a:cubicBezTo>
                  <a:cubicBezTo>
                    <a:pt x="1264" y="278"/>
                    <a:pt x="986" y="0"/>
                    <a:pt x="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6" name="Google Shape;5406;p67"/>
            <p:cNvSpPr/>
            <p:nvPr/>
          </p:nvSpPr>
          <p:spPr>
            <a:xfrm>
              <a:off x="1145715" y="2707525"/>
              <a:ext cx="33455" cy="33193"/>
            </a:xfrm>
            <a:custGeom>
              <a:rect b="b" l="l" r="r" t="t"/>
              <a:pathLst>
                <a:path extrusionOk="0" h="1264" w="1274">
                  <a:moveTo>
                    <a:pt x="642" y="0"/>
                  </a:moveTo>
                  <a:cubicBezTo>
                    <a:pt x="288" y="0"/>
                    <a:pt x="1" y="278"/>
                    <a:pt x="1" y="632"/>
                  </a:cubicBezTo>
                  <a:cubicBezTo>
                    <a:pt x="1" y="976"/>
                    <a:pt x="288" y="1263"/>
                    <a:pt x="642" y="1263"/>
                  </a:cubicBezTo>
                  <a:cubicBezTo>
                    <a:pt x="987" y="1263"/>
                    <a:pt x="1274" y="976"/>
                    <a:pt x="1274" y="632"/>
                  </a:cubicBezTo>
                  <a:cubicBezTo>
                    <a:pt x="1274" y="278"/>
                    <a:pt x="987" y="0"/>
                    <a:pt x="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7" name="Google Shape;5407;p67"/>
            <p:cNvSpPr/>
            <p:nvPr/>
          </p:nvSpPr>
          <p:spPr>
            <a:xfrm>
              <a:off x="907484" y="2598441"/>
              <a:ext cx="62341" cy="41990"/>
            </a:xfrm>
            <a:custGeom>
              <a:rect b="b" l="l" r="r" t="t"/>
              <a:pathLst>
                <a:path extrusionOk="0" h="1599" w="2374">
                  <a:moveTo>
                    <a:pt x="0" y="1"/>
                  </a:moveTo>
                  <a:lnTo>
                    <a:pt x="0" y="1340"/>
                  </a:lnTo>
                  <a:cubicBezTo>
                    <a:pt x="0" y="1484"/>
                    <a:pt x="115" y="1599"/>
                    <a:pt x="259" y="1599"/>
                  </a:cubicBezTo>
                  <a:lnTo>
                    <a:pt x="2115" y="1599"/>
                  </a:lnTo>
                  <a:cubicBezTo>
                    <a:pt x="2259" y="1599"/>
                    <a:pt x="2374" y="1474"/>
                    <a:pt x="2374" y="1340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8" name="Google Shape;5408;p67"/>
            <p:cNvSpPr/>
            <p:nvPr/>
          </p:nvSpPr>
          <p:spPr>
            <a:xfrm>
              <a:off x="907484" y="2475045"/>
              <a:ext cx="62341" cy="123422"/>
            </a:xfrm>
            <a:custGeom>
              <a:rect b="b" l="l" r="r" t="t"/>
              <a:pathLst>
                <a:path extrusionOk="0" h="4700" w="2374">
                  <a:moveTo>
                    <a:pt x="259" y="1"/>
                  </a:moveTo>
                  <a:cubicBezTo>
                    <a:pt x="115" y="1"/>
                    <a:pt x="0" y="115"/>
                    <a:pt x="0" y="259"/>
                  </a:cubicBezTo>
                  <a:lnTo>
                    <a:pt x="0" y="4700"/>
                  </a:lnTo>
                  <a:lnTo>
                    <a:pt x="2374" y="4700"/>
                  </a:lnTo>
                  <a:lnTo>
                    <a:pt x="2374" y="240"/>
                  </a:lnTo>
                  <a:cubicBezTo>
                    <a:pt x="2374" y="106"/>
                    <a:pt x="2268" y="1"/>
                    <a:pt x="2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9" name="Google Shape;5409;p67"/>
            <p:cNvSpPr/>
            <p:nvPr/>
          </p:nvSpPr>
          <p:spPr>
            <a:xfrm>
              <a:off x="1020061" y="2475045"/>
              <a:ext cx="62367" cy="123422"/>
            </a:xfrm>
            <a:custGeom>
              <a:rect b="b" l="l" r="r" t="t"/>
              <a:pathLst>
                <a:path extrusionOk="0" h="4700" w="2375">
                  <a:moveTo>
                    <a:pt x="259" y="1"/>
                  </a:moveTo>
                  <a:cubicBezTo>
                    <a:pt x="116" y="1"/>
                    <a:pt x="1" y="115"/>
                    <a:pt x="1" y="259"/>
                  </a:cubicBezTo>
                  <a:lnTo>
                    <a:pt x="1" y="4700"/>
                  </a:lnTo>
                  <a:lnTo>
                    <a:pt x="2374" y="4700"/>
                  </a:lnTo>
                  <a:lnTo>
                    <a:pt x="2374" y="259"/>
                  </a:lnTo>
                  <a:cubicBezTo>
                    <a:pt x="2374" y="115"/>
                    <a:pt x="2259" y="1"/>
                    <a:pt x="2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0" name="Google Shape;5410;p67"/>
            <p:cNvSpPr/>
            <p:nvPr/>
          </p:nvSpPr>
          <p:spPr>
            <a:xfrm>
              <a:off x="1020061" y="2598441"/>
              <a:ext cx="62367" cy="41990"/>
            </a:xfrm>
            <a:custGeom>
              <a:rect b="b" l="l" r="r" t="t"/>
              <a:pathLst>
                <a:path extrusionOk="0" h="1599" w="2375">
                  <a:moveTo>
                    <a:pt x="1" y="1"/>
                  </a:moveTo>
                  <a:lnTo>
                    <a:pt x="1" y="1340"/>
                  </a:lnTo>
                  <a:cubicBezTo>
                    <a:pt x="1" y="1484"/>
                    <a:pt x="116" y="1599"/>
                    <a:pt x="259" y="1599"/>
                  </a:cubicBezTo>
                  <a:lnTo>
                    <a:pt x="2116" y="1599"/>
                  </a:lnTo>
                  <a:cubicBezTo>
                    <a:pt x="2259" y="1599"/>
                    <a:pt x="2374" y="1474"/>
                    <a:pt x="2374" y="1340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1" name="Google Shape;5411;p67"/>
            <p:cNvSpPr/>
            <p:nvPr/>
          </p:nvSpPr>
          <p:spPr>
            <a:xfrm>
              <a:off x="1131403" y="2475045"/>
              <a:ext cx="62341" cy="123422"/>
            </a:xfrm>
            <a:custGeom>
              <a:rect b="b" l="l" r="r" t="t"/>
              <a:pathLst>
                <a:path extrusionOk="0" h="4700" w="2374">
                  <a:moveTo>
                    <a:pt x="259" y="1"/>
                  </a:moveTo>
                  <a:cubicBezTo>
                    <a:pt x="115" y="1"/>
                    <a:pt x="0" y="115"/>
                    <a:pt x="0" y="259"/>
                  </a:cubicBezTo>
                  <a:lnTo>
                    <a:pt x="0" y="4700"/>
                  </a:lnTo>
                  <a:lnTo>
                    <a:pt x="2374" y="4700"/>
                  </a:lnTo>
                  <a:lnTo>
                    <a:pt x="2374" y="259"/>
                  </a:lnTo>
                  <a:cubicBezTo>
                    <a:pt x="2374" y="115"/>
                    <a:pt x="2259" y="1"/>
                    <a:pt x="2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2" name="Google Shape;5412;p67"/>
            <p:cNvSpPr/>
            <p:nvPr/>
          </p:nvSpPr>
          <p:spPr>
            <a:xfrm>
              <a:off x="1131403" y="2598441"/>
              <a:ext cx="62341" cy="41990"/>
            </a:xfrm>
            <a:custGeom>
              <a:rect b="b" l="l" r="r" t="t"/>
              <a:pathLst>
                <a:path extrusionOk="0" h="1599" w="2374">
                  <a:moveTo>
                    <a:pt x="0" y="1"/>
                  </a:moveTo>
                  <a:lnTo>
                    <a:pt x="0" y="1340"/>
                  </a:lnTo>
                  <a:cubicBezTo>
                    <a:pt x="0" y="1484"/>
                    <a:pt x="115" y="1599"/>
                    <a:pt x="259" y="1599"/>
                  </a:cubicBezTo>
                  <a:lnTo>
                    <a:pt x="2115" y="1599"/>
                  </a:lnTo>
                  <a:cubicBezTo>
                    <a:pt x="2259" y="1599"/>
                    <a:pt x="2374" y="1474"/>
                    <a:pt x="2374" y="1340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3" name="Google Shape;5413;p67"/>
            <p:cNvSpPr/>
            <p:nvPr/>
          </p:nvSpPr>
          <p:spPr>
            <a:xfrm>
              <a:off x="921560" y="2501437"/>
              <a:ext cx="33954" cy="10084"/>
            </a:xfrm>
            <a:custGeom>
              <a:rect b="b" l="l" r="r" t="t"/>
              <a:pathLst>
                <a:path extrusionOk="0" h="384" w="1293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92" y="383"/>
                    <a:pt x="1292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4" name="Google Shape;5414;p67"/>
            <p:cNvSpPr/>
            <p:nvPr/>
          </p:nvSpPr>
          <p:spPr>
            <a:xfrm>
              <a:off x="921560" y="2531583"/>
              <a:ext cx="33954" cy="10084"/>
            </a:xfrm>
            <a:custGeom>
              <a:rect b="b" l="l" r="r" t="t"/>
              <a:pathLst>
                <a:path extrusionOk="0" h="384" w="1293">
                  <a:moveTo>
                    <a:pt x="259" y="1"/>
                  </a:moveTo>
                  <a:cubicBezTo>
                    <a:pt x="0" y="1"/>
                    <a:pt x="0" y="384"/>
                    <a:pt x="259" y="384"/>
                  </a:cubicBezTo>
                  <a:lnTo>
                    <a:pt x="1034" y="384"/>
                  </a:lnTo>
                  <a:cubicBezTo>
                    <a:pt x="1292" y="384"/>
                    <a:pt x="1292" y="1"/>
                    <a:pt x="1034" y="1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5" name="Google Shape;5415;p67"/>
            <p:cNvSpPr/>
            <p:nvPr/>
          </p:nvSpPr>
          <p:spPr>
            <a:xfrm>
              <a:off x="921560" y="2561756"/>
              <a:ext cx="33954" cy="10084"/>
            </a:xfrm>
            <a:custGeom>
              <a:rect b="b" l="l" r="r" t="t"/>
              <a:pathLst>
                <a:path extrusionOk="0" h="384" w="1293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92" y="383"/>
                    <a:pt x="1292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6" name="Google Shape;5416;p67"/>
            <p:cNvSpPr/>
            <p:nvPr/>
          </p:nvSpPr>
          <p:spPr>
            <a:xfrm>
              <a:off x="1145479" y="2501437"/>
              <a:ext cx="33954" cy="10084"/>
            </a:xfrm>
            <a:custGeom>
              <a:rect b="b" l="l" r="r" t="t"/>
              <a:pathLst>
                <a:path extrusionOk="0" h="384" w="1293">
                  <a:moveTo>
                    <a:pt x="1043" y="0"/>
                  </a:moveTo>
                  <a:cubicBezTo>
                    <a:pt x="1040" y="0"/>
                    <a:pt x="1037" y="0"/>
                    <a:pt x="1034" y="0"/>
                  </a:cubicBezTo>
                  <a:lnTo>
                    <a:pt x="259" y="0"/>
                  </a:ln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89" y="383"/>
                    <a:pt x="1292" y="0"/>
                    <a:pt x="1043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7" name="Google Shape;5417;p67"/>
            <p:cNvSpPr/>
            <p:nvPr/>
          </p:nvSpPr>
          <p:spPr>
            <a:xfrm>
              <a:off x="1145479" y="2531583"/>
              <a:ext cx="33954" cy="10084"/>
            </a:xfrm>
            <a:custGeom>
              <a:rect b="b" l="l" r="r" t="t"/>
              <a:pathLst>
                <a:path extrusionOk="0" h="384" w="1293">
                  <a:moveTo>
                    <a:pt x="259" y="1"/>
                  </a:moveTo>
                  <a:cubicBezTo>
                    <a:pt x="0" y="1"/>
                    <a:pt x="0" y="384"/>
                    <a:pt x="259" y="384"/>
                  </a:cubicBezTo>
                  <a:lnTo>
                    <a:pt x="1034" y="384"/>
                  </a:lnTo>
                  <a:cubicBezTo>
                    <a:pt x="1292" y="384"/>
                    <a:pt x="1292" y="1"/>
                    <a:pt x="1034" y="1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8" name="Google Shape;5418;p67"/>
            <p:cNvSpPr/>
            <p:nvPr/>
          </p:nvSpPr>
          <p:spPr>
            <a:xfrm>
              <a:off x="1145479" y="2561756"/>
              <a:ext cx="33954" cy="10084"/>
            </a:xfrm>
            <a:custGeom>
              <a:rect b="b" l="l" r="r" t="t"/>
              <a:pathLst>
                <a:path extrusionOk="0" h="384" w="1293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92" y="383"/>
                    <a:pt x="1292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9" name="Google Shape;5419;p67"/>
            <p:cNvSpPr/>
            <p:nvPr/>
          </p:nvSpPr>
          <p:spPr>
            <a:xfrm>
              <a:off x="1034399" y="2501437"/>
              <a:ext cx="33692" cy="10084"/>
            </a:xfrm>
            <a:custGeom>
              <a:rect b="b" l="l" r="r" t="t"/>
              <a:pathLst>
                <a:path extrusionOk="0" h="384" w="1283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83" y="383"/>
                    <a:pt x="1283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0" name="Google Shape;5420;p67"/>
            <p:cNvSpPr/>
            <p:nvPr/>
          </p:nvSpPr>
          <p:spPr>
            <a:xfrm>
              <a:off x="1034399" y="2531583"/>
              <a:ext cx="33692" cy="10084"/>
            </a:xfrm>
            <a:custGeom>
              <a:rect b="b" l="l" r="r" t="t"/>
              <a:pathLst>
                <a:path extrusionOk="0" h="384" w="1283">
                  <a:moveTo>
                    <a:pt x="259" y="1"/>
                  </a:moveTo>
                  <a:cubicBezTo>
                    <a:pt x="0" y="1"/>
                    <a:pt x="0" y="384"/>
                    <a:pt x="259" y="384"/>
                  </a:cubicBezTo>
                  <a:lnTo>
                    <a:pt x="1034" y="384"/>
                  </a:lnTo>
                  <a:cubicBezTo>
                    <a:pt x="1283" y="384"/>
                    <a:pt x="1283" y="1"/>
                    <a:pt x="1034" y="1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1" name="Google Shape;5421;p67"/>
            <p:cNvSpPr/>
            <p:nvPr/>
          </p:nvSpPr>
          <p:spPr>
            <a:xfrm>
              <a:off x="1034399" y="2561756"/>
              <a:ext cx="33692" cy="10084"/>
            </a:xfrm>
            <a:custGeom>
              <a:rect b="b" l="l" r="r" t="t"/>
              <a:pathLst>
                <a:path extrusionOk="0" h="384" w="1283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83" y="383"/>
                    <a:pt x="1283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422" name="Google Shape;5422;p67"/>
          <p:cNvPicPr preferRelativeResize="0"/>
          <p:nvPr/>
        </p:nvPicPr>
        <p:blipFill rotWithShape="1">
          <a:blip r:embed="rId3">
            <a:alphaModFix/>
          </a:blip>
          <a:srcRect b="27360" l="40962" r="29534" t="35095"/>
          <a:stretch/>
        </p:blipFill>
        <p:spPr>
          <a:xfrm>
            <a:off x="6818759" y="3500382"/>
            <a:ext cx="2296693" cy="1643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6" name="Shape 5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" name="Google Shape;5427;p68"/>
          <p:cNvSpPr/>
          <p:nvPr/>
        </p:nvSpPr>
        <p:spPr>
          <a:xfrm>
            <a:off x="-109728" y="1037326"/>
            <a:ext cx="9454896" cy="606756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28" name="Google Shape;5428;p68"/>
          <p:cNvGrpSpPr/>
          <p:nvPr/>
        </p:nvGrpSpPr>
        <p:grpSpPr>
          <a:xfrm flipH="1">
            <a:off x="3254005" y="599224"/>
            <a:ext cx="3941394" cy="2279842"/>
            <a:chOff x="517901" y="-109181"/>
            <a:chExt cx="4067100" cy="3071531"/>
          </a:xfrm>
        </p:grpSpPr>
        <p:sp>
          <p:nvSpPr>
            <p:cNvPr id="5429" name="Google Shape;5429;p68"/>
            <p:cNvSpPr/>
            <p:nvPr/>
          </p:nvSpPr>
          <p:spPr>
            <a:xfrm>
              <a:off x="517901" y="-109181"/>
              <a:ext cx="4067100" cy="27564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0" name="Google Shape;5430;p68"/>
            <p:cNvSpPr/>
            <p:nvPr/>
          </p:nvSpPr>
          <p:spPr>
            <a:xfrm rot="10800000">
              <a:off x="2599025" y="2592150"/>
              <a:ext cx="597000" cy="370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31" name="Google Shape;5431;p68"/>
          <p:cNvSpPr txBox="1"/>
          <p:nvPr>
            <p:ph type="title"/>
          </p:nvPr>
        </p:nvSpPr>
        <p:spPr>
          <a:xfrm>
            <a:off x="3180156" y="516043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GRAZIE</a:t>
            </a:r>
            <a:endParaRPr/>
          </a:p>
        </p:txBody>
      </p:sp>
      <p:sp>
        <p:nvSpPr>
          <p:cNvPr id="5432" name="Google Shape;5432;p68"/>
          <p:cNvSpPr txBox="1"/>
          <p:nvPr/>
        </p:nvSpPr>
        <p:spPr>
          <a:xfrm>
            <a:off x="3277020" y="795739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</a:pPr>
            <a:r>
              <a:rPr b="0" i="0" lang="it-IT" sz="5400" u="none" cap="none" strike="noStrik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GRAZIE</a:t>
            </a:r>
            <a:endParaRPr/>
          </a:p>
        </p:txBody>
      </p:sp>
      <p:grpSp>
        <p:nvGrpSpPr>
          <p:cNvPr id="5433" name="Google Shape;5433;p68"/>
          <p:cNvGrpSpPr/>
          <p:nvPr/>
        </p:nvGrpSpPr>
        <p:grpSpPr>
          <a:xfrm>
            <a:off x="4734096" y="3171328"/>
            <a:ext cx="765520" cy="1889799"/>
            <a:chOff x="4146785" y="238125"/>
            <a:chExt cx="539516" cy="1331970"/>
          </a:xfrm>
        </p:grpSpPr>
        <p:sp>
          <p:nvSpPr>
            <p:cNvPr id="5434" name="Google Shape;5434;p68"/>
            <p:cNvSpPr/>
            <p:nvPr/>
          </p:nvSpPr>
          <p:spPr>
            <a:xfrm>
              <a:off x="4146785" y="1258798"/>
              <a:ext cx="539516" cy="311297"/>
            </a:xfrm>
            <a:custGeom>
              <a:rect b="b" l="l" r="r" t="t"/>
              <a:pathLst>
                <a:path extrusionOk="0" h="9866" w="17099">
                  <a:moveTo>
                    <a:pt x="8550" y="0"/>
                  </a:moveTo>
                  <a:cubicBezTo>
                    <a:pt x="6282" y="0"/>
                    <a:pt x="4108" y="520"/>
                    <a:pt x="2505" y="1445"/>
                  </a:cubicBezTo>
                  <a:cubicBezTo>
                    <a:pt x="901" y="2370"/>
                    <a:pt x="1" y="3625"/>
                    <a:pt x="1" y="4933"/>
                  </a:cubicBezTo>
                  <a:cubicBezTo>
                    <a:pt x="1" y="6241"/>
                    <a:pt x="901" y="7497"/>
                    <a:pt x="2505" y="8421"/>
                  </a:cubicBezTo>
                  <a:cubicBezTo>
                    <a:pt x="4108" y="9346"/>
                    <a:pt x="6282" y="9866"/>
                    <a:pt x="8550" y="9866"/>
                  </a:cubicBezTo>
                  <a:cubicBezTo>
                    <a:pt x="10817" y="9866"/>
                    <a:pt x="12992" y="9346"/>
                    <a:pt x="14595" y="8421"/>
                  </a:cubicBezTo>
                  <a:cubicBezTo>
                    <a:pt x="16198" y="7497"/>
                    <a:pt x="17098" y="6241"/>
                    <a:pt x="17098" y="4933"/>
                  </a:cubicBezTo>
                  <a:cubicBezTo>
                    <a:pt x="17098" y="3625"/>
                    <a:pt x="16198" y="2370"/>
                    <a:pt x="14595" y="1445"/>
                  </a:cubicBezTo>
                  <a:cubicBezTo>
                    <a:pt x="12992" y="520"/>
                    <a:pt x="10817" y="0"/>
                    <a:pt x="8550" y="0"/>
                  </a:cubicBezTo>
                  <a:close/>
                </a:path>
              </a:pathLst>
            </a:custGeom>
            <a:solidFill>
              <a:srgbClr val="EAEC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5" name="Google Shape;5435;p68"/>
            <p:cNvSpPr/>
            <p:nvPr/>
          </p:nvSpPr>
          <p:spPr>
            <a:xfrm>
              <a:off x="4342050" y="260725"/>
              <a:ext cx="240850" cy="311300"/>
            </a:xfrm>
            <a:custGeom>
              <a:rect b="b" l="l" r="r" t="t"/>
              <a:pathLst>
                <a:path extrusionOk="0" h="12452" w="9634">
                  <a:moveTo>
                    <a:pt x="6560" y="0"/>
                  </a:moveTo>
                  <a:cubicBezTo>
                    <a:pt x="6525" y="0"/>
                    <a:pt x="6505" y="4"/>
                    <a:pt x="6505" y="4"/>
                  </a:cubicBezTo>
                  <a:lnTo>
                    <a:pt x="1894" y="3754"/>
                  </a:lnTo>
                  <a:cubicBezTo>
                    <a:pt x="1915" y="5100"/>
                    <a:pt x="1389" y="5941"/>
                    <a:pt x="695" y="6977"/>
                  </a:cubicBezTo>
                  <a:cubicBezTo>
                    <a:pt x="0" y="8014"/>
                    <a:pt x="21" y="9938"/>
                    <a:pt x="695" y="10840"/>
                  </a:cubicBezTo>
                  <a:cubicBezTo>
                    <a:pt x="1271" y="11615"/>
                    <a:pt x="2958" y="12452"/>
                    <a:pt x="5214" y="12452"/>
                  </a:cubicBezTo>
                  <a:cubicBezTo>
                    <a:pt x="5592" y="12452"/>
                    <a:pt x="5986" y="12428"/>
                    <a:pt x="6394" y="12377"/>
                  </a:cubicBezTo>
                  <a:cubicBezTo>
                    <a:pt x="9233" y="12020"/>
                    <a:pt x="9633" y="10043"/>
                    <a:pt x="9381" y="8865"/>
                  </a:cubicBezTo>
                  <a:cubicBezTo>
                    <a:pt x="9128" y="7687"/>
                    <a:pt x="8434" y="6866"/>
                    <a:pt x="8135" y="5414"/>
                  </a:cubicBezTo>
                  <a:cubicBezTo>
                    <a:pt x="7835" y="3962"/>
                    <a:pt x="8012" y="1588"/>
                    <a:pt x="7529" y="746"/>
                  </a:cubicBezTo>
                  <a:cubicBezTo>
                    <a:pt x="7139" y="65"/>
                    <a:pt x="6710" y="0"/>
                    <a:pt x="6560" y="0"/>
                  </a:cubicBezTo>
                  <a:close/>
                </a:path>
              </a:pathLst>
            </a:custGeom>
            <a:solidFill>
              <a:srgbClr val="FFD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6" name="Google Shape;5436;p68"/>
            <p:cNvSpPr/>
            <p:nvPr/>
          </p:nvSpPr>
          <p:spPr>
            <a:xfrm>
              <a:off x="4354125" y="238125"/>
              <a:ext cx="74400" cy="129075"/>
            </a:xfrm>
            <a:custGeom>
              <a:rect b="b" l="l" r="r" t="t"/>
              <a:pathLst>
                <a:path extrusionOk="0" h="5163" w="2976">
                  <a:moveTo>
                    <a:pt x="2111" y="0"/>
                  </a:moveTo>
                  <a:cubicBezTo>
                    <a:pt x="1736" y="0"/>
                    <a:pt x="1268" y="150"/>
                    <a:pt x="766" y="665"/>
                  </a:cubicBezTo>
                  <a:cubicBezTo>
                    <a:pt x="0" y="1452"/>
                    <a:pt x="39" y="2973"/>
                    <a:pt x="212" y="3640"/>
                  </a:cubicBezTo>
                  <a:cubicBezTo>
                    <a:pt x="386" y="4308"/>
                    <a:pt x="1010" y="5112"/>
                    <a:pt x="1542" y="5162"/>
                  </a:cubicBezTo>
                  <a:cubicBezTo>
                    <a:pt x="1544" y="5162"/>
                    <a:pt x="1547" y="5163"/>
                    <a:pt x="1550" y="5163"/>
                  </a:cubicBezTo>
                  <a:cubicBezTo>
                    <a:pt x="2083" y="5163"/>
                    <a:pt x="2975" y="291"/>
                    <a:pt x="2975" y="291"/>
                  </a:cubicBezTo>
                  <a:cubicBezTo>
                    <a:pt x="2975" y="291"/>
                    <a:pt x="2634" y="0"/>
                    <a:pt x="2111" y="0"/>
                  </a:cubicBezTo>
                  <a:close/>
                </a:path>
              </a:pathLst>
            </a:custGeom>
            <a:solidFill>
              <a:srgbClr val="FFD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7" name="Google Shape;5437;p68"/>
            <p:cNvSpPr/>
            <p:nvPr/>
          </p:nvSpPr>
          <p:spPr>
            <a:xfrm>
              <a:off x="4196575" y="428825"/>
              <a:ext cx="225375" cy="403350"/>
            </a:xfrm>
            <a:custGeom>
              <a:rect b="b" l="l" r="r" t="t"/>
              <a:pathLst>
                <a:path extrusionOk="0" h="16134" w="9015">
                  <a:moveTo>
                    <a:pt x="8285" y="1"/>
                  </a:moveTo>
                  <a:cubicBezTo>
                    <a:pt x="8154" y="1"/>
                    <a:pt x="8008" y="40"/>
                    <a:pt x="7852" y="107"/>
                  </a:cubicBezTo>
                  <a:cubicBezTo>
                    <a:pt x="7299" y="343"/>
                    <a:pt x="6832" y="792"/>
                    <a:pt x="6885" y="1866"/>
                  </a:cubicBezTo>
                  <a:cubicBezTo>
                    <a:pt x="6929" y="2761"/>
                    <a:pt x="6837" y="5139"/>
                    <a:pt x="6515" y="6994"/>
                  </a:cubicBezTo>
                  <a:cubicBezTo>
                    <a:pt x="6366" y="7854"/>
                    <a:pt x="5982" y="8788"/>
                    <a:pt x="5495" y="9825"/>
                  </a:cubicBezTo>
                  <a:cubicBezTo>
                    <a:pt x="4934" y="11022"/>
                    <a:pt x="4022" y="12161"/>
                    <a:pt x="3606" y="12332"/>
                  </a:cubicBezTo>
                  <a:cubicBezTo>
                    <a:pt x="3190" y="12503"/>
                    <a:pt x="2880" y="12555"/>
                    <a:pt x="2400" y="12611"/>
                  </a:cubicBezTo>
                  <a:cubicBezTo>
                    <a:pt x="1855" y="12674"/>
                    <a:pt x="1554" y="12881"/>
                    <a:pt x="1172" y="12957"/>
                  </a:cubicBezTo>
                  <a:cubicBezTo>
                    <a:pt x="792" y="13032"/>
                    <a:pt x="715" y="12925"/>
                    <a:pt x="706" y="13136"/>
                  </a:cubicBezTo>
                  <a:cubicBezTo>
                    <a:pt x="699" y="13338"/>
                    <a:pt x="1048" y="13539"/>
                    <a:pt x="1407" y="13539"/>
                  </a:cubicBezTo>
                  <a:cubicBezTo>
                    <a:pt x="1420" y="13539"/>
                    <a:pt x="1432" y="13539"/>
                    <a:pt x="1445" y="13538"/>
                  </a:cubicBezTo>
                  <a:cubicBezTo>
                    <a:pt x="1800" y="13524"/>
                    <a:pt x="2014" y="13401"/>
                    <a:pt x="2113" y="13401"/>
                  </a:cubicBezTo>
                  <a:cubicBezTo>
                    <a:pt x="2123" y="13401"/>
                    <a:pt x="2132" y="13402"/>
                    <a:pt x="2140" y="13405"/>
                  </a:cubicBezTo>
                  <a:cubicBezTo>
                    <a:pt x="2224" y="13434"/>
                    <a:pt x="1981" y="13644"/>
                    <a:pt x="1592" y="13866"/>
                  </a:cubicBezTo>
                  <a:cubicBezTo>
                    <a:pt x="1056" y="14170"/>
                    <a:pt x="630" y="14186"/>
                    <a:pt x="332" y="14300"/>
                  </a:cubicBezTo>
                  <a:cubicBezTo>
                    <a:pt x="0" y="14426"/>
                    <a:pt x="124" y="14681"/>
                    <a:pt x="270" y="14728"/>
                  </a:cubicBezTo>
                  <a:cubicBezTo>
                    <a:pt x="357" y="14756"/>
                    <a:pt x="472" y="14788"/>
                    <a:pt x="655" y="14788"/>
                  </a:cubicBezTo>
                  <a:cubicBezTo>
                    <a:pt x="780" y="14788"/>
                    <a:pt x="938" y="14773"/>
                    <a:pt x="1140" y="14731"/>
                  </a:cubicBezTo>
                  <a:cubicBezTo>
                    <a:pt x="1637" y="14627"/>
                    <a:pt x="2187" y="14397"/>
                    <a:pt x="2187" y="14397"/>
                  </a:cubicBezTo>
                  <a:lnTo>
                    <a:pt x="2187" y="14397"/>
                  </a:lnTo>
                  <a:cubicBezTo>
                    <a:pt x="2187" y="14397"/>
                    <a:pt x="1901" y="14644"/>
                    <a:pt x="1451" y="14859"/>
                  </a:cubicBezTo>
                  <a:cubicBezTo>
                    <a:pt x="956" y="15096"/>
                    <a:pt x="726" y="15133"/>
                    <a:pt x="476" y="15269"/>
                  </a:cubicBezTo>
                  <a:cubicBezTo>
                    <a:pt x="242" y="15395"/>
                    <a:pt x="511" y="15704"/>
                    <a:pt x="805" y="15704"/>
                  </a:cubicBezTo>
                  <a:cubicBezTo>
                    <a:pt x="825" y="15704"/>
                    <a:pt x="845" y="15703"/>
                    <a:pt x="865" y="15700"/>
                  </a:cubicBezTo>
                  <a:cubicBezTo>
                    <a:pt x="1119" y="15662"/>
                    <a:pt x="1469" y="15563"/>
                    <a:pt x="1806" y="15408"/>
                  </a:cubicBezTo>
                  <a:cubicBezTo>
                    <a:pt x="2142" y="15253"/>
                    <a:pt x="2678" y="14946"/>
                    <a:pt x="2678" y="14946"/>
                  </a:cubicBezTo>
                  <a:lnTo>
                    <a:pt x="2678" y="14946"/>
                  </a:lnTo>
                  <a:cubicBezTo>
                    <a:pt x="2248" y="15374"/>
                    <a:pt x="1812" y="15544"/>
                    <a:pt x="1561" y="15671"/>
                  </a:cubicBezTo>
                  <a:cubicBezTo>
                    <a:pt x="1310" y="15800"/>
                    <a:pt x="1239" y="15944"/>
                    <a:pt x="1358" y="16066"/>
                  </a:cubicBezTo>
                  <a:cubicBezTo>
                    <a:pt x="1398" y="16108"/>
                    <a:pt x="1464" y="16134"/>
                    <a:pt x="1571" y="16134"/>
                  </a:cubicBezTo>
                  <a:cubicBezTo>
                    <a:pt x="1716" y="16134"/>
                    <a:pt x="1936" y="16086"/>
                    <a:pt x="2267" y="15964"/>
                  </a:cubicBezTo>
                  <a:cubicBezTo>
                    <a:pt x="2841" y="15750"/>
                    <a:pt x="3511" y="15207"/>
                    <a:pt x="3973" y="14639"/>
                  </a:cubicBezTo>
                  <a:cubicBezTo>
                    <a:pt x="4437" y="14071"/>
                    <a:pt x="4574" y="13806"/>
                    <a:pt x="4848" y="13540"/>
                  </a:cubicBezTo>
                  <a:cubicBezTo>
                    <a:pt x="5853" y="12568"/>
                    <a:pt x="6667" y="11655"/>
                    <a:pt x="7340" y="10428"/>
                  </a:cubicBezTo>
                  <a:cubicBezTo>
                    <a:pt x="8074" y="9088"/>
                    <a:pt x="8274" y="8463"/>
                    <a:pt x="8512" y="7515"/>
                  </a:cubicBezTo>
                  <a:cubicBezTo>
                    <a:pt x="9000" y="5557"/>
                    <a:pt x="9014" y="2995"/>
                    <a:pt x="8994" y="1516"/>
                  </a:cubicBezTo>
                  <a:cubicBezTo>
                    <a:pt x="8979" y="391"/>
                    <a:pt x="8702" y="1"/>
                    <a:pt x="8285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8" name="Google Shape;5438;p68"/>
            <p:cNvSpPr/>
            <p:nvPr/>
          </p:nvSpPr>
          <p:spPr>
            <a:xfrm>
              <a:off x="4292500" y="1307025"/>
              <a:ext cx="143575" cy="99875"/>
            </a:xfrm>
            <a:custGeom>
              <a:rect b="b" l="l" r="r" t="t"/>
              <a:pathLst>
                <a:path extrusionOk="0" h="3995" w="5743">
                  <a:moveTo>
                    <a:pt x="5448" y="0"/>
                  </a:moveTo>
                  <a:lnTo>
                    <a:pt x="3805" y="13"/>
                  </a:lnTo>
                  <a:cubicBezTo>
                    <a:pt x="3423" y="812"/>
                    <a:pt x="2613" y="1334"/>
                    <a:pt x="1404" y="2195"/>
                  </a:cubicBezTo>
                  <a:cubicBezTo>
                    <a:pt x="195" y="3056"/>
                    <a:pt x="0" y="3317"/>
                    <a:pt x="140" y="3550"/>
                  </a:cubicBezTo>
                  <a:cubicBezTo>
                    <a:pt x="278" y="3783"/>
                    <a:pt x="928" y="3919"/>
                    <a:pt x="1505" y="3986"/>
                  </a:cubicBezTo>
                  <a:cubicBezTo>
                    <a:pt x="1557" y="3992"/>
                    <a:pt x="1611" y="3995"/>
                    <a:pt x="1667" y="3995"/>
                  </a:cubicBezTo>
                  <a:cubicBezTo>
                    <a:pt x="2237" y="3995"/>
                    <a:pt x="3005" y="3698"/>
                    <a:pt x="3311" y="3309"/>
                  </a:cubicBezTo>
                  <a:cubicBezTo>
                    <a:pt x="3545" y="3012"/>
                    <a:pt x="4184" y="2572"/>
                    <a:pt x="4597" y="2518"/>
                  </a:cubicBezTo>
                  <a:cubicBezTo>
                    <a:pt x="5012" y="2463"/>
                    <a:pt x="5626" y="2092"/>
                    <a:pt x="5685" y="1830"/>
                  </a:cubicBezTo>
                  <a:cubicBezTo>
                    <a:pt x="5742" y="1570"/>
                    <a:pt x="5668" y="1038"/>
                    <a:pt x="5581" y="716"/>
                  </a:cubicBezTo>
                  <a:cubicBezTo>
                    <a:pt x="5494" y="394"/>
                    <a:pt x="5448" y="0"/>
                    <a:pt x="5448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9" name="Google Shape;5439;p68"/>
            <p:cNvSpPr/>
            <p:nvPr/>
          </p:nvSpPr>
          <p:spPr>
            <a:xfrm>
              <a:off x="4476000" y="1363275"/>
              <a:ext cx="64750" cy="142625"/>
            </a:xfrm>
            <a:custGeom>
              <a:rect b="b" l="l" r="r" t="t"/>
              <a:pathLst>
                <a:path extrusionOk="0" h="5705" w="2590">
                  <a:moveTo>
                    <a:pt x="2113" y="0"/>
                  </a:moveTo>
                  <a:lnTo>
                    <a:pt x="593" y="1"/>
                  </a:lnTo>
                  <a:cubicBezTo>
                    <a:pt x="593" y="1"/>
                    <a:pt x="404" y="367"/>
                    <a:pt x="270" y="903"/>
                  </a:cubicBezTo>
                  <a:cubicBezTo>
                    <a:pt x="136" y="1439"/>
                    <a:pt x="406" y="2049"/>
                    <a:pt x="203" y="2847"/>
                  </a:cubicBezTo>
                  <a:cubicBezTo>
                    <a:pt x="0" y="3645"/>
                    <a:pt x="69" y="4316"/>
                    <a:pt x="358" y="5110"/>
                  </a:cubicBezTo>
                  <a:cubicBezTo>
                    <a:pt x="514" y="5533"/>
                    <a:pt x="845" y="5704"/>
                    <a:pt x="1172" y="5704"/>
                  </a:cubicBezTo>
                  <a:cubicBezTo>
                    <a:pt x="1459" y="5704"/>
                    <a:pt x="1742" y="5573"/>
                    <a:pt x="1899" y="5364"/>
                  </a:cubicBezTo>
                  <a:cubicBezTo>
                    <a:pt x="2232" y="4918"/>
                    <a:pt x="2590" y="3959"/>
                    <a:pt x="2505" y="3260"/>
                  </a:cubicBezTo>
                  <a:cubicBezTo>
                    <a:pt x="2421" y="2560"/>
                    <a:pt x="2344" y="2219"/>
                    <a:pt x="2411" y="1364"/>
                  </a:cubicBezTo>
                  <a:cubicBezTo>
                    <a:pt x="2478" y="508"/>
                    <a:pt x="2237" y="325"/>
                    <a:pt x="2113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0" name="Google Shape;5440;p68"/>
            <p:cNvSpPr/>
            <p:nvPr/>
          </p:nvSpPr>
          <p:spPr>
            <a:xfrm>
              <a:off x="4335750" y="759125"/>
              <a:ext cx="235125" cy="609675"/>
            </a:xfrm>
            <a:custGeom>
              <a:rect b="b" l="l" r="r" t="t"/>
              <a:pathLst>
                <a:path extrusionOk="0" h="24387" w="9405">
                  <a:moveTo>
                    <a:pt x="740" y="1"/>
                  </a:moveTo>
                  <a:cubicBezTo>
                    <a:pt x="0" y="2196"/>
                    <a:pt x="405" y="11640"/>
                    <a:pt x="576" y="12549"/>
                  </a:cubicBezTo>
                  <a:cubicBezTo>
                    <a:pt x="762" y="13535"/>
                    <a:pt x="2074" y="21929"/>
                    <a:pt x="2074" y="21929"/>
                  </a:cubicBezTo>
                  <a:cubicBezTo>
                    <a:pt x="2371" y="22109"/>
                    <a:pt x="2651" y="22170"/>
                    <a:pt x="2891" y="22170"/>
                  </a:cubicBezTo>
                  <a:cubicBezTo>
                    <a:pt x="3385" y="22170"/>
                    <a:pt x="3718" y="21915"/>
                    <a:pt x="3718" y="21915"/>
                  </a:cubicBezTo>
                  <a:cubicBezTo>
                    <a:pt x="3718" y="21915"/>
                    <a:pt x="3975" y="15798"/>
                    <a:pt x="3975" y="14494"/>
                  </a:cubicBezTo>
                  <a:cubicBezTo>
                    <a:pt x="3975" y="13546"/>
                    <a:pt x="3431" y="12368"/>
                    <a:pt x="3431" y="12368"/>
                  </a:cubicBezTo>
                  <a:lnTo>
                    <a:pt x="4162" y="4178"/>
                  </a:lnTo>
                  <a:lnTo>
                    <a:pt x="4404" y="4110"/>
                  </a:lnTo>
                  <a:cubicBezTo>
                    <a:pt x="4404" y="4110"/>
                    <a:pt x="4865" y="11220"/>
                    <a:pt x="5139" y="12775"/>
                  </a:cubicBezTo>
                  <a:cubicBezTo>
                    <a:pt x="5359" y="14022"/>
                    <a:pt x="5444" y="15579"/>
                    <a:pt x="5697" y="17712"/>
                  </a:cubicBezTo>
                  <a:cubicBezTo>
                    <a:pt x="5938" y="19754"/>
                    <a:pt x="6203" y="24166"/>
                    <a:pt x="6203" y="24166"/>
                  </a:cubicBezTo>
                  <a:cubicBezTo>
                    <a:pt x="6487" y="24331"/>
                    <a:pt x="6751" y="24386"/>
                    <a:pt x="6976" y="24386"/>
                  </a:cubicBezTo>
                  <a:cubicBezTo>
                    <a:pt x="7426" y="24386"/>
                    <a:pt x="7723" y="24166"/>
                    <a:pt x="7723" y="24166"/>
                  </a:cubicBezTo>
                  <a:cubicBezTo>
                    <a:pt x="7723" y="24166"/>
                    <a:pt x="8764" y="19066"/>
                    <a:pt x="8795" y="17285"/>
                  </a:cubicBezTo>
                  <a:cubicBezTo>
                    <a:pt x="8826" y="15609"/>
                    <a:pt x="8196" y="13433"/>
                    <a:pt x="8196" y="13433"/>
                  </a:cubicBezTo>
                  <a:cubicBezTo>
                    <a:pt x="8196" y="13433"/>
                    <a:pt x="8379" y="11033"/>
                    <a:pt x="8504" y="8971"/>
                  </a:cubicBezTo>
                  <a:cubicBezTo>
                    <a:pt x="8629" y="6908"/>
                    <a:pt x="9405" y="2929"/>
                    <a:pt x="8819" y="417"/>
                  </a:cubicBezTo>
                  <a:lnTo>
                    <a:pt x="74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1" name="Google Shape;5441;p68"/>
            <p:cNvSpPr/>
            <p:nvPr/>
          </p:nvSpPr>
          <p:spPr>
            <a:xfrm>
              <a:off x="4382350" y="378625"/>
              <a:ext cx="145700" cy="153150"/>
            </a:xfrm>
            <a:custGeom>
              <a:rect b="b" l="l" r="r" t="t"/>
              <a:pathLst>
                <a:path extrusionOk="0" h="6126" w="5828">
                  <a:moveTo>
                    <a:pt x="4490" y="1"/>
                  </a:moveTo>
                  <a:cubicBezTo>
                    <a:pt x="4490" y="1"/>
                    <a:pt x="2957" y="532"/>
                    <a:pt x="1900" y="872"/>
                  </a:cubicBezTo>
                  <a:lnTo>
                    <a:pt x="1834" y="2018"/>
                  </a:lnTo>
                  <a:cubicBezTo>
                    <a:pt x="1819" y="2020"/>
                    <a:pt x="1798" y="2021"/>
                    <a:pt x="1773" y="2021"/>
                  </a:cubicBezTo>
                  <a:cubicBezTo>
                    <a:pt x="1695" y="2021"/>
                    <a:pt x="1576" y="2014"/>
                    <a:pt x="1454" y="2014"/>
                  </a:cubicBezTo>
                  <a:cubicBezTo>
                    <a:pt x="1354" y="2014"/>
                    <a:pt x="1251" y="2019"/>
                    <a:pt x="1167" y="2036"/>
                  </a:cubicBezTo>
                  <a:cubicBezTo>
                    <a:pt x="843" y="2337"/>
                    <a:pt x="0" y="3198"/>
                    <a:pt x="158" y="4304"/>
                  </a:cubicBezTo>
                  <a:cubicBezTo>
                    <a:pt x="304" y="5323"/>
                    <a:pt x="2067" y="6125"/>
                    <a:pt x="3073" y="6125"/>
                  </a:cubicBezTo>
                  <a:cubicBezTo>
                    <a:pt x="3251" y="6125"/>
                    <a:pt x="3406" y="6100"/>
                    <a:pt x="3523" y="6046"/>
                  </a:cubicBezTo>
                  <a:cubicBezTo>
                    <a:pt x="4303" y="5689"/>
                    <a:pt x="5828" y="3288"/>
                    <a:pt x="5578" y="3082"/>
                  </a:cubicBezTo>
                  <a:cubicBezTo>
                    <a:pt x="5330" y="2877"/>
                    <a:pt x="4444" y="2710"/>
                    <a:pt x="4402" y="2538"/>
                  </a:cubicBezTo>
                  <a:cubicBezTo>
                    <a:pt x="4359" y="2364"/>
                    <a:pt x="4490" y="1"/>
                    <a:pt x="449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2" name="Google Shape;5442;p68"/>
            <p:cNvSpPr/>
            <p:nvPr/>
          </p:nvSpPr>
          <p:spPr>
            <a:xfrm>
              <a:off x="4428500" y="378625"/>
              <a:ext cx="66100" cy="56550"/>
            </a:xfrm>
            <a:custGeom>
              <a:rect b="b" l="l" r="r" t="t"/>
              <a:pathLst>
                <a:path extrusionOk="0" h="2262" w="2644">
                  <a:moveTo>
                    <a:pt x="2644" y="1"/>
                  </a:moveTo>
                  <a:lnTo>
                    <a:pt x="806" y="625"/>
                  </a:lnTo>
                  <a:lnTo>
                    <a:pt x="54" y="872"/>
                  </a:lnTo>
                  <a:lnTo>
                    <a:pt x="0" y="1799"/>
                  </a:lnTo>
                  <a:cubicBezTo>
                    <a:pt x="47" y="2158"/>
                    <a:pt x="408" y="2261"/>
                    <a:pt x="732" y="2261"/>
                  </a:cubicBezTo>
                  <a:cubicBezTo>
                    <a:pt x="929" y="2261"/>
                    <a:pt x="1111" y="2223"/>
                    <a:pt x="1200" y="2181"/>
                  </a:cubicBezTo>
                  <a:cubicBezTo>
                    <a:pt x="2535" y="1551"/>
                    <a:pt x="2610" y="742"/>
                    <a:pt x="2610" y="742"/>
                  </a:cubicBezTo>
                  <a:cubicBezTo>
                    <a:pt x="2623" y="429"/>
                    <a:pt x="2644" y="1"/>
                    <a:pt x="2644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3" name="Google Shape;5443;p68"/>
            <p:cNvSpPr/>
            <p:nvPr/>
          </p:nvSpPr>
          <p:spPr>
            <a:xfrm>
              <a:off x="4377125" y="241125"/>
              <a:ext cx="152750" cy="182650"/>
            </a:xfrm>
            <a:custGeom>
              <a:rect b="b" l="l" r="r" t="t"/>
              <a:pathLst>
                <a:path extrusionOk="0" h="7306" w="6110">
                  <a:moveTo>
                    <a:pt x="3003" y="0"/>
                  </a:moveTo>
                  <a:cubicBezTo>
                    <a:pt x="1526" y="0"/>
                    <a:pt x="501" y="1122"/>
                    <a:pt x="275" y="2586"/>
                  </a:cubicBezTo>
                  <a:cubicBezTo>
                    <a:pt x="148" y="3337"/>
                    <a:pt x="0" y="4703"/>
                    <a:pt x="622" y="6164"/>
                  </a:cubicBezTo>
                  <a:cubicBezTo>
                    <a:pt x="894" y="6806"/>
                    <a:pt x="1338" y="7215"/>
                    <a:pt x="1753" y="7283"/>
                  </a:cubicBezTo>
                  <a:cubicBezTo>
                    <a:pt x="1842" y="7298"/>
                    <a:pt x="1935" y="7305"/>
                    <a:pt x="2032" y="7305"/>
                  </a:cubicBezTo>
                  <a:cubicBezTo>
                    <a:pt x="2883" y="7305"/>
                    <a:pt x="3962" y="6746"/>
                    <a:pt x="4459" y="6164"/>
                  </a:cubicBezTo>
                  <a:cubicBezTo>
                    <a:pt x="4558" y="6049"/>
                    <a:pt x="4699" y="5501"/>
                    <a:pt x="4699" y="5501"/>
                  </a:cubicBezTo>
                  <a:cubicBezTo>
                    <a:pt x="5446" y="4990"/>
                    <a:pt x="5962" y="4161"/>
                    <a:pt x="6016" y="3188"/>
                  </a:cubicBezTo>
                  <a:cubicBezTo>
                    <a:pt x="6109" y="1522"/>
                    <a:pt x="4833" y="97"/>
                    <a:pt x="3168" y="5"/>
                  </a:cubicBezTo>
                  <a:cubicBezTo>
                    <a:pt x="3113" y="2"/>
                    <a:pt x="3058" y="0"/>
                    <a:pt x="300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4" name="Google Shape;5444;p68"/>
            <p:cNvSpPr/>
            <p:nvPr/>
          </p:nvSpPr>
          <p:spPr>
            <a:xfrm>
              <a:off x="4386750" y="240350"/>
              <a:ext cx="147700" cy="138300"/>
            </a:xfrm>
            <a:custGeom>
              <a:rect b="b" l="l" r="r" t="t"/>
              <a:pathLst>
                <a:path extrusionOk="0" h="5532" w="5908">
                  <a:moveTo>
                    <a:pt x="2632" y="1"/>
                  </a:moveTo>
                  <a:cubicBezTo>
                    <a:pt x="1569" y="1"/>
                    <a:pt x="554" y="526"/>
                    <a:pt x="1" y="1672"/>
                  </a:cubicBezTo>
                  <a:cubicBezTo>
                    <a:pt x="96" y="1577"/>
                    <a:pt x="212" y="1455"/>
                    <a:pt x="372" y="1455"/>
                  </a:cubicBezTo>
                  <a:cubicBezTo>
                    <a:pt x="550" y="1455"/>
                    <a:pt x="782" y="1606"/>
                    <a:pt x="1100" y="2112"/>
                  </a:cubicBezTo>
                  <a:cubicBezTo>
                    <a:pt x="1526" y="1633"/>
                    <a:pt x="1928" y="1478"/>
                    <a:pt x="2268" y="1478"/>
                  </a:cubicBezTo>
                  <a:cubicBezTo>
                    <a:pt x="2403" y="1478"/>
                    <a:pt x="2528" y="1503"/>
                    <a:pt x="2642" y="1540"/>
                  </a:cubicBezTo>
                  <a:cubicBezTo>
                    <a:pt x="3064" y="1680"/>
                    <a:pt x="3371" y="2047"/>
                    <a:pt x="3506" y="2470"/>
                  </a:cubicBezTo>
                  <a:cubicBezTo>
                    <a:pt x="3561" y="2643"/>
                    <a:pt x="3601" y="2792"/>
                    <a:pt x="3692" y="2928"/>
                  </a:cubicBezTo>
                  <a:cubicBezTo>
                    <a:pt x="3902" y="3237"/>
                    <a:pt x="3887" y="3482"/>
                    <a:pt x="3894" y="3845"/>
                  </a:cubicBezTo>
                  <a:cubicBezTo>
                    <a:pt x="3897" y="3956"/>
                    <a:pt x="3872" y="4183"/>
                    <a:pt x="3868" y="4317"/>
                  </a:cubicBezTo>
                  <a:cubicBezTo>
                    <a:pt x="3856" y="4764"/>
                    <a:pt x="4177" y="4787"/>
                    <a:pt x="4242" y="4787"/>
                  </a:cubicBezTo>
                  <a:cubicBezTo>
                    <a:pt x="4250" y="4787"/>
                    <a:pt x="4254" y="4787"/>
                    <a:pt x="4254" y="4787"/>
                  </a:cubicBezTo>
                  <a:cubicBezTo>
                    <a:pt x="4295" y="4521"/>
                    <a:pt x="4314" y="4102"/>
                    <a:pt x="4326" y="3989"/>
                  </a:cubicBezTo>
                  <a:lnTo>
                    <a:pt x="4326" y="3989"/>
                  </a:lnTo>
                  <a:cubicBezTo>
                    <a:pt x="5139" y="4250"/>
                    <a:pt x="4347" y="5429"/>
                    <a:pt x="4314" y="5532"/>
                  </a:cubicBezTo>
                  <a:cubicBezTo>
                    <a:pt x="5316" y="4844"/>
                    <a:pt x="5908" y="3581"/>
                    <a:pt x="5513" y="2168"/>
                  </a:cubicBezTo>
                  <a:cubicBezTo>
                    <a:pt x="5213" y="1091"/>
                    <a:pt x="4369" y="274"/>
                    <a:pt x="3270" y="63"/>
                  </a:cubicBezTo>
                  <a:cubicBezTo>
                    <a:pt x="3058" y="22"/>
                    <a:pt x="2844" y="1"/>
                    <a:pt x="2632" y="1"/>
                  </a:cubicBezTo>
                  <a:close/>
                </a:path>
              </a:pathLst>
            </a:custGeom>
            <a:solidFill>
              <a:srgbClr val="FFD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5" name="Google Shape;5445;p68"/>
            <p:cNvSpPr/>
            <p:nvPr/>
          </p:nvSpPr>
          <p:spPr>
            <a:xfrm>
              <a:off x="4494575" y="333800"/>
              <a:ext cx="38875" cy="49000"/>
            </a:xfrm>
            <a:custGeom>
              <a:rect b="b" l="l" r="r" t="t"/>
              <a:pathLst>
                <a:path extrusionOk="0" h="1960" w="1555">
                  <a:moveTo>
                    <a:pt x="595" y="0"/>
                  </a:moveTo>
                  <a:cubicBezTo>
                    <a:pt x="359" y="0"/>
                    <a:pt x="123" y="109"/>
                    <a:pt x="13" y="250"/>
                  </a:cubicBezTo>
                  <a:lnTo>
                    <a:pt x="1" y="1794"/>
                  </a:lnTo>
                  <a:cubicBezTo>
                    <a:pt x="1" y="1794"/>
                    <a:pt x="74" y="1944"/>
                    <a:pt x="368" y="1959"/>
                  </a:cubicBezTo>
                  <a:cubicBezTo>
                    <a:pt x="375" y="1959"/>
                    <a:pt x="382" y="1960"/>
                    <a:pt x="389" y="1960"/>
                  </a:cubicBezTo>
                  <a:cubicBezTo>
                    <a:pt x="933" y="1960"/>
                    <a:pt x="1555" y="957"/>
                    <a:pt x="1118" y="273"/>
                  </a:cubicBezTo>
                  <a:cubicBezTo>
                    <a:pt x="991" y="76"/>
                    <a:pt x="793" y="0"/>
                    <a:pt x="595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6" name="Google Shape;5446;p68"/>
            <p:cNvSpPr/>
            <p:nvPr/>
          </p:nvSpPr>
          <p:spPr>
            <a:xfrm>
              <a:off x="4316900" y="428800"/>
              <a:ext cx="239350" cy="385350"/>
            </a:xfrm>
            <a:custGeom>
              <a:rect b="b" l="l" r="r" t="t"/>
              <a:pathLst>
                <a:path extrusionOk="0" h="15414" w="9574">
                  <a:moveTo>
                    <a:pt x="3985" y="1"/>
                  </a:moveTo>
                  <a:cubicBezTo>
                    <a:pt x="3856" y="1"/>
                    <a:pt x="3722" y="6"/>
                    <a:pt x="3626" y="21"/>
                  </a:cubicBezTo>
                  <a:cubicBezTo>
                    <a:pt x="1821" y="1813"/>
                    <a:pt x="1" y="4117"/>
                    <a:pt x="2143" y="5976"/>
                  </a:cubicBezTo>
                  <a:cubicBezTo>
                    <a:pt x="2157" y="6847"/>
                    <a:pt x="2392" y="8085"/>
                    <a:pt x="2392" y="8085"/>
                  </a:cubicBezTo>
                  <a:cubicBezTo>
                    <a:pt x="2278" y="9041"/>
                    <a:pt x="2121" y="9483"/>
                    <a:pt x="1837" y="10710"/>
                  </a:cubicBezTo>
                  <a:cubicBezTo>
                    <a:pt x="1366" y="12749"/>
                    <a:pt x="1332" y="13879"/>
                    <a:pt x="1332" y="13879"/>
                  </a:cubicBezTo>
                  <a:cubicBezTo>
                    <a:pt x="1871" y="14467"/>
                    <a:pt x="3413" y="15414"/>
                    <a:pt x="5525" y="15414"/>
                  </a:cubicBezTo>
                  <a:cubicBezTo>
                    <a:pt x="5887" y="15414"/>
                    <a:pt x="6266" y="15386"/>
                    <a:pt x="6660" y="15324"/>
                  </a:cubicBezTo>
                  <a:cubicBezTo>
                    <a:pt x="8529" y="15028"/>
                    <a:pt x="9142" y="14088"/>
                    <a:pt x="9574" y="13628"/>
                  </a:cubicBezTo>
                  <a:cubicBezTo>
                    <a:pt x="9371" y="12326"/>
                    <a:pt x="8274" y="10737"/>
                    <a:pt x="7734" y="9954"/>
                  </a:cubicBezTo>
                  <a:cubicBezTo>
                    <a:pt x="7195" y="9172"/>
                    <a:pt x="7224" y="8730"/>
                    <a:pt x="7385" y="8423"/>
                  </a:cubicBezTo>
                  <a:cubicBezTo>
                    <a:pt x="7743" y="7766"/>
                    <a:pt x="8303" y="6825"/>
                    <a:pt x="8792" y="5518"/>
                  </a:cubicBezTo>
                  <a:cubicBezTo>
                    <a:pt x="9362" y="3996"/>
                    <a:pt x="9093" y="1998"/>
                    <a:pt x="8971" y="1573"/>
                  </a:cubicBezTo>
                  <a:cubicBezTo>
                    <a:pt x="8864" y="1210"/>
                    <a:pt x="8105" y="858"/>
                    <a:pt x="7442" y="758"/>
                  </a:cubicBezTo>
                  <a:cubicBezTo>
                    <a:pt x="6674" y="1190"/>
                    <a:pt x="6444" y="1865"/>
                    <a:pt x="5960" y="2387"/>
                  </a:cubicBezTo>
                  <a:cubicBezTo>
                    <a:pt x="5474" y="2912"/>
                    <a:pt x="5033" y="3183"/>
                    <a:pt x="4533" y="3183"/>
                  </a:cubicBezTo>
                  <a:cubicBezTo>
                    <a:pt x="4303" y="3183"/>
                    <a:pt x="4060" y="3125"/>
                    <a:pt x="3795" y="3008"/>
                  </a:cubicBezTo>
                  <a:cubicBezTo>
                    <a:pt x="3217" y="2754"/>
                    <a:pt x="2989" y="2034"/>
                    <a:pt x="3289" y="1348"/>
                  </a:cubicBezTo>
                  <a:cubicBezTo>
                    <a:pt x="3617" y="598"/>
                    <a:pt x="4278" y="10"/>
                    <a:pt x="4278" y="10"/>
                  </a:cubicBezTo>
                  <a:cubicBezTo>
                    <a:pt x="4200" y="5"/>
                    <a:pt x="4094" y="1"/>
                    <a:pt x="3985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7" name="Google Shape;5447;p68"/>
            <p:cNvSpPr/>
            <p:nvPr/>
          </p:nvSpPr>
          <p:spPr>
            <a:xfrm>
              <a:off x="4439750" y="480325"/>
              <a:ext cx="105600" cy="188300"/>
            </a:xfrm>
            <a:custGeom>
              <a:rect b="b" l="l" r="r" t="t"/>
              <a:pathLst>
                <a:path extrusionOk="0" h="7532" w="4224">
                  <a:moveTo>
                    <a:pt x="2495" y="0"/>
                  </a:moveTo>
                  <a:cubicBezTo>
                    <a:pt x="2375" y="931"/>
                    <a:pt x="2474" y="1519"/>
                    <a:pt x="2597" y="2412"/>
                  </a:cubicBezTo>
                  <a:cubicBezTo>
                    <a:pt x="2721" y="3304"/>
                    <a:pt x="2361" y="4798"/>
                    <a:pt x="1554" y="5464"/>
                  </a:cubicBezTo>
                  <a:cubicBezTo>
                    <a:pt x="748" y="6131"/>
                    <a:pt x="0" y="6424"/>
                    <a:pt x="134" y="6611"/>
                  </a:cubicBezTo>
                  <a:cubicBezTo>
                    <a:pt x="267" y="6798"/>
                    <a:pt x="1093" y="6951"/>
                    <a:pt x="1093" y="6951"/>
                  </a:cubicBezTo>
                  <a:lnTo>
                    <a:pt x="2597" y="7532"/>
                  </a:lnTo>
                  <a:lnTo>
                    <a:pt x="2600" y="7532"/>
                  </a:lnTo>
                  <a:cubicBezTo>
                    <a:pt x="2300" y="6970"/>
                    <a:pt x="2338" y="6618"/>
                    <a:pt x="2471" y="6362"/>
                  </a:cubicBezTo>
                  <a:cubicBezTo>
                    <a:pt x="2829" y="5707"/>
                    <a:pt x="3389" y="4764"/>
                    <a:pt x="3878" y="3457"/>
                  </a:cubicBezTo>
                  <a:cubicBezTo>
                    <a:pt x="4113" y="2831"/>
                    <a:pt x="4205" y="2124"/>
                    <a:pt x="4223" y="1478"/>
                  </a:cubicBezTo>
                  <a:lnTo>
                    <a:pt x="3654" y="584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rgbClr val="E8E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8" name="Google Shape;5448;p68"/>
            <p:cNvSpPr/>
            <p:nvPr/>
          </p:nvSpPr>
          <p:spPr>
            <a:xfrm>
              <a:off x="4314975" y="650225"/>
              <a:ext cx="316625" cy="297875"/>
            </a:xfrm>
            <a:custGeom>
              <a:rect b="b" l="l" r="r" t="t"/>
              <a:pathLst>
                <a:path extrusionOk="0" h="11915" w="12665">
                  <a:moveTo>
                    <a:pt x="2349" y="1"/>
                  </a:moveTo>
                  <a:cubicBezTo>
                    <a:pt x="2349" y="1"/>
                    <a:pt x="551" y="6117"/>
                    <a:pt x="1" y="9760"/>
                  </a:cubicBezTo>
                  <a:cubicBezTo>
                    <a:pt x="1" y="9760"/>
                    <a:pt x="1053" y="11914"/>
                    <a:pt x="5113" y="11914"/>
                  </a:cubicBezTo>
                  <a:cubicBezTo>
                    <a:pt x="5423" y="11914"/>
                    <a:pt x="5751" y="11902"/>
                    <a:pt x="6097" y="11875"/>
                  </a:cubicBezTo>
                  <a:cubicBezTo>
                    <a:pt x="11098" y="11482"/>
                    <a:pt x="12665" y="8002"/>
                    <a:pt x="12665" y="8002"/>
                  </a:cubicBezTo>
                  <a:cubicBezTo>
                    <a:pt x="11225" y="4168"/>
                    <a:pt x="8003" y="2050"/>
                    <a:pt x="7459" y="213"/>
                  </a:cubicBezTo>
                  <a:cubicBezTo>
                    <a:pt x="7459" y="213"/>
                    <a:pt x="6164" y="816"/>
                    <a:pt x="4730" y="816"/>
                  </a:cubicBezTo>
                  <a:cubicBezTo>
                    <a:pt x="3910" y="816"/>
                    <a:pt x="3045" y="619"/>
                    <a:pt x="2349" y="1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9" name="Google Shape;5449;p68"/>
            <p:cNvSpPr/>
            <p:nvPr/>
          </p:nvSpPr>
          <p:spPr>
            <a:xfrm>
              <a:off x="4356625" y="646675"/>
              <a:ext cx="274975" cy="301400"/>
            </a:xfrm>
            <a:custGeom>
              <a:rect b="b" l="l" r="r" t="t"/>
              <a:pathLst>
                <a:path extrusionOk="0" h="12056" w="10999">
                  <a:moveTo>
                    <a:pt x="5701" y="1"/>
                  </a:moveTo>
                  <a:cubicBezTo>
                    <a:pt x="5279" y="122"/>
                    <a:pt x="4851" y="221"/>
                    <a:pt x="4418" y="297"/>
                  </a:cubicBezTo>
                  <a:cubicBezTo>
                    <a:pt x="4929" y="702"/>
                    <a:pt x="5372" y="1215"/>
                    <a:pt x="5922" y="2274"/>
                  </a:cubicBezTo>
                  <a:cubicBezTo>
                    <a:pt x="6473" y="3330"/>
                    <a:pt x="7816" y="6161"/>
                    <a:pt x="6187" y="9261"/>
                  </a:cubicBezTo>
                  <a:cubicBezTo>
                    <a:pt x="5202" y="11136"/>
                    <a:pt x="3145" y="11506"/>
                    <a:pt x="1672" y="11506"/>
                  </a:cubicBezTo>
                  <a:cubicBezTo>
                    <a:pt x="753" y="11506"/>
                    <a:pt x="61" y="11362"/>
                    <a:pt x="1" y="11349"/>
                  </a:cubicBezTo>
                  <a:lnTo>
                    <a:pt x="1" y="11349"/>
                  </a:lnTo>
                  <a:cubicBezTo>
                    <a:pt x="783" y="11739"/>
                    <a:pt x="1894" y="12055"/>
                    <a:pt x="3449" y="12055"/>
                  </a:cubicBezTo>
                  <a:cubicBezTo>
                    <a:pt x="3758" y="12055"/>
                    <a:pt x="4086" y="12043"/>
                    <a:pt x="4431" y="12016"/>
                  </a:cubicBezTo>
                  <a:cubicBezTo>
                    <a:pt x="9432" y="11624"/>
                    <a:pt x="10999" y="8144"/>
                    <a:pt x="10999" y="8144"/>
                  </a:cubicBezTo>
                  <a:cubicBezTo>
                    <a:pt x="9563" y="4322"/>
                    <a:pt x="6358" y="2204"/>
                    <a:pt x="5799" y="371"/>
                  </a:cubicBezTo>
                  <a:cubicBezTo>
                    <a:pt x="5756" y="250"/>
                    <a:pt x="5724" y="127"/>
                    <a:pt x="5701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0" name="Google Shape;5450;p68"/>
            <p:cNvSpPr/>
            <p:nvPr/>
          </p:nvSpPr>
          <p:spPr>
            <a:xfrm>
              <a:off x="4370575" y="638200"/>
              <a:ext cx="134150" cy="42125"/>
            </a:xfrm>
            <a:custGeom>
              <a:rect b="b" l="l" r="r" t="t"/>
              <a:pathLst>
                <a:path extrusionOk="0" h="1685" w="5366">
                  <a:moveTo>
                    <a:pt x="206" y="1"/>
                  </a:moveTo>
                  <a:cubicBezTo>
                    <a:pt x="206" y="1"/>
                    <a:pt x="0" y="491"/>
                    <a:pt x="22" y="838"/>
                  </a:cubicBezTo>
                  <a:cubicBezTo>
                    <a:pt x="612" y="1519"/>
                    <a:pt x="1360" y="1684"/>
                    <a:pt x="2434" y="1684"/>
                  </a:cubicBezTo>
                  <a:cubicBezTo>
                    <a:pt x="2453" y="1684"/>
                    <a:pt x="2473" y="1684"/>
                    <a:pt x="2493" y="1684"/>
                  </a:cubicBezTo>
                  <a:cubicBezTo>
                    <a:pt x="3751" y="1677"/>
                    <a:pt x="5163" y="1202"/>
                    <a:pt x="5366" y="1036"/>
                  </a:cubicBezTo>
                  <a:cubicBezTo>
                    <a:pt x="5364" y="1036"/>
                    <a:pt x="5193" y="647"/>
                    <a:pt x="5143" y="340"/>
                  </a:cubicBezTo>
                  <a:cubicBezTo>
                    <a:pt x="5143" y="340"/>
                    <a:pt x="3727" y="767"/>
                    <a:pt x="2539" y="767"/>
                  </a:cubicBezTo>
                  <a:cubicBezTo>
                    <a:pt x="2416" y="767"/>
                    <a:pt x="2295" y="762"/>
                    <a:pt x="2179" y="752"/>
                  </a:cubicBezTo>
                  <a:cubicBezTo>
                    <a:pt x="802" y="632"/>
                    <a:pt x="369" y="255"/>
                    <a:pt x="206" y="1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1" name="Google Shape;5451;p68"/>
            <p:cNvSpPr/>
            <p:nvPr/>
          </p:nvSpPr>
          <p:spPr>
            <a:xfrm>
              <a:off x="4475250" y="457700"/>
              <a:ext cx="151900" cy="395675"/>
            </a:xfrm>
            <a:custGeom>
              <a:rect b="b" l="l" r="r" t="t"/>
              <a:pathLst>
                <a:path extrusionOk="0" h="15827" w="6076">
                  <a:moveTo>
                    <a:pt x="2046" y="0"/>
                  </a:moveTo>
                  <a:cubicBezTo>
                    <a:pt x="1820" y="0"/>
                    <a:pt x="1608" y="111"/>
                    <a:pt x="1406" y="297"/>
                  </a:cubicBezTo>
                  <a:cubicBezTo>
                    <a:pt x="963" y="705"/>
                    <a:pt x="913" y="1459"/>
                    <a:pt x="1341" y="2209"/>
                  </a:cubicBezTo>
                  <a:cubicBezTo>
                    <a:pt x="1787" y="2987"/>
                    <a:pt x="2288" y="3636"/>
                    <a:pt x="3239" y="5308"/>
                  </a:cubicBezTo>
                  <a:cubicBezTo>
                    <a:pt x="3670" y="6066"/>
                    <a:pt x="4105" y="7004"/>
                    <a:pt x="3736" y="8519"/>
                  </a:cubicBezTo>
                  <a:cubicBezTo>
                    <a:pt x="3425" y="9802"/>
                    <a:pt x="2958" y="10986"/>
                    <a:pt x="2629" y="11429"/>
                  </a:cubicBezTo>
                  <a:cubicBezTo>
                    <a:pt x="2362" y="11790"/>
                    <a:pt x="2084" y="11989"/>
                    <a:pt x="1650" y="12202"/>
                  </a:cubicBezTo>
                  <a:cubicBezTo>
                    <a:pt x="1158" y="12444"/>
                    <a:pt x="943" y="12740"/>
                    <a:pt x="610" y="12938"/>
                  </a:cubicBezTo>
                  <a:cubicBezTo>
                    <a:pt x="276" y="13137"/>
                    <a:pt x="168" y="13062"/>
                    <a:pt x="231" y="13263"/>
                  </a:cubicBezTo>
                  <a:cubicBezTo>
                    <a:pt x="272" y="13392"/>
                    <a:pt x="461" y="13467"/>
                    <a:pt x="684" y="13467"/>
                  </a:cubicBezTo>
                  <a:cubicBezTo>
                    <a:pt x="806" y="13467"/>
                    <a:pt x="939" y="13444"/>
                    <a:pt x="1062" y="13395"/>
                  </a:cubicBezTo>
                  <a:cubicBezTo>
                    <a:pt x="1425" y="13249"/>
                    <a:pt x="1582" y="13037"/>
                    <a:pt x="1673" y="13037"/>
                  </a:cubicBezTo>
                  <a:cubicBezTo>
                    <a:pt x="1673" y="13037"/>
                    <a:pt x="1673" y="13037"/>
                    <a:pt x="1673" y="13037"/>
                  </a:cubicBezTo>
                  <a:cubicBezTo>
                    <a:pt x="1761" y="13037"/>
                    <a:pt x="1601" y="13317"/>
                    <a:pt x="1310" y="13655"/>
                  </a:cubicBezTo>
                  <a:cubicBezTo>
                    <a:pt x="907" y="14121"/>
                    <a:pt x="511" y="14279"/>
                    <a:pt x="267" y="14486"/>
                  </a:cubicBezTo>
                  <a:cubicBezTo>
                    <a:pt x="0" y="14713"/>
                    <a:pt x="194" y="14909"/>
                    <a:pt x="347" y="14909"/>
                  </a:cubicBezTo>
                  <a:cubicBezTo>
                    <a:pt x="349" y="14909"/>
                    <a:pt x="351" y="14909"/>
                    <a:pt x="353" y="14909"/>
                  </a:cubicBezTo>
                  <a:cubicBezTo>
                    <a:pt x="507" y="14904"/>
                    <a:pt x="740" y="14885"/>
                    <a:pt x="1173" y="14620"/>
                  </a:cubicBezTo>
                  <a:cubicBezTo>
                    <a:pt x="1607" y="14356"/>
                    <a:pt x="2048" y="13956"/>
                    <a:pt x="2048" y="13956"/>
                  </a:cubicBezTo>
                  <a:lnTo>
                    <a:pt x="2048" y="13956"/>
                  </a:lnTo>
                  <a:cubicBezTo>
                    <a:pt x="2048" y="13956"/>
                    <a:pt x="1860" y="14285"/>
                    <a:pt x="1509" y="14639"/>
                  </a:cubicBezTo>
                  <a:cubicBezTo>
                    <a:pt x="1121" y="15028"/>
                    <a:pt x="917" y="15139"/>
                    <a:pt x="727" y="15351"/>
                  </a:cubicBezTo>
                  <a:cubicBezTo>
                    <a:pt x="581" y="15512"/>
                    <a:pt x="795" y="15677"/>
                    <a:pt x="1030" y="15677"/>
                  </a:cubicBezTo>
                  <a:cubicBezTo>
                    <a:pt x="1101" y="15677"/>
                    <a:pt x="1173" y="15662"/>
                    <a:pt x="1239" y="15627"/>
                  </a:cubicBezTo>
                  <a:cubicBezTo>
                    <a:pt x="1465" y="15506"/>
                    <a:pt x="1762" y="15296"/>
                    <a:pt x="2028" y="15036"/>
                  </a:cubicBezTo>
                  <a:cubicBezTo>
                    <a:pt x="2292" y="14778"/>
                    <a:pt x="2694" y="14310"/>
                    <a:pt x="2694" y="14310"/>
                  </a:cubicBezTo>
                  <a:lnTo>
                    <a:pt x="2694" y="14310"/>
                  </a:lnTo>
                  <a:cubicBezTo>
                    <a:pt x="2432" y="14858"/>
                    <a:pt x="2078" y="15163"/>
                    <a:pt x="1883" y="15368"/>
                  </a:cubicBezTo>
                  <a:cubicBezTo>
                    <a:pt x="1690" y="15572"/>
                    <a:pt x="1672" y="15732"/>
                    <a:pt x="1825" y="15807"/>
                  </a:cubicBezTo>
                  <a:cubicBezTo>
                    <a:pt x="1849" y="15819"/>
                    <a:pt x="1878" y="15826"/>
                    <a:pt x="1913" y="15826"/>
                  </a:cubicBezTo>
                  <a:cubicBezTo>
                    <a:pt x="2049" y="15826"/>
                    <a:pt x="2272" y="15720"/>
                    <a:pt x="2647" y="15406"/>
                  </a:cubicBezTo>
                  <a:cubicBezTo>
                    <a:pt x="3115" y="15013"/>
                    <a:pt x="3565" y="14277"/>
                    <a:pt x="3812" y="13587"/>
                  </a:cubicBezTo>
                  <a:cubicBezTo>
                    <a:pt x="4058" y="12897"/>
                    <a:pt x="4100" y="12602"/>
                    <a:pt x="4269" y="12259"/>
                  </a:cubicBezTo>
                  <a:cubicBezTo>
                    <a:pt x="4890" y="11007"/>
                    <a:pt x="5285" y="10102"/>
                    <a:pt x="5610" y="8740"/>
                  </a:cubicBezTo>
                  <a:cubicBezTo>
                    <a:pt x="6075" y="6793"/>
                    <a:pt x="5815" y="5897"/>
                    <a:pt x="5471" y="4982"/>
                  </a:cubicBezTo>
                  <a:cubicBezTo>
                    <a:pt x="4852" y="3335"/>
                    <a:pt x="4035" y="2215"/>
                    <a:pt x="3239" y="969"/>
                  </a:cubicBezTo>
                  <a:cubicBezTo>
                    <a:pt x="2796" y="276"/>
                    <a:pt x="2404" y="0"/>
                    <a:pt x="204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2" name="Google Shape;5452;p68"/>
            <p:cNvSpPr/>
            <p:nvPr/>
          </p:nvSpPr>
          <p:spPr>
            <a:xfrm>
              <a:off x="4404350" y="383250"/>
              <a:ext cx="30375" cy="7550"/>
            </a:xfrm>
            <a:custGeom>
              <a:rect b="b" l="l" r="r" t="t"/>
              <a:pathLst>
                <a:path extrusionOk="0" h="302" w="1215">
                  <a:moveTo>
                    <a:pt x="239" y="0"/>
                  </a:moveTo>
                  <a:cubicBezTo>
                    <a:pt x="54" y="0"/>
                    <a:pt x="1" y="112"/>
                    <a:pt x="147" y="198"/>
                  </a:cubicBezTo>
                  <a:cubicBezTo>
                    <a:pt x="263" y="260"/>
                    <a:pt x="378" y="302"/>
                    <a:pt x="532" y="302"/>
                  </a:cubicBezTo>
                  <a:cubicBezTo>
                    <a:pt x="697" y="302"/>
                    <a:pt x="908" y="254"/>
                    <a:pt x="1215" y="133"/>
                  </a:cubicBezTo>
                  <a:lnTo>
                    <a:pt x="1215" y="133"/>
                  </a:lnTo>
                  <a:cubicBezTo>
                    <a:pt x="1185" y="135"/>
                    <a:pt x="1155" y="136"/>
                    <a:pt x="1127" y="136"/>
                  </a:cubicBezTo>
                  <a:cubicBezTo>
                    <a:pt x="823" y="136"/>
                    <a:pt x="583" y="26"/>
                    <a:pt x="276" y="2"/>
                  </a:cubicBezTo>
                  <a:cubicBezTo>
                    <a:pt x="263" y="1"/>
                    <a:pt x="251" y="0"/>
                    <a:pt x="239" y="0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3" name="Google Shape;5453;p68"/>
            <p:cNvSpPr/>
            <p:nvPr/>
          </p:nvSpPr>
          <p:spPr>
            <a:xfrm>
              <a:off x="4405950" y="386800"/>
              <a:ext cx="28200" cy="12350"/>
            </a:xfrm>
            <a:custGeom>
              <a:rect b="b" l="l" r="r" t="t"/>
              <a:pathLst>
                <a:path extrusionOk="0" h="494" w="1128">
                  <a:moveTo>
                    <a:pt x="1127" y="0"/>
                  </a:moveTo>
                  <a:lnTo>
                    <a:pt x="1127" y="0"/>
                  </a:lnTo>
                  <a:cubicBezTo>
                    <a:pt x="854" y="82"/>
                    <a:pt x="628" y="126"/>
                    <a:pt x="438" y="126"/>
                  </a:cubicBezTo>
                  <a:cubicBezTo>
                    <a:pt x="302" y="126"/>
                    <a:pt x="185" y="104"/>
                    <a:pt x="83" y="57"/>
                  </a:cubicBezTo>
                  <a:lnTo>
                    <a:pt x="83" y="57"/>
                  </a:lnTo>
                  <a:cubicBezTo>
                    <a:pt x="83" y="57"/>
                    <a:pt x="1" y="424"/>
                    <a:pt x="376" y="481"/>
                  </a:cubicBezTo>
                  <a:cubicBezTo>
                    <a:pt x="431" y="490"/>
                    <a:pt x="481" y="493"/>
                    <a:pt x="528" y="493"/>
                  </a:cubicBezTo>
                  <a:cubicBezTo>
                    <a:pt x="1062" y="493"/>
                    <a:pt x="1127" y="1"/>
                    <a:pt x="1127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4" name="Google Shape;5454;p68"/>
            <p:cNvSpPr/>
            <p:nvPr/>
          </p:nvSpPr>
          <p:spPr>
            <a:xfrm>
              <a:off x="4430050" y="335975"/>
              <a:ext cx="14625" cy="12400"/>
            </a:xfrm>
            <a:custGeom>
              <a:rect b="b" l="l" r="r" t="t"/>
              <a:pathLst>
                <a:path extrusionOk="0" h="496" w="585">
                  <a:moveTo>
                    <a:pt x="325" y="0"/>
                  </a:moveTo>
                  <a:cubicBezTo>
                    <a:pt x="257" y="0"/>
                    <a:pt x="189" y="28"/>
                    <a:pt x="138" y="88"/>
                  </a:cubicBezTo>
                  <a:cubicBezTo>
                    <a:pt x="1" y="250"/>
                    <a:pt x="119" y="496"/>
                    <a:pt x="325" y="496"/>
                  </a:cubicBezTo>
                  <a:cubicBezTo>
                    <a:pt x="332" y="496"/>
                    <a:pt x="339" y="495"/>
                    <a:pt x="347" y="495"/>
                  </a:cubicBezTo>
                  <a:cubicBezTo>
                    <a:pt x="484" y="482"/>
                    <a:pt x="584" y="363"/>
                    <a:pt x="573" y="227"/>
                  </a:cubicBezTo>
                  <a:cubicBezTo>
                    <a:pt x="561" y="87"/>
                    <a:pt x="445" y="0"/>
                    <a:pt x="325" y="0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5" name="Google Shape;5455;p68"/>
            <p:cNvSpPr/>
            <p:nvPr/>
          </p:nvSpPr>
          <p:spPr>
            <a:xfrm>
              <a:off x="4385700" y="332450"/>
              <a:ext cx="14625" cy="12400"/>
            </a:xfrm>
            <a:custGeom>
              <a:rect b="b" l="l" r="r" t="t"/>
              <a:pathLst>
                <a:path extrusionOk="0" h="496" w="585">
                  <a:moveTo>
                    <a:pt x="325" y="1"/>
                  </a:moveTo>
                  <a:cubicBezTo>
                    <a:pt x="258" y="1"/>
                    <a:pt x="189" y="28"/>
                    <a:pt x="138" y="89"/>
                  </a:cubicBezTo>
                  <a:cubicBezTo>
                    <a:pt x="1" y="251"/>
                    <a:pt x="120" y="496"/>
                    <a:pt x="325" y="496"/>
                  </a:cubicBezTo>
                  <a:cubicBezTo>
                    <a:pt x="332" y="496"/>
                    <a:pt x="340" y="496"/>
                    <a:pt x="347" y="495"/>
                  </a:cubicBezTo>
                  <a:cubicBezTo>
                    <a:pt x="484" y="483"/>
                    <a:pt x="584" y="364"/>
                    <a:pt x="573" y="227"/>
                  </a:cubicBezTo>
                  <a:cubicBezTo>
                    <a:pt x="562" y="87"/>
                    <a:pt x="445" y="1"/>
                    <a:pt x="325" y="1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6" name="Google Shape;5456;p68"/>
            <p:cNvSpPr/>
            <p:nvPr/>
          </p:nvSpPr>
          <p:spPr>
            <a:xfrm>
              <a:off x="4429525" y="318975"/>
              <a:ext cx="27375" cy="12725"/>
            </a:xfrm>
            <a:custGeom>
              <a:rect b="b" l="l" r="r" t="t"/>
              <a:pathLst>
                <a:path extrusionOk="0" h="509" w="1095">
                  <a:moveTo>
                    <a:pt x="371" y="1"/>
                  </a:moveTo>
                  <a:cubicBezTo>
                    <a:pt x="282" y="1"/>
                    <a:pt x="195" y="18"/>
                    <a:pt x="120" y="57"/>
                  </a:cubicBezTo>
                  <a:cubicBezTo>
                    <a:pt x="38" y="98"/>
                    <a:pt x="1" y="254"/>
                    <a:pt x="104" y="288"/>
                  </a:cubicBezTo>
                  <a:cubicBezTo>
                    <a:pt x="203" y="323"/>
                    <a:pt x="305" y="299"/>
                    <a:pt x="408" y="318"/>
                  </a:cubicBezTo>
                  <a:cubicBezTo>
                    <a:pt x="485" y="333"/>
                    <a:pt x="553" y="362"/>
                    <a:pt x="625" y="391"/>
                  </a:cubicBezTo>
                  <a:cubicBezTo>
                    <a:pt x="709" y="424"/>
                    <a:pt x="875" y="509"/>
                    <a:pt x="975" y="509"/>
                  </a:cubicBezTo>
                  <a:cubicBezTo>
                    <a:pt x="981" y="509"/>
                    <a:pt x="986" y="509"/>
                    <a:pt x="992" y="508"/>
                  </a:cubicBezTo>
                  <a:cubicBezTo>
                    <a:pt x="1014" y="505"/>
                    <a:pt x="1028" y="476"/>
                    <a:pt x="1035" y="458"/>
                  </a:cubicBezTo>
                  <a:cubicBezTo>
                    <a:pt x="1094" y="288"/>
                    <a:pt x="876" y="163"/>
                    <a:pt x="750" y="96"/>
                  </a:cubicBezTo>
                  <a:cubicBezTo>
                    <a:pt x="639" y="38"/>
                    <a:pt x="503" y="1"/>
                    <a:pt x="371" y="1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7" name="Google Shape;5457;p68"/>
            <p:cNvSpPr/>
            <p:nvPr/>
          </p:nvSpPr>
          <p:spPr>
            <a:xfrm>
              <a:off x="4378925" y="313650"/>
              <a:ext cx="27325" cy="11825"/>
            </a:xfrm>
            <a:custGeom>
              <a:rect b="b" l="l" r="r" t="t"/>
              <a:pathLst>
                <a:path extrusionOk="0" h="473" w="1093">
                  <a:moveTo>
                    <a:pt x="695" y="1"/>
                  </a:moveTo>
                  <a:cubicBezTo>
                    <a:pt x="577" y="1"/>
                    <a:pt x="457" y="28"/>
                    <a:pt x="356" y="74"/>
                  </a:cubicBezTo>
                  <a:cubicBezTo>
                    <a:pt x="225" y="133"/>
                    <a:pt x="0" y="244"/>
                    <a:pt x="49" y="418"/>
                  </a:cubicBezTo>
                  <a:cubicBezTo>
                    <a:pt x="54" y="436"/>
                    <a:pt x="66" y="467"/>
                    <a:pt x="88" y="470"/>
                  </a:cubicBezTo>
                  <a:cubicBezTo>
                    <a:pt x="97" y="472"/>
                    <a:pt x="107" y="473"/>
                    <a:pt x="118" y="473"/>
                  </a:cubicBezTo>
                  <a:cubicBezTo>
                    <a:pt x="219" y="473"/>
                    <a:pt x="380" y="403"/>
                    <a:pt x="463" y="376"/>
                  </a:cubicBezTo>
                  <a:cubicBezTo>
                    <a:pt x="535" y="352"/>
                    <a:pt x="606" y="327"/>
                    <a:pt x="683" y="317"/>
                  </a:cubicBezTo>
                  <a:cubicBezTo>
                    <a:pt x="702" y="315"/>
                    <a:pt x="721" y="314"/>
                    <a:pt x="739" y="314"/>
                  </a:cubicBezTo>
                  <a:cubicBezTo>
                    <a:pt x="789" y="314"/>
                    <a:pt x="837" y="320"/>
                    <a:pt x="886" y="320"/>
                  </a:cubicBezTo>
                  <a:cubicBezTo>
                    <a:pt x="920" y="320"/>
                    <a:pt x="954" y="317"/>
                    <a:pt x="989" y="307"/>
                  </a:cubicBezTo>
                  <a:cubicBezTo>
                    <a:pt x="1093" y="278"/>
                    <a:pt x="1066" y="120"/>
                    <a:pt x="988" y="74"/>
                  </a:cubicBezTo>
                  <a:cubicBezTo>
                    <a:pt x="902" y="23"/>
                    <a:pt x="799" y="1"/>
                    <a:pt x="695" y="1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8" name="Google Shape;5458;p68"/>
            <p:cNvSpPr/>
            <p:nvPr/>
          </p:nvSpPr>
          <p:spPr>
            <a:xfrm>
              <a:off x="4401375" y="336675"/>
              <a:ext cx="19925" cy="34500"/>
            </a:xfrm>
            <a:custGeom>
              <a:rect b="b" l="l" r="r" t="t"/>
              <a:pathLst>
                <a:path extrusionOk="0" h="1380" w="797">
                  <a:moveTo>
                    <a:pt x="566" y="0"/>
                  </a:moveTo>
                  <a:cubicBezTo>
                    <a:pt x="560" y="0"/>
                    <a:pt x="553" y="2"/>
                    <a:pt x="547" y="5"/>
                  </a:cubicBezTo>
                  <a:cubicBezTo>
                    <a:pt x="486" y="41"/>
                    <a:pt x="392" y="190"/>
                    <a:pt x="252" y="560"/>
                  </a:cubicBezTo>
                  <a:cubicBezTo>
                    <a:pt x="127" y="892"/>
                    <a:pt x="0" y="1133"/>
                    <a:pt x="120" y="1236"/>
                  </a:cubicBezTo>
                  <a:cubicBezTo>
                    <a:pt x="265" y="1361"/>
                    <a:pt x="552" y="1379"/>
                    <a:pt x="643" y="1379"/>
                  </a:cubicBezTo>
                  <a:cubicBezTo>
                    <a:pt x="646" y="1379"/>
                    <a:pt x="650" y="1379"/>
                    <a:pt x="652" y="1379"/>
                  </a:cubicBezTo>
                  <a:cubicBezTo>
                    <a:pt x="797" y="1378"/>
                    <a:pt x="693" y="656"/>
                    <a:pt x="677" y="423"/>
                  </a:cubicBezTo>
                  <a:cubicBezTo>
                    <a:pt x="660" y="160"/>
                    <a:pt x="622" y="0"/>
                    <a:pt x="566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59" name="Google Shape;5459;p68"/>
          <p:cNvGrpSpPr/>
          <p:nvPr/>
        </p:nvGrpSpPr>
        <p:grpSpPr>
          <a:xfrm>
            <a:off x="3521414" y="3102257"/>
            <a:ext cx="765521" cy="2011627"/>
            <a:chOff x="2704400" y="238125"/>
            <a:chExt cx="2176925" cy="5237575"/>
          </a:xfrm>
        </p:grpSpPr>
        <p:sp>
          <p:nvSpPr>
            <p:cNvPr id="5460" name="Google Shape;5460;p68"/>
            <p:cNvSpPr/>
            <p:nvPr/>
          </p:nvSpPr>
          <p:spPr>
            <a:xfrm>
              <a:off x="2964150" y="4503800"/>
              <a:ext cx="1684275" cy="971900"/>
            </a:xfrm>
            <a:custGeom>
              <a:rect b="b" l="l" r="r" t="t"/>
              <a:pathLst>
                <a:path extrusionOk="0" h="38876" w="67371">
                  <a:moveTo>
                    <a:pt x="33685" y="0"/>
                  </a:moveTo>
                  <a:cubicBezTo>
                    <a:pt x="24752" y="0"/>
                    <a:pt x="16184" y="2048"/>
                    <a:pt x="9866" y="5694"/>
                  </a:cubicBezTo>
                  <a:cubicBezTo>
                    <a:pt x="3549" y="9338"/>
                    <a:pt x="0" y="14282"/>
                    <a:pt x="0" y="19438"/>
                  </a:cubicBezTo>
                  <a:cubicBezTo>
                    <a:pt x="0" y="24593"/>
                    <a:pt x="3549" y="29537"/>
                    <a:pt x="9866" y="33182"/>
                  </a:cubicBezTo>
                  <a:cubicBezTo>
                    <a:pt x="16184" y="36827"/>
                    <a:pt x="24752" y="38875"/>
                    <a:pt x="33685" y="38875"/>
                  </a:cubicBezTo>
                  <a:cubicBezTo>
                    <a:pt x="42619" y="38875"/>
                    <a:pt x="51188" y="36827"/>
                    <a:pt x="57505" y="33182"/>
                  </a:cubicBezTo>
                  <a:cubicBezTo>
                    <a:pt x="63822" y="29537"/>
                    <a:pt x="67370" y="24593"/>
                    <a:pt x="67370" y="19438"/>
                  </a:cubicBezTo>
                  <a:cubicBezTo>
                    <a:pt x="67370" y="14282"/>
                    <a:pt x="63822" y="9338"/>
                    <a:pt x="57505" y="5694"/>
                  </a:cubicBezTo>
                  <a:cubicBezTo>
                    <a:pt x="51188" y="2048"/>
                    <a:pt x="42619" y="0"/>
                    <a:pt x="33685" y="0"/>
                  </a:cubicBezTo>
                  <a:close/>
                </a:path>
              </a:pathLst>
            </a:custGeom>
            <a:solidFill>
              <a:srgbClr val="EAEC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1" name="Google Shape;5461;p68"/>
            <p:cNvSpPr/>
            <p:nvPr/>
          </p:nvSpPr>
          <p:spPr>
            <a:xfrm>
              <a:off x="3949725" y="880600"/>
              <a:ext cx="931600" cy="1742875"/>
            </a:xfrm>
            <a:custGeom>
              <a:rect b="b" l="l" r="r" t="t"/>
              <a:pathLst>
                <a:path extrusionOk="0" h="69715" w="37264">
                  <a:moveTo>
                    <a:pt x="3307" y="1"/>
                  </a:moveTo>
                  <a:cubicBezTo>
                    <a:pt x="1719" y="1"/>
                    <a:pt x="582" y="1433"/>
                    <a:pt x="388" y="5710"/>
                  </a:cubicBezTo>
                  <a:cubicBezTo>
                    <a:pt x="126" y="11563"/>
                    <a:pt x="0" y="22851"/>
                    <a:pt x="1691" y="30655"/>
                  </a:cubicBezTo>
                  <a:cubicBezTo>
                    <a:pt x="2509" y="34439"/>
                    <a:pt x="4339" y="40369"/>
                    <a:pt x="8443" y="47152"/>
                  </a:cubicBezTo>
                  <a:cubicBezTo>
                    <a:pt x="11312" y="51890"/>
                    <a:pt x="14338" y="55071"/>
                    <a:pt x="18194" y="59047"/>
                  </a:cubicBezTo>
                  <a:cubicBezTo>
                    <a:pt x="19245" y="60131"/>
                    <a:pt x="19756" y="61196"/>
                    <a:pt x="21516" y="63498"/>
                  </a:cubicBezTo>
                  <a:cubicBezTo>
                    <a:pt x="23277" y="65801"/>
                    <a:pt x="25862" y="68036"/>
                    <a:pt x="28108" y="68952"/>
                  </a:cubicBezTo>
                  <a:cubicBezTo>
                    <a:pt x="29457" y="69503"/>
                    <a:pt x="30340" y="69715"/>
                    <a:pt x="30913" y="69715"/>
                  </a:cubicBezTo>
                  <a:cubicBezTo>
                    <a:pt x="31293" y="69715"/>
                    <a:pt x="31536" y="69622"/>
                    <a:pt x="31689" y="69473"/>
                  </a:cubicBezTo>
                  <a:cubicBezTo>
                    <a:pt x="32172" y="69006"/>
                    <a:pt x="31913" y="68424"/>
                    <a:pt x="30936" y="67888"/>
                  </a:cubicBezTo>
                  <a:cubicBezTo>
                    <a:pt x="29959" y="67351"/>
                    <a:pt x="28250" y="66625"/>
                    <a:pt x="26606" y="64877"/>
                  </a:cubicBezTo>
                  <a:lnTo>
                    <a:pt x="26606" y="64877"/>
                  </a:lnTo>
                  <a:cubicBezTo>
                    <a:pt x="26606" y="64877"/>
                    <a:pt x="28684" y="66157"/>
                    <a:pt x="29996" y="66812"/>
                  </a:cubicBezTo>
                  <a:cubicBezTo>
                    <a:pt x="31307" y="67467"/>
                    <a:pt x="32681" y="67903"/>
                    <a:pt x="33681" y="68085"/>
                  </a:cubicBezTo>
                  <a:cubicBezTo>
                    <a:pt x="33776" y="68103"/>
                    <a:pt x="33873" y="68111"/>
                    <a:pt x="33968" y="68111"/>
                  </a:cubicBezTo>
                  <a:cubicBezTo>
                    <a:pt x="35113" y="68111"/>
                    <a:pt x="36173" y="66948"/>
                    <a:pt x="35277" y="66425"/>
                  </a:cubicBezTo>
                  <a:cubicBezTo>
                    <a:pt x="34301" y="65858"/>
                    <a:pt x="33400" y="65687"/>
                    <a:pt x="31471" y="64687"/>
                  </a:cubicBezTo>
                  <a:cubicBezTo>
                    <a:pt x="29717" y="63778"/>
                    <a:pt x="28613" y="62766"/>
                    <a:pt x="28613" y="62766"/>
                  </a:cubicBezTo>
                  <a:lnTo>
                    <a:pt x="28613" y="62766"/>
                  </a:lnTo>
                  <a:cubicBezTo>
                    <a:pt x="28614" y="62766"/>
                    <a:pt x="30762" y="63739"/>
                    <a:pt x="32715" y="64214"/>
                  </a:cubicBezTo>
                  <a:cubicBezTo>
                    <a:pt x="33613" y="64432"/>
                    <a:pt x="34289" y="64506"/>
                    <a:pt x="34815" y="64506"/>
                  </a:cubicBezTo>
                  <a:cubicBezTo>
                    <a:pt x="35431" y="64506"/>
                    <a:pt x="35840" y="64404"/>
                    <a:pt x="36157" y="64314"/>
                  </a:cubicBezTo>
                  <a:cubicBezTo>
                    <a:pt x="36744" y="64146"/>
                    <a:pt x="37263" y="63154"/>
                    <a:pt x="35965" y="62611"/>
                  </a:cubicBezTo>
                  <a:cubicBezTo>
                    <a:pt x="34798" y="62126"/>
                    <a:pt x="33117" y="62013"/>
                    <a:pt x="31035" y="60740"/>
                  </a:cubicBezTo>
                  <a:cubicBezTo>
                    <a:pt x="29523" y="59814"/>
                    <a:pt x="28584" y="58952"/>
                    <a:pt x="28922" y="58846"/>
                  </a:cubicBezTo>
                  <a:cubicBezTo>
                    <a:pt x="28949" y="58838"/>
                    <a:pt x="28980" y="58834"/>
                    <a:pt x="29014" y="58834"/>
                  </a:cubicBezTo>
                  <a:cubicBezTo>
                    <a:pt x="29402" y="58834"/>
                    <a:pt x="30236" y="59355"/>
                    <a:pt x="31653" y="59457"/>
                  </a:cubicBezTo>
                  <a:cubicBezTo>
                    <a:pt x="31744" y="59463"/>
                    <a:pt x="31835" y="59467"/>
                    <a:pt x="31926" y="59467"/>
                  </a:cubicBezTo>
                  <a:cubicBezTo>
                    <a:pt x="33306" y="59467"/>
                    <a:pt x="34634" y="58738"/>
                    <a:pt x="34628" y="57958"/>
                  </a:cubicBezTo>
                  <a:cubicBezTo>
                    <a:pt x="34622" y="57128"/>
                    <a:pt x="34307" y="57536"/>
                    <a:pt x="32809" y="57193"/>
                  </a:cubicBezTo>
                  <a:cubicBezTo>
                    <a:pt x="31312" y="56848"/>
                    <a:pt x="30143" y="55987"/>
                    <a:pt x="27997" y="55670"/>
                  </a:cubicBezTo>
                  <a:cubicBezTo>
                    <a:pt x="26105" y="55391"/>
                    <a:pt x="24882" y="55147"/>
                    <a:pt x="23258" y="54417"/>
                  </a:cubicBezTo>
                  <a:cubicBezTo>
                    <a:pt x="21634" y="53688"/>
                    <a:pt x="18075" y="48744"/>
                    <a:pt x="15350" y="44280"/>
                  </a:cubicBezTo>
                  <a:cubicBezTo>
                    <a:pt x="12134" y="39015"/>
                    <a:pt x="9958" y="31870"/>
                    <a:pt x="9742" y="28422"/>
                  </a:cubicBezTo>
                  <a:cubicBezTo>
                    <a:pt x="9372" y="22588"/>
                    <a:pt x="9643" y="10878"/>
                    <a:pt x="9329" y="6826"/>
                  </a:cubicBezTo>
                  <a:cubicBezTo>
                    <a:pt x="9015" y="2775"/>
                    <a:pt x="7379" y="1517"/>
                    <a:pt x="5219" y="512"/>
                  </a:cubicBezTo>
                  <a:cubicBezTo>
                    <a:pt x="4537" y="195"/>
                    <a:pt x="3891" y="1"/>
                    <a:pt x="3307" y="1"/>
                  </a:cubicBezTo>
                  <a:close/>
                </a:path>
              </a:pathLst>
            </a:custGeom>
            <a:solidFill>
              <a:srgbClr val="F49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2" name="Google Shape;5462;p68"/>
            <p:cNvSpPr/>
            <p:nvPr/>
          </p:nvSpPr>
          <p:spPr>
            <a:xfrm>
              <a:off x="3935000" y="880250"/>
              <a:ext cx="267325" cy="509900"/>
            </a:xfrm>
            <a:custGeom>
              <a:rect b="b" l="l" r="r" t="t"/>
              <a:pathLst>
                <a:path extrusionOk="0" h="20396" w="10693">
                  <a:moveTo>
                    <a:pt x="4121" y="0"/>
                  </a:moveTo>
                  <a:cubicBezTo>
                    <a:pt x="4062" y="0"/>
                    <a:pt x="4031" y="2"/>
                    <a:pt x="4031" y="2"/>
                  </a:cubicBezTo>
                  <a:lnTo>
                    <a:pt x="1" y="17823"/>
                  </a:lnTo>
                  <a:cubicBezTo>
                    <a:pt x="2770" y="19906"/>
                    <a:pt x="5604" y="20396"/>
                    <a:pt x="7658" y="20396"/>
                  </a:cubicBezTo>
                  <a:cubicBezTo>
                    <a:pt x="9483" y="20396"/>
                    <a:pt x="10692" y="20009"/>
                    <a:pt x="10692" y="20009"/>
                  </a:cubicBezTo>
                  <a:cubicBezTo>
                    <a:pt x="10692" y="20009"/>
                    <a:pt x="10630" y="10080"/>
                    <a:pt x="10255" y="7099"/>
                  </a:cubicBezTo>
                  <a:cubicBezTo>
                    <a:pt x="9881" y="4118"/>
                    <a:pt x="9380" y="2525"/>
                    <a:pt x="7507" y="1209"/>
                  </a:cubicBezTo>
                  <a:cubicBezTo>
                    <a:pt x="5895" y="79"/>
                    <a:pt x="4484" y="0"/>
                    <a:pt x="4121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3" name="Google Shape;5463;p68"/>
            <p:cNvSpPr/>
            <p:nvPr/>
          </p:nvSpPr>
          <p:spPr>
            <a:xfrm>
              <a:off x="3900500" y="4542000"/>
              <a:ext cx="570725" cy="390975"/>
            </a:xfrm>
            <a:custGeom>
              <a:rect b="b" l="l" r="r" t="t"/>
              <a:pathLst>
                <a:path extrusionOk="0" h="15639" w="22829">
                  <a:moveTo>
                    <a:pt x="7586" y="1"/>
                  </a:moveTo>
                  <a:lnTo>
                    <a:pt x="1079" y="45"/>
                  </a:lnTo>
                  <a:cubicBezTo>
                    <a:pt x="1079" y="45"/>
                    <a:pt x="919" y="1605"/>
                    <a:pt x="592" y="2884"/>
                  </a:cubicBezTo>
                  <a:cubicBezTo>
                    <a:pt x="266" y="4163"/>
                    <a:pt x="1" y="6274"/>
                    <a:pt x="248" y="7305"/>
                  </a:cubicBezTo>
                  <a:cubicBezTo>
                    <a:pt x="494" y="8337"/>
                    <a:pt x="2949" y="9768"/>
                    <a:pt x="4587" y="9960"/>
                  </a:cubicBezTo>
                  <a:cubicBezTo>
                    <a:pt x="6227" y="10151"/>
                    <a:pt x="8782" y="11858"/>
                    <a:pt x="9726" y="13023"/>
                  </a:cubicBezTo>
                  <a:cubicBezTo>
                    <a:pt x="10938" y="14519"/>
                    <a:pt x="13928" y="15638"/>
                    <a:pt x="16175" y="15638"/>
                  </a:cubicBezTo>
                  <a:cubicBezTo>
                    <a:pt x="16432" y="15638"/>
                    <a:pt x="16680" y="15623"/>
                    <a:pt x="16914" y="15593"/>
                  </a:cubicBezTo>
                  <a:cubicBezTo>
                    <a:pt x="19192" y="15298"/>
                    <a:pt x="21756" y="14721"/>
                    <a:pt x="22292" y="13791"/>
                  </a:cubicBezTo>
                  <a:cubicBezTo>
                    <a:pt x="22829" y="12861"/>
                    <a:pt x="22048" y="11841"/>
                    <a:pt x="17211" y="8501"/>
                  </a:cubicBezTo>
                  <a:cubicBezTo>
                    <a:pt x="12374" y="5161"/>
                    <a:pt x="9137" y="3141"/>
                    <a:pt x="7586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4" name="Google Shape;5464;p68"/>
            <p:cNvSpPr/>
            <p:nvPr/>
          </p:nvSpPr>
          <p:spPr>
            <a:xfrm>
              <a:off x="3347000" y="4707450"/>
              <a:ext cx="256325" cy="564575"/>
            </a:xfrm>
            <a:custGeom>
              <a:rect b="b" l="l" r="r" t="t"/>
              <a:pathLst>
                <a:path extrusionOk="0" h="22583" w="10253">
                  <a:moveTo>
                    <a:pt x="1890" y="0"/>
                  </a:moveTo>
                  <a:cubicBezTo>
                    <a:pt x="1393" y="1289"/>
                    <a:pt x="442" y="2013"/>
                    <a:pt x="706" y="5399"/>
                  </a:cubicBezTo>
                  <a:cubicBezTo>
                    <a:pt x="969" y="8785"/>
                    <a:pt x="671" y="10137"/>
                    <a:pt x="336" y="12905"/>
                  </a:cubicBezTo>
                  <a:cubicBezTo>
                    <a:pt x="0" y="15673"/>
                    <a:pt x="1413" y="19470"/>
                    <a:pt x="2737" y="21235"/>
                  </a:cubicBezTo>
                  <a:cubicBezTo>
                    <a:pt x="3356" y="22061"/>
                    <a:pt x="4477" y="22582"/>
                    <a:pt x="5613" y="22582"/>
                  </a:cubicBezTo>
                  <a:cubicBezTo>
                    <a:pt x="6906" y="22582"/>
                    <a:pt x="8219" y="21906"/>
                    <a:pt x="8829" y="20231"/>
                  </a:cubicBezTo>
                  <a:cubicBezTo>
                    <a:pt x="9978" y="17087"/>
                    <a:pt x="10253" y="14435"/>
                    <a:pt x="9448" y="11272"/>
                  </a:cubicBezTo>
                  <a:cubicBezTo>
                    <a:pt x="8644" y="8108"/>
                    <a:pt x="9713" y="5694"/>
                    <a:pt x="9183" y="3575"/>
                  </a:cubicBezTo>
                  <a:cubicBezTo>
                    <a:pt x="8653" y="1456"/>
                    <a:pt x="7904" y="2"/>
                    <a:pt x="7904" y="2"/>
                  </a:cubicBezTo>
                  <a:lnTo>
                    <a:pt x="1890" y="0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5" name="Google Shape;5465;p68"/>
            <p:cNvSpPr/>
            <p:nvPr/>
          </p:nvSpPr>
          <p:spPr>
            <a:xfrm>
              <a:off x="3371500" y="2316000"/>
              <a:ext cx="886750" cy="2413275"/>
            </a:xfrm>
            <a:custGeom>
              <a:rect b="b" l="l" r="r" t="t"/>
              <a:pathLst>
                <a:path extrusionOk="0" h="96531" w="35470">
                  <a:moveTo>
                    <a:pt x="33594" y="1"/>
                  </a:moveTo>
                  <a:lnTo>
                    <a:pt x="910" y="8376"/>
                  </a:lnTo>
                  <a:cubicBezTo>
                    <a:pt x="1025" y="11927"/>
                    <a:pt x="2130" y="27344"/>
                    <a:pt x="2624" y="35508"/>
                  </a:cubicBezTo>
                  <a:cubicBezTo>
                    <a:pt x="3119" y="43673"/>
                    <a:pt x="3847" y="53173"/>
                    <a:pt x="3847" y="53173"/>
                  </a:cubicBezTo>
                  <a:cubicBezTo>
                    <a:pt x="3847" y="53173"/>
                    <a:pt x="1822" y="59619"/>
                    <a:pt x="910" y="66611"/>
                  </a:cubicBezTo>
                  <a:cubicBezTo>
                    <a:pt x="0" y="73603"/>
                    <a:pt x="910" y="95658"/>
                    <a:pt x="910" y="95658"/>
                  </a:cubicBezTo>
                  <a:cubicBezTo>
                    <a:pt x="910" y="95658"/>
                    <a:pt x="2082" y="96531"/>
                    <a:pt x="3864" y="96531"/>
                  </a:cubicBezTo>
                  <a:cubicBezTo>
                    <a:pt x="4755" y="96531"/>
                    <a:pt x="5798" y="96313"/>
                    <a:pt x="6924" y="95658"/>
                  </a:cubicBezTo>
                  <a:cubicBezTo>
                    <a:pt x="6924" y="95658"/>
                    <a:pt x="11070" y="76221"/>
                    <a:pt x="12812" y="68268"/>
                  </a:cubicBezTo>
                  <a:cubicBezTo>
                    <a:pt x="14555" y="60315"/>
                    <a:pt x="16354" y="56548"/>
                    <a:pt x="16703" y="51549"/>
                  </a:cubicBezTo>
                  <a:cubicBezTo>
                    <a:pt x="17053" y="46548"/>
                    <a:pt x="18815" y="18783"/>
                    <a:pt x="18815" y="18783"/>
                  </a:cubicBezTo>
                  <a:lnTo>
                    <a:pt x="19759" y="18836"/>
                  </a:lnTo>
                  <a:lnTo>
                    <a:pt x="21929" y="46637"/>
                  </a:lnTo>
                  <a:cubicBezTo>
                    <a:pt x="21929" y="46637"/>
                    <a:pt x="20790" y="51663"/>
                    <a:pt x="20409" y="56501"/>
                  </a:cubicBezTo>
                  <a:cubicBezTo>
                    <a:pt x="20003" y="61649"/>
                    <a:pt x="22241" y="89085"/>
                    <a:pt x="22241" y="89085"/>
                  </a:cubicBezTo>
                  <a:cubicBezTo>
                    <a:pt x="22241" y="89085"/>
                    <a:pt x="23519" y="90021"/>
                    <a:pt x="25425" y="90021"/>
                  </a:cubicBezTo>
                  <a:cubicBezTo>
                    <a:pt x="26398" y="90021"/>
                    <a:pt x="27534" y="89777"/>
                    <a:pt x="28747" y="89041"/>
                  </a:cubicBezTo>
                  <a:cubicBezTo>
                    <a:pt x="28747" y="89041"/>
                    <a:pt x="32897" y="51875"/>
                    <a:pt x="34183" y="48693"/>
                  </a:cubicBezTo>
                  <a:cubicBezTo>
                    <a:pt x="35470" y="45512"/>
                    <a:pt x="33594" y="1"/>
                    <a:pt x="33594" y="1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6" name="Google Shape;5466;p68"/>
            <p:cNvSpPr/>
            <p:nvPr/>
          </p:nvSpPr>
          <p:spPr>
            <a:xfrm>
              <a:off x="3371450" y="2478050"/>
              <a:ext cx="235675" cy="2251125"/>
            </a:xfrm>
            <a:custGeom>
              <a:rect b="b" l="l" r="r" t="t"/>
              <a:pathLst>
                <a:path extrusionOk="0" h="90045" w="9427">
                  <a:moveTo>
                    <a:pt x="8300" y="1"/>
                  </a:moveTo>
                  <a:lnTo>
                    <a:pt x="912" y="1894"/>
                  </a:lnTo>
                  <a:cubicBezTo>
                    <a:pt x="1027" y="5445"/>
                    <a:pt x="2132" y="20863"/>
                    <a:pt x="2626" y="29026"/>
                  </a:cubicBezTo>
                  <a:cubicBezTo>
                    <a:pt x="3121" y="37191"/>
                    <a:pt x="3849" y="46691"/>
                    <a:pt x="3849" y="46691"/>
                  </a:cubicBezTo>
                  <a:cubicBezTo>
                    <a:pt x="3849" y="46691"/>
                    <a:pt x="1824" y="53137"/>
                    <a:pt x="912" y="60129"/>
                  </a:cubicBezTo>
                  <a:cubicBezTo>
                    <a:pt x="0" y="67121"/>
                    <a:pt x="912" y="89176"/>
                    <a:pt x="912" y="89176"/>
                  </a:cubicBezTo>
                  <a:cubicBezTo>
                    <a:pt x="912" y="89176"/>
                    <a:pt x="2084" y="90044"/>
                    <a:pt x="3863" y="90044"/>
                  </a:cubicBezTo>
                  <a:cubicBezTo>
                    <a:pt x="3946" y="90044"/>
                    <a:pt x="4029" y="90043"/>
                    <a:pt x="4114" y="90039"/>
                  </a:cubicBezTo>
                  <a:cubicBezTo>
                    <a:pt x="4080" y="89946"/>
                    <a:pt x="2459" y="85529"/>
                    <a:pt x="3064" y="72028"/>
                  </a:cubicBezTo>
                  <a:cubicBezTo>
                    <a:pt x="3677" y="58381"/>
                    <a:pt x="7137" y="52270"/>
                    <a:pt x="7443" y="46771"/>
                  </a:cubicBezTo>
                  <a:cubicBezTo>
                    <a:pt x="7749" y="41273"/>
                    <a:pt x="7341" y="16016"/>
                    <a:pt x="7443" y="5608"/>
                  </a:cubicBezTo>
                  <a:lnTo>
                    <a:pt x="9426" y="3809"/>
                  </a:lnTo>
                  <a:lnTo>
                    <a:pt x="8300" y="1"/>
                  </a:lnTo>
                  <a:close/>
                </a:path>
              </a:pathLst>
            </a:custGeom>
            <a:solidFill>
              <a:srgbClr val="679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7" name="Google Shape;5467;p68"/>
            <p:cNvSpPr/>
            <p:nvPr/>
          </p:nvSpPr>
          <p:spPr>
            <a:xfrm>
              <a:off x="3841850" y="2676650"/>
              <a:ext cx="205300" cy="664925"/>
            </a:xfrm>
            <a:custGeom>
              <a:rect b="b" l="l" r="r" t="t"/>
              <a:pathLst>
                <a:path extrusionOk="0" h="26597" w="8212">
                  <a:moveTo>
                    <a:pt x="8212" y="0"/>
                  </a:moveTo>
                  <a:cubicBezTo>
                    <a:pt x="5340" y="2207"/>
                    <a:pt x="1" y="4357"/>
                    <a:pt x="1" y="4357"/>
                  </a:cubicBezTo>
                  <a:lnTo>
                    <a:pt x="945" y="4411"/>
                  </a:lnTo>
                  <a:lnTo>
                    <a:pt x="2677" y="26597"/>
                  </a:lnTo>
                  <a:cubicBezTo>
                    <a:pt x="2677" y="26597"/>
                    <a:pt x="2515" y="4770"/>
                    <a:pt x="3928" y="3886"/>
                  </a:cubicBezTo>
                  <a:cubicBezTo>
                    <a:pt x="5340" y="3002"/>
                    <a:pt x="8211" y="1"/>
                    <a:pt x="8212" y="0"/>
                  </a:cubicBezTo>
                  <a:close/>
                </a:path>
              </a:pathLst>
            </a:custGeom>
            <a:solidFill>
              <a:srgbClr val="679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8" name="Google Shape;5468;p68"/>
            <p:cNvSpPr/>
            <p:nvPr/>
          </p:nvSpPr>
          <p:spPr>
            <a:xfrm>
              <a:off x="3474650" y="809750"/>
              <a:ext cx="565150" cy="524450"/>
            </a:xfrm>
            <a:custGeom>
              <a:rect b="b" l="l" r="r" t="t"/>
              <a:pathLst>
                <a:path extrusionOk="0" h="20978" w="22606">
                  <a:moveTo>
                    <a:pt x="5297" y="0"/>
                  </a:moveTo>
                  <a:cubicBezTo>
                    <a:pt x="5297" y="1"/>
                    <a:pt x="5694" y="7745"/>
                    <a:pt x="5522" y="8429"/>
                  </a:cubicBezTo>
                  <a:cubicBezTo>
                    <a:pt x="5352" y="9114"/>
                    <a:pt x="1969" y="11384"/>
                    <a:pt x="985" y="12196"/>
                  </a:cubicBezTo>
                  <a:cubicBezTo>
                    <a:pt x="0" y="13009"/>
                    <a:pt x="6335" y="19260"/>
                    <a:pt x="9420" y="20674"/>
                  </a:cubicBezTo>
                  <a:cubicBezTo>
                    <a:pt x="9870" y="20880"/>
                    <a:pt x="10462" y="20977"/>
                    <a:pt x="11146" y="20977"/>
                  </a:cubicBezTo>
                  <a:cubicBezTo>
                    <a:pt x="15148" y="20977"/>
                    <a:pt x="22289" y="17662"/>
                    <a:pt x="22434" y="13567"/>
                  </a:cubicBezTo>
                  <a:cubicBezTo>
                    <a:pt x="22606" y="8771"/>
                    <a:pt x="20765" y="4747"/>
                    <a:pt x="19266" y="4533"/>
                  </a:cubicBezTo>
                  <a:cubicBezTo>
                    <a:pt x="17769" y="4318"/>
                    <a:pt x="5297" y="1"/>
                    <a:pt x="5297" y="0"/>
                  </a:cubicBezTo>
                  <a:close/>
                </a:path>
              </a:pathLst>
            </a:custGeom>
            <a:solidFill>
              <a:srgbClr val="F49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9" name="Google Shape;5469;p68"/>
            <p:cNvSpPr/>
            <p:nvPr/>
          </p:nvSpPr>
          <p:spPr>
            <a:xfrm>
              <a:off x="3607050" y="809750"/>
              <a:ext cx="343500" cy="247975"/>
            </a:xfrm>
            <a:custGeom>
              <a:rect b="b" l="l" r="r" t="t"/>
              <a:pathLst>
                <a:path extrusionOk="0" h="9919" w="13740">
                  <a:moveTo>
                    <a:pt x="1" y="0"/>
                  </a:moveTo>
                  <a:cubicBezTo>
                    <a:pt x="1" y="0"/>
                    <a:pt x="87" y="1785"/>
                    <a:pt x="141" y="3030"/>
                  </a:cubicBezTo>
                  <a:cubicBezTo>
                    <a:pt x="141" y="4482"/>
                    <a:pt x="1056" y="5966"/>
                    <a:pt x="2212" y="6845"/>
                  </a:cubicBezTo>
                  <a:cubicBezTo>
                    <a:pt x="3079" y="7507"/>
                    <a:pt x="4224" y="8298"/>
                    <a:pt x="5665" y="8858"/>
                  </a:cubicBezTo>
                  <a:cubicBezTo>
                    <a:pt x="6461" y="9166"/>
                    <a:pt x="8105" y="9919"/>
                    <a:pt x="9800" y="9919"/>
                  </a:cubicBezTo>
                  <a:cubicBezTo>
                    <a:pt x="10811" y="9919"/>
                    <a:pt x="11841" y="9651"/>
                    <a:pt x="12720" y="8861"/>
                  </a:cubicBezTo>
                  <a:cubicBezTo>
                    <a:pt x="13740" y="7943"/>
                    <a:pt x="12564" y="5910"/>
                    <a:pt x="11859" y="4496"/>
                  </a:cubicBezTo>
                  <a:cubicBezTo>
                    <a:pt x="8662" y="353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E07C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0" name="Google Shape;5470;p68"/>
            <p:cNvSpPr/>
            <p:nvPr/>
          </p:nvSpPr>
          <p:spPr>
            <a:xfrm>
              <a:off x="3344100" y="878725"/>
              <a:ext cx="885075" cy="1762025"/>
            </a:xfrm>
            <a:custGeom>
              <a:rect b="b" l="l" r="r" t="t"/>
              <a:pathLst>
                <a:path extrusionOk="0" h="70481" w="35403">
                  <a:moveTo>
                    <a:pt x="27076" y="0"/>
                  </a:moveTo>
                  <a:cubicBezTo>
                    <a:pt x="24985" y="0"/>
                    <a:pt x="22374" y="2107"/>
                    <a:pt x="22374" y="2107"/>
                  </a:cubicBezTo>
                  <a:cubicBezTo>
                    <a:pt x="25796" y="4878"/>
                    <a:pt x="27996" y="10355"/>
                    <a:pt x="21716" y="13419"/>
                  </a:cubicBezTo>
                  <a:cubicBezTo>
                    <a:pt x="20808" y="13862"/>
                    <a:pt x="19918" y="14053"/>
                    <a:pt x="19059" y="14053"/>
                  </a:cubicBezTo>
                  <a:cubicBezTo>
                    <a:pt x="13768" y="14053"/>
                    <a:pt x="9642" y="6825"/>
                    <a:pt x="9642" y="6825"/>
                  </a:cubicBezTo>
                  <a:cubicBezTo>
                    <a:pt x="9642" y="6825"/>
                    <a:pt x="8048" y="7593"/>
                    <a:pt x="4100" y="10396"/>
                  </a:cubicBezTo>
                  <a:cubicBezTo>
                    <a:pt x="1166" y="12483"/>
                    <a:pt x="0" y="12364"/>
                    <a:pt x="394" y="18218"/>
                  </a:cubicBezTo>
                  <a:cubicBezTo>
                    <a:pt x="790" y="24071"/>
                    <a:pt x="2320" y="29475"/>
                    <a:pt x="3280" y="36714"/>
                  </a:cubicBezTo>
                  <a:cubicBezTo>
                    <a:pt x="4239" y="43952"/>
                    <a:pt x="1669" y="58976"/>
                    <a:pt x="1314" y="64732"/>
                  </a:cubicBezTo>
                  <a:cubicBezTo>
                    <a:pt x="2682" y="67612"/>
                    <a:pt x="5960" y="69009"/>
                    <a:pt x="9927" y="69935"/>
                  </a:cubicBezTo>
                  <a:cubicBezTo>
                    <a:pt x="11405" y="70279"/>
                    <a:pt x="12926" y="70481"/>
                    <a:pt x="14530" y="70481"/>
                  </a:cubicBezTo>
                  <a:cubicBezTo>
                    <a:pt x="18146" y="70481"/>
                    <a:pt x="22183" y="69455"/>
                    <a:pt x="27091" y="66720"/>
                  </a:cubicBezTo>
                  <a:cubicBezTo>
                    <a:pt x="34175" y="62773"/>
                    <a:pt x="35279" y="57464"/>
                    <a:pt x="35279" y="57464"/>
                  </a:cubicBezTo>
                  <a:cubicBezTo>
                    <a:pt x="35279" y="57464"/>
                    <a:pt x="35140" y="32372"/>
                    <a:pt x="35271" y="24157"/>
                  </a:cubicBezTo>
                  <a:cubicBezTo>
                    <a:pt x="35402" y="15943"/>
                    <a:pt x="33954" y="10655"/>
                    <a:pt x="32508" y="6238"/>
                  </a:cubicBezTo>
                  <a:cubicBezTo>
                    <a:pt x="31060" y="1821"/>
                    <a:pt x="27667" y="63"/>
                    <a:pt x="27667" y="63"/>
                  </a:cubicBezTo>
                  <a:cubicBezTo>
                    <a:pt x="27477" y="20"/>
                    <a:pt x="27279" y="0"/>
                    <a:pt x="27076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1" name="Google Shape;5471;p68"/>
            <p:cNvSpPr/>
            <p:nvPr/>
          </p:nvSpPr>
          <p:spPr>
            <a:xfrm>
              <a:off x="3353225" y="1304150"/>
              <a:ext cx="262000" cy="1314075"/>
            </a:xfrm>
            <a:custGeom>
              <a:rect b="b" l="l" r="r" t="t"/>
              <a:pathLst>
                <a:path extrusionOk="0" h="52563" w="10480">
                  <a:moveTo>
                    <a:pt x="7106" y="0"/>
                  </a:moveTo>
                  <a:lnTo>
                    <a:pt x="0" y="634"/>
                  </a:lnTo>
                  <a:cubicBezTo>
                    <a:pt x="9" y="823"/>
                    <a:pt x="17" y="1000"/>
                    <a:pt x="29" y="1201"/>
                  </a:cubicBezTo>
                  <a:cubicBezTo>
                    <a:pt x="425" y="7054"/>
                    <a:pt x="1955" y="12458"/>
                    <a:pt x="2915" y="19697"/>
                  </a:cubicBezTo>
                  <a:cubicBezTo>
                    <a:pt x="3874" y="26935"/>
                    <a:pt x="1304" y="41959"/>
                    <a:pt x="949" y="47715"/>
                  </a:cubicBezTo>
                  <a:cubicBezTo>
                    <a:pt x="2153" y="50252"/>
                    <a:pt x="4840" y="51636"/>
                    <a:pt x="8172" y="52562"/>
                  </a:cubicBezTo>
                  <a:cubicBezTo>
                    <a:pt x="8729" y="44073"/>
                    <a:pt x="9896" y="38124"/>
                    <a:pt x="10155" y="32778"/>
                  </a:cubicBezTo>
                  <a:cubicBezTo>
                    <a:pt x="10480" y="26048"/>
                    <a:pt x="8101" y="19135"/>
                    <a:pt x="7658" y="13475"/>
                  </a:cubicBezTo>
                  <a:cubicBezTo>
                    <a:pt x="7341" y="9432"/>
                    <a:pt x="7743" y="2472"/>
                    <a:pt x="7106" y="0"/>
                  </a:cubicBezTo>
                  <a:close/>
                </a:path>
              </a:pathLst>
            </a:custGeom>
            <a:solidFill>
              <a:srgbClr val="E8E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2" name="Google Shape;5472;p68"/>
            <p:cNvSpPr/>
            <p:nvPr/>
          </p:nvSpPr>
          <p:spPr>
            <a:xfrm>
              <a:off x="3467800" y="265325"/>
              <a:ext cx="606175" cy="707700"/>
            </a:xfrm>
            <a:custGeom>
              <a:rect b="b" l="l" r="r" t="t"/>
              <a:pathLst>
                <a:path extrusionOk="0" h="28308" w="24247">
                  <a:moveTo>
                    <a:pt x="12294" y="0"/>
                  </a:moveTo>
                  <a:cubicBezTo>
                    <a:pt x="12079" y="0"/>
                    <a:pt x="11861" y="6"/>
                    <a:pt x="11641" y="19"/>
                  </a:cubicBezTo>
                  <a:cubicBezTo>
                    <a:pt x="5048" y="386"/>
                    <a:pt x="1" y="6027"/>
                    <a:pt x="367" y="12620"/>
                  </a:cubicBezTo>
                  <a:cubicBezTo>
                    <a:pt x="580" y="16476"/>
                    <a:pt x="2611" y="19751"/>
                    <a:pt x="5571" y="21776"/>
                  </a:cubicBezTo>
                  <a:cubicBezTo>
                    <a:pt x="5571" y="21776"/>
                    <a:pt x="6138" y="23946"/>
                    <a:pt x="6529" y="24403"/>
                  </a:cubicBezTo>
                  <a:cubicBezTo>
                    <a:pt x="8558" y="26776"/>
                    <a:pt x="14386" y="28308"/>
                    <a:pt x="16753" y="28308"/>
                  </a:cubicBezTo>
                  <a:cubicBezTo>
                    <a:pt x="16944" y="28308"/>
                    <a:pt x="17112" y="28298"/>
                    <a:pt x="17254" y="28278"/>
                  </a:cubicBezTo>
                  <a:cubicBezTo>
                    <a:pt x="19699" y="27928"/>
                    <a:pt x="21024" y="26908"/>
                    <a:pt x="22189" y="24236"/>
                  </a:cubicBezTo>
                  <a:cubicBezTo>
                    <a:pt x="24246" y="19518"/>
                    <a:pt x="23600" y="13209"/>
                    <a:pt x="23092" y="10239"/>
                  </a:cubicBezTo>
                  <a:cubicBezTo>
                    <a:pt x="22200" y="4442"/>
                    <a:pt x="18142" y="0"/>
                    <a:pt x="12294" y="0"/>
                  </a:cubicBezTo>
                  <a:close/>
                </a:path>
              </a:pathLst>
            </a:custGeom>
            <a:solidFill>
              <a:srgbClr val="F49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3" name="Google Shape;5473;p68"/>
            <p:cNvSpPr/>
            <p:nvPr/>
          </p:nvSpPr>
          <p:spPr>
            <a:xfrm>
              <a:off x="3467225" y="265350"/>
              <a:ext cx="555350" cy="544375"/>
            </a:xfrm>
            <a:custGeom>
              <a:rect b="b" l="l" r="r" t="t"/>
              <a:pathLst>
                <a:path extrusionOk="0" h="21775" w="22214">
                  <a:moveTo>
                    <a:pt x="12326" y="0"/>
                  </a:moveTo>
                  <a:cubicBezTo>
                    <a:pt x="11511" y="0"/>
                    <a:pt x="10676" y="84"/>
                    <a:pt x="9830" y="260"/>
                  </a:cubicBezTo>
                  <a:cubicBezTo>
                    <a:pt x="4782" y="1310"/>
                    <a:pt x="891" y="5685"/>
                    <a:pt x="423" y="10819"/>
                  </a:cubicBezTo>
                  <a:cubicBezTo>
                    <a:pt x="1" y="15437"/>
                    <a:pt x="2194" y="19440"/>
                    <a:pt x="5592" y="21775"/>
                  </a:cubicBezTo>
                  <a:cubicBezTo>
                    <a:pt x="5461" y="21370"/>
                    <a:pt x="2337" y="16698"/>
                    <a:pt x="5555" y="15666"/>
                  </a:cubicBezTo>
                  <a:lnTo>
                    <a:pt x="5555" y="15666"/>
                  </a:lnTo>
                  <a:cubicBezTo>
                    <a:pt x="6067" y="16259"/>
                    <a:pt x="6201" y="17169"/>
                    <a:pt x="6224" y="18115"/>
                  </a:cubicBezTo>
                  <a:cubicBezTo>
                    <a:pt x="6224" y="18115"/>
                    <a:pt x="7819" y="17965"/>
                    <a:pt x="7461" y="16095"/>
                  </a:cubicBezTo>
                  <a:cubicBezTo>
                    <a:pt x="7360" y="15574"/>
                    <a:pt x="7267" y="15095"/>
                    <a:pt x="7182" y="14666"/>
                  </a:cubicBezTo>
                  <a:cubicBezTo>
                    <a:pt x="6897" y="13214"/>
                    <a:pt x="7271" y="11749"/>
                    <a:pt x="8097" y="10521"/>
                  </a:cubicBezTo>
                  <a:cubicBezTo>
                    <a:pt x="8765" y="9532"/>
                    <a:pt x="9334" y="8158"/>
                    <a:pt x="8943" y="6618"/>
                  </a:cubicBezTo>
                  <a:lnTo>
                    <a:pt x="8943" y="6618"/>
                  </a:lnTo>
                  <a:cubicBezTo>
                    <a:pt x="8943" y="6618"/>
                    <a:pt x="11289" y="7668"/>
                    <a:pt x="14682" y="7668"/>
                  </a:cubicBezTo>
                  <a:cubicBezTo>
                    <a:pt x="15708" y="7668"/>
                    <a:pt x="16831" y="7572"/>
                    <a:pt x="18013" y="7321"/>
                  </a:cubicBezTo>
                  <a:cubicBezTo>
                    <a:pt x="20160" y="6867"/>
                    <a:pt x="21617" y="6059"/>
                    <a:pt x="22214" y="5393"/>
                  </a:cubicBezTo>
                  <a:cubicBezTo>
                    <a:pt x="20075" y="2143"/>
                    <a:pt x="16446" y="0"/>
                    <a:pt x="12326" y="0"/>
                  </a:cubicBezTo>
                  <a:close/>
                </a:path>
              </a:pathLst>
            </a:custGeom>
            <a:solidFill>
              <a:srgbClr val="6D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4" name="Google Shape;5474;p68"/>
            <p:cNvSpPr/>
            <p:nvPr/>
          </p:nvSpPr>
          <p:spPr>
            <a:xfrm>
              <a:off x="3506800" y="238125"/>
              <a:ext cx="647100" cy="258150"/>
            </a:xfrm>
            <a:custGeom>
              <a:rect b="b" l="l" r="r" t="t"/>
              <a:pathLst>
                <a:path extrusionOk="0" h="10326" w="25884">
                  <a:moveTo>
                    <a:pt x="8989" y="0"/>
                  </a:moveTo>
                  <a:cubicBezTo>
                    <a:pt x="6767" y="0"/>
                    <a:pt x="4745" y="550"/>
                    <a:pt x="3046" y="1838"/>
                  </a:cubicBezTo>
                  <a:cubicBezTo>
                    <a:pt x="0" y="4147"/>
                    <a:pt x="742" y="6510"/>
                    <a:pt x="742" y="6510"/>
                  </a:cubicBezTo>
                  <a:cubicBezTo>
                    <a:pt x="1163" y="6415"/>
                    <a:pt x="1601" y="6375"/>
                    <a:pt x="2043" y="6375"/>
                  </a:cubicBezTo>
                  <a:cubicBezTo>
                    <a:pt x="4498" y="6375"/>
                    <a:pt x="7066" y="7614"/>
                    <a:pt x="7360" y="7707"/>
                  </a:cubicBezTo>
                  <a:cubicBezTo>
                    <a:pt x="9440" y="9433"/>
                    <a:pt x="12682" y="10326"/>
                    <a:pt x="15824" y="10326"/>
                  </a:cubicBezTo>
                  <a:cubicBezTo>
                    <a:pt x="19995" y="10326"/>
                    <a:pt x="23989" y="8752"/>
                    <a:pt x="24851" y="5463"/>
                  </a:cubicBezTo>
                  <a:cubicBezTo>
                    <a:pt x="25884" y="1528"/>
                    <a:pt x="20561" y="3202"/>
                    <a:pt x="17129" y="1838"/>
                  </a:cubicBezTo>
                  <a:cubicBezTo>
                    <a:pt x="14278" y="704"/>
                    <a:pt x="11505" y="0"/>
                    <a:pt x="8989" y="0"/>
                  </a:cubicBezTo>
                  <a:close/>
                </a:path>
              </a:pathLst>
            </a:custGeom>
            <a:solidFill>
              <a:srgbClr val="6D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5" name="Google Shape;5475;p68"/>
            <p:cNvSpPr/>
            <p:nvPr/>
          </p:nvSpPr>
          <p:spPr>
            <a:xfrm>
              <a:off x="3014025" y="1186050"/>
              <a:ext cx="508875" cy="1805075"/>
            </a:xfrm>
            <a:custGeom>
              <a:rect b="b" l="l" r="r" t="t"/>
              <a:pathLst>
                <a:path extrusionOk="0" h="72203" w="20355">
                  <a:moveTo>
                    <a:pt x="15350" y="1"/>
                  </a:moveTo>
                  <a:cubicBezTo>
                    <a:pt x="13772" y="1"/>
                    <a:pt x="11936" y="1270"/>
                    <a:pt x="10241" y="4459"/>
                  </a:cubicBezTo>
                  <a:cubicBezTo>
                    <a:pt x="7493" y="9631"/>
                    <a:pt x="3598" y="19256"/>
                    <a:pt x="1776" y="27032"/>
                  </a:cubicBezTo>
                  <a:cubicBezTo>
                    <a:pt x="892" y="30800"/>
                    <a:pt x="0" y="36941"/>
                    <a:pt x="798" y="44830"/>
                  </a:cubicBezTo>
                  <a:cubicBezTo>
                    <a:pt x="1356" y="50341"/>
                    <a:pt x="2725" y="54512"/>
                    <a:pt x="4501" y="59757"/>
                  </a:cubicBezTo>
                  <a:cubicBezTo>
                    <a:pt x="5388" y="62377"/>
                    <a:pt x="5097" y="65326"/>
                    <a:pt x="6635" y="67696"/>
                  </a:cubicBezTo>
                  <a:cubicBezTo>
                    <a:pt x="7074" y="68372"/>
                    <a:pt x="7525" y="69060"/>
                    <a:pt x="8151" y="69568"/>
                  </a:cubicBezTo>
                  <a:cubicBezTo>
                    <a:pt x="8901" y="70177"/>
                    <a:pt x="9845" y="70483"/>
                    <a:pt x="10765" y="70777"/>
                  </a:cubicBezTo>
                  <a:cubicBezTo>
                    <a:pt x="12645" y="71376"/>
                    <a:pt x="14556" y="71984"/>
                    <a:pt x="16531" y="72160"/>
                  </a:cubicBezTo>
                  <a:cubicBezTo>
                    <a:pt x="16754" y="72180"/>
                    <a:pt x="17095" y="72202"/>
                    <a:pt x="17467" y="72202"/>
                  </a:cubicBezTo>
                  <a:cubicBezTo>
                    <a:pt x="18690" y="72202"/>
                    <a:pt x="20244" y="71960"/>
                    <a:pt x="19024" y="70602"/>
                  </a:cubicBezTo>
                  <a:cubicBezTo>
                    <a:pt x="18178" y="69662"/>
                    <a:pt x="16707" y="68839"/>
                    <a:pt x="15375" y="66795"/>
                  </a:cubicBezTo>
                  <a:cubicBezTo>
                    <a:pt x="14425" y="65340"/>
                    <a:pt x="13946" y="64177"/>
                    <a:pt x="14257" y="64177"/>
                  </a:cubicBezTo>
                  <a:cubicBezTo>
                    <a:pt x="14264" y="64177"/>
                    <a:pt x="14270" y="64178"/>
                    <a:pt x="14277" y="64179"/>
                  </a:cubicBezTo>
                  <a:cubicBezTo>
                    <a:pt x="14628" y="64228"/>
                    <a:pt x="15138" y="65140"/>
                    <a:pt x="16483" y="65902"/>
                  </a:cubicBezTo>
                  <a:cubicBezTo>
                    <a:pt x="17097" y="66250"/>
                    <a:pt x="17804" y="66420"/>
                    <a:pt x="18414" y="66420"/>
                  </a:cubicBezTo>
                  <a:cubicBezTo>
                    <a:pt x="19080" y="66420"/>
                    <a:pt x="19629" y="66218"/>
                    <a:pt x="19813" y="65825"/>
                  </a:cubicBezTo>
                  <a:cubicBezTo>
                    <a:pt x="20164" y="65071"/>
                    <a:pt x="20084" y="65208"/>
                    <a:pt x="18878" y="64255"/>
                  </a:cubicBezTo>
                  <a:cubicBezTo>
                    <a:pt x="17674" y="63301"/>
                    <a:pt x="16902" y="62083"/>
                    <a:pt x="15098" y="60876"/>
                  </a:cubicBezTo>
                  <a:cubicBezTo>
                    <a:pt x="13509" y="59811"/>
                    <a:pt x="12873" y="59345"/>
                    <a:pt x="11885" y="57864"/>
                  </a:cubicBezTo>
                  <a:cubicBezTo>
                    <a:pt x="10814" y="56258"/>
                    <a:pt x="9667" y="50800"/>
                    <a:pt x="9122" y="45598"/>
                  </a:cubicBezTo>
                  <a:cubicBezTo>
                    <a:pt x="8477" y="39462"/>
                    <a:pt x="9806" y="31589"/>
                    <a:pt x="10848" y="28296"/>
                  </a:cubicBezTo>
                  <a:cubicBezTo>
                    <a:pt x="12964" y="21610"/>
                    <a:pt x="17444" y="12578"/>
                    <a:pt x="18900" y="8784"/>
                  </a:cubicBezTo>
                  <a:cubicBezTo>
                    <a:pt x="20354" y="4989"/>
                    <a:pt x="19416" y="3153"/>
                    <a:pt x="17897" y="1318"/>
                  </a:cubicBezTo>
                  <a:cubicBezTo>
                    <a:pt x="17212" y="492"/>
                    <a:pt x="16331" y="1"/>
                    <a:pt x="15350" y="1"/>
                  </a:cubicBezTo>
                  <a:close/>
                </a:path>
              </a:pathLst>
            </a:custGeom>
            <a:solidFill>
              <a:srgbClr val="F49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6" name="Google Shape;5476;p68"/>
            <p:cNvSpPr/>
            <p:nvPr/>
          </p:nvSpPr>
          <p:spPr>
            <a:xfrm>
              <a:off x="2704400" y="2869775"/>
              <a:ext cx="866050" cy="1111925"/>
            </a:xfrm>
            <a:custGeom>
              <a:rect b="b" l="l" r="r" t="t"/>
              <a:pathLst>
                <a:path extrusionOk="0" h="44477" w="34642">
                  <a:moveTo>
                    <a:pt x="14527" y="0"/>
                  </a:moveTo>
                  <a:cubicBezTo>
                    <a:pt x="3146" y="0"/>
                    <a:pt x="0" y="29570"/>
                    <a:pt x="2722" y="34538"/>
                  </a:cubicBezTo>
                  <a:cubicBezTo>
                    <a:pt x="5590" y="39777"/>
                    <a:pt x="16371" y="44343"/>
                    <a:pt x="20045" y="44468"/>
                  </a:cubicBezTo>
                  <a:cubicBezTo>
                    <a:pt x="20213" y="44474"/>
                    <a:pt x="20382" y="44476"/>
                    <a:pt x="20552" y="44476"/>
                  </a:cubicBezTo>
                  <a:cubicBezTo>
                    <a:pt x="24094" y="44476"/>
                    <a:pt x="27993" y="43190"/>
                    <a:pt x="31240" y="38904"/>
                  </a:cubicBezTo>
                  <a:cubicBezTo>
                    <a:pt x="34642" y="34413"/>
                    <a:pt x="31878" y="11492"/>
                    <a:pt x="30405" y="7874"/>
                  </a:cubicBezTo>
                  <a:cubicBezTo>
                    <a:pt x="28931" y="4256"/>
                    <a:pt x="22094" y="1826"/>
                    <a:pt x="16464" y="273"/>
                  </a:cubicBezTo>
                  <a:cubicBezTo>
                    <a:pt x="15793" y="88"/>
                    <a:pt x="15148" y="0"/>
                    <a:pt x="14527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7" name="Google Shape;5477;p68"/>
            <p:cNvSpPr/>
            <p:nvPr/>
          </p:nvSpPr>
          <p:spPr>
            <a:xfrm>
              <a:off x="2781925" y="3431150"/>
              <a:ext cx="383500" cy="424400"/>
            </a:xfrm>
            <a:custGeom>
              <a:rect b="b" l="l" r="r" t="t"/>
              <a:pathLst>
                <a:path extrusionOk="0" h="16976" w="15340">
                  <a:moveTo>
                    <a:pt x="1975" y="1"/>
                  </a:moveTo>
                  <a:cubicBezTo>
                    <a:pt x="1689" y="1"/>
                    <a:pt x="1510" y="70"/>
                    <a:pt x="1467" y="222"/>
                  </a:cubicBezTo>
                  <a:cubicBezTo>
                    <a:pt x="1067" y="1636"/>
                    <a:pt x="1" y="8273"/>
                    <a:pt x="1418" y="10412"/>
                  </a:cubicBezTo>
                  <a:cubicBezTo>
                    <a:pt x="3266" y="13204"/>
                    <a:pt x="11161" y="16976"/>
                    <a:pt x="13677" y="16976"/>
                  </a:cubicBezTo>
                  <a:cubicBezTo>
                    <a:pt x="14140" y="16976"/>
                    <a:pt x="14421" y="16848"/>
                    <a:pt x="14448" y="16562"/>
                  </a:cubicBezTo>
                  <a:cubicBezTo>
                    <a:pt x="14619" y="14724"/>
                    <a:pt x="15339" y="6952"/>
                    <a:pt x="15339" y="6952"/>
                  </a:cubicBezTo>
                  <a:cubicBezTo>
                    <a:pt x="14207" y="4807"/>
                    <a:pt x="4358" y="1"/>
                    <a:pt x="1975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8" name="Google Shape;5478;p68"/>
            <p:cNvSpPr/>
            <p:nvPr/>
          </p:nvSpPr>
          <p:spPr>
            <a:xfrm>
              <a:off x="3213700" y="3043250"/>
              <a:ext cx="356800" cy="926100"/>
            </a:xfrm>
            <a:custGeom>
              <a:rect b="b" l="l" r="r" t="t"/>
              <a:pathLst>
                <a:path extrusionOk="0" h="37044" w="14272">
                  <a:moveTo>
                    <a:pt x="8603" y="1"/>
                  </a:moveTo>
                  <a:cubicBezTo>
                    <a:pt x="6707" y="1"/>
                    <a:pt x="4482" y="1998"/>
                    <a:pt x="3204" y="8378"/>
                  </a:cubicBezTo>
                  <a:cubicBezTo>
                    <a:pt x="1680" y="15980"/>
                    <a:pt x="241" y="28577"/>
                    <a:pt x="113" y="31965"/>
                  </a:cubicBezTo>
                  <a:cubicBezTo>
                    <a:pt x="1" y="34943"/>
                    <a:pt x="1107" y="37043"/>
                    <a:pt x="3355" y="37043"/>
                  </a:cubicBezTo>
                  <a:cubicBezTo>
                    <a:pt x="3551" y="37043"/>
                    <a:pt x="3757" y="37027"/>
                    <a:pt x="3971" y="36994"/>
                  </a:cubicBezTo>
                  <a:cubicBezTo>
                    <a:pt x="6360" y="36274"/>
                    <a:pt x="8752" y="34758"/>
                    <a:pt x="10868" y="31965"/>
                  </a:cubicBezTo>
                  <a:cubicBezTo>
                    <a:pt x="14271" y="27474"/>
                    <a:pt x="11506" y="4553"/>
                    <a:pt x="10033" y="935"/>
                  </a:cubicBezTo>
                  <a:cubicBezTo>
                    <a:pt x="9927" y="680"/>
                    <a:pt x="9797" y="436"/>
                    <a:pt x="9647" y="204"/>
                  </a:cubicBezTo>
                  <a:cubicBezTo>
                    <a:pt x="9317" y="74"/>
                    <a:pt x="8966" y="1"/>
                    <a:pt x="8603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9" name="Google Shape;5479;p68"/>
            <p:cNvSpPr/>
            <p:nvPr/>
          </p:nvSpPr>
          <p:spPr>
            <a:xfrm>
              <a:off x="2830150" y="3197050"/>
              <a:ext cx="463625" cy="183650"/>
            </a:xfrm>
            <a:custGeom>
              <a:rect b="b" l="l" r="r" t="t"/>
              <a:pathLst>
                <a:path extrusionOk="0" h="7346" w="18545">
                  <a:moveTo>
                    <a:pt x="0" y="0"/>
                  </a:moveTo>
                  <a:cubicBezTo>
                    <a:pt x="1" y="1"/>
                    <a:pt x="866" y="3279"/>
                    <a:pt x="7388" y="5836"/>
                  </a:cubicBezTo>
                  <a:cubicBezTo>
                    <a:pt x="9840" y="6799"/>
                    <a:pt x="11966" y="7345"/>
                    <a:pt x="13686" y="7345"/>
                  </a:cubicBezTo>
                  <a:cubicBezTo>
                    <a:pt x="16541" y="7345"/>
                    <a:pt x="18280" y="5839"/>
                    <a:pt x="18545" y="2226"/>
                  </a:cubicBezTo>
                  <a:lnTo>
                    <a:pt x="18545" y="2226"/>
                  </a:lnTo>
                  <a:cubicBezTo>
                    <a:pt x="18397" y="3589"/>
                    <a:pt x="17458" y="5633"/>
                    <a:pt x="14090" y="5633"/>
                  </a:cubicBezTo>
                  <a:cubicBezTo>
                    <a:pt x="13397" y="5633"/>
                    <a:pt x="12601" y="5546"/>
                    <a:pt x="11689" y="5349"/>
                  </a:cubicBezTo>
                  <a:cubicBezTo>
                    <a:pt x="6340" y="4198"/>
                    <a:pt x="1436" y="1925"/>
                    <a:pt x="0" y="0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0" name="Google Shape;5480;p68"/>
            <p:cNvSpPr/>
            <p:nvPr/>
          </p:nvSpPr>
          <p:spPr>
            <a:xfrm>
              <a:off x="3326175" y="2818125"/>
              <a:ext cx="122500" cy="190975"/>
            </a:xfrm>
            <a:custGeom>
              <a:rect b="b" l="l" r="r" t="t"/>
              <a:pathLst>
                <a:path extrusionOk="0" h="7639" w="4900">
                  <a:moveTo>
                    <a:pt x="2014" y="1"/>
                  </a:moveTo>
                  <a:cubicBezTo>
                    <a:pt x="2014" y="1"/>
                    <a:pt x="995" y="4183"/>
                    <a:pt x="0" y="5308"/>
                  </a:cubicBezTo>
                  <a:cubicBezTo>
                    <a:pt x="2" y="5308"/>
                    <a:pt x="2474" y="7045"/>
                    <a:pt x="3753" y="7639"/>
                  </a:cubicBezTo>
                  <a:cubicBezTo>
                    <a:pt x="3753" y="7639"/>
                    <a:pt x="4899" y="5065"/>
                    <a:pt x="4731" y="3676"/>
                  </a:cubicBezTo>
                  <a:cubicBezTo>
                    <a:pt x="4562" y="2285"/>
                    <a:pt x="2014" y="1"/>
                    <a:pt x="2014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1" name="Google Shape;5481;p68"/>
            <p:cNvSpPr/>
            <p:nvPr/>
          </p:nvSpPr>
          <p:spPr>
            <a:xfrm>
              <a:off x="3090375" y="1138675"/>
              <a:ext cx="456625" cy="621200"/>
            </a:xfrm>
            <a:custGeom>
              <a:rect b="b" l="l" r="r" t="t"/>
              <a:pathLst>
                <a:path extrusionOk="0" h="24848" w="18265">
                  <a:moveTo>
                    <a:pt x="14249" y="0"/>
                  </a:moveTo>
                  <a:cubicBezTo>
                    <a:pt x="10069" y="776"/>
                    <a:pt x="7629" y="2672"/>
                    <a:pt x="5018" y="7820"/>
                  </a:cubicBezTo>
                  <a:cubicBezTo>
                    <a:pt x="2459" y="12868"/>
                    <a:pt x="0" y="19353"/>
                    <a:pt x="0" y="19353"/>
                  </a:cubicBezTo>
                  <a:cubicBezTo>
                    <a:pt x="0" y="19353"/>
                    <a:pt x="3689" y="24847"/>
                    <a:pt x="10646" y="24847"/>
                  </a:cubicBezTo>
                  <a:cubicBezTo>
                    <a:pt x="10769" y="24847"/>
                    <a:pt x="10893" y="24846"/>
                    <a:pt x="11018" y="24842"/>
                  </a:cubicBezTo>
                  <a:cubicBezTo>
                    <a:pt x="11018" y="24842"/>
                    <a:pt x="15813" y="13129"/>
                    <a:pt x="16940" y="10016"/>
                  </a:cubicBezTo>
                  <a:cubicBezTo>
                    <a:pt x="18068" y="6905"/>
                    <a:pt x="18265" y="1114"/>
                    <a:pt x="14249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2" name="Google Shape;5482;p68"/>
            <p:cNvSpPr/>
            <p:nvPr/>
          </p:nvSpPr>
          <p:spPr>
            <a:xfrm>
              <a:off x="3453625" y="632200"/>
              <a:ext cx="153450" cy="193975"/>
            </a:xfrm>
            <a:custGeom>
              <a:rect b="b" l="l" r="r" t="t"/>
              <a:pathLst>
                <a:path extrusionOk="0" h="7759" w="6138">
                  <a:moveTo>
                    <a:pt x="3792" y="1"/>
                  </a:moveTo>
                  <a:cubicBezTo>
                    <a:pt x="3011" y="1"/>
                    <a:pt x="2228" y="301"/>
                    <a:pt x="1730" y="1081"/>
                  </a:cubicBezTo>
                  <a:cubicBezTo>
                    <a:pt x="1" y="3787"/>
                    <a:pt x="2458" y="7758"/>
                    <a:pt x="4611" y="7758"/>
                  </a:cubicBezTo>
                  <a:cubicBezTo>
                    <a:pt x="4640" y="7758"/>
                    <a:pt x="4669" y="7758"/>
                    <a:pt x="4697" y="7756"/>
                  </a:cubicBezTo>
                  <a:cubicBezTo>
                    <a:pt x="5861" y="7697"/>
                    <a:pt x="6138" y="7061"/>
                    <a:pt x="6138" y="7061"/>
                  </a:cubicBezTo>
                  <a:lnTo>
                    <a:pt x="6101" y="992"/>
                  </a:lnTo>
                  <a:cubicBezTo>
                    <a:pt x="5663" y="434"/>
                    <a:pt x="4729" y="1"/>
                    <a:pt x="3792" y="1"/>
                  </a:cubicBezTo>
                  <a:close/>
                </a:path>
              </a:pathLst>
            </a:custGeom>
            <a:solidFill>
              <a:srgbClr val="F49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3" name="Google Shape;5483;p68"/>
            <p:cNvSpPr/>
            <p:nvPr/>
          </p:nvSpPr>
          <p:spPr>
            <a:xfrm>
              <a:off x="3978275" y="612900"/>
              <a:ext cx="45425" cy="47225"/>
            </a:xfrm>
            <a:custGeom>
              <a:rect b="b" l="l" r="r" t="t"/>
              <a:pathLst>
                <a:path extrusionOk="0" h="1889" w="1817">
                  <a:moveTo>
                    <a:pt x="909" y="0"/>
                  </a:moveTo>
                  <a:cubicBezTo>
                    <a:pt x="407" y="0"/>
                    <a:pt x="1" y="424"/>
                    <a:pt x="1" y="944"/>
                  </a:cubicBezTo>
                  <a:cubicBezTo>
                    <a:pt x="1" y="1467"/>
                    <a:pt x="407" y="1889"/>
                    <a:pt x="909" y="1889"/>
                  </a:cubicBezTo>
                  <a:cubicBezTo>
                    <a:pt x="1412" y="1889"/>
                    <a:pt x="1816" y="1467"/>
                    <a:pt x="1816" y="944"/>
                  </a:cubicBezTo>
                  <a:cubicBezTo>
                    <a:pt x="1816" y="424"/>
                    <a:pt x="1410" y="0"/>
                    <a:pt x="909" y="0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4" name="Google Shape;5484;p68"/>
            <p:cNvSpPr/>
            <p:nvPr/>
          </p:nvSpPr>
          <p:spPr>
            <a:xfrm>
              <a:off x="3788000" y="625175"/>
              <a:ext cx="45425" cy="47250"/>
            </a:xfrm>
            <a:custGeom>
              <a:rect b="b" l="l" r="r" t="t"/>
              <a:pathLst>
                <a:path extrusionOk="0" h="1890" w="1817">
                  <a:moveTo>
                    <a:pt x="909" y="1"/>
                  </a:moveTo>
                  <a:cubicBezTo>
                    <a:pt x="407" y="1"/>
                    <a:pt x="0" y="424"/>
                    <a:pt x="0" y="945"/>
                  </a:cubicBezTo>
                  <a:cubicBezTo>
                    <a:pt x="0" y="1467"/>
                    <a:pt x="407" y="1889"/>
                    <a:pt x="909" y="1889"/>
                  </a:cubicBezTo>
                  <a:cubicBezTo>
                    <a:pt x="1411" y="1889"/>
                    <a:pt x="1816" y="1467"/>
                    <a:pt x="1816" y="945"/>
                  </a:cubicBezTo>
                  <a:cubicBezTo>
                    <a:pt x="1816" y="424"/>
                    <a:pt x="1411" y="1"/>
                    <a:pt x="909" y="1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5" name="Google Shape;5485;p68"/>
            <p:cNvSpPr/>
            <p:nvPr/>
          </p:nvSpPr>
          <p:spPr>
            <a:xfrm>
              <a:off x="3896725" y="634175"/>
              <a:ext cx="90900" cy="154500"/>
            </a:xfrm>
            <a:custGeom>
              <a:rect b="b" l="l" r="r" t="t"/>
              <a:pathLst>
                <a:path extrusionOk="0" h="6180" w="3636">
                  <a:moveTo>
                    <a:pt x="640" y="0"/>
                  </a:moveTo>
                  <a:cubicBezTo>
                    <a:pt x="350" y="0"/>
                    <a:pt x="114" y="780"/>
                    <a:pt x="139" y="2005"/>
                  </a:cubicBezTo>
                  <a:cubicBezTo>
                    <a:pt x="162" y="3076"/>
                    <a:pt x="0" y="6000"/>
                    <a:pt x="699" y="6158"/>
                  </a:cubicBezTo>
                  <a:cubicBezTo>
                    <a:pt x="759" y="6172"/>
                    <a:pt x="851" y="6179"/>
                    <a:pt x="966" y="6179"/>
                  </a:cubicBezTo>
                  <a:cubicBezTo>
                    <a:pt x="1522" y="6179"/>
                    <a:pt x="2604" y="6000"/>
                    <a:pt x="3130" y="5464"/>
                  </a:cubicBezTo>
                  <a:cubicBezTo>
                    <a:pt x="3635" y="4948"/>
                    <a:pt x="2964" y="3895"/>
                    <a:pt x="2269" y="2429"/>
                  </a:cubicBezTo>
                  <a:cubicBezTo>
                    <a:pt x="1496" y="798"/>
                    <a:pt x="1005" y="152"/>
                    <a:pt x="716" y="18"/>
                  </a:cubicBezTo>
                  <a:cubicBezTo>
                    <a:pt x="690" y="6"/>
                    <a:pt x="665" y="0"/>
                    <a:pt x="640" y="0"/>
                  </a:cubicBezTo>
                  <a:close/>
                </a:path>
              </a:pathLst>
            </a:custGeom>
            <a:solidFill>
              <a:srgbClr val="E07C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6" name="Google Shape;5486;p68"/>
            <p:cNvSpPr/>
            <p:nvPr/>
          </p:nvSpPr>
          <p:spPr>
            <a:xfrm>
              <a:off x="3806075" y="811350"/>
              <a:ext cx="137525" cy="62775"/>
            </a:xfrm>
            <a:custGeom>
              <a:rect b="b" l="l" r="r" t="t"/>
              <a:pathLst>
                <a:path extrusionOk="0" h="2511" w="5501">
                  <a:moveTo>
                    <a:pt x="52" y="0"/>
                  </a:moveTo>
                  <a:cubicBezTo>
                    <a:pt x="21" y="0"/>
                    <a:pt x="0" y="14"/>
                    <a:pt x="11" y="54"/>
                  </a:cubicBezTo>
                  <a:cubicBezTo>
                    <a:pt x="496" y="1753"/>
                    <a:pt x="2045" y="2511"/>
                    <a:pt x="3461" y="2511"/>
                  </a:cubicBezTo>
                  <a:cubicBezTo>
                    <a:pt x="3930" y="2511"/>
                    <a:pt x="4386" y="2427"/>
                    <a:pt x="4782" y="2267"/>
                  </a:cubicBezTo>
                  <a:cubicBezTo>
                    <a:pt x="5408" y="2014"/>
                    <a:pt x="5501" y="1446"/>
                    <a:pt x="4956" y="1446"/>
                  </a:cubicBezTo>
                  <a:cubicBezTo>
                    <a:pt x="4895" y="1446"/>
                    <a:pt x="4827" y="1453"/>
                    <a:pt x="4751" y="1468"/>
                  </a:cubicBezTo>
                  <a:cubicBezTo>
                    <a:pt x="4317" y="1554"/>
                    <a:pt x="3914" y="1595"/>
                    <a:pt x="3539" y="1595"/>
                  </a:cubicBezTo>
                  <a:cubicBezTo>
                    <a:pt x="2113" y="1595"/>
                    <a:pt x="1083" y="1003"/>
                    <a:pt x="174" y="46"/>
                  </a:cubicBezTo>
                  <a:cubicBezTo>
                    <a:pt x="154" y="26"/>
                    <a:pt x="94" y="0"/>
                    <a:pt x="52" y="0"/>
                  </a:cubicBezTo>
                  <a:close/>
                </a:path>
              </a:pathLst>
            </a:custGeom>
            <a:solidFill>
              <a:srgbClr val="CC6D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7" name="Google Shape;5487;p68"/>
            <p:cNvSpPr/>
            <p:nvPr/>
          </p:nvSpPr>
          <p:spPr>
            <a:xfrm>
              <a:off x="3723900" y="554125"/>
              <a:ext cx="128300" cy="49225"/>
            </a:xfrm>
            <a:custGeom>
              <a:rect b="b" l="l" r="r" t="t"/>
              <a:pathLst>
                <a:path extrusionOk="0" h="1969" w="5132">
                  <a:moveTo>
                    <a:pt x="3813" y="1"/>
                  </a:moveTo>
                  <a:cubicBezTo>
                    <a:pt x="3471" y="1"/>
                    <a:pt x="3130" y="46"/>
                    <a:pt x="2887" y="82"/>
                  </a:cubicBezTo>
                  <a:cubicBezTo>
                    <a:pt x="1958" y="221"/>
                    <a:pt x="655" y="897"/>
                    <a:pt x="125" y="1688"/>
                  </a:cubicBezTo>
                  <a:cubicBezTo>
                    <a:pt x="1" y="1873"/>
                    <a:pt x="281" y="1969"/>
                    <a:pt x="455" y="1969"/>
                  </a:cubicBezTo>
                  <a:cubicBezTo>
                    <a:pt x="490" y="1969"/>
                    <a:pt x="520" y="1965"/>
                    <a:pt x="543" y="1957"/>
                  </a:cubicBezTo>
                  <a:cubicBezTo>
                    <a:pt x="1079" y="1770"/>
                    <a:pt x="1549" y="1379"/>
                    <a:pt x="2090" y="1228"/>
                  </a:cubicBezTo>
                  <a:cubicBezTo>
                    <a:pt x="2354" y="1154"/>
                    <a:pt x="2623" y="1128"/>
                    <a:pt x="2894" y="1128"/>
                  </a:cubicBezTo>
                  <a:cubicBezTo>
                    <a:pt x="3496" y="1128"/>
                    <a:pt x="4107" y="1256"/>
                    <a:pt x="4697" y="1272"/>
                  </a:cubicBezTo>
                  <a:cubicBezTo>
                    <a:pt x="4707" y="1273"/>
                    <a:pt x="4716" y="1273"/>
                    <a:pt x="4726" y="1273"/>
                  </a:cubicBezTo>
                  <a:cubicBezTo>
                    <a:pt x="4797" y="1273"/>
                    <a:pt x="4869" y="1266"/>
                    <a:pt x="4932" y="1234"/>
                  </a:cubicBezTo>
                  <a:cubicBezTo>
                    <a:pt x="5054" y="1173"/>
                    <a:pt x="5119" y="1030"/>
                    <a:pt x="5120" y="894"/>
                  </a:cubicBezTo>
                  <a:cubicBezTo>
                    <a:pt x="5132" y="169"/>
                    <a:pt x="4470" y="1"/>
                    <a:pt x="3813" y="1"/>
                  </a:cubicBezTo>
                  <a:close/>
                </a:path>
              </a:pathLst>
            </a:custGeom>
            <a:solidFill>
              <a:srgbClr val="432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8" name="Google Shape;5488;p68"/>
            <p:cNvSpPr/>
            <p:nvPr/>
          </p:nvSpPr>
          <p:spPr>
            <a:xfrm>
              <a:off x="3947875" y="529525"/>
              <a:ext cx="112025" cy="57375"/>
            </a:xfrm>
            <a:custGeom>
              <a:rect b="b" l="l" r="r" t="t"/>
              <a:pathLst>
                <a:path extrusionOk="0" h="2295" w="4481">
                  <a:moveTo>
                    <a:pt x="1098" y="0"/>
                  </a:moveTo>
                  <a:cubicBezTo>
                    <a:pt x="916" y="0"/>
                    <a:pt x="739" y="28"/>
                    <a:pt x="577" y="97"/>
                  </a:cubicBezTo>
                  <a:cubicBezTo>
                    <a:pt x="320" y="207"/>
                    <a:pt x="0" y="556"/>
                    <a:pt x="175" y="848"/>
                  </a:cubicBezTo>
                  <a:cubicBezTo>
                    <a:pt x="388" y="1210"/>
                    <a:pt x="1111" y="1250"/>
                    <a:pt x="1465" y="1290"/>
                  </a:cubicBezTo>
                  <a:cubicBezTo>
                    <a:pt x="2493" y="1406"/>
                    <a:pt x="3304" y="1793"/>
                    <a:pt x="4209" y="2261"/>
                  </a:cubicBezTo>
                  <a:cubicBezTo>
                    <a:pt x="4254" y="2284"/>
                    <a:pt x="4291" y="2295"/>
                    <a:pt x="4320" y="2295"/>
                  </a:cubicBezTo>
                  <a:cubicBezTo>
                    <a:pt x="4481" y="2295"/>
                    <a:pt x="4419" y="1988"/>
                    <a:pt x="4377" y="1872"/>
                  </a:cubicBezTo>
                  <a:cubicBezTo>
                    <a:pt x="4102" y="1105"/>
                    <a:pt x="3206" y="575"/>
                    <a:pt x="2459" y="317"/>
                  </a:cubicBezTo>
                  <a:cubicBezTo>
                    <a:pt x="2063" y="180"/>
                    <a:pt x="1562" y="0"/>
                    <a:pt x="1098" y="0"/>
                  </a:cubicBezTo>
                  <a:close/>
                </a:path>
              </a:pathLst>
            </a:custGeom>
            <a:solidFill>
              <a:srgbClr val="432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89" name="Google Shape;5489;p68"/>
          <p:cNvGrpSpPr/>
          <p:nvPr/>
        </p:nvGrpSpPr>
        <p:grpSpPr>
          <a:xfrm>
            <a:off x="5921666" y="3694176"/>
            <a:ext cx="1082638" cy="1415789"/>
            <a:chOff x="5804850" y="4607575"/>
            <a:chExt cx="578875" cy="868675"/>
          </a:xfrm>
        </p:grpSpPr>
        <p:sp>
          <p:nvSpPr>
            <p:cNvPr id="5490" name="Google Shape;5490;p68"/>
            <p:cNvSpPr/>
            <p:nvPr/>
          </p:nvSpPr>
          <p:spPr>
            <a:xfrm>
              <a:off x="5819875" y="5163100"/>
              <a:ext cx="542375" cy="313150"/>
            </a:xfrm>
            <a:custGeom>
              <a:rect b="b" l="l" r="r" t="t"/>
              <a:pathLst>
                <a:path extrusionOk="0" h="12526" w="21695">
                  <a:moveTo>
                    <a:pt x="10847" y="0"/>
                  </a:moveTo>
                  <a:cubicBezTo>
                    <a:pt x="7970" y="0"/>
                    <a:pt x="5212" y="660"/>
                    <a:pt x="3178" y="1834"/>
                  </a:cubicBezTo>
                  <a:cubicBezTo>
                    <a:pt x="1143" y="3008"/>
                    <a:pt x="1" y="4601"/>
                    <a:pt x="1" y="6262"/>
                  </a:cubicBezTo>
                  <a:cubicBezTo>
                    <a:pt x="1" y="7923"/>
                    <a:pt x="1143" y="9516"/>
                    <a:pt x="3178" y="10690"/>
                  </a:cubicBezTo>
                  <a:cubicBezTo>
                    <a:pt x="5212" y="11865"/>
                    <a:pt x="7970" y="12525"/>
                    <a:pt x="10847" y="12525"/>
                  </a:cubicBezTo>
                  <a:cubicBezTo>
                    <a:pt x="13725" y="12525"/>
                    <a:pt x="16483" y="11865"/>
                    <a:pt x="18517" y="10690"/>
                  </a:cubicBezTo>
                  <a:cubicBezTo>
                    <a:pt x="20552" y="9516"/>
                    <a:pt x="21694" y="7923"/>
                    <a:pt x="21694" y="6262"/>
                  </a:cubicBezTo>
                  <a:cubicBezTo>
                    <a:pt x="21694" y="4601"/>
                    <a:pt x="20552" y="3008"/>
                    <a:pt x="18517" y="1834"/>
                  </a:cubicBezTo>
                  <a:cubicBezTo>
                    <a:pt x="16483" y="660"/>
                    <a:pt x="13725" y="0"/>
                    <a:pt x="10847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1" name="Google Shape;5491;p68"/>
            <p:cNvSpPr/>
            <p:nvPr/>
          </p:nvSpPr>
          <p:spPr>
            <a:xfrm>
              <a:off x="5903000" y="5208600"/>
              <a:ext cx="158950" cy="68625"/>
            </a:xfrm>
            <a:custGeom>
              <a:rect b="b" l="l" r="r" t="t"/>
              <a:pathLst>
                <a:path extrusionOk="0" h="2745" w="6358">
                  <a:moveTo>
                    <a:pt x="5997" y="1"/>
                  </a:moveTo>
                  <a:cubicBezTo>
                    <a:pt x="5997" y="1"/>
                    <a:pt x="5997" y="1"/>
                    <a:pt x="5997" y="1"/>
                  </a:cubicBezTo>
                  <a:lnTo>
                    <a:pt x="5997" y="1"/>
                  </a:lnTo>
                  <a:lnTo>
                    <a:pt x="5997" y="1"/>
                  </a:lnTo>
                  <a:close/>
                  <a:moveTo>
                    <a:pt x="5997" y="1"/>
                  </a:moveTo>
                  <a:lnTo>
                    <a:pt x="4161" y="92"/>
                  </a:lnTo>
                  <a:cubicBezTo>
                    <a:pt x="3732" y="613"/>
                    <a:pt x="1985" y="533"/>
                    <a:pt x="631" y="736"/>
                  </a:cubicBezTo>
                  <a:cubicBezTo>
                    <a:pt x="587" y="743"/>
                    <a:pt x="543" y="750"/>
                    <a:pt x="505" y="774"/>
                  </a:cubicBezTo>
                  <a:cubicBezTo>
                    <a:pt x="1" y="1086"/>
                    <a:pt x="688" y="1909"/>
                    <a:pt x="1092" y="2080"/>
                  </a:cubicBezTo>
                  <a:cubicBezTo>
                    <a:pt x="1399" y="2210"/>
                    <a:pt x="1721" y="2302"/>
                    <a:pt x="2051" y="2352"/>
                  </a:cubicBezTo>
                  <a:cubicBezTo>
                    <a:pt x="2428" y="2407"/>
                    <a:pt x="2729" y="2379"/>
                    <a:pt x="3110" y="2401"/>
                  </a:cubicBezTo>
                  <a:cubicBezTo>
                    <a:pt x="3427" y="2420"/>
                    <a:pt x="3887" y="2426"/>
                    <a:pt x="4189" y="2522"/>
                  </a:cubicBezTo>
                  <a:cubicBezTo>
                    <a:pt x="4420" y="2595"/>
                    <a:pt x="4622" y="2649"/>
                    <a:pt x="4928" y="2719"/>
                  </a:cubicBezTo>
                  <a:cubicBezTo>
                    <a:pt x="5004" y="2736"/>
                    <a:pt x="5087" y="2744"/>
                    <a:pt x="5173" y="2744"/>
                  </a:cubicBezTo>
                  <a:cubicBezTo>
                    <a:pt x="5554" y="2744"/>
                    <a:pt x="5999" y="2580"/>
                    <a:pt x="6217" y="2305"/>
                  </a:cubicBezTo>
                  <a:cubicBezTo>
                    <a:pt x="6283" y="2221"/>
                    <a:pt x="6340" y="2127"/>
                    <a:pt x="6351" y="2020"/>
                  </a:cubicBezTo>
                  <a:cubicBezTo>
                    <a:pt x="6358" y="1946"/>
                    <a:pt x="6341" y="1870"/>
                    <a:pt x="6325" y="1795"/>
                  </a:cubicBezTo>
                  <a:cubicBezTo>
                    <a:pt x="6296" y="1661"/>
                    <a:pt x="5942" y="4"/>
                    <a:pt x="5997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2" name="Google Shape;5492;p68"/>
            <p:cNvSpPr/>
            <p:nvPr/>
          </p:nvSpPr>
          <p:spPr>
            <a:xfrm>
              <a:off x="5990225" y="4980025"/>
              <a:ext cx="70975" cy="238100"/>
            </a:xfrm>
            <a:custGeom>
              <a:rect b="b" l="l" r="r" t="t"/>
              <a:pathLst>
                <a:path extrusionOk="0" h="9524" w="2839">
                  <a:moveTo>
                    <a:pt x="0" y="1"/>
                  </a:moveTo>
                  <a:lnTo>
                    <a:pt x="0" y="1"/>
                  </a:lnTo>
                  <a:cubicBezTo>
                    <a:pt x="124" y="1250"/>
                    <a:pt x="672" y="9235"/>
                    <a:pt x="672" y="9235"/>
                  </a:cubicBezTo>
                  <a:cubicBezTo>
                    <a:pt x="919" y="9449"/>
                    <a:pt x="1188" y="9523"/>
                    <a:pt x="1441" y="9523"/>
                  </a:cubicBezTo>
                  <a:cubicBezTo>
                    <a:pt x="2009" y="9523"/>
                    <a:pt x="2501" y="9151"/>
                    <a:pt x="2501" y="9151"/>
                  </a:cubicBezTo>
                  <a:cubicBezTo>
                    <a:pt x="2501" y="9151"/>
                    <a:pt x="2815" y="2400"/>
                    <a:pt x="2826" y="1946"/>
                  </a:cubicBezTo>
                  <a:cubicBezTo>
                    <a:pt x="2838" y="1491"/>
                    <a:pt x="2351" y="226"/>
                    <a:pt x="2351" y="226"/>
                  </a:cubicBezTo>
                  <a:lnTo>
                    <a:pt x="1586" y="8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3" name="Google Shape;5493;p68"/>
            <p:cNvSpPr/>
            <p:nvPr/>
          </p:nvSpPr>
          <p:spPr>
            <a:xfrm>
              <a:off x="5804850" y="5258050"/>
              <a:ext cx="156325" cy="68500"/>
            </a:xfrm>
            <a:custGeom>
              <a:rect b="b" l="l" r="r" t="t"/>
              <a:pathLst>
                <a:path extrusionOk="0" h="2740" w="6253">
                  <a:moveTo>
                    <a:pt x="6071" y="76"/>
                  </a:moveTo>
                  <a:lnTo>
                    <a:pt x="6071" y="76"/>
                  </a:lnTo>
                  <a:cubicBezTo>
                    <a:pt x="6071" y="76"/>
                    <a:pt x="6071" y="76"/>
                    <a:pt x="6071" y="76"/>
                  </a:cubicBezTo>
                  <a:close/>
                  <a:moveTo>
                    <a:pt x="4234" y="1"/>
                  </a:moveTo>
                  <a:cubicBezTo>
                    <a:pt x="3969" y="267"/>
                    <a:pt x="3313" y="311"/>
                    <a:pt x="2547" y="311"/>
                  </a:cubicBezTo>
                  <a:cubicBezTo>
                    <a:pt x="2178" y="311"/>
                    <a:pt x="1783" y="301"/>
                    <a:pt x="1394" y="301"/>
                  </a:cubicBezTo>
                  <a:cubicBezTo>
                    <a:pt x="1144" y="301"/>
                    <a:pt x="896" y="305"/>
                    <a:pt x="659" y="319"/>
                  </a:cubicBezTo>
                  <a:cubicBezTo>
                    <a:pt x="615" y="321"/>
                    <a:pt x="570" y="325"/>
                    <a:pt x="531" y="344"/>
                  </a:cubicBezTo>
                  <a:cubicBezTo>
                    <a:pt x="0" y="609"/>
                    <a:pt x="609" y="1492"/>
                    <a:pt x="996" y="1700"/>
                  </a:cubicBezTo>
                  <a:cubicBezTo>
                    <a:pt x="1289" y="1856"/>
                    <a:pt x="1601" y="1976"/>
                    <a:pt x="1925" y="2057"/>
                  </a:cubicBezTo>
                  <a:cubicBezTo>
                    <a:pt x="2296" y="2146"/>
                    <a:pt x="2598" y="2146"/>
                    <a:pt x="2976" y="2202"/>
                  </a:cubicBezTo>
                  <a:cubicBezTo>
                    <a:pt x="3291" y="2250"/>
                    <a:pt x="3747" y="2299"/>
                    <a:pt x="4039" y="2421"/>
                  </a:cubicBezTo>
                  <a:cubicBezTo>
                    <a:pt x="4263" y="2516"/>
                    <a:pt x="4459" y="2589"/>
                    <a:pt x="4757" y="2686"/>
                  </a:cubicBezTo>
                  <a:cubicBezTo>
                    <a:pt x="4868" y="2722"/>
                    <a:pt x="4996" y="2740"/>
                    <a:pt x="5128" y="2740"/>
                  </a:cubicBezTo>
                  <a:cubicBezTo>
                    <a:pt x="5478" y="2740"/>
                    <a:pt x="5863" y="2617"/>
                    <a:pt x="6078" y="2392"/>
                  </a:cubicBezTo>
                  <a:cubicBezTo>
                    <a:pt x="6153" y="2315"/>
                    <a:pt x="6217" y="2226"/>
                    <a:pt x="6237" y="2121"/>
                  </a:cubicBezTo>
                  <a:cubicBezTo>
                    <a:pt x="6252" y="2047"/>
                    <a:pt x="6242" y="1969"/>
                    <a:pt x="6233" y="1894"/>
                  </a:cubicBezTo>
                  <a:cubicBezTo>
                    <a:pt x="6215" y="1757"/>
                    <a:pt x="6016" y="76"/>
                    <a:pt x="6071" y="76"/>
                  </a:cubicBezTo>
                  <a:cubicBezTo>
                    <a:pt x="6071" y="76"/>
                    <a:pt x="6071" y="76"/>
                    <a:pt x="6071" y="76"/>
                  </a:cubicBezTo>
                  <a:lnTo>
                    <a:pt x="6071" y="76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4" name="Google Shape;5494;p68"/>
            <p:cNvSpPr/>
            <p:nvPr/>
          </p:nvSpPr>
          <p:spPr>
            <a:xfrm>
              <a:off x="5894100" y="5031225"/>
              <a:ext cx="70725" cy="235100"/>
            </a:xfrm>
            <a:custGeom>
              <a:rect b="b" l="l" r="r" t="t"/>
              <a:pathLst>
                <a:path extrusionOk="0" h="9404" w="2829">
                  <a:moveTo>
                    <a:pt x="1" y="1"/>
                  </a:moveTo>
                  <a:cubicBezTo>
                    <a:pt x="124" y="1250"/>
                    <a:pt x="664" y="9074"/>
                    <a:pt x="664" y="9074"/>
                  </a:cubicBezTo>
                  <a:cubicBezTo>
                    <a:pt x="952" y="9323"/>
                    <a:pt x="1271" y="9403"/>
                    <a:pt x="1561" y="9403"/>
                  </a:cubicBezTo>
                  <a:cubicBezTo>
                    <a:pt x="2077" y="9403"/>
                    <a:pt x="2501" y="9151"/>
                    <a:pt x="2501" y="9151"/>
                  </a:cubicBezTo>
                  <a:cubicBezTo>
                    <a:pt x="2501" y="9151"/>
                    <a:pt x="2815" y="2400"/>
                    <a:pt x="2826" y="1944"/>
                  </a:cubicBezTo>
                  <a:cubicBezTo>
                    <a:pt x="2829" y="1845"/>
                    <a:pt x="2808" y="1707"/>
                    <a:pt x="2773" y="155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5" name="Google Shape;5495;p68"/>
            <p:cNvSpPr/>
            <p:nvPr/>
          </p:nvSpPr>
          <p:spPr>
            <a:xfrm>
              <a:off x="5987325" y="4934200"/>
              <a:ext cx="237475" cy="159825"/>
            </a:xfrm>
            <a:custGeom>
              <a:rect b="b" l="l" r="r" t="t"/>
              <a:pathLst>
                <a:path extrusionOk="0" h="6393" w="9499">
                  <a:moveTo>
                    <a:pt x="1963" y="1"/>
                  </a:moveTo>
                  <a:cubicBezTo>
                    <a:pt x="1041" y="1"/>
                    <a:pt x="0" y="675"/>
                    <a:pt x="115" y="1834"/>
                  </a:cubicBezTo>
                  <a:lnTo>
                    <a:pt x="1702" y="2702"/>
                  </a:lnTo>
                  <a:lnTo>
                    <a:pt x="7961" y="6316"/>
                  </a:lnTo>
                  <a:cubicBezTo>
                    <a:pt x="8058" y="6368"/>
                    <a:pt x="8149" y="6392"/>
                    <a:pt x="8234" y="6392"/>
                  </a:cubicBezTo>
                  <a:cubicBezTo>
                    <a:pt x="9292" y="6392"/>
                    <a:pt x="9499" y="2702"/>
                    <a:pt x="9499" y="2702"/>
                  </a:cubicBezTo>
                  <a:cubicBezTo>
                    <a:pt x="9499" y="2702"/>
                    <a:pt x="3424" y="422"/>
                    <a:pt x="2524" y="95"/>
                  </a:cubicBezTo>
                  <a:cubicBezTo>
                    <a:pt x="2350" y="31"/>
                    <a:pt x="2159" y="1"/>
                    <a:pt x="1963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6" name="Google Shape;5496;p68"/>
            <p:cNvSpPr/>
            <p:nvPr/>
          </p:nvSpPr>
          <p:spPr>
            <a:xfrm>
              <a:off x="5872600" y="4897500"/>
              <a:ext cx="285300" cy="100800"/>
            </a:xfrm>
            <a:custGeom>
              <a:rect b="b" l="l" r="r" t="t"/>
              <a:pathLst>
                <a:path extrusionOk="0" h="4032" w="11412">
                  <a:moveTo>
                    <a:pt x="11411" y="0"/>
                  </a:moveTo>
                  <a:lnTo>
                    <a:pt x="1" y="1046"/>
                  </a:lnTo>
                  <a:cubicBezTo>
                    <a:pt x="1" y="1213"/>
                    <a:pt x="89" y="1367"/>
                    <a:pt x="233" y="1450"/>
                  </a:cubicBezTo>
                  <a:lnTo>
                    <a:pt x="4597" y="3969"/>
                  </a:lnTo>
                  <a:cubicBezTo>
                    <a:pt x="4669" y="4010"/>
                    <a:pt x="4749" y="4031"/>
                    <a:pt x="4830" y="4031"/>
                  </a:cubicBezTo>
                  <a:cubicBezTo>
                    <a:pt x="4910" y="4031"/>
                    <a:pt x="4990" y="4010"/>
                    <a:pt x="5063" y="3969"/>
                  </a:cubicBezTo>
                  <a:lnTo>
                    <a:pt x="11179" y="438"/>
                  </a:lnTo>
                  <a:cubicBezTo>
                    <a:pt x="11322" y="355"/>
                    <a:pt x="11411" y="202"/>
                    <a:pt x="11411" y="36"/>
                  </a:cubicBezTo>
                  <a:lnTo>
                    <a:pt x="11411" y="0"/>
                  </a:ln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7" name="Google Shape;5497;p68"/>
            <p:cNvSpPr/>
            <p:nvPr/>
          </p:nvSpPr>
          <p:spPr>
            <a:xfrm>
              <a:off x="6016675" y="4913700"/>
              <a:ext cx="119450" cy="70100"/>
            </a:xfrm>
            <a:custGeom>
              <a:rect b="b" l="l" r="r" t="t"/>
              <a:pathLst>
                <a:path extrusionOk="0" h="2804" w="4778">
                  <a:moveTo>
                    <a:pt x="4748" y="1"/>
                  </a:moveTo>
                  <a:cubicBezTo>
                    <a:pt x="4739" y="1"/>
                    <a:pt x="4728" y="4"/>
                    <a:pt x="4716" y="11"/>
                  </a:cubicBezTo>
                  <a:lnTo>
                    <a:pt x="59" y="2688"/>
                  </a:lnTo>
                  <a:cubicBezTo>
                    <a:pt x="27" y="2708"/>
                    <a:pt x="1" y="2746"/>
                    <a:pt x="1" y="2775"/>
                  </a:cubicBezTo>
                  <a:cubicBezTo>
                    <a:pt x="1" y="2794"/>
                    <a:pt x="11" y="2804"/>
                    <a:pt x="27" y="2804"/>
                  </a:cubicBezTo>
                  <a:cubicBezTo>
                    <a:pt x="37" y="2804"/>
                    <a:pt x="48" y="2801"/>
                    <a:pt x="59" y="2793"/>
                  </a:cubicBezTo>
                  <a:lnTo>
                    <a:pt x="4719" y="114"/>
                  </a:lnTo>
                  <a:cubicBezTo>
                    <a:pt x="4752" y="96"/>
                    <a:pt x="4777" y="58"/>
                    <a:pt x="4776" y="29"/>
                  </a:cubicBezTo>
                  <a:cubicBezTo>
                    <a:pt x="4776" y="11"/>
                    <a:pt x="4765" y="1"/>
                    <a:pt x="4748" y="1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8" name="Google Shape;5498;p68"/>
            <p:cNvSpPr/>
            <p:nvPr/>
          </p:nvSpPr>
          <p:spPr>
            <a:xfrm>
              <a:off x="5872600" y="4923650"/>
              <a:ext cx="120775" cy="74650"/>
            </a:xfrm>
            <a:custGeom>
              <a:rect b="b" l="l" r="r" t="t"/>
              <a:pathLst>
                <a:path extrusionOk="0" h="2986" w="4831">
                  <a:moveTo>
                    <a:pt x="1" y="0"/>
                  </a:moveTo>
                  <a:cubicBezTo>
                    <a:pt x="1" y="167"/>
                    <a:pt x="89" y="321"/>
                    <a:pt x="233" y="404"/>
                  </a:cubicBezTo>
                  <a:lnTo>
                    <a:pt x="4597" y="2923"/>
                  </a:lnTo>
                  <a:cubicBezTo>
                    <a:pt x="4667" y="2964"/>
                    <a:pt x="4748" y="2985"/>
                    <a:pt x="4830" y="2985"/>
                  </a:cubicBezTo>
                  <a:lnTo>
                    <a:pt x="4830" y="0"/>
                  </a:ln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9" name="Google Shape;5499;p68"/>
            <p:cNvSpPr/>
            <p:nvPr/>
          </p:nvSpPr>
          <p:spPr>
            <a:xfrm>
              <a:off x="5984200" y="4987450"/>
              <a:ext cx="18275" cy="10850"/>
            </a:xfrm>
            <a:custGeom>
              <a:rect b="b" l="l" r="r" t="t"/>
              <a:pathLst>
                <a:path extrusionOk="0" h="434" w="731">
                  <a:moveTo>
                    <a:pt x="0" y="0"/>
                  </a:moveTo>
                  <a:lnTo>
                    <a:pt x="0" y="295"/>
                  </a:lnTo>
                  <a:lnTo>
                    <a:pt x="133" y="371"/>
                  </a:lnTo>
                  <a:cubicBezTo>
                    <a:pt x="205" y="412"/>
                    <a:pt x="285" y="433"/>
                    <a:pt x="366" y="433"/>
                  </a:cubicBezTo>
                  <a:cubicBezTo>
                    <a:pt x="446" y="433"/>
                    <a:pt x="526" y="412"/>
                    <a:pt x="599" y="371"/>
                  </a:cubicBezTo>
                  <a:lnTo>
                    <a:pt x="731" y="295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B7D6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0" name="Google Shape;5500;p68"/>
            <p:cNvSpPr/>
            <p:nvPr/>
          </p:nvSpPr>
          <p:spPr>
            <a:xfrm>
              <a:off x="5872600" y="4827400"/>
              <a:ext cx="285825" cy="164700"/>
            </a:xfrm>
            <a:custGeom>
              <a:rect b="b" l="l" r="r" t="t"/>
              <a:pathLst>
                <a:path extrusionOk="0" h="6588" w="11433">
                  <a:moveTo>
                    <a:pt x="6669" y="1"/>
                  </a:moveTo>
                  <a:lnTo>
                    <a:pt x="1" y="3852"/>
                  </a:lnTo>
                  <a:lnTo>
                    <a:pt x="4666" y="6544"/>
                  </a:lnTo>
                  <a:cubicBezTo>
                    <a:pt x="4717" y="6573"/>
                    <a:pt x="4773" y="6588"/>
                    <a:pt x="4830" y="6588"/>
                  </a:cubicBezTo>
                  <a:cubicBezTo>
                    <a:pt x="4886" y="6588"/>
                    <a:pt x="4942" y="6573"/>
                    <a:pt x="4993" y="6544"/>
                  </a:cubicBezTo>
                  <a:lnTo>
                    <a:pt x="11351" y="2874"/>
                  </a:lnTo>
                  <a:cubicBezTo>
                    <a:pt x="11432" y="2828"/>
                    <a:pt x="11432" y="2752"/>
                    <a:pt x="11351" y="2704"/>
                  </a:cubicBezTo>
                  <a:lnTo>
                    <a:pt x="6669" y="1"/>
                  </a:lnTo>
                  <a:close/>
                </a:path>
              </a:pathLst>
            </a:custGeom>
            <a:solidFill>
              <a:srgbClr val="EFF6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1" name="Google Shape;5501;p68"/>
            <p:cNvSpPr/>
            <p:nvPr/>
          </p:nvSpPr>
          <p:spPr>
            <a:xfrm>
              <a:off x="5887200" y="4835750"/>
              <a:ext cx="155925" cy="89875"/>
            </a:xfrm>
            <a:custGeom>
              <a:rect b="b" l="l" r="r" t="t"/>
              <a:pathLst>
                <a:path extrusionOk="0" h="3595" w="6237">
                  <a:moveTo>
                    <a:pt x="5995" y="1"/>
                  </a:moveTo>
                  <a:cubicBezTo>
                    <a:pt x="5979" y="1"/>
                    <a:pt x="5962" y="5"/>
                    <a:pt x="5946" y="13"/>
                  </a:cubicBezTo>
                  <a:lnTo>
                    <a:pt x="27" y="3431"/>
                  </a:lnTo>
                  <a:cubicBezTo>
                    <a:pt x="0" y="3447"/>
                    <a:pt x="0" y="3472"/>
                    <a:pt x="27" y="3487"/>
                  </a:cubicBezTo>
                  <a:lnTo>
                    <a:pt x="191" y="3582"/>
                  </a:lnTo>
                  <a:cubicBezTo>
                    <a:pt x="206" y="3590"/>
                    <a:pt x="223" y="3594"/>
                    <a:pt x="240" y="3594"/>
                  </a:cubicBezTo>
                  <a:cubicBezTo>
                    <a:pt x="257" y="3594"/>
                    <a:pt x="274" y="3590"/>
                    <a:pt x="289" y="3582"/>
                  </a:cubicBezTo>
                  <a:lnTo>
                    <a:pt x="6209" y="165"/>
                  </a:lnTo>
                  <a:cubicBezTo>
                    <a:pt x="6236" y="149"/>
                    <a:pt x="6236" y="123"/>
                    <a:pt x="6209" y="107"/>
                  </a:cubicBezTo>
                  <a:lnTo>
                    <a:pt x="6044" y="13"/>
                  </a:lnTo>
                  <a:cubicBezTo>
                    <a:pt x="6029" y="5"/>
                    <a:pt x="6012" y="1"/>
                    <a:pt x="5995" y="1"/>
                  </a:cubicBezTo>
                  <a:close/>
                </a:path>
              </a:pathLst>
            </a:custGeom>
            <a:solidFill>
              <a:srgbClr val="D2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2" name="Google Shape;5502;p68"/>
            <p:cNvSpPr/>
            <p:nvPr/>
          </p:nvSpPr>
          <p:spPr>
            <a:xfrm>
              <a:off x="6010550" y="4907075"/>
              <a:ext cx="80525" cy="46475"/>
            </a:xfrm>
            <a:custGeom>
              <a:rect b="b" l="l" r="r" t="t"/>
              <a:pathLst>
                <a:path extrusionOk="0" h="1859" w="3221">
                  <a:moveTo>
                    <a:pt x="2071" y="0"/>
                  </a:moveTo>
                  <a:lnTo>
                    <a:pt x="1" y="1195"/>
                  </a:lnTo>
                  <a:lnTo>
                    <a:pt x="33" y="1213"/>
                  </a:lnTo>
                  <a:lnTo>
                    <a:pt x="1152" y="1858"/>
                  </a:lnTo>
                  <a:lnTo>
                    <a:pt x="3190" y="682"/>
                  </a:lnTo>
                  <a:lnTo>
                    <a:pt x="3220" y="663"/>
                  </a:lnTo>
                  <a:lnTo>
                    <a:pt x="2071" y="0"/>
                  </a:lnTo>
                  <a:close/>
                </a:path>
              </a:pathLst>
            </a:custGeom>
            <a:solidFill>
              <a:srgbClr val="97C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3" name="Google Shape;5503;p68"/>
            <p:cNvSpPr/>
            <p:nvPr/>
          </p:nvSpPr>
          <p:spPr>
            <a:xfrm>
              <a:off x="6011350" y="4907975"/>
              <a:ext cx="78950" cy="45575"/>
            </a:xfrm>
            <a:custGeom>
              <a:rect b="b" l="l" r="r" t="t"/>
              <a:pathLst>
                <a:path extrusionOk="0" h="1823" w="3158">
                  <a:moveTo>
                    <a:pt x="2040" y="1"/>
                  </a:moveTo>
                  <a:lnTo>
                    <a:pt x="1" y="1177"/>
                  </a:lnTo>
                  <a:lnTo>
                    <a:pt x="1120" y="1822"/>
                  </a:lnTo>
                  <a:lnTo>
                    <a:pt x="3158" y="646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rgbClr val="D2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4" name="Google Shape;5504;p68"/>
            <p:cNvSpPr/>
            <p:nvPr/>
          </p:nvSpPr>
          <p:spPr>
            <a:xfrm>
              <a:off x="6037350" y="4907975"/>
              <a:ext cx="52950" cy="45575"/>
            </a:xfrm>
            <a:custGeom>
              <a:rect b="b" l="l" r="r" t="t"/>
              <a:pathLst>
                <a:path extrusionOk="0" h="1823" w="2118">
                  <a:moveTo>
                    <a:pt x="1000" y="1"/>
                  </a:moveTo>
                  <a:lnTo>
                    <a:pt x="833" y="96"/>
                  </a:lnTo>
                  <a:cubicBezTo>
                    <a:pt x="1123" y="254"/>
                    <a:pt x="1242" y="1044"/>
                    <a:pt x="0" y="1777"/>
                  </a:cubicBezTo>
                  <a:lnTo>
                    <a:pt x="80" y="1822"/>
                  </a:lnTo>
                  <a:lnTo>
                    <a:pt x="2118" y="647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5" name="Google Shape;5505;p68"/>
            <p:cNvSpPr/>
            <p:nvPr/>
          </p:nvSpPr>
          <p:spPr>
            <a:xfrm>
              <a:off x="5898650" y="4843050"/>
              <a:ext cx="202975" cy="117000"/>
            </a:xfrm>
            <a:custGeom>
              <a:rect b="b" l="l" r="r" t="t"/>
              <a:pathLst>
                <a:path extrusionOk="0" h="4680" w="8119">
                  <a:moveTo>
                    <a:pt x="5951" y="0"/>
                  </a:moveTo>
                  <a:cubicBezTo>
                    <a:pt x="5935" y="0"/>
                    <a:pt x="5918" y="4"/>
                    <a:pt x="5903" y="12"/>
                  </a:cubicBezTo>
                  <a:lnTo>
                    <a:pt x="28" y="3405"/>
                  </a:lnTo>
                  <a:cubicBezTo>
                    <a:pt x="1" y="3420"/>
                    <a:pt x="1" y="3446"/>
                    <a:pt x="28" y="3462"/>
                  </a:cubicBezTo>
                  <a:lnTo>
                    <a:pt x="30" y="3463"/>
                  </a:lnTo>
                  <a:lnTo>
                    <a:pt x="2115" y="4668"/>
                  </a:lnTo>
                  <a:cubicBezTo>
                    <a:pt x="2130" y="4676"/>
                    <a:pt x="2147" y="4680"/>
                    <a:pt x="2164" y="4680"/>
                  </a:cubicBezTo>
                  <a:cubicBezTo>
                    <a:pt x="2181" y="4680"/>
                    <a:pt x="2198" y="4676"/>
                    <a:pt x="2214" y="4668"/>
                  </a:cubicBezTo>
                  <a:lnTo>
                    <a:pt x="8090" y="1278"/>
                  </a:lnTo>
                  <a:lnTo>
                    <a:pt x="8092" y="1278"/>
                  </a:lnTo>
                  <a:cubicBezTo>
                    <a:pt x="8118" y="1262"/>
                    <a:pt x="8118" y="1237"/>
                    <a:pt x="8092" y="1219"/>
                  </a:cubicBezTo>
                  <a:lnTo>
                    <a:pt x="6000" y="12"/>
                  </a:lnTo>
                  <a:cubicBezTo>
                    <a:pt x="5985" y="4"/>
                    <a:pt x="5968" y="0"/>
                    <a:pt x="5951" y="0"/>
                  </a:cubicBezTo>
                  <a:close/>
                </a:path>
              </a:pathLst>
            </a:custGeom>
            <a:solidFill>
              <a:srgbClr val="97C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6" name="Google Shape;5506;p68"/>
            <p:cNvSpPr/>
            <p:nvPr/>
          </p:nvSpPr>
          <p:spPr>
            <a:xfrm>
              <a:off x="5899250" y="4928150"/>
              <a:ext cx="200" cy="100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4" y="1"/>
                  </a:lnTo>
                  <a:cubicBezTo>
                    <a:pt x="3" y="2"/>
                    <a:pt x="3" y="2"/>
                    <a:pt x="3" y="3"/>
                  </a:cubicBezTo>
                  <a:lnTo>
                    <a:pt x="3" y="3"/>
                  </a:lnTo>
                  <a:lnTo>
                    <a:pt x="8" y="0"/>
                  </a:lnTo>
                  <a:close/>
                  <a:moveTo>
                    <a:pt x="3" y="3"/>
                  </a:moveTo>
                  <a:lnTo>
                    <a:pt x="0" y="4"/>
                  </a:lnTo>
                  <a:cubicBezTo>
                    <a:pt x="1" y="4"/>
                    <a:pt x="2" y="3"/>
                    <a:pt x="3" y="3"/>
                  </a:cubicBezTo>
                  <a:close/>
                </a:path>
              </a:pathLst>
            </a:custGeom>
            <a:solidFill>
              <a:srgbClr val="97C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7" name="Google Shape;5507;p68"/>
            <p:cNvSpPr/>
            <p:nvPr/>
          </p:nvSpPr>
          <p:spPr>
            <a:xfrm>
              <a:off x="5899400" y="4844475"/>
              <a:ext cx="201525" cy="115575"/>
            </a:xfrm>
            <a:custGeom>
              <a:rect b="b" l="l" r="r" t="t"/>
              <a:pathLst>
                <a:path extrusionOk="0" h="4623" w="8061">
                  <a:moveTo>
                    <a:pt x="5921" y="1"/>
                  </a:moveTo>
                  <a:cubicBezTo>
                    <a:pt x="5905" y="1"/>
                    <a:pt x="5888" y="5"/>
                    <a:pt x="5873" y="13"/>
                  </a:cubicBezTo>
                  <a:lnTo>
                    <a:pt x="0" y="3406"/>
                  </a:lnTo>
                  <a:lnTo>
                    <a:pt x="2085" y="4611"/>
                  </a:lnTo>
                  <a:cubicBezTo>
                    <a:pt x="2100" y="4619"/>
                    <a:pt x="2117" y="4623"/>
                    <a:pt x="2134" y="4623"/>
                  </a:cubicBezTo>
                  <a:cubicBezTo>
                    <a:pt x="2151" y="4623"/>
                    <a:pt x="2168" y="4619"/>
                    <a:pt x="2184" y="4611"/>
                  </a:cubicBezTo>
                  <a:lnTo>
                    <a:pt x="8060" y="1222"/>
                  </a:lnTo>
                  <a:lnTo>
                    <a:pt x="5970" y="13"/>
                  </a:lnTo>
                  <a:cubicBezTo>
                    <a:pt x="5955" y="5"/>
                    <a:pt x="5938" y="1"/>
                    <a:pt x="5921" y="1"/>
                  </a:cubicBez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8" name="Google Shape;5508;p68"/>
            <p:cNvSpPr/>
            <p:nvPr/>
          </p:nvSpPr>
          <p:spPr>
            <a:xfrm>
              <a:off x="5866900" y="4691100"/>
              <a:ext cx="172425" cy="232575"/>
            </a:xfrm>
            <a:custGeom>
              <a:rect b="b" l="l" r="r" t="t"/>
              <a:pathLst>
                <a:path extrusionOk="0" h="9303" w="6897">
                  <a:moveTo>
                    <a:pt x="6560" y="1"/>
                  </a:moveTo>
                  <a:cubicBezTo>
                    <a:pt x="6481" y="1"/>
                    <a:pt x="6401" y="21"/>
                    <a:pt x="6330" y="63"/>
                  </a:cubicBezTo>
                  <a:lnTo>
                    <a:pt x="229" y="3585"/>
                  </a:lnTo>
                  <a:cubicBezTo>
                    <a:pt x="87" y="3668"/>
                    <a:pt x="0" y="3820"/>
                    <a:pt x="0" y="3984"/>
                  </a:cubicBezTo>
                  <a:lnTo>
                    <a:pt x="0" y="8904"/>
                  </a:lnTo>
                  <a:cubicBezTo>
                    <a:pt x="42" y="9159"/>
                    <a:pt x="87" y="9220"/>
                    <a:pt x="229" y="9302"/>
                  </a:cubicBezTo>
                  <a:lnTo>
                    <a:pt x="6897" y="5453"/>
                  </a:lnTo>
                  <a:lnTo>
                    <a:pt x="6897" y="207"/>
                  </a:lnTo>
                  <a:lnTo>
                    <a:pt x="6845" y="90"/>
                  </a:lnTo>
                  <a:lnTo>
                    <a:pt x="6790" y="63"/>
                  </a:lnTo>
                  <a:cubicBezTo>
                    <a:pt x="6719" y="21"/>
                    <a:pt x="6640" y="1"/>
                    <a:pt x="6560" y="1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9" name="Google Shape;5509;p68"/>
            <p:cNvSpPr/>
            <p:nvPr/>
          </p:nvSpPr>
          <p:spPr>
            <a:xfrm>
              <a:off x="5868225" y="4691125"/>
              <a:ext cx="171100" cy="105500"/>
            </a:xfrm>
            <a:custGeom>
              <a:rect b="b" l="l" r="r" t="t"/>
              <a:pathLst>
                <a:path extrusionOk="0" h="4220" w="6844">
                  <a:moveTo>
                    <a:pt x="6507" y="1"/>
                  </a:moveTo>
                  <a:cubicBezTo>
                    <a:pt x="6428" y="1"/>
                    <a:pt x="6348" y="21"/>
                    <a:pt x="6277" y="62"/>
                  </a:cubicBezTo>
                  <a:lnTo>
                    <a:pt x="177" y="3585"/>
                  </a:lnTo>
                  <a:cubicBezTo>
                    <a:pt x="102" y="3628"/>
                    <a:pt x="41" y="3691"/>
                    <a:pt x="1" y="3767"/>
                  </a:cubicBezTo>
                  <a:lnTo>
                    <a:pt x="787" y="4220"/>
                  </a:lnTo>
                  <a:lnTo>
                    <a:pt x="6844" y="383"/>
                  </a:lnTo>
                  <a:lnTo>
                    <a:pt x="6844" y="208"/>
                  </a:lnTo>
                  <a:lnTo>
                    <a:pt x="6792" y="90"/>
                  </a:lnTo>
                  <a:lnTo>
                    <a:pt x="6737" y="62"/>
                  </a:lnTo>
                  <a:cubicBezTo>
                    <a:pt x="6666" y="21"/>
                    <a:pt x="6587" y="1"/>
                    <a:pt x="6507" y="1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0" name="Google Shape;5510;p68"/>
            <p:cNvSpPr/>
            <p:nvPr/>
          </p:nvSpPr>
          <p:spPr>
            <a:xfrm>
              <a:off x="5866850" y="4778525"/>
              <a:ext cx="22225" cy="23950"/>
            </a:xfrm>
            <a:custGeom>
              <a:rect b="b" l="l" r="r" t="t"/>
              <a:pathLst>
                <a:path extrusionOk="0" h="958" w="889">
                  <a:moveTo>
                    <a:pt x="382" y="1"/>
                  </a:moveTo>
                  <a:lnTo>
                    <a:pt x="221" y="95"/>
                  </a:lnTo>
                  <a:cubicBezTo>
                    <a:pt x="84" y="178"/>
                    <a:pt x="1" y="328"/>
                    <a:pt x="1" y="488"/>
                  </a:cubicBezTo>
                  <a:lnTo>
                    <a:pt x="1" y="729"/>
                  </a:lnTo>
                  <a:lnTo>
                    <a:pt x="396" y="958"/>
                  </a:lnTo>
                  <a:lnTo>
                    <a:pt x="889" y="291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B7D6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1" name="Google Shape;5511;p68"/>
            <p:cNvSpPr/>
            <p:nvPr/>
          </p:nvSpPr>
          <p:spPr>
            <a:xfrm>
              <a:off x="5872600" y="4693000"/>
              <a:ext cx="166725" cy="230675"/>
            </a:xfrm>
            <a:custGeom>
              <a:rect b="b" l="l" r="r" t="t"/>
              <a:pathLst>
                <a:path extrusionOk="0" h="9227" w="6669">
                  <a:moveTo>
                    <a:pt x="6567" y="1"/>
                  </a:moveTo>
                  <a:cubicBezTo>
                    <a:pt x="6550" y="1"/>
                    <a:pt x="6532" y="5"/>
                    <a:pt x="6516" y="15"/>
                  </a:cubicBezTo>
                  <a:lnTo>
                    <a:pt x="112" y="3712"/>
                  </a:lnTo>
                  <a:cubicBezTo>
                    <a:pt x="44" y="3751"/>
                    <a:pt x="1" y="3824"/>
                    <a:pt x="1" y="3904"/>
                  </a:cubicBezTo>
                  <a:lnTo>
                    <a:pt x="1" y="9226"/>
                  </a:lnTo>
                  <a:lnTo>
                    <a:pt x="6669" y="5377"/>
                  </a:lnTo>
                  <a:lnTo>
                    <a:pt x="6669" y="103"/>
                  </a:lnTo>
                  <a:cubicBezTo>
                    <a:pt x="6669" y="44"/>
                    <a:pt x="6620" y="1"/>
                    <a:pt x="6567" y="1"/>
                  </a:cubicBezTo>
                  <a:close/>
                </a:path>
              </a:pathLst>
            </a:custGeom>
            <a:solidFill>
              <a:srgbClr val="DCE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2" name="Google Shape;5512;p68"/>
            <p:cNvSpPr/>
            <p:nvPr/>
          </p:nvSpPr>
          <p:spPr>
            <a:xfrm>
              <a:off x="5872600" y="4693000"/>
              <a:ext cx="166725" cy="230675"/>
            </a:xfrm>
            <a:custGeom>
              <a:rect b="b" l="l" r="r" t="t"/>
              <a:pathLst>
                <a:path extrusionOk="0" h="9227" w="6669">
                  <a:moveTo>
                    <a:pt x="6567" y="1"/>
                  </a:moveTo>
                  <a:cubicBezTo>
                    <a:pt x="6550" y="1"/>
                    <a:pt x="6532" y="5"/>
                    <a:pt x="6516" y="15"/>
                  </a:cubicBezTo>
                  <a:lnTo>
                    <a:pt x="112" y="3712"/>
                  </a:lnTo>
                  <a:cubicBezTo>
                    <a:pt x="44" y="3751"/>
                    <a:pt x="1" y="3824"/>
                    <a:pt x="1" y="3904"/>
                  </a:cubicBezTo>
                  <a:lnTo>
                    <a:pt x="1" y="9226"/>
                  </a:lnTo>
                  <a:lnTo>
                    <a:pt x="6669" y="5377"/>
                  </a:lnTo>
                  <a:lnTo>
                    <a:pt x="6669" y="103"/>
                  </a:lnTo>
                  <a:cubicBezTo>
                    <a:pt x="6669" y="44"/>
                    <a:pt x="6620" y="1"/>
                    <a:pt x="6567" y="1"/>
                  </a:cubicBezTo>
                  <a:close/>
                </a:path>
              </a:pathLst>
            </a:custGeom>
            <a:solidFill>
              <a:srgbClr val="DCE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3" name="Google Shape;5513;p68"/>
            <p:cNvSpPr/>
            <p:nvPr/>
          </p:nvSpPr>
          <p:spPr>
            <a:xfrm>
              <a:off x="5874575" y="4693000"/>
              <a:ext cx="164775" cy="229550"/>
            </a:xfrm>
            <a:custGeom>
              <a:rect b="b" l="l" r="r" t="t"/>
              <a:pathLst>
                <a:path extrusionOk="0" h="9182" w="6591">
                  <a:moveTo>
                    <a:pt x="6488" y="1"/>
                  </a:moveTo>
                  <a:cubicBezTo>
                    <a:pt x="6471" y="1"/>
                    <a:pt x="6453" y="5"/>
                    <a:pt x="6437" y="15"/>
                  </a:cubicBezTo>
                  <a:lnTo>
                    <a:pt x="5694" y="443"/>
                  </a:lnTo>
                  <a:lnTo>
                    <a:pt x="5462" y="575"/>
                  </a:lnTo>
                  <a:cubicBezTo>
                    <a:pt x="5462" y="1890"/>
                    <a:pt x="5341" y="5256"/>
                    <a:pt x="0" y="8382"/>
                  </a:cubicBezTo>
                  <a:lnTo>
                    <a:pt x="0" y="9181"/>
                  </a:lnTo>
                  <a:lnTo>
                    <a:pt x="6591" y="5375"/>
                  </a:lnTo>
                  <a:lnTo>
                    <a:pt x="6591" y="103"/>
                  </a:lnTo>
                  <a:cubicBezTo>
                    <a:pt x="6590" y="43"/>
                    <a:pt x="6541" y="1"/>
                    <a:pt x="6488" y="1"/>
                  </a:cubicBezTo>
                  <a:close/>
                </a:path>
              </a:pathLst>
            </a:custGeom>
            <a:solidFill>
              <a:srgbClr val="94C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4" name="Google Shape;5514;p68"/>
            <p:cNvSpPr/>
            <p:nvPr/>
          </p:nvSpPr>
          <p:spPr>
            <a:xfrm>
              <a:off x="5872600" y="4822625"/>
              <a:ext cx="166725" cy="101050"/>
            </a:xfrm>
            <a:custGeom>
              <a:rect b="b" l="l" r="r" t="t"/>
              <a:pathLst>
                <a:path extrusionOk="0" h="4042" w="6669">
                  <a:moveTo>
                    <a:pt x="6669" y="1"/>
                  </a:moveTo>
                  <a:lnTo>
                    <a:pt x="1" y="3852"/>
                  </a:lnTo>
                  <a:lnTo>
                    <a:pt x="1" y="4041"/>
                  </a:lnTo>
                  <a:lnTo>
                    <a:pt x="6669" y="192"/>
                  </a:lnTo>
                  <a:lnTo>
                    <a:pt x="6669" y="1"/>
                  </a:lnTo>
                  <a:close/>
                </a:path>
              </a:pathLst>
            </a:custGeom>
            <a:solidFill>
              <a:srgbClr val="94C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5" name="Google Shape;5515;p68"/>
            <p:cNvSpPr/>
            <p:nvPr/>
          </p:nvSpPr>
          <p:spPr>
            <a:xfrm>
              <a:off x="6032975" y="4700225"/>
              <a:ext cx="2025" cy="120200"/>
            </a:xfrm>
            <a:custGeom>
              <a:rect b="b" l="l" r="r" t="t"/>
              <a:pathLst>
                <a:path extrusionOk="0" h="4808" w="81">
                  <a:moveTo>
                    <a:pt x="80" y="0"/>
                  </a:moveTo>
                  <a:lnTo>
                    <a:pt x="1" y="47"/>
                  </a:lnTo>
                  <a:lnTo>
                    <a:pt x="1" y="4767"/>
                  </a:lnTo>
                  <a:lnTo>
                    <a:pt x="80" y="480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1E37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6" name="Google Shape;5516;p68"/>
            <p:cNvSpPr/>
            <p:nvPr/>
          </p:nvSpPr>
          <p:spPr>
            <a:xfrm>
              <a:off x="5878000" y="4701375"/>
              <a:ext cx="155000" cy="207300"/>
            </a:xfrm>
            <a:custGeom>
              <a:rect b="b" l="l" r="r" t="t"/>
              <a:pathLst>
                <a:path extrusionOk="0" h="8292" w="6200">
                  <a:moveTo>
                    <a:pt x="6200" y="1"/>
                  </a:moveTo>
                  <a:lnTo>
                    <a:pt x="0" y="3581"/>
                  </a:lnTo>
                  <a:lnTo>
                    <a:pt x="0" y="8292"/>
                  </a:lnTo>
                  <a:lnTo>
                    <a:pt x="6200" y="4721"/>
                  </a:lnTo>
                  <a:lnTo>
                    <a:pt x="6200" y="1"/>
                  </a:ln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7" name="Google Shape;5517;p68"/>
            <p:cNvSpPr/>
            <p:nvPr/>
          </p:nvSpPr>
          <p:spPr>
            <a:xfrm>
              <a:off x="5878000" y="4819400"/>
              <a:ext cx="157000" cy="91650"/>
            </a:xfrm>
            <a:custGeom>
              <a:rect b="b" l="l" r="r" t="t"/>
              <a:pathLst>
                <a:path extrusionOk="0" h="3666" w="6280">
                  <a:moveTo>
                    <a:pt x="6200" y="0"/>
                  </a:moveTo>
                  <a:lnTo>
                    <a:pt x="0" y="3571"/>
                  </a:lnTo>
                  <a:lnTo>
                    <a:pt x="0" y="3665"/>
                  </a:lnTo>
                  <a:lnTo>
                    <a:pt x="6279" y="41"/>
                  </a:lnTo>
                  <a:lnTo>
                    <a:pt x="6200" y="0"/>
                  </a:lnTo>
                  <a:close/>
                </a:path>
              </a:pathLst>
            </a:custGeom>
            <a:solidFill>
              <a:srgbClr val="031F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8" name="Google Shape;5518;p68"/>
            <p:cNvSpPr/>
            <p:nvPr/>
          </p:nvSpPr>
          <p:spPr>
            <a:xfrm>
              <a:off x="5877950" y="4701375"/>
              <a:ext cx="155050" cy="207300"/>
            </a:xfrm>
            <a:custGeom>
              <a:rect b="b" l="l" r="r" t="t"/>
              <a:pathLst>
                <a:path extrusionOk="0" h="8292" w="6202">
                  <a:moveTo>
                    <a:pt x="6202" y="1"/>
                  </a:moveTo>
                  <a:lnTo>
                    <a:pt x="5324" y="507"/>
                  </a:lnTo>
                  <a:cubicBezTo>
                    <a:pt x="5293" y="1957"/>
                    <a:pt x="4883" y="5056"/>
                    <a:pt x="1" y="7967"/>
                  </a:cubicBezTo>
                  <a:lnTo>
                    <a:pt x="1" y="8292"/>
                  </a:lnTo>
                  <a:lnTo>
                    <a:pt x="6202" y="4721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rgbClr val="2B3D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9" name="Google Shape;5519;p68"/>
            <p:cNvSpPr/>
            <p:nvPr/>
          </p:nvSpPr>
          <p:spPr>
            <a:xfrm>
              <a:off x="6149100" y="5154750"/>
              <a:ext cx="14400" cy="280425"/>
            </a:xfrm>
            <a:custGeom>
              <a:rect b="b" l="l" r="r" t="t"/>
              <a:pathLst>
                <a:path extrusionOk="0" h="11217" w="576">
                  <a:moveTo>
                    <a:pt x="288" y="0"/>
                  </a:moveTo>
                  <a:cubicBezTo>
                    <a:pt x="129" y="0"/>
                    <a:pt x="0" y="131"/>
                    <a:pt x="4" y="290"/>
                  </a:cubicBezTo>
                  <a:lnTo>
                    <a:pt x="4" y="10933"/>
                  </a:lnTo>
                  <a:cubicBezTo>
                    <a:pt x="4" y="11089"/>
                    <a:pt x="131" y="11216"/>
                    <a:pt x="288" y="11216"/>
                  </a:cubicBezTo>
                  <a:cubicBezTo>
                    <a:pt x="444" y="11216"/>
                    <a:pt x="571" y="11089"/>
                    <a:pt x="571" y="10933"/>
                  </a:cubicBezTo>
                  <a:lnTo>
                    <a:pt x="571" y="290"/>
                  </a:lnTo>
                  <a:cubicBezTo>
                    <a:pt x="575" y="131"/>
                    <a:pt x="447" y="0"/>
                    <a:pt x="288" y="0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0" name="Google Shape;5520;p68"/>
            <p:cNvSpPr/>
            <p:nvPr/>
          </p:nvSpPr>
          <p:spPr>
            <a:xfrm>
              <a:off x="5975625" y="5088200"/>
              <a:ext cx="73650" cy="247225"/>
            </a:xfrm>
            <a:custGeom>
              <a:rect b="b" l="l" r="r" t="t"/>
              <a:pathLst>
                <a:path extrusionOk="0" h="9889" w="2946">
                  <a:moveTo>
                    <a:pt x="2629" y="1"/>
                  </a:moveTo>
                  <a:cubicBezTo>
                    <a:pt x="2499" y="1"/>
                    <a:pt x="2381" y="91"/>
                    <a:pt x="2352" y="224"/>
                  </a:cubicBezTo>
                  <a:lnTo>
                    <a:pt x="39" y="9536"/>
                  </a:lnTo>
                  <a:cubicBezTo>
                    <a:pt x="1" y="9688"/>
                    <a:pt x="94" y="9842"/>
                    <a:pt x="246" y="9880"/>
                  </a:cubicBezTo>
                  <a:cubicBezTo>
                    <a:pt x="268" y="9885"/>
                    <a:pt x="291" y="9888"/>
                    <a:pt x="314" y="9888"/>
                  </a:cubicBezTo>
                  <a:cubicBezTo>
                    <a:pt x="444" y="9887"/>
                    <a:pt x="557" y="9799"/>
                    <a:pt x="589" y="9673"/>
                  </a:cubicBezTo>
                  <a:lnTo>
                    <a:pt x="2902" y="360"/>
                  </a:lnTo>
                  <a:cubicBezTo>
                    <a:pt x="2945" y="206"/>
                    <a:pt x="2852" y="47"/>
                    <a:pt x="2697" y="9"/>
                  </a:cubicBezTo>
                  <a:cubicBezTo>
                    <a:pt x="2674" y="4"/>
                    <a:pt x="2651" y="1"/>
                    <a:pt x="2629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1" name="Google Shape;5521;p68"/>
            <p:cNvSpPr/>
            <p:nvPr/>
          </p:nvSpPr>
          <p:spPr>
            <a:xfrm>
              <a:off x="6263550" y="5088575"/>
              <a:ext cx="73400" cy="246850"/>
            </a:xfrm>
            <a:custGeom>
              <a:rect b="b" l="l" r="r" t="t"/>
              <a:pathLst>
                <a:path extrusionOk="0" h="9874" w="2936">
                  <a:moveTo>
                    <a:pt x="311" y="1"/>
                  </a:moveTo>
                  <a:cubicBezTo>
                    <a:pt x="288" y="1"/>
                    <a:pt x="266" y="3"/>
                    <a:pt x="243" y="9"/>
                  </a:cubicBezTo>
                  <a:cubicBezTo>
                    <a:pt x="94" y="47"/>
                    <a:pt x="1" y="195"/>
                    <a:pt x="34" y="345"/>
                  </a:cubicBezTo>
                  <a:lnTo>
                    <a:pt x="2347" y="9658"/>
                  </a:lnTo>
                  <a:cubicBezTo>
                    <a:pt x="2379" y="9784"/>
                    <a:pt x="2493" y="9872"/>
                    <a:pt x="2622" y="9873"/>
                  </a:cubicBezTo>
                  <a:cubicBezTo>
                    <a:pt x="2646" y="9873"/>
                    <a:pt x="2669" y="9870"/>
                    <a:pt x="2691" y="9865"/>
                  </a:cubicBezTo>
                  <a:cubicBezTo>
                    <a:pt x="2842" y="9827"/>
                    <a:pt x="2935" y="9673"/>
                    <a:pt x="2898" y="9521"/>
                  </a:cubicBezTo>
                  <a:lnTo>
                    <a:pt x="584" y="209"/>
                  </a:lnTo>
                  <a:cubicBezTo>
                    <a:pt x="550" y="84"/>
                    <a:pt x="436" y="1"/>
                    <a:pt x="311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2" name="Google Shape;5522;p68"/>
            <p:cNvSpPr/>
            <p:nvPr/>
          </p:nvSpPr>
          <p:spPr>
            <a:xfrm>
              <a:off x="5942325" y="5008175"/>
              <a:ext cx="329175" cy="180925"/>
            </a:xfrm>
            <a:custGeom>
              <a:rect b="b" l="l" r="r" t="t"/>
              <a:pathLst>
                <a:path extrusionOk="0" h="7237" w="13167">
                  <a:moveTo>
                    <a:pt x="6254" y="0"/>
                  </a:moveTo>
                  <a:cubicBezTo>
                    <a:pt x="5721" y="0"/>
                    <a:pt x="5187" y="118"/>
                    <a:pt x="4780" y="353"/>
                  </a:cubicBezTo>
                  <a:lnTo>
                    <a:pt x="815" y="2643"/>
                  </a:lnTo>
                  <a:cubicBezTo>
                    <a:pt x="2" y="3112"/>
                    <a:pt x="1" y="3874"/>
                    <a:pt x="815" y="4344"/>
                  </a:cubicBezTo>
                  <a:lnTo>
                    <a:pt x="3958" y="6161"/>
                  </a:lnTo>
                  <a:cubicBezTo>
                    <a:pt x="3958" y="6161"/>
                    <a:pt x="5833" y="7237"/>
                    <a:pt x="7360" y="7237"/>
                  </a:cubicBezTo>
                  <a:cubicBezTo>
                    <a:pt x="7572" y="7237"/>
                    <a:pt x="7778" y="7216"/>
                    <a:pt x="7970" y="7169"/>
                  </a:cubicBezTo>
                  <a:cubicBezTo>
                    <a:pt x="9552" y="6781"/>
                    <a:pt x="13167" y="3493"/>
                    <a:pt x="13167" y="3493"/>
                  </a:cubicBezTo>
                  <a:lnTo>
                    <a:pt x="7728" y="353"/>
                  </a:lnTo>
                  <a:cubicBezTo>
                    <a:pt x="7321" y="118"/>
                    <a:pt x="6787" y="0"/>
                    <a:pt x="6254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3" name="Google Shape;5523;p68"/>
            <p:cNvSpPr/>
            <p:nvPr/>
          </p:nvSpPr>
          <p:spPr>
            <a:xfrm>
              <a:off x="6146250" y="4736650"/>
              <a:ext cx="102975" cy="80600"/>
            </a:xfrm>
            <a:custGeom>
              <a:rect b="b" l="l" r="r" t="t"/>
              <a:pathLst>
                <a:path extrusionOk="0" h="3224" w="4119">
                  <a:moveTo>
                    <a:pt x="2526" y="0"/>
                  </a:moveTo>
                  <a:lnTo>
                    <a:pt x="624" y="1140"/>
                  </a:lnTo>
                  <a:cubicBezTo>
                    <a:pt x="624" y="1140"/>
                    <a:pt x="731" y="1518"/>
                    <a:pt x="804" y="1762"/>
                  </a:cubicBezTo>
                  <a:cubicBezTo>
                    <a:pt x="876" y="2004"/>
                    <a:pt x="870" y="2136"/>
                    <a:pt x="408" y="2488"/>
                  </a:cubicBezTo>
                  <a:cubicBezTo>
                    <a:pt x="1" y="2798"/>
                    <a:pt x="961" y="3224"/>
                    <a:pt x="1743" y="3224"/>
                  </a:cubicBezTo>
                  <a:cubicBezTo>
                    <a:pt x="1849" y="3224"/>
                    <a:pt x="1951" y="3216"/>
                    <a:pt x="2047" y="3199"/>
                  </a:cubicBezTo>
                  <a:cubicBezTo>
                    <a:pt x="2848" y="3057"/>
                    <a:pt x="3709" y="2480"/>
                    <a:pt x="3906" y="1932"/>
                  </a:cubicBezTo>
                  <a:cubicBezTo>
                    <a:pt x="4118" y="1344"/>
                    <a:pt x="4051" y="716"/>
                    <a:pt x="3735" y="716"/>
                  </a:cubicBezTo>
                  <a:cubicBezTo>
                    <a:pt x="3722" y="716"/>
                    <a:pt x="3709" y="717"/>
                    <a:pt x="3696" y="719"/>
                  </a:cubicBezTo>
                  <a:cubicBezTo>
                    <a:pt x="3346" y="771"/>
                    <a:pt x="3056" y="854"/>
                    <a:pt x="2883" y="854"/>
                  </a:cubicBezTo>
                  <a:cubicBezTo>
                    <a:pt x="2804" y="854"/>
                    <a:pt x="2748" y="836"/>
                    <a:pt x="2723" y="790"/>
                  </a:cubicBezTo>
                  <a:cubicBezTo>
                    <a:pt x="2662" y="678"/>
                    <a:pt x="2526" y="0"/>
                    <a:pt x="2526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4" name="Google Shape;5524;p68"/>
            <p:cNvSpPr/>
            <p:nvPr/>
          </p:nvSpPr>
          <p:spPr>
            <a:xfrm>
              <a:off x="5891200" y="4985400"/>
              <a:ext cx="391900" cy="169475"/>
            </a:xfrm>
            <a:custGeom>
              <a:rect b="b" l="l" r="r" t="t"/>
              <a:pathLst>
                <a:path extrusionOk="0" h="6779" w="15676">
                  <a:moveTo>
                    <a:pt x="1962" y="0"/>
                  </a:moveTo>
                  <a:cubicBezTo>
                    <a:pt x="1040" y="0"/>
                    <a:pt x="1" y="674"/>
                    <a:pt x="117" y="1832"/>
                  </a:cubicBezTo>
                  <a:lnTo>
                    <a:pt x="2715" y="3287"/>
                  </a:lnTo>
                  <a:lnTo>
                    <a:pt x="2715" y="3287"/>
                  </a:lnTo>
                  <a:lnTo>
                    <a:pt x="7961" y="6316"/>
                  </a:lnTo>
                  <a:cubicBezTo>
                    <a:pt x="8547" y="6630"/>
                    <a:pt x="9193" y="6779"/>
                    <a:pt x="9880" y="6779"/>
                  </a:cubicBezTo>
                  <a:cubicBezTo>
                    <a:pt x="10714" y="6779"/>
                    <a:pt x="11608" y="6560"/>
                    <a:pt x="12530" y="6155"/>
                  </a:cubicBezTo>
                  <a:cubicBezTo>
                    <a:pt x="14213" y="5415"/>
                    <a:pt x="15675" y="4449"/>
                    <a:pt x="15528" y="2193"/>
                  </a:cubicBezTo>
                  <a:lnTo>
                    <a:pt x="15528" y="2193"/>
                  </a:lnTo>
                  <a:lnTo>
                    <a:pt x="9499" y="2702"/>
                  </a:lnTo>
                  <a:cubicBezTo>
                    <a:pt x="9499" y="2702"/>
                    <a:pt x="3424" y="422"/>
                    <a:pt x="2524" y="94"/>
                  </a:cubicBezTo>
                  <a:cubicBezTo>
                    <a:pt x="2350" y="31"/>
                    <a:pt x="2159" y="0"/>
                    <a:pt x="1962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5" name="Google Shape;5525;p68"/>
            <p:cNvSpPr/>
            <p:nvPr/>
          </p:nvSpPr>
          <p:spPr>
            <a:xfrm>
              <a:off x="6111825" y="4614975"/>
              <a:ext cx="124825" cy="151350"/>
            </a:xfrm>
            <a:custGeom>
              <a:rect b="b" l="l" r="r" t="t"/>
              <a:pathLst>
                <a:path extrusionOk="0" h="6054" w="4993">
                  <a:moveTo>
                    <a:pt x="2448" y="1"/>
                  </a:moveTo>
                  <a:cubicBezTo>
                    <a:pt x="1139" y="1"/>
                    <a:pt x="275" y="1010"/>
                    <a:pt x="144" y="2291"/>
                  </a:cubicBezTo>
                  <a:cubicBezTo>
                    <a:pt x="69" y="2926"/>
                    <a:pt x="0" y="4270"/>
                    <a:pt x="487" y="5248"/>
                  </a:cubicBezTo>
                  <a:cubicBezTo>
                    <a:pt x="762" y="5802"/>
                    <a:pt x="1055" y="6003"/>
                    <a:pt x="1576" y="6051"/>
                  </a:cubicBezTo>
                  <a:cubicBezTo>
                    <a:pt x="1593" y="6053"/>
                    <a:pt x="1612" y="6053"/>
                    <a:pt x="1632" y="6053"/>
                  </a:cubicBezTo>
                  <a:cubicBezTo>
                    <a:pt x="2098" y="6053"/>
                    <a:pt x="3389" y="5658"/>
                    <a:pt x="3808" y="5114"/>
                  </a:cubicBezTo>
                  <a:cubicBezTo>
                    <a:pt x="3885" y="5013"/>
                    <a:pt x="3982" y="4547"/>
                    <a:pt x="3982" y="4547"/>
                  </a:cubicBezTo>
                  <a:cubicBezTo>
                    <a:pt x="4587" y="4085"/>
                    <a:pt x="4982" y="3370"/>
                    <a:pt x="4986" y="2550"/>
                  </a:cubicBezTo>
                  <a:cubicBezTo>
                    <a:pt x="4992" y="1148"/>
                    <a:pt x="3862" y="7"/>
                    <a:pt x="2460" y="1"/>
                  </a:cubicBezTo>
                  <a:cubicBezTo>
                    <a:pt x="2456" y="1"/>
                    <a:pt x="2452" y="1"/>
                    <a:pt x="2448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6" name="Google Shape;5526;p68"/>
            <p:cNvSpPr/>
            <p:nvPr/>
          </p:nvSpPr>
          <p:spPr>
            <a:xfrm>
              <a:off x="6109300" y="4607575"/>
              <a:ext cx="131750" cy="152925"/>
            </a:xfrm>
            <a:custGeom>
              <a:rect b="b" l="l" r="r" t="t"/>
              <a:pathLst>
                <a:path extrusionOk="0" h="6117" w="5270">
                  <a:moveTo>
                    <a:pt x="2439" y="1"/>
                  </a:moveTo>
                  <a:cubicBezTo>
                    <a:pt x="1919" y="1"/>
                    <a:pt x="1397" y="73"/>
                    <a:pt x="874" y="73"/>
                  </a:cubicBezTo>
                  <a:cubicBezTo>
                    <a:pt x="785" y="73"/>
                    <a:pt x="696" y="71"/>
                    <a:pt x="607" y="66"/>
                  </a:cubicBezTo>
                  <a:cubicBezTo>
                    <a:pt x="572" y="64"/>
                    <a:pt x="535" y="62"/>
                    <a:pt x="497" y="62"/>
                  </a:cubicBezTo>
                  <a:cubicBezTo>
                    <a:pt x="342" y="62"/>
                    <a:pt x="181" y="87"/>
                    <a:pt x="97" y="209"/>
                  </a:cubicBezTo>
                  <a:cubicBezTo>
                    <a:pt x="53" y="275"/>
                    <a:pt x="41" y="348"/>
                    <a:pt x="33" y="419"/>
                  </a:cubicBezTo>
                  <a:cubicBezTo>
                    <a:pt x="1" y="703"/>
                    <a:pt x="34" y="1000"/>
                    <a:pt x="160" y="1257"/>
                  </a:cubicBezTo>
                  <a:cubicBezTo>
                    <a:pt x="275" y="1489"/>
                    <a:pt x="542" y="1796"/>
                    <a:pt x="827" y="1796"/>
                  </a:cubicBezTo>
                  <a:cubicBezTo>
                    <a:pt x="833" y="1796"/>
                    <a:pt x="838" y="1796"/>
                    <a:pt x="844" y="1795"/>
                  </a:cubicBezTo>
                  <a:lnTo>
                    <a:pt x="844" y="1795"/>
                  </a:lnTo>
                  <a:cubicBezTo>
                    <a:pt x="798" y="1983"/>
                    <a:pt x="841" y="2204"/>
                    <a:pt x="987" y="2337"/>
                  </a:cubicBezTo>
                  <a:cubicBezTo>
                    <a:pt x="1149" y="2487"/>
                    <a:pt x="1215" y="2714"/>
                    <a:pt x="1204" y="2936"/>
                  </a:cubicBezTo>
                  <a:cubicBezTo>
                    <a:pt x="1192" y="3175"/>
                    <a:pt x="1193" y="3470"/>
                    <a:pt x="1245" y="3727"/>
                  </a:cubicBezTo>
                  <a:cubicBezTo>
                    <a:pt x="1317" y="4089"/>
                    <a:pt x="1678" y="4221"/>
                    <a:pt x="1678" y="4221"/>
                  </a:cubicBezTo>
                  <a:cubicBezTo>
                    <a:pt x="1678" y="4221"/>
                    <a:pt x="1672" y="3658"/>
                    <a:pt x="1781" y="3340"/>
                  </a:cubicBezTo>
                  <a:cubicBezTo>
                    <a:pt x="1841" y="3163"/>
                    <a:pt x="2030" y="3044"/>
                    <a:pt x="2227" y="3044"/>
                  </a:cubicBezTo>
                  <a:cubicBezTo>
                    <a:pt x="2382" y="3044"/>
                    <a:pt x="2541" y="3118"/>
                    <a:pt x="2644" y="3298"/>
                  </a:cubicBezTo>
                  <a:cubicBezTo>
                    <a:pt x="2877" y="3703"/>
                    <a:pt x="2776" y="3973"/>
                    <a:pt x="2697" y="4331"/>
                  </a:cubicBezTo>
                  <a:cubicBezTo>
                    <a:pt x="2617" y="4691"/>
                    <a:pt x="2272" y="4589"/>
                    <a:pt x="2173" y="4684"/>
                  </a:cubicBezTo>
                  <a:cubicBezTo>
                    <a:pt x="2104" y="4750"/>
                    <a:pt x="2112" y="5065"/>
                    <a:pt x="2320" y="5279"/>
                  </a:cubicBezTo>
                  <a:cubicBezTo>
                    <a:pt x="2411" y="5582"/>
                    <a:pt x="2748" y="6116"/>
                    <a:pt x="3190" y="6116"/>
                  </a:cubicBezTo>
                  <a:cubicBezTo>
                    <a:pt x="3222" y="6116"/>
                    <a:pt x="3255" y="6113"/>
                    <a:pt x="3288" y="6107"/>
                  </a:cubicBezTo>
                  <a:cubicBezTo>
                    <a:pt x="3777" y="6021"/>
                    <a:pt x="4129" y="5725"/>
                    <a:pt x="4129" y="5725"/>
                  </a:cubicBezTo>
                  <a:cubicBezTo>
                    <a:pt x="4129" y="5725"/>
                    <a:pt x="4291" y="5332"/>
                    <a:pt x="4780" y="4466"/>
                  </a:cubicBezTo>
                  <a:cubicBezTo>
                    <a:pt x="5269" y="3600"/>
                    <a:pt x="5269" y="2961"/>
                    <a:pt x="5088" y="2095"/>
                  </a:cubicBezTo>
                  <a:cubicBezTo>
                    <a:pt x="4906" y="1230"/>
                    <a:pt x="4318" y="1015"/>
                    <a:pt x="4318" y="1015"/>
                  </a:cubicBezTo>
                  <a:cubicBezTo>
                    <a:pt x="4282" y="1003"/>
                    <a:pt x="4172" y="685"/>
                    <a:pt x="4134" y="631"/>
                  </a:cubicBezTo>
                  <a:cubicBezTo>
                    <a:pt x="4055" y="517"/>
                    <a:pt x="3957" y="418"/>
                    <a:pt x="3844" y="336"/>
                  </a:cubicBezTo>
                  <a:cubicBezTo>
                    <a:pt x="3602" y="162"/>
                    <a:pt x="3307" y="79"/>
                    <a:pt x="3016" y="38"/>
                  </a:cubicBezTo>
                  <a:cubicBezTo>
                    <a:pt x="2824" y="11"/>
                    <a:pt x="2632" y="1"/>
                    <a:pt x="2439" y="1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7" name="Google Shape;5527;p68"/>
            <p:cNvSpPr/>
            <p:nvPr/>
          </p:nvSpPr>
          <p:spPr>
            <a:xfrm>
              <a:off x="6102975" y="4753875"/>
              <a:ext cx="188350" cy="344925"/>
            </a:xfrm>
            <a:custGeom>
              <a:rect b="b" l="l" r="r" t="t"/>
              <a:pathLst>
                <a:path extrusionOk="0" h="13797" w="7534">
                  <a:moveTo>
                    <a:pt x="5549" y="0"/>
                  </a:moveTo>
                  <a:cubicBezTo>
                    <a:pt x="5458" y="0"/>
                    <a:pt x="5367" y="9"/>
                    <a:pt x="5276" y="22"/>
                  </a:cubicBezTo>
                  <a:cubicBezTo>
                    <a:pt x="5090" y="47"/>
                    <a:pt x="4908" y="87"/>
                    <a:pt x="4728" y="142"/>
                  </a:cubicBezTo>
                  <a:cubicBezTo>
                    <a:pt x="4785" y="328"/>
                    <a:pt x="4627" y="632"/>
                    <a:pt x="3964" y="986"/>
                  </a:cubicBezTo>
                  <a:cubicBezTo>
                    <a:pt x="3253" y="1365"/>
                    <a:pt x="2770" y="1404"/>
                    <a:pt x="2601" y="1404"/>
                  </a:cubicBezTo>
                  <a:cubicBezTo>
                    <a:pt x="2557" y="1404"/>
                    <a:pt x="2534" y="1402"/>
                    <a:pt x="2534" y="1402"/>
                  </a:cubicBezTo>
                  <a:cubicBezTo>
                    <a:pt x="2534" y="1402"/>
                    <a:pt x="1472" y="1977"/>
                    <a:pt x="1008" y="2301"/>
                  </a:cubicBezTo>
                  <a:cubicBezTo>
                    <a:pt x="427" y="2707"/>
                    <a:pt x="169" y="3884"/>
                    <a:pt x="91" y="5870"/>
                  </a:cubicBezTo>
                  <a:cubicBezTo>
                    <a:pt x="23" y="7628"/>
                    <a:pt x="1" y="10417"/>
                    <a:pt x="29" y="11896"/>
                  </a:cubicBezTo>
                  <a:cubicBezTo>
                    <a:pt x="40" y="12572"/>
                    <a:pt x="432" y="13186"/>
                    <a:pt x="1043" y="13481"/>
                  </a:cubicBezTo>
                  <a:cubicBezTo>
                    <a:pt x="1406" y="13655"/>
                    <a:pt x="1852" y="13797"/>
                    <a:pt x="2342" y="13797"/>
                  </a:cubicBezTo>
                  <a:cubicBezTo>
                    <a:pt x="2410" y="13797"/>
                    <a:pt x="2478" y="13794"/>
                    <a:pt x="2547" y="13788"/>
                  </a:cubicBezTo>
                  <a:cubicBezTo>
                    <a:pt x="3938" y="13673"/>
                    <a:pt x="6491" y="12405"/>
                    <a:pt x="7059" y="11454"/>
                  </a:cubicBezTo>
                  <a:cubicBezTo>
                    <a:pt x="7044" y="9438"/>
                    <a:pt x="6874" y="8214"/>
                    <a:pt x="6945" y="7010"/>
                  </a:cubicBezTo>
                  <a:cubicBezTo>
                    <a:pt x="7068" y="4887"/>
                    <a:pt x="7533" y="3202"/>
                    <a:pt x="6947" y="1498"/>
                  </a:cubicBezTo>
                  <a:cubicBezTo>
                    <a:pt x="6518" y="249"/>
                    <a:pt x="6032" y="0"/>
                    <a:pt x="5549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8" name="Google Shape;5528;p68"/>
            <p:cNvSpPr/>
            <p:nvPr/>
          </p:nvSpPr>
          <p:spPr>
            <a:xfrm>
              <a:off x="5852750" y="4814750"/>
              <a:ext cx="304625" cy="196325"/>
            </a:xfrm>
            <a:custGeom>
              <a:rect b="b" l="l" r="r" t="t"/>
              <a:pathLst>
                <a:path extrusionOk="0" h="7853" w="12185">
                  <a:moveTo>
                    <a:pt x="11168" y="1"/>
                  </a:moveTo>
                  <a:cubicBezTo>
                    <a:pt x="10838" y="1"/>
                    <a:pt x="10472" y="246"/>
                    <a:pt x="10284" y="786"/>
                  </a:cubicBezTo>
                  <a:cubicBezTo>
                    <a:pt x="9879" y="1948"/>
                    <a:pt x="9884" y="3507"/>
                    <a:pt x="8916" y="4787"/>
                  </a:cubicBezTo>
                  <a:cubicBezTo>
                    <a:pt x="8474" y="5373"/>
                    <a:pt x="7696" y="5884"/>
                    <a:pt x="6392" y="6006"/>
                  </a:cubicBezTo>
                  <a:cubicBezTo>
                    <a:pt x="5613" y="6079"/>
                    <a:pt x="4968" y="6122"/>
                    <a:pt x="4489" y="6122"/>
                  </a:cubicBezTo>
                  <a:cubicBezTo>
                    <a:pt x="4164" y="6122"/>
                    <a:pt x="3915" y="6102"/>
                    <a:pt x="3755" y="6059"/>
                  </a:cubicBezTo>
                  <a:cubicBezTo>
                    <a:pt x="3389" y="5962"/>
                    <a:pt x="3254" y="5866"/>
                    <a:pt x="2931" y="5619"/>
                  </a:cubicBezTo>
                  <a:cubicBezTo>
                    <a:pt x="2566" y="5339"/>
                    <a:pt x="2268" y="5266"/>
                    <a:pt x="1995" y="5089"/>
                  </a:cubicBezTo>
                  <a:cubicBezTo>
                    <a:pt x="1832" y="4984"/>
                    <a:pt x="1774" y="4932"/>
                    <a:pt x="1727" y="4932"/>
                  </a:cubicBezTo>
                  <a:cubicBezTo>
                    <a:pt x="1695" y="4932"/>
                    <a:pt x="1667" y="4956"/>
                    <a:pt x="1616" y="5006"/>
                  </a:cubicBezTo>
                  <a:cubicBezTo>
                    <a:pt x="1488" y="5128"/>
                    <a:pt x="1592" y="5472"/>
                    <a:pt x="1826" y="5681"/>
                  </a:cubicBezTo>
                  <a:cubicBezTo>
                    <a:pt x="2071" y="5900"/>
                    <a:pt x="2290" y="5939"/>
                    <a:pt x="2323" y="6006"/>
                  </a:cubicBezTo>
                  <a:cubicBezTo>
                    <a:pt x="2337" y="6034"/>
                    <a:pt x="2299" y="6048"/>
                    <a:pt x="2225" y="6048"/>
                  </a:cubicBezTo>
                  <a:cubicBezTo>
                    <a:pt x="2119" y="6048"/>
                    <a:pt x="1937" y="6020"/>
                    <a:pt x="1722" y="5965"/>
                  </a:cubicBezTo>
                  <a:cubicBezTo>
                    <a:pt x="1222" y="5836"/>
                    <a:pt x="955" y="5597"/>
                    <a:pt x="709" y="5490"/>
                  </a:cubicBezTo>
                  <a:cubicBezTo>
                    <a:pt x="655" y="5467"/>
                    <a:pt x="609" y="5457"/>
                    <a:pt x="570" y="5457"/>
                  </a:cubicBezTo>
                  <a:cubicBezTo>
                    <a:pt x="411" y="5457"/>
                    <a:pt x="373" y="5621"/>
                    <a:pt x="422" y="5713"/>
                  </a:cubicBezTo>
                  <a:cubicBezTo>
                    <a:pt x="483" y="5827"/>
                    <a:pt x="586" y="5995"/>
                    <a:pt x="945" y="6223"/>
                  </a:cubicBezTo>
                  <a:cubicBezTo>
                    <a:pt x="1305" y="6451"/>
                    <a:pt x="1771" y="6634"/>
                    <a:pt x="1771" y="6634"/>
                  </a:cubicBezTo>
                  <a:cubicBezTo>
                    <a:pt x="1771" y="6634"/>
                    <a:pt x="1453" y="6614"/>
                    <a:pt x="1055" y="6482"/>
                  </a:cubicBezTo>
                  <a:cubicBezTo>
                    <a:pt x="619" y="6336"/>
                    <a:pt x="458" y="6223"/>
                    <a:pt x="228" y="6159"/>
                  </a:cubicBezTo>
                  <a:cubicBezTo>
                    <a:pt x="211" y="6155"/>
                    <a:pt x="196" y="6152"/>
                    <a:pt x="181" y="6152"/>
                  </a:cubicBezTo>
                  <a:cubicBezTo>
                    <a:pt x="0" y="6152"/>
                    <a:pt x="11" y="6503"/>
                    <a:pt x="211" y="6647"/>
                  </a:cubicBezTo>
                  <a:cubicBezTo>
                    <a:pt x="387" y="6773"/>
                    <a:pt x="657" y="6918"/>
                    <a:pt x="950" y="7021"/>
                  </a:cubicBezTo>
                  <a:cubicBezTo>
                    <a:pt x="1242" y="7123"/>
                    <a:pt x="1745" y="7251"/>
                    <a:pt x="1745" y="7251"/>
                  </a:cubicBezTo>
                  <a:cubicBezTo>
                    <a:pt x="1731" y="7251"/>
                    <a:pt x="1718" y="7251"/>
                    <a:pt x="1704" y="7251"/>
                  </a:cubicBezTo>
                  <a:cubicBezTo>
                    <a:pt x="1217" y="7251"/>
                    <a:pt x="867" y="7104"/>
                    <a:pt x="647" y="7036"/>
                  </a:cubicBezTo>
                  <a:cubicBezTo>
                    <a:pt x="578" y="7015"/>
                    <a:pt x="518" y="7005"/>
                    <a:pt x="468" y="7005"/>
                  </a:cubicBezTo>
                  <a:cubicBezTo>
                    <a:pt x="355" y="7005"/>
                    <a:pt x="293" y="7058"/>
                    <a:pt x="293" y="7156"/>
                  </a:cubicBezTo>
                  <a:cubicBezTo>
                    <a:pt x="293" y="7270"/>
                    <a:pt x="431" y="7418"/>
                    <a:pt x="902" y="7625"/>
                  </a:cubicBezTo>
                  <a:cubicBezTo>
                    <a:pt x="1250" y="7777"/>
                    <a:pt x="1735" y="7853"/>
                    <a:pt x="2210" y="7853"/>
                  </a:cubicBezTo>
                  <a:cubicBezTo>
                    <a:pt x="2379" y="7853"/>
                    <a:pt x="2547" y="7843"/>
                    <a:pt x="2707" y="7824"/>
                  </a:cubicBezTo>
                  <a:cubicBezTo>
                    <a:pt x="3317" y="7752"/>
                    <a:pt x="3556" y="7673"/>
                    <a:pt x="3876" y="7673"/>
                  </a:cubicBezTo>
                  <a:cubicBezTo>
                    <a:pt x="4189" y="7673"/>
                    <a:pt x="4486" y="7675"/>
                    <a:pt x="4778" y="7675"/>
                  </a:cubicBezTo>
                  <a:cubicBezTo>
                    <a:pt x="5582" y="7675"/>
                    <a:pt x="6338" y="7658"/>
                    <a:pt x="7229" y="7534"/>
                  </a:cubicBezTo>
                  <a:cubicBezTo>
                    <a:pt x="7973" y="7433"/>
                    <a:pt x="8951" y="7103"/>
                    <a:pt x="9635" y="6647"/>
                  </a:cubicBezTo>
                  <a:cubicBezTo>
                    <a:pt x="10706" y="5938"/>
                    <a:pt x="11497" y="4317"/>
                    <a:pt x="11797" y="3111"/>
                  </a:cubicBezTo>
                  <a:cubicBezTo>
                    <a:pt x="12184" y="1554"/>
                    <a:pt x="11893" y="464"/>
                    <a:pt x="11614" y="185"/>
                  </a:cubicBezTo>
                  <a:cubicBezTo>
                    <a:pt x="11494" y="64"/>
                    <a:pt x="11336" y="1"/>
                    <a:pt x="11168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9" name="Google Shape;5529;p68"/>
            <p:cNvSpPr/>
            <p:nvPr/>
          </p:nvSpPr>
          <p:spPr>
            <a:xfrm>
              <a:off x="6089150" y="4812350"/>
              <a:ext cx="66425" cy="110900"/>
            </a:xfrm>
            <a:custGeom>
              <a:rect b="b" l="l" r="r" t="t"/>
              <a:pathLst>
                <a:path extrusionOk="0" h="4436" w="2657">
                  <a:moveTo>
                    <a:pt x="1615" y="0"/>
                  </a:moveTo>
                  <a:cubicBezTo>
                    <a:pt x="999" y="0"/>
                    <a:pt x="770" y="709"/>
                    <a:pt x="643" y="1186"/>
                  </a:cubicBezTo>
                  <a:cubicBezTo>
                    <a:pt x="505" y="1710"/>
                    <a:pt x="1" y="3710"/>
                    <a:pt x="1" y="3710"/>
                  </a:cubicBezTo>
                  <a:cubicBezTo>
                    <a:pt x="770" y="4378"/>
                    <a:pt x="2177" y="4435"/>
                    <a:pt x="2177" y="4435"/>
                  </a:cubicBezTo>
                  <a:cubicBezTo>
                    <a:pt x="2177" y="4435"/>
                    <a:pt x="2473" y="3420"/>
                    <a:pt x="2529" y="2965"/>
                  </a:cubicBezTo>
                  <a:cubicBezTo>
                    <a:pt x="2620" y="2233"/>
                    <a:pt x="2656" y="1310"/>
                    <a:pt x="2529" y="839"/>
                  </a:cubicBezTo>
                  <a:cubicBezTo>
                    <a:pt x="2402" y="369"/>
                    <a:pt x="2100" y="82"/>
                    <a:pt x="1802" y="20"/>
                  </a:cubicBezTo>
                  <a:cubicBezTo>
                    <a:pt x="1736" y="7"/>
                    <a:pt x="1674" y="0"/>
                    <a:pt x="1615" y="0"/>
                  </a:cubicBezTo>
                  <a:close/>
                </a:path>
              </a:pathLst>
            </a:custGeom>
            <a:solidFill>
              <a:srgbClr val="679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0" name="Google Shape;5530;p68"/>
            <p:cNvSpPr/>
            <p:nvPr/>
          </p:nvSpPr>
          <p:spPr>
            <a:xfrm>
              <a:off x="6041300" y="4855825"/>
              <a:ext cx="342425" cy="352650"/>
            </a:xfrm>
            <a:custGeom>
              <a:rect b="b" l="l" r="r" t="t"/>
              <a:pathLst>
                <a:path extrusionOk="0" h="14106" w="13697">
                  <a:moveTo>
                    <a:pt x="11220" y="3917"/>
                  </a:moveTo>
                  <a:cubicBezTo>
                    <a:pt x="11231" y="3984"/>
                    <a:pt x="11226" y="4059"/>
                    <a:pt x="11214" y="4143"/>
                  </a:cubicBezTo>
                  <a:lnTo>
                    <a:pt x="11028" y="5272"/>
                  </a:lnTo>
                  <a:lnTo>
                    <a:pt x="8026" y="7008"/>
                  </a:lnTo>
                  <a:cubicBezTo>
                    <a:pt x="8055" y="6866"/>
                    <a:pt x="8077" y="6707"/>
                    <a:pt x="8106" y="6543"/>
                  </a:cubicBezTo>
                  <a:cubicBezTo>
                    <a:pt x="8208" y="5919"/>
                    <a:pt x="8951" y="5034"/>
                    <a:pt x="9762" y="4563"/>
                  </a:cubicBezTo>
                  <a:lnTo>
                    <a:pt x="10409" y="4195"/>
                  </a:lnTo>
                  <a:cubicBezTo>
                    <a:pt x="10727" y="4012"/>
                    <a:pt x="11005" y="3922"/>
                    <a:pt x="11220" y="3917"/>
                  </a:cubicBezTo>
                  <a:close/>
                  <a:moveTo>
                    <a:pt x="12619" y="0"/>
                  </a:moveTo>
                  <a:cubicBezTo>
                    <a:pt x="12326" y="0"/>
                    <a:pt x="11973" y="105"/>
                    <a:pt x="11577" y="325"/>
                  </a:cubicBezTo>
                  <a:lnTo>
                    <a:pt x="9383" y="1550"/>
                  </a:lnTo>
                  <a:cubicBezTo>
                    <a:pt x="8015" y="2316"/>
                    <a:pt x="6636" y="4176"/>
                    <a:pt x="6302" y="5708"/>
                  </a:cubicBezTo>
                  <a:lnTo>
                    <a:pt x="5202" y="10803"/>
                  </a:lnTo>
                  <a:cubicBezTo>
                    <a:pt x="4915" y="12111"/>
                    <a:pt x="3926" y="12992"/>
                    <a:pt x="2851" y="12992"/>
                  </a:cubicBezTo>
                  <a:cubicBezTo>
                    <a:pt x="2668" y="12992"/>
                    <a:pt x="2482" y="12967"/>
                    <a:pt x="2296" y="12913"/>
                  </a:cubicBezTo>
                  <a:lnTo>
                    <a:pt x="0" y="12255"/>
                  </a:lnTo>
                  <a:lnTo>
                    <a:pt x="0" y="12255"/>
                  </a:lnTo>
                  <a:cubicBezTo>
                    <a:pt x="119" y="12323"/>
                    <a:pt x="1101" y="12891"/>
                    <a:pt x="2298" y="13577"/>
                  </a:cubicBezTo>
                  <a:cubicBezTo>
                    <a:pt x="2906" y="13931"/>
                    <a:pt x="3713" y="14105"/>
                    <a:pt x="4538" y="14105"/>
                  </a:cubicBezTo>
                  <a:cubicBezTo>
                    <a:pt x="5434" y="14105"/>
                    <a:pt x="6350" y="13899"/>
                    <a:pt x="7056" y="13491"/>
                  </a:cubicBezTo>
                  <a:lnTo>
                    <a:pt x="9054" y="12334"/>
                  </a:lnTo>
                  <a:cubicBezTo>
                    <a:pt x="10414" y="11551"/>
                    <a:pt x="11776" y="9674"/>
                    <a:pt x="12099" y="8142"/>
                  </a:cubicBezTo>
                  <a:lnTo>
                    <a:pt x="13467" y="1720"/>
                  </a:lnTo>
                  <a:cubicBezTo>
                    <a:pt x="13696" y="629"/>
                    <a:pt x="13336" y="0"/>
                    <a:pt x="12619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1" name="Google Shape;5531;p68"/>
            <p:cNvSpPr/>
            <p:nvPr/>
          </p:nvSpPr>
          <p:spPr>
            <a:xfrm>
              <a:off x="6239250" y="4953675"/>
              <a:ext cx="95975" cy="93950"/>
            </a:xfrm>
            <a:custGeom>
              <a:rect b="b" l="l" r="r" t="t"/>
              <a:pathLst>
                <a:path extrusionOk="0" h="3758" w="3839">
                  <a:moveTo>
                    <a:pt x="3354" y="0"/>
                  </a:moveTo>
                  <a:cubicBezTo>
                    <a:pt x="3337" y="0"/>
                    <a:pt x="3320" y="1"/>
                    <a:pt x="3302" y="2"/>
                  </a:cubicBezTo>
                  <a:cubicBezTo>
                    <a:pt x="3313" y="70"/>
                    <a:pt x="3308" y="144"/>
                    <a:pt x="3296" y="229"/>
                  </a:cubicBezTo>
                  <a:lnTo>
                    <a:pt x="3110" y="1358"/>
                  </a:lnTo>
                  <a:lnTo>
                    <a:pt x="108" y="3094"/>
                  </a:lnTo>
                  <a:cubicBezTo>
                    <a:pt x="46" y="3486"/>
                    <a:pt x="0" y="3757"/>
                    <a:pt x="0" y="3757"/>
                  </a:cubicBezTo>
                  <a:lnTo>
                    <a:pt x="3592" y="1681"/>
                  </a:lnTo>
                  <a:lnTo>
                    <a:pt x="3779" y="552"/>
                  </a:lnTo>
                  <a:cubicBezTo>
                    <a:pt x="3838" y="192"/>
                    <a:pt x="3667" y="0"/>
                    <a:pt x="3354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2" name="Google Shape;5532;p68"/>
            <p:cNvSpPr/>
            <p:nvPr/>
          </p:nvSpPr>
          <p:spPr>
            <a:xfrm>
              <a:off x="6004375" y="5204875"/>
              <a:ext cx="303875" cy="98375"/>
            </a:xfrm>
            <a:custGeom>
              <a:rect b="b" l="l" r="r" t="t"/>
              <a:pathLst>
                <a:path extrusionOk="0" h="3935" w="12155">
                  <a:moveTo>
                    <a:pt x="324" y="0"/>
                  </a:moveTo>
                  <a:cubicBezTo>
                    <a:pt x="226" y="0"/>
                    <a:pt x="131" y="51"/>
                    <a:pt x="79" y="142"/>
                  </a:cubicBezTo>
                  <a:cubicBezTo>
                    <a:pt x="1" y="276"/>
                    <a:pt x="45" y="447"/>
                    <a:pt x="178" y="526"/>
                  </a:cubicBezTo>
                  <a:lnTo>
                    <a:pt x="6077" y="3934"/>
                  </a:lnTo>
                  <a:lnTo>
                    <a:pt x="11979" y="526"/>
                  </a:lnTo>
                  <a:cubicBezTo>
                    <a:pt x="12111" y="447"/>
                    <a:pt x="12155" y="276"/>
                    <a:pt x="12078" y="142"/>
                  </a:cubicBezTo>
                  <a:cubicBezTo>
                    <a:pt x="12026" y="51"/>
                    <a:pt x="11930" y="0"/>
                    <a:pt x="11832" y="0"/>
                  </a:cubicBezTo>
                  <a:cubicBezTo>
                    <a:pt x="11786" y="0"/>
                    <a:pt x="11738" y="12"/>
                    <a:pt x="11695" y="36"/>
                  </a:cubicBezTo>
                  <a:lnTo>
                    <a:pt x="6077" y="3279"/>
                  </a:lnTo>
                  <a:lnTo>
                    <a:pt x="462" y="36"/>
                  </a:lnTo>
                  <a:cubicBezTo>
                    <a:pt x="418" y="12"/>
                    <a:pt x="371" y="0"/>
                    <a:pt x="324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3" name="Google Shape;5533;p68"/>
            <p:cNvSpPr/>
            <p:nvPr/>
          </p:nvSpPr>
          <p:spPr>
            <a:xfrm>
              <a:off x="6004375" y="5204875"/>
              <a:ext cx="303875" cy="98375"/>
            </a:xfrm>
            <a:custGeom>
              <a:rect b="b" l="l" r="r" t="t"/>
              <a:pathLst>
                <a:path extrusionOk="0" h="3935" w="12155">
                  <a:moveTo>
                    <a:pt x="324" y="0"/>
                  </a:moveTo>
                  <a:cubicBezTo>
                    <a:pt x="226" y="0"/>
                    <a:pt x="131" y="51"/>
                    <a:pt x="79" y="142"/>
                  </a:cubicBezTo>
                  <a:cubicBezTo>
                    <a:pt x="1" y="276"/>
                    <a:pt x="45" y="447"/>
                    <a:pt x="178" y="526"/>
                  </a:cubicBezTo>
                  <a:lnTo>
                    <a:pt x="6077" y="3934"/>
                  </a:lnTo>
                  <a:lnTo>
                    <a:pt x="11979" y="526"/>
                  </a:lnTo>
                  <a:cubicBezTo>
                    <a:pt x="12111" y="447"/>
                    <a:pt x="12155" y="276"/>
                    <a:pt x="12078" y="142"/>
                  </a:cubicBezTo>
                  <a:cubicBezTo>
                    <a:pt x="12026" y="51"/>
                    <a:pt x="11930" y="0"/>
                    <a:pt x="11832" y="0"/>
                  </a:cubicBezTo>
                  <a:cubicBezTo>
                    <a:pt x="11786" y="0"/>
                    <a:pt x="11738" y="12"/>
                    <a:pt x="11695" y="36"/>
                  </a:cubicBezTo>
                  <a:lnTo>
                    <a:pt x="6077" y="3279"/>
                  </a:lnTo>
                  <a:lnTo>
                    <a:pt x="462" y="36"/>
                  </a:lnTo>
                  <a:cubicBezTo>
                    <a:pt x="418" y="12"/>
                    <a:pt x="371" y="0"/>
                    <a:pt x="324" y="0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34" name="Google Shape;5534;p68"/>
          <p:cNvGrpSpPr/>
          <p:nvPr/>
        </p:nvGrpSpPr>
        <p:grpSpPr>
          <a:xfrm>
            <a:off x="2316550" y="3670685"/>
            <a:ext cx="1017144" cy="1435012"/>
            <a:chOff x="6511100" y="1198625"/>
            <a:chExt cx="564750" cy="866475"/>
          </a:xfrm>
        </p:grpSpPr>
        <p:sp>
          <p:nvSpPr>
            <p:cNvPr id="5535" name="Google Shape;5535;p68"/>
            <p:cNvSpPr/>
            <p:nvPr/>
          </p:nvSpPr>
          <p:spPr>
            <a:xfrm>
              <a:off x="6515950" y="1751950"/>
              <a:ext cx="542350" cy="313150"/>
            </a:xfrm>
            <a:custGeom>
              <a:rect b="b" l="l" r="r" t="t"/>
              <a:pathLst>
                <a:path extrusionOk="0" h="12526" w="21694">
                  <a:moveTo>
                    <a:pt x="10847" y="1"/>
                  </a:moveTo>
                  <a:cubicBezTo>
                    <a:pt x="7970" y="1"/>
                    <a:pt x="5211" y="661"/>
                    <a:pt x="3177" y="1835"/>
                  </a:cubicBezTo>
                  <a:cubicBezTo>
                    <a:pt x="1143" y="3010"/>
                    <a:pt x="0" y="4602"/>
                    <a:pt x="0" y="6264"/>
                  </a:cubicBezTo>
                  <a:cubicBezTo>
                    <a:pt x="0" y="7925"/>
                    <a:pt x="1143" y="9518"/>
                    <a:pt x="3177" y="10692"/>
                  </a:cubicBezTo>
                  <a:cubicBezTo>
                    <a:pt x="5211" y="11866"/>
                    <a:pt x="7970" y="12526"/>
                    <a:pt x="10847" y="12526"/>
                  </a:cubicBezTo>
                  <a:cubicBezTo>
                    <a:pt x="13723" y="12526"/>
                    <a:pt x="16483" y="11866"/>
                    <a:pt x="18517" y="10692"/>
                  </a:cubicBezTo>
                  <a:cubicBezTo>
                    <a:pt x="20551" y="9518"/>
                    <a:pt x="21694" y="7925"/>
                    <a:pt x="21694" y="6264"/>
                  </a:cubicBezTo>
                  <a:cubicBezTo>
                    <a:pt x="21694" y="4602"/>
                    <a:pt x="20551" y="3010"/>
                    <a:pt x="18517" y="1835"/>
                  </a:cubicBezTo>
                  <a:cubicBezTo>
                    <a:pt x="16483" y="661"/>
                    <a:pt x="13723" y="1"/>
                    <a:pt x="10847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6" name="Google Shape;5536;p68"/>
            <p:cNvSpPr/>
            <p:nvPr/>
          </p:nvSpPr>
          <p:spPr>
            <a:xfrm>
              <a:off x="6600975" y="1853600"/>
              <a:ext cx="46375" cy="51175"/>
            </a:xfrm>
            <a:custGeom>
              <a:rect b="b" l="l" r="r" t="t"/>
              <a:pathLst>
                <a:path extrusionOk="0" h="2047" w="1855">
                  <a:moveTo>
                    <a:pt x="1339" y="1"/>
                  </a:moveTo>
                  <a:cubicBezTo>
                    <a:pt x="1293" y="1"/>
                    <a:pt x="1245" y="20"/>
                    <a:pt x="1193" y="62"/>
                  </a:cubicBezTo>
                  <a:cubicBezTo>
                    <a:pt x="728" y="442"/>
                    <a:pt x="0" y="1957"/>
                    <a:pt x="0" y="1957"/>
                  </a:cubicBezTo>
                  <a:cubicBezTo>
                    <a:pt x="0" y="1957"/>
                    <a:pt x="51" y="2047"/>
                    <a:pt x="259" y="2047"/>
                  </a:cubicBezTo>
                  <a:cubicBezTo>
                    <a:pt x="394" y="2047"/>
                    <a:pt x="595" y="2009"/>
                    <a:pt x="891" y="1885"/>
                  </a:cubicBezTo>
                  <a:cubicBezTo>
                    <a:pt x="1643" y="1568"/>
                    <a:pt x="1855" y="1192"/>
                    <a:pt x="1855" y="1192"/>
                  </a:cubicBezTo>
                  <a:cubicBezTo>
                    <a:pt x="1855" y="1192"/>
                    <a:pt x="1700" y="1"/>
                    <a:pt x="1339" y="1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7" name="Google Shape;5537;p68"/>
            <p:cNvSpPr/>
            <p:nvPr/>
          </p:nvSpPr>
          <p:spPr>
            <a:xfrm>
              <a:off x="6579925" y="1770425"/>
              <a:ext cx="83150" cy="115600"/>
            </a:xfrm>
            <a:custGeom>
              <a:rect b="b" l="l" r="r" t="t"/>
              <a:pathLst>
                <a:path extrusionOk="0" h="4624" w="3326">
                  <a:moveTo>
                    <a:pt x="2731" y="0"/>
                  </a:moveTo>
                  <a:lnTo>
                    <a:pt x="1260" y="51"/>
                  </a:lnTo>
                  <a:cubicBezTo>
                    <a:pt x="1260" y="51"/>
                    <a:pt x="1276" y="1265"/>
                    <a:pt x="1260" y="1580"/>
                  </a:cubicBezTo>
                  <a:cubicBezTo>
                    <a:pt x="1243" y="1894"/>
                    <a:pt x="796" y="3090"/>
                    <a:pt x="622" y="3649"/>
                  </a:cubicBezTo>
                  <a:cubicBezTo>
                    <a:pt x="447" y="4210"/>
                    <a:pt x="0" y="4227"/>
                    <a:pt x="0" y="4227"/>
                  </a:cubicBezTo>
                  <a:cubicBezTo>
                    <a:pt x="0" y="4227"/>
                    <a:pt x="577" y="4624"/>
                    <a:pt x="999" y="4624"/>
                  </a:cubicBezTo>
                  <a:cubicBezTo>
                    <a:pt x="1043" y="4624"/>
                    <a:pt x="1086" y="4619"/>
                    <a:pt x="1126" y="4610"/>
                  </a:cubicBezTo>
                  <a:cubicBezTo>
                    <a:pt x="1549" y="4508"/>
                    <a:pt x="1522" y="3892"/>
                    <a:pt x="1977" y="3276"/>
                  </a:cubicBezTo>
                  <a:cubicBezTo>
                    <a:pt x="2431" y="2661"/>
                    <a:pt x="3325" y="2535"/>
                    <a:pt x="3325" y="2535"/>
                  </a:cubicBezTo>
                  <a:cubicBezTo>
                    <a:pt x="3325" y="2535"/>
                    <a:pt x="3300" y="2246"/>
                    <a:pt x="2999" y="1822"/>
                  </a:cubicBezTo>
                  <a:cubicBezTo>
                    <a:pt x="2699" y="1397"/>
                    <a:pt x="2719" y="792"/>
                    <a:pt x="2731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8" name="Google Shape;5538;p68"/>
            <p:cNvSpPr/>
            <p:nvPr/>
          </p:nvSpPr>
          <p:spPr>
            <a:xfrm>
              <a:off x="6555325" y="1821050"/>
              <a:ext cx="112975" cy="93225"/>
            </a:xfrm>
            <a:custGeom>
              <a:rect b="b" l="l" r="r" t="t"/>
              <a:pathLst>
                <a:path extrusionOk="0" h="3729" w="4519">
                  <a:moveTo>
                    <a:pt x="3770" y="1"/>
                  </a:moveTo>
                  <a:cubicBezTo>
                    <a:pt x="3755" y="1"/>
                    <a:pt x="3740" y="1"/>
                    <a:pt x="3725" y="2"/>
                  </a:cubicBezTo>
                  <a:cubicBezTo>
                    <a:pt x="3336" y="27"/>
                    <a:pt x="2739" y="461"/>
                    <a:pt x="2539" y="912"/>
                  </a:cubicBezTo>
                  <a:cubicBezTo>
                    <a:pt x="2341" y="1364"/>
                    <a:pt x="2012" y="1996"/>
                    <a:pt x="1759" y="2138"/>
                  </a:cubicBezTo>
                  <a:cubicBezTo>
                    <a:pt x="1694" y="2174"/>
                    <a:pt x="1617" y="2188"/>
                    <a:pt x="1531" y="2188"/>
                  </a:cubicBezTo>
                  <a:cubicBezTo>
                    <a:pt x="1281" y="2188"/>
                    <a:pt x="960" y="2073"/>
                    <a:pt x="675" y="2071"/>
                  </a:cubicBezTo>
                  <a:cubicBezTo>
                    <a:pt x="672" y="2071"/>
                    <a:pt x="670" y="2071"/>
                    <a:pt x="667" y="2071"/>
                  </a:cubicBezTo>
                  <a:cubicBezTo>
                    <a:pt x="290" y="2071"/>
                    <a:pt x="22" y="2248"/>
                    <a:pt x="1" y="2525"/>
                  </a:cubicBezTo>
                  <a:lnTo>
                    <a:pt x="1592" y="3278"/>
                  </a:lnTo>
                  <a:cubicBezTo>
                    <a:pt x="1712" y="3335"/>
                    <a:pt x="1826" y="3374"/>
                    <a:pt x="1935" y="3374"/>
                  </a:cubicBezTo>
                  <a:cubicBezTo>
                    <a:pt x="2159" y="3374"/>
                    <a:pt x="2363" y="3209"/>
                    <a:pt x="2558" y="2696"/>
                  </a:cubicBezTo>
                  <a:cubicBezTo>
                    <a:pt x="2759" y="2165"/>
                    <a:pt x="2873" y="1796"/>
                    <a:pt x="3000" y="1796"/>
                  </a:cubicBezTo>
                  <a:cubicBezTo>
                    <a:pt x="3056" y="1796"/>
                    <a:pt x="3114" y="1866"/>
                    <a:pt x="3184" y="2023"/>
                  </a:cubicBezTo>
                  <a:cubicBezTo>
                    <a:pt x="3414" y="2542"/>
                    <a:pt x="3508" y="3708"/>
                    <a:pt x="3508" y="3708"/>
                  </a:cubicBezTo>
                  <a:cubicBezTo>
                    <a:pt x="3508" y="3708"/>
                    <a:pt x="3566" y="3729"/>
                    <a:pt x="3643" y="3729"/>
                  </a:cubicBezTo>
                  <a:cubicBezTo>
                    <a:pt x="3747" y="3729"/>
                    <a:pt x="3886" y="3691"/>
                    <a:pt x="3972" y="3514"/>
                  </a:cubicBezTo>
                  <a:cubicBezTo>
                    <a:pt x="3972" y="3514"/>
                    <a:pt x="3962" y="2965"/>
                    <a:pt x="4028" y="2497"/>
                  </a:cubicBezTo>
                  <a:cubicBezTo>
                    <a:pt x="4093" y="2028"/>
                    <a:pt x="4518" y="1438"/>
                    <a:pt x="4487" y="873"/>
                  </a:cubicBezTo>
                  <a:cubicBezTo>
                    <a:pt x="4455" y="330"/>
                    <a:pt x="4168" y="1"/>
                    <a:pt x="3770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9" name="Google Shape;5539;p68"/>
            <p:cNvSpPr/>
            <p:nvPr/>
          </p:nvSpPr>
          <p:spPr>
            <a:xfrm>
              <a:off x="6590325" y="1606625"/>
              <a:ext cx="82725" cy="209525"/>
            </a:xfrm>
            <a:custGeom>
              <a:rect b="b" l="l" r="r" t="t"/>
              <a:pathLst>
                <a:path extrusionOk="0" h="8381" w="3309">
                  <a:moveTo>
                    <a:pt x="0" y="1"/>
                  </a:moveTo>
                  <a:cubicBezTo>
                    <a:pt x="126" y="1269"/>
                    <a:pt x="844" y="8215"/>
                    <a:pt x="844" y="8215"/>
                  </a:cubicBezTo>
                  <a:cubicBezTo>
                    <a:pt x="1081" y="8337"/>
                    <a:pt x="1309" y="8381"/>
                    <a:pt x="1515" y="8381"/>
                  </a:cubicBezTo>
                  <a:cubicBezTo>
                    <a:pt x="2049" y="8381"/>
                    <a:pt x="2435" y="8085"/>
                    <a:pt x="2435" y="8085"/>
                  </a:cubicBezTo>
                  <a:cubicBezTo>
                    <a:pt x="2682" y="4754"/>
                    <a:pt x="3308" y="2445"/>
                    <a:pt x="2788" y="159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0" name="Google Shape;5540;p68"/>
            <p:cNvSpPr/>
            <p:nvPr/>
          </p:nvSpPr>
          <p:spPr>
            <a:xfrm>
              <a:off x="6699550" y="1807025"/>
              <a:ext cx="46400" cy="51150"/>
            </a:xfrm>
            <a:custGeom>
              <a:rect b="b" l="l" r="r" t="t"/>
              <a:pathLst>
                <a:path extrusionOk="0" h="2046" w="1856">
                  <a:moveTo>
                    <a:pt x="1340" y="0"/>
                  </a:moveTo>
                  <a:cubicBezTo>
                    <a:pt x="1294" y="0"/>
                    <a:pt x="1246" y="19"/>
                    <a:pt x="1194" y="62"/>
                  </a:cubicBezTo>
                  <a:cubicBezTo>
                    <a:pt x="729" y="441"/>
                    <a:pt x="1" y="1955"/>
                    <a:pt x="1" y="1955"/>
                  </a:cubicBezTo>
                  <a:cubicBezTo>
                    <a:pt x="1" y="1955"/>
                    <a:pt x="52" y="2046"/>
                    <a:pt x="260" y="2046"/>
                  </a:cubicBezTo>
                  <a:cubicBezTo>
                    <a:pt x="395" y="2046"/>
                    <a:pt x="596" y="2008"/>
                    <a:pt x="891" y="1883"/>
                  </a:cubicBezTo>
                  <a:cubicBezTo>
                    <a:pt x="1644" y="1568"/>
                    <a:pt x="1855" y="1192"/>
                    <a:pt x="1855" y="1192"/>
                  </a:cubicBezTo>
                  <a:cubicBezTo>
                    <a:pt x="1855" y="1192"/>
                    <a:pt x="1701" y="0"/>
                    <a:pt x="1340" y="0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1" name="Google Shape;5541;p68"/>
            <p:cNvSpPr/>
            <p:nvPr/>
          </p:nvSpPr>
          <p:spPr>
            <a:xfrm>
              <a:off x="6678550" y="1723825"/>
              <a:ext cx="83125" cy="115600"/>
            </a:xfrm>
            <a:custGeom>
              <a:rect b="b" l="l" r="r" t="t"/>
              <a:pathLst>
                <a:path extrusionOk="0" h="4624" w="3325">
                  <a:moveTo>
                    <a:pt x="2730" y="0"/>
                  </a:moveTo>
                  <a:lnTo>
                    <a:pt x="1259" y="52"/>
                  </a:lnTo>
                  <a:cubicBezTo>
                    <a:pt x="1259" y="52"/>
                    <a:pt x="1275" y="1265"/>
                    <a:pt x="1259" y="1581"/>
                  </a:cubicBezTo>
                  <a:cubicBezTo>
                    <a:pt x="1242" y="1895"/>
                    <a:pt x="794" y="3090"/>
                    <a:pt x="621" y="3650"/>
                  </a:cubicBezTo>
                  <a:cubicBezTo>
                    <a:pt x="446" y="4209"/>
                    <a:pt x="0" y="4228"/>
                    <a:pt x="0" y="4228"/>
                  </a:cubicBezTo>
                  <a:cubicBezTo>
                    <a:pt x="0" y="4228"/>
                    <a:pt x="574" y="4624"/>
                    <a:pt x="996" y="4624"/>
                  </a:cubicBezTo>
                  <a:cubicBezTo>
                    <a:pt x="1041" y="4624"/>
                    <a:pt x="1084" y="4619"/>
                    <a:pt x="1125" y="4609"/>
                  </a:cubicBezTo>
                  <a:cubicBezTo>
                    <a:pt x="1548" y="4508"/>
                    <a:pt x="1521" y="3893"/>
                    <a:pt x="1976" y="3277"/>
                  </a:cubicBezTo>
                  <a:cubicBezTo>
                    <a:pt x="2430" y="2662"/>
                    <a:pt x="3324" y="2536"/>
                    <a:pt x="3324" y="2536"/>
                  </a:cubicBezTo>
                  <a:cubicBezTo>
                    <a:pt x="3324" y="2536"/>
                    <a:pt x="3298" y="2247"/>
                    <a:pt x="2997" y="1823"/>
                  </a:cubicBezTo>
                  <a:cubicBezTo>
                    <a:pt x="2698" y="1398"/>
                    <a:pt x="2717" y="792"/>
                    <a:pt x="2730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2" name="Google Shape;5542;p68"/>
            <p:cNvSpPr/>
            <p:nvPr/>
          </p:nvSpPr>
          <p:spPr>
            <a:xfrm>
              <a:off x="6653925" y="1774475"/>
              <a:ext cx="112975" cy="93200"/>
            </a:xfrm>
            <a:custGeom>
              <a:rect b="b" l="l" r="r" t="t"/>
              <a:pathLst>
                <a:path extrusionOk="0" h="3728" w="4519">
                  <a:moveTo>
                    <a:pt x="3772" y="1"/>
                  </a:moveTo>
                  <a:cubicBezTo>
                    <a:pt x="3756" y="1"/>
                    <a:pt x="3740" y="1"/>
                    <a:pt x="3724" y="2"/>
                  </a:cubicBezTo>
                  <a:cubicBezTo>
                    <a:pt x="3335" y="26"/>
                    <a:pt x="2738" y="461"/>
                    <a:pt x="2539" y="911"/>
                  </a:cubicBezTo>
                  <a:cubicBezTo>
                    <a:pt x="2341" y="1363"/>
                    <a:pt x="2012" y="1996"/>
                    <a:pt x="1759" y="2138"/>
                  </a:cubicBezTo>
                  <a:cubicBezTo>
                    <a:pt x="1694" y="2174"/>
                    <a:pt x="1617" y="2188"/>
                    <a:pt x="1531" y="2188"/>
                  </a:cubicBezTo>
                  <a:cubicBezTo>
                    <a:pt x="1281" y="2188"/>
                    <a:pt x="960" y="2073"/>
                    <a:pt x="675" y="2071"/>
                  </a:cubicBezTo>
                  <a:cubicBezTo>
                    <a:pt x="672" y="2071"/>
                    <a:pt x="670" y="2071"/>
                    <a:pt x="667" y="2071"/>
                  </a:cubicBezTo>
                  <a:cubicBezTo>
                    <a:pt x="289" y="2071"/>
                    <a:pt x="21" y="2248"/>
                    <a:pt x="1" y="2523"/>
                  </a:cubicBezTo>
                  <a:lnTo>
                    <a:pt x="1592" y="3278"/>
                  </a:lnTo>
                  <a:cubicBezTo>
                    <a:pt x="1712" y="3335"/>
                    <a:pt x="1825" y="3374"/>
                    <a:pt x="1934" y="3374"/>
                  </a:cubicBezTo>
                  <a:cubicBezTo>
                    <a:pt x="2159" y="3374"/>
                    <a:pt x="2363" y="3208"/>
                    <a:pt x="2557" y="2695"/>
                  </a:cubicBezTo>
                  <a:cubicBezTo>
                    <a:pt x="2758" y="2164"/>
                    <a:pt x="2872" y="1794"/>
                    <a:pt x="3000" y="1794"/>
                  </a:cubicBezTo>
                  <a:cubicBezTo>
                    <a:pt x="3056" y="1794"/>
                    <a:pt x="3114" y="1865"/>
                    <a:pt x="3184" y="2022"/>
                  </a:cubicBezTo>
                  <a:cubicBezTo>
                    <a:pt x="3414" y="2541"/>
                    <a:pt x="3508" y="3706"/>
                    <a:pt x="3508" y="3706"/>
                  </a:cubicBezTo>
                  <a:cubicBezTo>
                    <a:pt x="3508" y="3706"/>
                    <a:pt x="3565" y="3728"/>
                    <a:pt x="3643" y="3728"/>
                  </a:cubicBezTo>
                  <a:cubicBezTo>
                    <a:pt x="3747" y="3728"/>
                    <a:pt x="3886" y="3690"/>
                    <a:pt x="3971" y="3513"/>
                  </a:cubicBezTo>
                  <a:cubicBezTo>
                    <a:pt x="3971" y="3513"/>
                    <a:pt x="3962" y="2964"/>
                    <a:pt x="4028" y="2495"/>
                  </a:cubicBezTo>
                  <a:cubicBezTo>
                    <a:pt x="4093" y="2027"/>
                    <a:pt x="4518" y="1437"/>
                    <a:pt x="4486" y="872"/>
                  </a:cubicBezTo>
                  <a:cubicBezTo>
                    <a:pt x="4455" y="329"/>
                    <a:pt x="4169" y="1"/>
                    <a:pt x="3772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3" name="Google Shape;5543;p68"/>
            <p:cNvSpPr/>
            <p:nvPr/>
          </p:nvSpPr>
          <p:spPr>
            <a:xfrm>
              <a:off x="6687900" y="1554675"/>
              <a:ext cx="84200" cy="213475"/>
            </a:xfrm>
            <a:custGeom>
              <a:rect b="b" l="l" r="r" t="t"/>
              <a:pathLst>
                <a:path extrusionOk="0" h="8539" w="3368">
                  <a:moveTo>
                    <a:pt x="1" y="0"/>
                  </a:moveTo>
                  <a:lnTo>
                    <a:pt x="1" y="0"/>
                  </a:lnTo>
                  <a:cubicBezTo>
                    <a:pt x="127" y="1269"/>
                    <a:pt x="885" y="8345"/>
                    <a:pt x="885" y="8345"/>
                  </a:cubicBezTo>
                  <a:cubicBezTo>
                    <a:pt x="1119" y="8490"/>
                    <a:pt x="1369" y="8539"/>
                    <a:pt x="1601" y="8539"/>
                  </a:cubicBezTo>
                  <a:cubicBezTo>
                    <a:pt x="2085" y="8539"/>
                    <a:pt x="2486" y="8325"/>
                    <a:pt x="2486" y="8325"/>
                  </a:cubicBezTo>
                  <a:cubicBezTo>
                    <a:pt x="2392" y="6672"/>
                    <a:pt x="3367" y="3029"/>
                    <a:pt x="2825" y="1620"/>
                  </a:cubicBezTo>
                  <a:cubicBezTo>
                    <a:pt x="2838" y="1159"/>
                    <a:pt x="2389" y="228"/>
                    <a:pt x="2389" y="228"/>
                  </a:cubicBezTo>
                  <a:lnTo>
                    <a:pt x="467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4" name="Google Shape;5544;p68"/>
            <p:cNvSpPr/>
            <p:nvPr/>
          </p:nvSpPr>
          <p:spPr>
            <a:xfrm>
              <a:off x="6841300" y="1735100"/>
              <a:ext cx="14225" cy="280275"/>
            </a:xfrm>
            <a:custGeom>
              <a:rect b="b" l="l" r="r" t="t"/>
              <a:pathLst>
                <a:path extrusionOk="0" h="11211" w="569">
                  <a:moveTo>
                    <a:pt x="284" y="1"/>
                  </a:moveTo>
                  <a:cubicBezTo>
                    <a:pt x="128" y="1"/>
                    <a:pt x="1" y="128"/>
                    <a:pt x="1" y="284"/>
                  </a:cubicBezTo>
                  <a:lnTo>
                    <a:pt x="1" y="10927"/>
                  </a:lnTo>
                  <a:cubicBezTo>
                    <a:pt x="1" y="11083"/>
                    <a:pt x="128" y="11210"/>
                    <a:pt x="284" y="11210"/>
                  </a:cubicBezTo>
                  <a:cubicBezTo>
                    <a:pt x="441" y="11210"/>
                    <a:pt x="568" y="11083"/>
                    <a:pt x="568" y="10927"/>
                  </a:cubicBezTo>
                  <a:lnTo>
                    <a:pt x="568" y="284"/>
                  </a:lnTo>
                  <a:cubicBezTo>
                    <a:pt x="568" y="128"/>
                    <a:pt x="441" y="1"/>
                    <a:pt x="284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5" name="Google Shape;5545;p68"/>
            <p:cNvSpPr/>
            <p:nvPr/>
          </p:nvSpPr>
          <p:spPr>
            <a:xfrm>
              <a:off x="6667725" y="1668400"/>
              <a:ext cx="73625" cy="247225"/>
            </a:xfrm>
            <a:custGeom>
              <a:rect b="b" l="l" r="r" t="t"/>
              <a:pathLst>
                <a:path extrusionOk="0" h="9889" w="2945">
                  <a:moveTo>
                    <a:pt x="2628" y="1"/>
                  </a:moveTo>
                  <a:cubicBezTo>
                    <a:pt x="2498" y="1"/>
                    <a:pt x="2381" y="91"/>
                    <a:pt x="2352" y="223"/>
                  </a:cubicBezTo>
                  <a:lnTo>
                    <a:pt x="38" y="9536"/>
                  </a:lnTo>
                  <a:cubicBezTo>
                    <a:pt x="0" y="9688"/>
                    <a:pt x="93" y="9842"/>
                    <a:pt x="246" y="9880"/>
                  </a:cubicBezTo>
                  <a:cubicBezTo>
                    <a:pt x="268" y="9885"/>
                    <a:pt x="290" y="9887"/>
                    <a:pt x="314" y="9888"/>
                  </a:cubicBezTo>
                  <a:cubicBezTo>
                    <a:pt x="444" y="9887"/>
                    <a:pt x="557" y="9799"/>
                    <a:pt x="589" y="9672"/>
                  </a:cubicBezTo>
                  <a:lnTo>
                    <a:pt x="2902" y="360"/>
                  </a:lnTo>
                  <a:cubicBezTo>
                    <a:pt x="2945" y="206"/>
                    <a:pt x="2852" y="47"/>
                    <a:pt x="2696" y="9"/>
                  </a:cubicBezTo>
                  <a:cubicBezTo>
                    <a:pt x="2673" y="3"/>
                    <a:pt x="2650" y="1"/>
                    <a:pt x="2628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6" name="Google Shape;5546;p68"/>
            <p:cNvSpPr/>
            <p:nvPr/>
          </p:nvSpPr>
          <p:spPr>
            <a:xfrm>
              <a:off x="6955675" y="1668775"/>
              <a:ext cx="73400" cy="246850"/>
            </a:xfrm>
            <a:custGeom>
              <a:rect b="b" l="l" r="r" t="t"/>
              <a:pathLst>
                <a:path extrusionOk="0" h="9874" w="2936">
                  <a:moveTo>
                    <a:pt x="311" y="1"/>
                  </a:moveTo>
                  <a:cubicBezTo>
                    <a:pt x="289" y="1"/>
                    <a:pt x="266" y="3"/>
                    <a:pt x="243" y="9"/>
                  </a:cubicBezTo>
                  <a:cubicBezTo>
                    <a:pt x="94" y="46"/>
                    <a:pt x="1" y="195"/>
                    <a:pt x="34" y="345"/>
                  </a:cubicBezTo>
                  <a:lnTo>
                    <a:pt x="2347" y="9657"/>
                  </a:lnTo>
                  <a:cubicBezTo>
                    <a:pt x="2379" y="9784"/>
                    <a:pt x="2491" y="9872"/>
                    <a:pt x="2622" y="9873"/>
                  </a:cubicBezTo>
                  <a:cubicBezTo>
                    <a:pt x="2645" y="9872"/>
                    <a:pt x="2667" y="9870"/>
                    <a:pt x="2691" y="9865"/>
                  </a:cubicBezTo>
                  <a:cubicBezTo>
                    <a:pt x="2842" y="9827"/>
                    <a:pt x="2935" y="9673"/>
                    <a:pt x="2897" y="9521"/>
                  </a:cubicBezTo>
                  <a:lnTo>
                    <a:pt x="584" y="208"/>
                  </a:lnTo>
                  <a:cubicBezTo>
                    <a:pt x="550" y="83"/>
                    <a:pt x="436" y="1"/>
                    <a:pt x="311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7" name="Google Shape;5547;p68"/>
            <p:cNvSpPr/>
            <p:nvPr/>
          </p:nvSpPr>
          <p:spPr>
            <a:xfrm>
              <a:off x="6634475" y="1588375"/>
              <a:ext cx="329150" cy="180900"/>
            </a:xfrm>
            <a:custGeom>
              <a:rect b="b" l="l" r="r" t="t"/>
              <a:pathLst>
                <a:path extrusionOk="0" h="7236" w="13166">
                  <a:moveTo>
                    <a:pt x="6253" y="0"/>
                  </a:moveTo>
                  <a:cubicBezTo>
                    <a:pt x="5719" y="0"/>
                    <a:pt x="5186" y="118"/>
                    <a:pt x="4779" y="353"/>
                  </a:cubicBezTo>
                  <a:lnTo>
                    <a:pt x="814" y="2641"/>
                  </a:lnTo>
                  <a:cubicBezTo>
                    <a:pt x="1" y="3111"/>
                    <a:pt x="1" y="3874"/>
                    <a:pt x="814" y="4344"/>
                  </a:cubicBezTo>
                  <a:lnTo>
                    <a:pt x="3957" y="6161"/>
                  </a:lnTo>
                  <a:cubicBezTo>
                    <a:pt x="3957" y="6161"/>
                    <a:pt x="5831" y="7236"/>
                    <a:pt x="7359" y="7236"/>
                  </a:cubicBezTo>
                  <a:cubicBezTo>
                    <a:pt x="7571" y="7236"/>
                    <a:pt x="7777" y="7215"/>
                    <a:pt x="7970" y="7167"/>
                  </a:cubicBezTo>
                  <a:cubicBezTo>
                    <a:pt x="9551" y="6780"/>
                    <a:pt x="13165" y="3493"/>
                    <a:pt x="13165" y="3493"/>
                  </a:cubicBezTo>
                  <a:lnTo>
                    <a:pt x="7727" y="353"/>
                  </a:lnTo>
                  <a:cubicBezTo>
                    <a:pt x="7319" y="118"/>
                    <a:pt x="6786" y="0"/>
                    <a:pt x="6253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8" name="Google Shape;5548;p68"/>
            <p:cNvSpPr/>
            <p:nvPr/>
          </p:nvSpPr>
          <p:spPr>
            <a:xfrm>
              <a:off x="6684975" y="1508150"/>
              <a:ext cx="233300" cy="162275"/>
            </a:xfrm>
            <a:custGeom>
              <a:rect b="b" l="l" r="r" t="t"/>
              <a:pathLst>
                <a:path extrusionOk="0" h="6491" w="9332">
                  <a:moveTo>
                    <a:pt x="1992" y="1"/>
                  </a:moveTo>
                  <a:cubicBezTo>
                    <a:pt x="1057" y="1"/>
                    <a:pt x="1" y="685"/>
                    <a:pt x="118" y="1861"/>
                  </a:cubicBezTo>
                  <a:lnTo>
                    <a:pt x="1728" y="2743"/>
                  </a:lnTo>
                  <a:lnTo>
                    <a:pt x="7770" y="6413"/>
                  </a:lnTo>
                  <a:cubicBezTo>
                    <a:pt x="7869" y="6466"/>
                    <a:pt x="7961" y="6490"/>
                    <a:pt x="8048" y="6490"/>
                  </a:cubicBezTo>
                  <a:cubicBezTo>
                    <a:pt x="9122" y="6490"/>
                    <a:pt x="9331" y="2743"/>
                    <a:pt x="9331" y="2743"/>
                  </a:cubicBezTo>
                  <a:cubicBezTo>
                    <a:pt x="9331" y="2743"/>
                    <a:pt x="3477" y="429"/>
                    <a:pt x="2563" y="96"/>
                  </a:cubicBezTo>
                  <a:cubicBezTo>
                    <a:pt x="2387" y="32"/>
                    <a:pt x="2192" y="1"/>
                    <a:pt x="1992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9" name="Google Shape;5549;p68"/>
            <p:cNvSpPr/>
            <p:nvPr/>
          </p:nvSpPr>
          <p:spPr>
            <a:xfrm>
              <a:off x="6587400" y="1560125"/>
              <a:ext cx="395325" cy="172075"/>
            </a:xfrm>
            <a:custGeom>
              <a:rect b="b" l="l" r="r" t="t"/>
              <a:pathLst>
                <a:path extrusionOk="0" h="6883" w="15813">
                  <a:moveTo>
                    <a:pt x="1993" y="0"/>
                  </a:moveTo>
                  <a:cubicBezTo>
                    <a:pt x="1057" y="0"/>
                    <a:pt x="0" y="684"/>
                    <a:pt x="117" y="1861"/>
                  </a:cubicBezTo>
                  <a:lnTo>
                    <a:pt x="2905" y="3458"/>
                  </a:lnTo>
                  <a:lnTo>
                    <a:pt x="7770" y="6412"/>
                  </a:lnTo>
                  <a:cubicBezTo>
                    <a:pt x="8365" y="6732"/>
                    <a:pt x="9021" y="6883"/>
                    <a:pt x="9718" y="6883"/>
                  </a:cubicBezTo>
                  <a:cubicBezTo>
                    <a:pt x="10564" y="6883"/>
                    <a:pt x="11472" y="6661"/>
                    <a:pt x="12409" y="6250"/>
                  </a:cubicBezTo>
                  <a:cubicBezTo>
                    <a:pt x="14118" y="5499"/>
                    <a:pt x="15813" y="4351"/>
                    <a:pt x="15338" y="2182"/>
                  </a:cubicBezTo>
                  <a:lnTo>
                    <a:pt x="15338" y="2182"/>
                  </a:lnTo>
                  <a:lnTo>
                    <a:pt x="9331" y="2743"/>
                  </a:lnTo>
                  <a:cubicBezTo>
                    <a:pt x="9331" y="2743"/>
                    <a:pt x="3476" y="428"/>
                    <a:pt x="2563" y="96"/>
                  </a:cubicBezTo>
                  <a:cubicBezTo>
                    <a:pt x="2387" y="31"/>
                    <a:pt x="2192" y="0"/>
                    <a:pt x="1993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0" name="Google Shape;5550;p68"/>
            <p:cNvSpPr/>
            <p:nvPr/>
          </p:nvSpPr>
          <p:spPr>
            <a:xfrm>
              <a:off x="6584625" y="1527950"/>
              <a:ext cx="285300" cy="100775"/>
            </a:xfrm>
            <a:custGeom>
              <a:rect b="b" l="l" r="r" t="t"/>
              <a:pathLst>
                <a:path extrusionOk="0" h="4031" w="11412">
                  <a:moveTo>
                    <a:pt x="11411" y="0"/>
                  </a:moveTo>
                  <a:lnTo>
                    <a:pt x="1" y="1046"/>
                  </a:lnTo>
                  <a:cubicBezTo>
                    <a:pt x="1" y="1212"/>
                    <a:pt x="90" y="1367"/>
                    <a:pt x="235" y="1450"/>
                  </a:cubicBezTo>
                  <a:lnTo>
                    <a:pt x="4598" y="3968"/>
                  </a:lnTo>
                  <a:cubicBezTo>
                    <a:pt x="4669" y="4010"/>
                    <a:pt x="4750" y="4031"/>
                    <a:pt x="4830" y="4031"/>
                  </a:cubicBezTo>
                  <a:cubicBezTo>
                    <a:pt x="4910" y="4031"/>
                    <a:pt x="4991" y="4010"/>
                    <a:pt x="5063" y="3968"/>
                  </a:cubicBezTo>
                  <a:lnTo>
                    <a:pt x="11179" y="438"/>
                  </a:lnTo>
                  <a:cubicBezTo>
                    <a:pt x="11323" y="355"/>
                    <a:pt x="11411" y="202"/>
                    <a:pt x="11411" y="36"/>
                  </a:cubicBezTo>
                  <a:lnTo>
                    <a:pt x="11411" y="0"/>
                  </a:ln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1" name="Google Shape;5551;p68"/>
            <p:cNvSpPr/>
            <p:nvPr/>
          </p:nvSpPr>
          <p:spPr>
            <a:xfrm>
              <a:off x="6728725" y="1544175"/>
              <a:ext cx="119425" cy="70100"/>
            </a:xfrm>
            <a:custGeom>
              <a:rect b="b" l="l" r="r" t="t"/>
              <a:pathLst>
                <a:path extrusionOk="0" h="2804" w="4777">
                  <a:moveTo>
                    <a:pt x="4748" y="1"/>
                  </a:moveTo>
                  <a:cubicBezTo>
                    <a:pt x="4739" y="1"/>
                    <a:pt x="4728" y="4"/>
                    <a:pt x="4716" y="11"/>
                  </a:cubicBezTo>
                  <a:lnTo>
                    <a:pt x="58" y="2688"/>
                  </a:lnTo>
                  <a:cubicBezTo>
                    <a:pt x="27" y="2707"/>
                    <a:pt x="1" y="2745"/>
                    <a:pt x="1" y="2774"/>
                  </a:cubicBezTo>
                  <a:cubicBezTo>
                    <a:pt x="1" y="2793"/>
                    <a:pt x="12" y="2803"/>
                    <a:pt x="28" y="2803"/>
                  </a:cubicBezTo>
                  <a:cubicBezTo>
                    <a:pt x="36" y="2803"/>
                    <a:pt x="47" y="2800"/>
                    <a:pt x="58" y="2793"/>
                  </a:cubicBezTo>
                  <a:lnTo>
                    <a:pt x="4719" y="115"/>
                  </a:lnTo>
                  <a:cubicBezTo>
                    <a:pt x="4751" y="96"/>
                    <a:pt x="4776" y="57"/>
                    <a:pt x="4775" y="29"/>
                  </a:cubicBezTo>
                  <a:cubicBezTo>
                    <a:pt x="4775" y="10"/>
                    <a:pt x="4764" y="1"/>
                    <a:pt x="4748" y="1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2" name="Google Shape;5552;p68"/>
            <p:cNvSpPr/>
            <p:nvPr/>
          </p:nvSpPr>
          <p:spPr>
            <a:xfrm>
              <a:off x="6584625" y="1554100"/>
              <a:ext cx="120775" cy="74625"/>
            </a:xfrm>
            <a:custGeom>
              <a:rect b="b" l="l" r="r" t="t"/>
              <a:pathLst>
                <a:path extrusionOk="0" h="2985" w="4831">
                  <a:moveTo>
                    <a:pt x="1" y="0"/>
                  </a:moveTo>
                  <a:cubicBezTo>
                    <a:pt x="1" y="166"/>
                    <a:pt x="90" y="321"/>
                    <a:pt x="235" y="404"/>
                  </a:cubicBezTo>
                  <a:lnTo>
                    <a:pt x="4598" y="2922"/>
                  </a:lnTo>
                  <a:cubicBezTo>
                    <a:pt x="4668" y="2964"/>
                    <a:pt x="4748" y="2985"/>
                    <a:pt x="4830" y="2985"/>
                  </a:cubicBezTo>
                  <a:lnTo>
                    <a:pt x="4830" y="0"/>
                  </a:ln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3" name="Google Shape;5553;p68"/>
            <p:cNvSpPr/>
            <p:nvPr/>
          </p:nvSpPr>
          <p:spPr>
            <a:xfrm>
              <a:off x="6696225" y="1617875"/>
              <a:ext cx="18275" cy="10850"/>
            </a:xfrm>
            <a:custGeom>
              <a:rect b="b" l="l" r="r" t="t"/>
              <a:pathLst>
                <a:path extrusionOk="0" h="434" w="731">
                  <a:moveTo>
                    <a:pt x="1" y="1"/>
                  </a:moveTo>
                  <a:lnTo>
                    <a:pt x="1" y="296"/>
                  </a:lnTo>
                  <a:lnTo>
                    <a:pt x="134" y="371"/>
                  </a:lnTo>
                  <a:cubicBezTo>
                    <a:pt x="205" y="413"/>
                    <a:pt x="286" y="434"/>
                    <a:pt x="366" y="434"/>
                  </a:cubicBezTo>
                  <a:cubicBezTo>
                    <a:pt x="446" y="434"/>
                    <a:pt x="527" y="413"/>
                    <a:pt x="599" y="371"/>
                  </a:cubicBezTo>
                  <a:lnTo>
                    <a:pt x="731" y="296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B7D6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4" name="Google Shape;5554;p68"/>
            <p:cNvSpPr/>
            <p:nvPr/>
          </p:nvSpPr>
          <p:spPr>
            <a:xfrm>
              <a:off x="6584625" y="1457850"/>
              <a:ext cx="285825" cy="164700"/>
            </a:xfrm>
            <a:custGeom>
              <a:rect b="b" l="l" r="r" t="t"/>
              <a:pathLst>
                <a:path extrusionOk="0" h="6588" w="11433">
                  <a:moveTo>
                    <a:pt x="6670" y="1"/>
                  </a:moveTo>
                  <a:lnTo>
                    <a:pt x="1" y="3851"/>
                  </a:lnTo>
                  <a:lnTo>
                    <a:pt x="4666" y="6544"/>
                  </a:lnTo>
                  <a:cubicBezTo>
                    <a:pt x="4717" y="6573"/>
                    <a:pt x="4774" y="6588"/>
                    <a:pt x="4830" y="6588"/>
                  </a:cubicBezTo>
                  <a:cubicBezTo>
                    <a:pt x="4887" y="6588"/>
                    <a:pt x="4943" y="6573"/>
                    <a:pt x="4994" y="6544"/>
                  </a:cubicBezTo>
                  <a:lnTo>
                    <a:pt x="11351" y="2874"/>
                  </a:lnTo>
                  <a:cubicBezTo>
                    <a:pt x="11432" y="2827"/>
                    <a:pt x="11432" y="2752"/>
                    <a:pt x="11351" y="2704"/>
                  </a:cubicBezTo>
                  <a:lnTo>
                    <a:pt x="6670" y="1"/>
                  </a:lnTo>
                  <a:close/>
                </a:path>
              </a:pathLst>
            </a:custGeom>
            <a:solidFill>
              <a:srgbClr val="EFF6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5" name="Google Shape;5555;p68"/>
            <p:cNvSpPr/>
            <p:nvPr/>
          </p:nvSpPr>
          <p:spPr>
            <a:xfrm>
              <a:off x="6599225" y="1466200"/>
              <a:ext cx="155925" cy="89875"/>
            </a:xfrm>
            <a:custGeom>
              <a:rect b="b" l="l" r="r" t="t"/>
              <a:pathLst>
                <a:path extrusionOk="0" h="3595" w="6237">
                  <a:moveTo>
                    <a:pt x="5996" y="1"/>
                  </a:moveTo>
                  <a:cubicBezTo>
                    <a:pt x="5980" y="1"/>
                    <a:pt x="5963" y="5"/>
                    <a:pt x="5948" y="13"/>
                  </a:cubicBezTo>
                  <a:lnTo>
                    <a:pt x="27" y="3430"/>
                  </a:lnTo>
                  <a:cubicBezTo>
                    <a:pt x="0" y="3446"/>
                    <a:pt x="0" y="3472"/>
                    <a:pt x="27" y="3487"/>
                  </a:cubicBezTo>
                  <a:lnTo>
                    <a:pt x="191" y="3582"/>
                  </a:lnTo>
                  <a:cubicBezTo>
                    <a:pt x="206" y="3590"/>
                    <a:pt x="223" y="3594"/>
                    <a:pt x="240" y="3594"/>
                  </a:cubicBezTo>
                  <a:cubicBezTo>
                    <a:pt x="257" y="3594"/>
                    <a:pt x="274" y="3590"/>
                    <a:pt x="289" y="3582"/>
                  </a:cubicBezTo>
                  <a:lnTo>
                    <a:pt x="6210" y="164"/>
                  </a:lnTo>
                  <a:cubicBezTo>
                    <a:pt x="6236" y="148"/>
                    <a:pt x="6236" y="123"/>
                    <a:pt x="6210" y="107"/>
                  </a:cubicBezTo>
                  <a:lnTo>
                    <a:pt x="6046" y="13"/>
                  </a:lnTo>
                  <a:cubicBezTo>
                    <a:pt x="6030" y="5"/>
                    <a:pt x="6013" y="1"/>
                    <a:pt x="5996" y="1"/>
                  </a:cubicBezTo>
                  <a:close/>
                </a:path>
              </a:pathLst>
            </a:custGeom>
            <a:solidFill>
              <a:srgbClr val="D2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6" name="Google Shape;5556;p68"/>
            <p:cNvSpPr/>
            <p:nvPr/>
          </p:nvSpPr>
          <p:spPr>
            <a:xfrm>
              <a:off x="6722625" y="1537525"/>
              <a:ext cx="80475" cy="46475"/>
            </a:xfrm>
            <a:custGeom>
              <a:rect b="b" l="l" r="r" t="t"/>
              <a:pathLst>
                <a:path extrusionOk="0" h="1859" w="3219">
                  <a:moveTo>
                    <a:pt x="2069" y="0"/>
                  </a:moveTo>
                  <a:lnTo>
                    <a:pt x="0" y="1194"/>
                  </a:lnTo>
                  <a:lnTo>
                    <a:pt x="32" y="1212"/>
                  </a:lnTo>
                  <a:lnTo>
                    <a:pt x="1150" y="1858"/>
                  </a:lnTo>
                  <a:lnTo>
                    <a:pt x="3188" y="681"/>
                  </a:lnTo>
                  <a:lnTo>
                    <a:pt x="3219" y="663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97C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7" name="Google Shape;5557;p68"/>
            <p:cNvSpPr/>
            <p:nvPr/>
          </p:nvSpPr>
          <p:spPr>
            <a:xfrm>
              <a:off x="6723400" y="1538425"/>
              <a:ext cx="78925" cy="45575"/>
            </a:xfrm>
            <a:custGeom>
              <a:rect b="b" l="l" r="r" t="t"/>
              <a:pathLst>
                <a:path extrusionOk="0" h="1823" w="3157">
                  <a:moveTo>
                    <a:pt x="2039" y="1"/>
                  </a:moveTo>
                  <a:lnTo>
                    <a:pt x="1" y="1176"/>
                  </a:lnTo>
                  <a:lnTo>
                    <a:pt x="1119" y="1822"/>
                  </a:lnTo>
                  <a:lnTo>
                    <a:pt x="3157" y="645"/>
                  </a:lnTo>
                  <a:lnTo>
                    <a:pt x="2039" y="1"/>
                  </a:lnTo>
                  <a:close/>
                </a:path>
              </a:pathLst>
            </a:custGeom>
            <a:solidFill>
              <a:srgbClr val="D2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8" name="Google Shape;5558;p68"/>
            <p:cNvSpPr/>
            <p:nvPr/>
          </p:nvSpPr>
          <p:spPr>
            <a:xfrm>
              <a:off x="6749400" y="1538425"/>
              <a:ext cx="52925" cy="45575"/>
            </a:xfrm>
            <a:custGeom>
              <a:rect b="b" l="l" r="r" t="t"/>
              <a:pathLst>
                <a:path extrusionOk="0" h="1823" w="2117">
                  <a:moveTo>
                    <a:pt x="999" y="1"/>
                  </a:moveTo>
                  <a:lnTo>
                    <a:pt x="833" y="96"/>
                  </a:lnTo>
                  <a:cubicBezTo>
                    <a:pt x="1122" y="254"/>
                    <a:pt x="1242" y="1044"/>
                    <a:pt x="1" y="1777"/>
                  </a:cubicBezTo>
                  <a:lnTo>
                    <a:pt x="79" y="1822"/>
                  </a:lnTo>
                  <a:lnTo>
                    <a:pt x="2117" y="645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9" name="Google Shape;5559;p68"/>
            <p:cNvSpPr/>
            <p:nvPr/>
          </p:nvSpPr>
          <p:spPr>
            <a:xfrm>
              <a:off x="6610700" y="1473475"/>
              <a:ext cx="202975" cy="117025"/>
            </a:xfrm>
            <a:custGeom>
              <a:rect b="b" l="l" r="r" t="t"/>
              <a:pathLst>
                <a:path extrusionOk="0" h="4681" w="8119">
                  <a:moveTo>
                    <a:pt x="5951" y="1"/>
                  </a:moveTo>
                  <a:cubicBezTo>
                    <a:pt x="5934" y="1"/>
                    <a:pt x="5918" y="5"/>
                    <a:pt x="5902" y="13"/>
                  </a:cubicBezTo>
                  <a:lnTo>
                    <a:pt x="27" y="3406"/>
                  </a:lnTo>
                  <a:cubicBezTo>
                    <a:pt x="0" y="3421"/>
                    <a:pt x="0" y="3447"/>
                    <a:pt x="27" y="3462"/>
                  </a:cubicBezTo>
                  <a:lnTo>
                    <a:pt x="29" y="3464"/>
                  </a:lnTo>
                  <a:lnTo>
                    <a:pt x="2114" y="4669"/>
                  </a:lnTo>
                  <a:cubicBezTo>
                    <a:pt x="2129" y="4677"/>
                    <a:pt x="2146" y="4680"/>
                    <a:pt x="2163" y="4680"/>
                  </a:cubicBezTo>
                  <a:cubicBezTo>
                    <a:pt x="2180" y="4680"/>
                    <a:pt x="2197" y="4677"/>
                    <a:pt x="2213" y="4669"/>
                  </a:cubicBezTo>
                  <a:lnTo>
                    <a:pt x="8089" y="1279"/>
                  </a:lnTo>
                  <a:lnTo>
                    <a:pt x="8091" y="1279"/>
                  </a:lnTo>
                  <a:cubicBezTo>
                    <a:pt x="8119" y="1263"/>
                    <a:pt x="8119" y="1237"/>
                    <a:pt x="8091" y="1220"/>
                  </a:cubicBezTo>
                  <a:lnTo>
                    <a:pt x="6000" y="13"/>
                  </a:lnTo>
                  <a:cubicBezTo>
                    <a:pt x="5984" y="5"/>
                    <a:pt x="5967" y="1"/>
                    <a:pt x="5951" y="1"/>
                  </a:cubicBezTo>
                  <a:close/>
                </a:path>
              </a:pathLst>
            </a:custGeom>
            <a:solidFill>
              <a:srgbClr val="97C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0" name="Google Shape;5560;p68"/>
            <p:cNvSpPr/>
            <p:nvPr/>
          </p:nvSpPr>
          <p:spPr>
            <a:xfrm>
              <a:off x="6611275" y="1558575"/>
              <a:ext cx="225" cy="125"/>
            </a:xfrm>
            <a:custGeom>
              <a:rect b="b" l="l" r="r" t="t"/>
              <a:pathLst>
                <a:path extrusionOk="0" h="5" w="9">
                  <a:moveTo>
                    <a:pt x="9" y="1"/>
                  </a:moveTo>
                  <a:lnTo>
                    <a:pt x="4" y="2"/>
                  </a:lnTo>
                  <a:cubicBezTo>
                    <a:pt x="3" y="3"/>
                    <a:pt x="3" y="3"/>
                    <a:pt x="2" y="4"/>
                  </a:cubicBezTo>
                  <a:lnTo>
                    <a:pt x="2" y="4"/>
                  </a:lnTo>
                  <a:lnTo>
                    <a:pt x="9" y="1"/>
                  </a:lnTo>
                  <a:close/>
                  <a:moveTo>
                    <a:pt x="2" y="4"/>
                  </a:moveTo>
                  <a:lnTo>
                    <a:pt x="0" y="5"/>
                  </a:lnTo>
                  <a:cubicBezTo>
                    <a:pt x="1" y="5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97C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1" name="Google Shape;5561;p68"/>
            <p:cNvSpPr/>
            <p:nvPr/>
          </p:nvSpPr>
          <p:spPr>
            <a:xfrm>
              <a:off x="6611425" y="1474925"/>
              <a:ext cx="201525" cy="115575"/>
            </a:xfrm>
            <a:custGeom>
              <a:rect b="b" l="l" r="r" t="t"/>
              <a:pathLst>
                <a:path extrusionOk="0" h="4623" w="8061">
                  <a:moveTo>
                    <a:pt x="5922" y="0"/>
                  </a:moveTo>
                  <a:cubicBezTo>
                    <a:pt x="5905" y="0"/>
                    <a:pt x="5889" y="4"/>
                    <a:pt x="5873" y="12"/>
                  </a:cubicBezTo>
                  <a:lnTo>
                    <a:pt x="0" y="3406"/>
                  </a:lnTo>
                  <a:lnTo>
                    <a:pt x="2085" y="4611"/>
                  </a:lnTo>
                  <a:cubicBezTo>
                    <a:pt x="2100" y="4619"/>
                    <a:pt x="2117" y="4622"/>
                    <a:pt x="2134" y="4622"/>
                  </a:cubicBezTo>
                  <a:cubicBezTo>
                    <a:pt x="2151" y="4622"/>
                    <a:pt x="2168" y="4619"/>
                    <a:pt x="2184" y="4611"/>
                  </a:cubicBezTo>
                  <a:lnTo>
                    <a:pt x="8060" y="1221"/>
                  </a:lnTo>
                  <a:lnTo>
                    <a:pt x="5971" y="12"/>
                  </a:lnTo>
                  <a:cubicBezTo>
                    <a:pt x="5955" y="4"/>
                    <a:pt x="5938" y="0"/>
                    <a:pt x="5922" y="0"/>
                  </a:cubicBez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2" name="Google Shape;5562;p68"/>
            <p:cNvSpPr/>
            <p:nvPr/>
          </p:nvSpPr>
          <p:spPr>
            <a:xfrm>
              <a:off x="6578925" y="1321575"/>
              <a:ext cx="172475" cy="232550"/>
            </a:xfrm>
            <a:custGeom>
              <a:rect b="b" l="l" r="r" t="t"/>
              <a:pathLst>
                <a:path extrusionOk="0" h="9302" w="6899">
                  <a:moveTo>
                    <a:pt x="6560" y="0"/>
                  </a:moveTo>
                  <a:cubicBezTo>
                    <a:pt x="6481" y="0"/>
                    <a:pt x="6401" y="21"/>
                    <a:pt x="6330" y="62"/>
                  </a:cubicBezTo>
                  <a:lnTo>
                    <a:pt x="230" y="3585"/>
                  </a:lnTo>
                  <a:cubicBezTo>
                    <a:pt x="87" y="3667"/>
                    <a:pt x="0" y="3818"/>
                    <a:pt x="0" y="3984"/>
                  </a:cubicBezTo>
                  <a:lnTo>
                    <a:pt x="0" y="8904"/>
                  </a:lnTo>
                  <a:cubicBezTo>
                    <a:pt x="42" y="9158"/>
                    <a:pt x="87" y="9219"/>
                    <a:pt x="229" y="9301"/>
                  </a:cubicBezTo>
                  <a:lnTo>
                    <a:pt x="6898" y="5452"/>
                  </a:lnTo>
                  <a:lnTo>
                    <a:pt x="6898" y="207"/>
                  </a:lnTo>
                  <a:lnTo>
                    <a:pt x="6847" y="90"/>
                  </a:lnTo>
                  <a:lnTo>
                    <a:pt x="6790" y="62"/>
                  </a:lnTo>
                  <a:cubicBezTo>
                    <a:pt x="6719" y="21"/>
                    <a:pt x="6640" y="0"/>
                    <a:pt x="6560" y="0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3" name="Google Shape;5563;p68"/>
            <p:cNvSpPr/>
            <p:nvPr/>
          </p:nvSpPr>
          <p:spPr>
            <a:xfrm>
              <a:off x="6580300" y="1321575"/>
              <a:ext cx="171100" cy="105500"/>
            </a:xfrm>
            <a:custGeom>
              <a:rect b="b" l="l" r="r" t="t"/>
              <a:pathLst>
                <a:path extrusionOk="0" h="4220" w="6844">
                  <a:moveTo>
                    <a:pt x="6506" y="0"/>
                  </a:moveTo>
                  <a:cubicBezTo>
                    <a:pt x="6427" y="0"/>
                    <a:pt x="6347" y="21"/>
                    <a:pt x="6275" y="62"/>
                  </a:cubicBezTo>
                  <a:lnTo>
                    <a:pt x="175" y="3585"/>
                  </a:lnTo>
                  <a:cubicBezTo>
                    <a:pt x="100" y="3628"/>
                    <a:pt x="39" y="3691"/>
                    <a:pt x="0" y="3767"/>
                  </a:cubicBezTo>
                  <a:lnTo>
                    <a:pt x="787" y="4220"/>
                  </a:lnTo>
                  <a:lnTo>
                    <a:pt x="6843" y="381"/>
                  </a:lnTo>
                  <a:lnTo>
                    <a:pt x="6843" y="207"/>
                  </a:lnTo>
                  <a:lnTo>
                    <a:pt x="6792" y="90"/>
                  </a:lnTo>
                  <a:lnTo>
                    <a:pt x="6735" y="62"/>
                  </a:lnTo>
                  <a:cubicBezTo>
                    <a:pt x="6664" y="21"/>
                    <a:pt x="6585" y="0"/>
                    <a:pt x="6506" y="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4" name="Google Shape;5564;p68"/>
            <p:cNvSpPr/>
            <p:nvPr/>
          </p:nvSpPr>
          <p:spPr>
            <a:xfrm>
              <a:off x="6578875" y="1408975"/>
              <a:ext cx="22275" cy="23950"/>
            </a:xfrm>
            <a:custGeom>
              <a:rect b="b" l="l" r="r" t="t"/>
              <a:pathLst>
                <a:path extrusionOk="0" h="958" w="891">
                  <a:moveTo>
                    <a:pt x="384" y="1"/>
                  </a:moveTo>
                  <a:lnTo>
                    <a:pt x="221" y="95"/>
                  </a:lnTo>
                  <a:cubicBezTo>
                    <a:pt x="85" y="179"/>
                    <a:pt x="1" y="327"/>
                    <a:pt x="1" y="488"/>
                  </a:cubicBezTo>
                  <a:lnTo>
                    <a:pt x="1" y="729"/>
                  </a:lnTo>
                  <a:lnTo>
                    <a:pt x="396" y="957"/>
                  </a:lnTo>
                  <a:lnTo>
                    <a:pt x="890" y="292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B7D6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5" name="Google Shape;5565;p68"/>
            <p:cNvSpPr/>
            <p:nvPr/>
          </p:nvSpPr>
          <p:spPr>
            <a:xfrm>
              <a:off x="6584625" y="1323450"/>
              <a:ext cx="166775" cy="230675"/>
            </a:xfrm>
            <a:custGeom>
              <a:rect b="b" l="l" r="r" t="t"/>
              <a:pathLst>
                <a:path extrusionOk="0" h="9227" w="6671">
                  <a:moveTo>
                    <a:pt x="6567" y="1"/>
                  </a:moveTo>
                  <a:cubicBezTo>
                    <a:pt x="6550" y="1"/>
                    <a:pt x="6532" y="5"/>
                    <a:pt x="6516" y="15"/>
                  </a:cubicBezTo>
                  <a:lnTo>
                    <a:pt x="112" y="3712"/>
                  </a:lnTo>
                  <a:cubicBezTo>
                    <a:pt x="44" y="3751"/>
                    <a:pt x="1" y="3824"/>
                    <a:pt x="1" y="3905"/>
                  </a:cubicBezTo>
                  <a:lnTo>
                    <a:pt x="1" y="9226"/>
                  </a:lnTo>
                  <a:lnTo>
                    <a:pt x="6670" y="5377"/>
                  </a:lnTo>
                  <a:lnTo>
                    <a:pt x="6670" y="103"/>
                  </a:lnTo>
                  <a:cubicBezTo>
                    <a:pt x="6669" y="43"/>
                    <a:pt x="6620" y="1"/>
                    <a:pt x="6567" y="1"/>
                  </a:cubicBezTo>
                  <a:close/>
                </a:path>
              </a:pathLst>
            </a:custGeom>
            <a:solidFill>
              <a:srgbClr val="DCE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6" name="Google Shape;5566;p68"/>
            <p:cNvSpPr/>
            <p:nvPr/>
          </p:nvSpPr>
          <p:spPr>
            <a:xfrm>
              <a:off x="6584625" y="1323450"/>
              <a:ext cx="166775" cy="230675"/>
            </a:xfrm>
            <a:custGeom>
              <a:rect b="b" l="l" r="r" t="t"/>
              <a:pathLst>
                <a:path extrusionOk="0" h="9227" w="6671">
                  <a:moveTo>
                    <a:pt x="6567" y="1"/>
                  </a:moveTo>
                  <a:cubicBezTo>
                    <a:pt x="6550" y="1"/>
                    <a:pt x="6532" y="5"/>
                    <a:pt x="6516" y="15"/>
                  </a:cubicBezTo>
                  <a:lnTo>
                    <a:pt x="112" y="3712"/>
                  </a:lnTo>
                  <a:cubicBezTo>
                    <a:pt x="44" y="3751"/>
                    <a:pt x="1" y="3824"/>
                    <a:pt x="1" y="3905"/>
                  </a:cubicBezTo>
                  <a:lnTo>
                    <a:pt x="1" y="9226"/>
                  </a:lnTo>
                  <a:lnTo>
                    <a:pt x="6670" y="5377"/>
                  </a:lnTo>
                  <a:lnTo>
                    <a:pt x="6670" y="103"/>
                  </a:lnTo>
                  <a:cubicBezTo>
                    <a:pt x="6669" y="43"/>
                    <a:pt x="6620" y="1"/>
                    <a:pt x="6567" y="1"/>
                  </a:cubicBezTo>
                  <a:close/>
                </a:path>
              </a:pathLst>
            </a:custGeom>
            <a:solidFill>
              <a:srgbClr val="DCE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7" name="Google Shape;5567;p68"/>
            <p:cNvSpPr/>
            <p:nvPr/>
          </p:nvSpPr>
          <p:spPr>
            <a:xfrm>
              <a:off x="6586600" y="1323450"/>
              <a:ext cx="164800" cy="229525"/>
            </a:xfrm>
            <a:custGeom>
              <a:rect b="b" l="l" r="r" t="t"/>
              <a:pathLst>
                <a:path extrusionOk="0" h="9181" w="6592">
                  <a:moveTo>
                    <a:pt x="6489" y="1"/>
                  </a:moveTo>
                  <a:cubicBezTo>
                    <a:pt x="6472" y="1"/>
                    <a:pt x="6454" y="5"/>
                    <a:pt x="6437" y="15"/>
                  </a:cubicBezTo>
                  <a:lnTo>
                    <a:pt x="5694" y="443"/>
                  </a:lnTo>
                  <a:lnTo>
                    <a:pt x="5462" y="575"/>
                  </a:lnTo>
                  <a:cubicBezTo>
                    <a:pt x="5462" y="1890"/>
                    <a:pt x="5342" y="5255"/>
                    <a:pt x="0" y="8382"/>
                  </a:cubicBezTo>
                  <a:lnTo>
                    <a:pt x="0" y="9181"/>
                  </a:lnTo>
                  <a:lnTo>
                    <a:pt x="6591" y="5375"/>
                  </a:lnTo>
                  <a:lnTo>
                    <a:pt x="6591" y="103"/>
                  </a:lnTo>
                  <a:cubicBezTo>
                    <a:pt x="6590" y="43"/>
                    <a:pt x="6542" y="1"/>
                    <a:pt x="6489" y="1"/>
                  </a:cubicBezTo>
                  <a:close/>
                </a:path>
              </a:pathLst>
            </a:custGeom>
            <a:solidFill>
              <a:srgbClr val="94C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8" name="Google Shape;5568;p68"/>
            <p:cNvSpPr/>
            <p:nvPr/>
          </p:nvSpPr>
          <p:spPr>
            <a:xfrm>
              <a:off x="6584625" y="1453075"/>
              <a:ext cx="166775" cy="101050"/>
            </a:xfrm>
            <a:custGeom>
              <a:rect b="b" l="l" r="r" t="t"/>
              <a:pathLst>
                <a:path extrusionOk="0" h="4042" w="6671">
                  <a:moveTo>
                    <a:pt x="6670" y="1"/>
                  </a:moveTo>
                  <a:lnTo>
                    <a:pt x="1" y="3852"/>
                  </a:lnTo>
                  <a:lnTo>
                    <a:pt x="1" y="4041"/>
                  </a:lnTo>
                  <a:lnTo>
                    <a:pt x="6670" y="192"/>
                  </a:lnTo>
                  <a:lnTo>
                    <a:pt x="6670" y="1"/>
                  </a:lnTo>
                  <a:close/>
                </a:path>
              </a:pathLst>
            </a:custGeom>
            <a:solidFill>
              <a:srgbClr val="94C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9" name="Google Shape;5569;p68"/>
            <p:cNvSpPr/>
            <p:nvPr/>
          </p:nvSpPr>
          <p:spPr>
            <a:xfrm>
              <a:off x="6745000" y="1330650"/>
              <a:ext cx="2025" cy="120225"/>
            </a:xfrm>
            <a:custGeom>
              <a:rect b="b" l="l" r="r" t="t"/>
              <a:pathLst>
                <a:path extrusionOk="0" h="4809" w="81">
                  <a:moveTo>
                    <a:pt x="80" y="1"/>
                  </a:moveTo>
                  <a:lnTo>
                    <a:pt x="1" y="47"/>
                  </a:lnTo>
                  <a:lnTo>
                    <a:pt x="1" y="4768"/>
                  </a:lnTo>
                  <a:lnTo>
                    <a:pt x="80" y="4808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1E37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0" name="Google Shape;5570;p68"/>
            <p:cNvSpPr/>
            <p:nvPr/>
          </p:nvSpPr>
          <p:spPr>
            <a:xfrm>
              <a:off x="6590025" y="1331825"/>
              <a:ext cx="155000" cy="207300"/>
            </a:xfrm>
            <a:custGeom>
              <a:rect b="b" l="l" r="r" t="t"/>
              <a:pathLst>
                <a:path extrusionOk="0" h="8292" w="6200">
                  <a:moveTo>
                    <a:pt x="6200" y="0"/>
                  </a:moveTo>
                  <a:lnTo>
                    <a:pt x="0" y="3581"/>
                  </a:lnTo>
                  <a:lnTo>
                    <a:pt x="0" y="8292"/>
                  </a:lnTo>
                  <a:lnTo>
                    <a:pt x="6200" y="4721"/>
                  </a:lnTo>
                  <a:lnTo>
                    <a:pt x="6200" y="0"/>
                  </a:ln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1" name="Google Shape;5571;p68"/>
            <p:cNvSpPr/>
            <p:nvPr/>
          </p:nvSpPr>
          <p:spPr>
            <a:xfrm>
              <a:off x="6590025" y="1449850"/>
              <a:ext cx="157000" cy="91625"/>
            </a:xfrm>
            <a:custGeom>
              <a:rect b="b" l="l" r="r" t="t"/>
              <a:pathLst>
                <a:path extrusionOk="0" h="3665" w="6280">
                  <a:moveTo>
                    <a:pt x="6200" y="0"/>
                  </a:moveTo>
                  <a:lnTo>
                    <a:pt x="0" y="3571"/>
                  </a:lnTo>
                  <a:lnTo>
                    <a:pt x="0" y="3665"/>
                  </a:lnTo>
                  <a:lnTo>
                    <a:pt x="6279" y="40"/>
                  </a:lnTo>
                  <a:lnTo>
                    <a:pt x="6200" y="0"/>
                  </a:lnTo>
                  <a:close/>
                </a:path>
              </a:pathLst>
            </a:custGeom>
            <a:solidFill>
              <a:srgbClr val="031F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2" name="Google Shape;5572;p68"/>
            <p:cNvSpPr/>
            <p:nvPr/>
          </p:nvSpPr>
          <p:spPr>
            <a:xfrm>
              <a:off x="6590025" y="1331825"/>
              <a:ext cx="155000" cy="207300"/>
            </a:xfrm>
            <a:custGeom>
              <a:rect b="b" l="l" r="r" t="t"/>
              <a:pathLst>
                <a:path extrusionOk="0" h="8292" w="6200">
                  <a:moveTo>
                    <a:pt x="6200" y="0"/>
                  </a:moveTo>
                  <a:lnTo>
                    <a:pt x="5323" y="507"/>
                  </a:lnTo>
                  <a:cubicBezTo>
                    <a:pt x="5291" y="1956"/>
                    <a:pt x="4882" y="5056"/>
                    <a:pt x="0" y="7966"/>
                  </a:cubicBezTo>
                  <a:lnTo>
                    <a:pt x="0" y="8292"/>
                  </a:lnTo>
                  <a:lnTo>
                    <a:pt x="6200" y="4722"/>
                  </a:lnTo>
                  <a:lnTo>
                    <a:pt x="6200" y="0"/>
                  </a:lnTo>
                  <a:close/>
                </a:path>
              </a:pathLst>
            </a:custGeom>
            <a:solidFill>
              <a:srgbClr val="2B3D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3" name="Google Shape;5573;p68"/>
            <p:cNvSpPr/>
            <p:nvPr/>
          </p:nvSpPr>
          <p:spPr>
            <a:xfrm>
              <a:off x="6779550" y="1198625"/>
              <a:ext cx="106575" cy="88700"/>
            </a:xfrm>
            <a:custGeom>
              <a:rect b="b" l="l" r="r" t="t"/>
              <a:pathLst>
                <a:path extrusionOk="0" h="3548" w="4263">
                  <a:moveTo>
                    <a:pt x="2667" y="0"/>
                  </a:moveTo>
                  <a:cubicBezTo>
                    <a:pt x="2365" y="0"/>
                    <a:pt x="2021" y="61"/>
                    <a:pt x="1640" y="218"/>
                  </a:cubicBezTo>
                  <a:cubicBezTo>
                    <a:pt x="134" y="838"/>
                    <a:pt x="1" y="2706"/>
                    <a:pt x="740" y="3445"/>
                  </a:cubicBezTo>
                  <a:cubicBezTo>
                    <a:pt x="811" y="3515"/>
                    <a:pt x="900" y="3547"/>
                    <a:pt x="1005" y="3547"/>
                  </a:cubicBezTo>
                  <a:cubicBezTo>
                    <a:pt x="1987" y="3547"/>
                    <a:pt x="4263" y="707"/>
                    <a:pt x="4263" y="707"/>
                  </a:cubicBezTo>
                  <a:cubicBezTo>
                    <a:pt x="4263" y="707"/>
                    <a:pt x="3701" y="0"/>
                    <a:pt x="2667" y="0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4" name="Google Shape;5574;p68"/>
            <p:cNvSpPr/>
            <p:nvPr/>
          </p:nvSpPr>
          <p:spPr>
            <a:xfrm>
              <a:off x="6796575" y="1209100"/>
              <a:ext cx="123950" cy="151325"/>
            </a:xfrm>
            <a:custGeom>
              <a:rect b="b" l="l" r="r" t="t"/>
              <a:pathLst>
                <a:path extrusionOk="0" h="6053" w="4958">
                  <a:moveTo>
                    <a:pt x="2405" y="0"/>
                  </a:moveTo>
                  <a:cubicBezTo>
                    <a:pt x="1103" y="0"/>
                    <a:pt x="240" y="1002"/>
                    <a:pt x="103" y="2276"/>
                  </a:cubicBezTo>
                  <a:cubicBezTo>
                    <a:pt x="23" y="2909"/>
                    <a:pt x="0" y="4193"/>
                    <a:pt x="481" y="5175"/>
                  </a:cubicBezTo>
                  <a:cubicBezTo>
                    <a:pt x="732" y="5687"/>
                    <a:pt x="955" y="6053"/>
                    <a:pt x="1395" y="6053"/>
                  </a:cubicBezTo>
                  <a:cubicBezTo>
                    <a:pt x="1433" y="6053"/>
                    <a:pt x="1472" y="6050"/>
                    <a:pt x="1513" y="6045"/>
                  </a:cubicBezTo>
                  <a:cubicBezTo>
                    <a:pt x="1859" y="5998"/>
                    <a:pt x="3276" y="5505"/>
                    <a:pt x="3716" y="4940"/>
                  </a:cubicBezTo>
                  <a:cubicBezTo>
                    <a:pt x="3795" y="4840"/>
                    <a:pt x="3928" y="4555"/>
                    <a:pt x="3928" y="4555"/>
                  </a:cubicBezTo>
                  <a:cubicBezTo>
                    <a:pt x="4536" y="4097"/>
                    <a:pt x="4935" y="3383"/>
                    <a:pt x="4943" y="2563"/>
                  </a:cubicBezTo>
                  <a:cubicBezTo>
                    <a:pt x="4958" y="1163"/>
                    <a:pt x="3834" y="15"/>
                    <a:pt x="2433" y="1"/>
                  </a:cubicBezTo>
                  <a:cubicBezTo>
                    <a:pt x="2424" y="0"/>
                    <a:pt x="2414" y="0"/>
                    <a:pt x="2405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5" name="Google Shape;5575;p68"/>
            <p:cNvSpPr/>
            <p:nvPr/>
          </p:nvSpPr>
          <p:spPr>
            <a:xfrm>
              <a:off x="6829150" y="1332600"/>
              <a:ext cx="102850" cy="78825"/>
            </a:xfrm>
            <a:custGeom>
              <a:rect b="b" l="l" r="r" t="t"/>
              <a:pathLst>
                <a:path extrusionOk="0" h="3153" w="4114">
                  <a:moveTo>
                    <a:pt x="2412" y="0"/>
                  </a:moveTo>
                  <a:lnTo>
                    <a:pt x="668" y="752"/>
                  </a:lnTo>
                  <a:cubicBezTo>
                    <a:pt x="812" y="1073"/>
                    <a:pt x="929" y="1404"/>
                    <a:pt x="1019" y="1744"/>
                  </a:cubicBezTo>
                  <a:cubicBezTo>
                    <a:pt x="1081" y="1989"/>
                    <a:pt x="876" y="2060"/>
                    <a:pt x="411" y="2410"/>
                  </a:cubicBezTo>
                  <a:cubicBezTo>
                    <a:pt x="1" y="2718"/>
                    <a:pt x="969" y="3152"/>
                    <a:pt x="1753" y="3152"/>
                  </a:cubicBezTo>
                  <a:cubicBezTo>
                    <a:pt x="1855" y="3152"/>
                    <a:pt x="1954" y="3145"/>
                    <a:pt x="2046" y="3129"/>
                  </a:cubicBezTo>
                  <a:cubicBezTo>
                    <a:pt x="2849" y="2992"/>
                    <a:pt x="3712" y="2420"/>
                    <a:pt x="3913" y="1873"/>
                  </a:cubicBezTo>
                  <a:cubicBezTo>
                    <a:pt x="4114" y="1324"/>
                    <a:pt x="4006" y="1202"/>
                    <a:pt x="3642" y="1202"/>
                  </a:cubicBezTo>
                  <a:cubicBezTo>
                    <a:pt x="3602" y="1202"/>
                    <a:pt x="3559" y="1204"/>
                    <a:pt x="3513" y="1206"/>
                  </a:cubicBezTo>
                  <a:cubicBezTo>
                    <a:pt x="3224" y="1221"/>
                    <a:pt x="3050" y="1246"/>
                    <a:pt x="2936" y="1246"/>
                  </a:cubicBezTo>
                  <a:cubicBezTo>
                    <a:pt x="2774" y="1246"/>
                    <a:pt x="2738" y="1195"/>
                    <a:pt x="2673" y="995"/>
                  </a:cubicBezTo>
                  <a:cubicBezTo>
                    <a:pt x="2632" y="872"/>
                    <a:pt x="2412" y="0"/>
                    <a:pt x="2412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6" name="Google Shape;5576;p68"/>
            <p:cNvSpPr/>
            <p:nvPr/>
          </p:nvSpPr>
          <p:spPr>
            <a:xfrm>
              <a:off x="6807475" y="1209075"/>
              <a:ext cx="109700" cy="130625"/>
            </a:xfrm>
            <a:custGeom>
              <a:rect b="b" l="l" r="r" t="t"/>
              <a:pathLst>
                <a:path extrusionOk="0" h="5225" w="4388">
                  <a:moveTo>
                    <a:pt x="1968" y="0"/>
                  </a:moveTo>
                  <a:cubicBezTo>
                    <a:pt x="1074" y="0"/>
                    <a:pt x="387" y="474"/>
                    <a:pt x="1" y="1182"/>
                  </a:cubicBezTo>
                  <a:cubicBezTo>
                    <a:pt x="1" y="1182"/>
                    <a:pt x="111" y="1362"/>
                    <a:pt x="267" y="1488"/>
                  </a:cubicBezTo>
                  <a:cubicBezTo>
                    <a:pt x="267" y="1488"/>
                    <a:pt x="184" y="1821"/>
                    <a:pt x="409" y="2031"/>
                  </a:cubicBezTo>
                  <a:cubicBezTo>
                    <a:pt x="571" y="2181"/>
                    <a:pt x="636" y="2409"/>
                    <a:pt x="623" y="2630"/>
                  </a:cubicBezTo>
                  <a:cubicBezTo>
                    <a:pt x="610" y="2870"/>
                    <a:pt x="610" y="3165"/>
                    <a:pt x="659" y="3422"/>
                  </a:cubicBezTo>
                  <a:cubicBezTo>
                    <a:pt x="730" y="3785"/>
                    <a:pt x="1089" y="3918"/>
                    <a:pt x="1089" y="3918"/>
                  </a:cubicBezTo>
                  <a:cubicBezTo>
                    <a:pt x="1089" y="3918"/>
                    <a:pt x="1087" y="3356"/>
                    <a:pt x="1197" y="3039"/>
                  </a:cubicBezTo>
                  <a:cubicBezTo>
                    <a:pt x="1256" y="2869"/>
                    <a:pt x="1451" y="2760"/>
                    <a:pt x="1654" y="2760"/>
                  </a:cubicBezTo>
                  <a:cubicBezTo>
                    <a:pt x="1827" y="2760"/>
                    <a:pt x="2006" y="2839"/>
                    <a:pt x="2112" y="3027"/>
                  </a:cubicBezTo>
                  <a:cubicBezTo>
                    <a:pt x="2343" y="3433"/>
                    <a:pt x="2288" y="3904"/>
                    <a:pt x="2129" y="4188"/>
                  </a:cubicBezTo>
                  <a:cubicBezTo>
                    <a:pt x="2024" y="4372"/>
                    <a:pt x="1887" y="4455"/>
                    <a:pt x="1764" y="4455"/>
                  </a:cubicBezTo>
                  <a:cubicBezTo>
                    <a:pt x="1696" y="4455"/>
                    <a:pt x="1633" y="4430"/>
                    <a:pt x="1582" y="4383"/>
                  </a:cubicBezTo>
                  <a:lnTo>
                    <a:pt x="1582" y="4383"/>
                  </a:lnTo>
                  <a:cubicBezTo>
                    <a:pt x="1483" y="4476"/>
                    <a:pt x="1529" y="5071"/>
                    <a:pt x="2091" y="5173"/>
                  </a:cubicBezTo>
                  <a:cubicBezTo>
                    <a:pt x="2280" y="5208"/>
                    <a:pt x="2449" y="5224"/>
                    <a:pt x="2601" y="5224"/>
                  </a:cubicBezTo>
                  <a:cubicBezTo>
                    <a:pt x="2900" y="5224"/>
                    <a:pt x="3129" y="5161"/>
                    <a:pt x="3307" y="5046"/>
                  </a:cubicBezTo>
                  <a:cubicBezTo>
                    <a:pt x="3467" y="4946"/>
                    <a:pt x="3745" y="4496"/>
                    <a:pt x="3745" y="4496"/>
                  </a:cubicBezTo>
                  <a:cubicBezTo>
                    <a:pt x="4210" y="3712"/>
                    <a:pt x="4364" y="3169"/>
                    <a:pt x="4373" y="2349"/>
                  </a:cubicBezTo>
                  <a:cubicBezTo>
                    <a:pt x="4387" y="947"/>
                    <a:pt x="3398" y="15"/>
                    <a:pt x="1996" y="0"/>
                  </a:cubicBezTo>
                  <a:cubicBezTo>
                    <a:pt x="1987" y="0"/>
                    <a:pt x="1978" y="0"/>
                    <a:pt x="1968" y="0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7" name="Google Shape;5577;p68"/>
            <p:cNvSpPr/>
            <p:nvPr/>
          </p:nvSpPr>
          <p:spPr>
            <a:xfrm>
              <a:off x="6768700" y="1361200"/>
              <a:ext cx="203175" cy="318775"/>
            </a:xfrm>
            <a:custGeom>
              <a:rect b="b" l="l" r="r" t="t"/>
              <a:pathLst>
                <a:path extrusionOk="0" h="12751" w="8127">
                  <a:moveTo>
                    <a:pt x="6062" y="0"/>
                  </a:moveTo>
                  <a:cubicBezTo>
                    <a:pt x="5780" y="0"/>
                    <a:pt x="5476" y="77"/>
                    <a:pt x="5330" y="87"/>
                  </a:cubicBezTo>
                  <a:cubicBezTo>
                    <a:pt x="5513" y="313"/>
                    <a:pt x="5606" y="644"/>
                    <a:pt x="5097" y="860"/>
                  </a:cubicBezTo>
                  <a:cubicBezTo>
                    <a:pt x="4819" y="977"/>
                    <a:pt x="4545" y="1017"/>
                    <a:pt x="4301" y="1017"/>
                  </a:cubicBezTo>
                  <a:cubicBezTo>
                    <a:pt x="3777" y="1017"/>
                    <a:pt x="3389" y="833"/>
                    <a:pt x="3389" y="833"/>
                  </a:cubicBezTo>
                  <a:cubicBezTo>
                    <a:pt x="3389" y="833"/>
                    <a:pt x="2600" y="1246"/>
                    <a:pt x="1953" y="1695"/>
                  </a:cubicBezTo>
                  <a:cubicBezTo>
                    <a:pt x="376" y="2790"/>
                    <a:pt x="1" y="4582"/>
                    <a:pt x="1591" y="5238"/>
                  </a:cubicBezTo>
                  <a:cubicBezTo>
                    <a:pt x="1687" y="5952"/>
                    <a:pt x="2147" y="6901"/>
                    <a:pt x="2178" y="7320"/>
                  </a:cubicBezTo>
                  <a:cubicBezTo>
                    <a:pt x="2090" y="8591"/>
                    <a:pt x="1727" y="8960"/>
                    <a:pt x="1439" y="11852"/>
                  </a:cubicBezTo>
                  <a:cubicBezTo>
                    <a:pt x="1901" y="12392"/>
                    <a:pt x="2830" y="12750"/>
                    <a:pt x="3833" y="12750"/>
                  </a:cubicBezTo>
                  <a:cubicBezTo>
                    <a:pt x="4207" y="12750"/>
                    <a:pt x="4592" y="12700"/>
                    <a:pt x="4967" y="12591"/>
                  </a:cubicBezTo>
                  <a:cubicBezTo>
                    <a:pt x="6724" y="12077"/>
                    <a:pt x="7663" y="10779"/>
                    <a:pt x="8127" y="10205"/>
                  </a:cubicBezTo>
                  <a:cubicBezTo>
                    <a:pt x="7870" y="8432"/>
                    <a:pt x="6834" y="7289"/>
                    <a:pt x="6846" y="6777"/>
                  </a:cubicBezTo>
                  <a:cubicBezTo>
                    <a:pt x="6891" y="4839"/>
                    <a:pt x="7560" y="3634"/>
                    <a:pt x="7382" y="1840"/>
                  </a:cubicBezTo>
                  <a:cubicBezTo>
                    <a:pt x="7279" y="813"/>
                    <a:pt x="6901" y="313"/>
                    <a:pt x="6355" y="39"/>
                  </a:cubicBezTo>
                  <a:cubicBezTo>
                    <a:pt x="6267" y="11"/>
                    <a:pt x="6166" y="0"/>
                    <a:pt x="6062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8" name="Google Shape;5578;p68"/>
            <p:cNvSpPr/>
            <p:nvPr/>
          </p:nvSpPr>
          <p:spPr>
            <a:xfrm>
              <a:off x="6511100" y="1398475"/>
              <a:ext cx="361175" cy="193000"/>
            </a:xfrm>
            <a:custGeom>
              <a:rect b="b" l="l" r="r" t="t"/>
              <a:pathLst>
                <a:path extrusionOk="0" h="7720" w="14447">
                  <a:moveTo>
                    <a:pt x="13333" y="1"/>
                  </a:moveTo>
                  <a:cubicBezTo>
                    <a:pt x="12974" y="1"/>
                    <a:pt x="12578" y="203"/>
                    <a:pt x="12193" y="706"/>
                  </a:cubicBezTo>
                  <a:cubicBezTo>
                    <a:pt x="11735" y="1303"/>
                    <a:pt x="10422" y="3129"/>
                    <a:pt x="9205" y="4137"/>
                  </a:cubicBezTo>
                  <a:cubicBezTo>
                    <a:pt x="8242" y="4935"/>
                    <a:pt x="7165" y="5385"/>
                    <a:pt x="5909" y="5757"/>
                  </a:cubicBezTo>
                  <a:cubicBezTo>
                    <a:pt x="5230" y="5958"/>
                    <a:pt x="4717" y="6036"/>
                    <a:pt x="4342" y="6036"/>
                  </a:cubicBezTo>
                  <a:cubicBezTo>
                    <a:pt x="4130" y="6036"/>
                    <a:pt x="3962" y="6011"/>
                    <a:pt x="3832" y="5969"/>
                  </a:cubicBezTo>
                  <a:cubicBezTo>
                    <a:pt x="3473" y="5853"/>
                    <a:pt x="3245" y="5719"/>
                    <a:pt x="2908" y="5494"/>
                  </a:cubicBezTo>
                  <a:cubicBezTo>
                    <a:pt x="2525" y="5238"/>
                    <a:pt x="2218" y="5207"/>
                    <a:pt x="1933" y="5048"/>
                  </a:cubicBezTo>
                  <a:cubicBezTo>
                    <a:pt x="1736" y="4939"/>
                    <a:pt x="1679" y="4853"/>
                    <a:pt x="1623" y="4853"/>
                  </a:cubicBezTo>
                  <a:cubicBezTo>
                    <a:pt x="1599" y="4853"/>
                    <a:pt x="1574" y="4870"/>
                    <a:pt x="1538" y="4910"/>
                  </a:cubicBezTo>
                  <a:cubicBezTo>
                    <a:pt x="1418" y="5041"/>
                    <a:pt x="1546" y="5377"/>
                    <a:pt x="1792" y="5569"/>
                  </a:cubicBezTo>
                  <a:cubicBezTo>
                    <a:pt x="2051" y="5771"/>
                    <a:pt x="2272" y="5797"/>
                    <a:pt x="2309" y="5862"/>
                  </a:cubicBezTo>
                  <a:cubicBezTo>
                    <a:pt x="2328" y="5894"/>
                    <a:pt x="2270" y="5911"/>
                    <a:pt x="2161" y="5911"/>
                  </a:cubicBezTo>
                  <a:cubicBezTo>
                    <a:pt x="2052" y="5911"/>
                    <a:pt x="1892" y="5894"/>
                    <a:pt x="1708" y="5859"/>
                  </a:cubicBezTo>
                  <a:cubicBezTo>
                    <a:pt x="1199" y="5764"/>
                    <a:pt x="917" y="5543"/>
                    <a:pt x="664" y="5453"/>
                  </a:cubicBezTo>
                  <a:cubicBezTo>
                    <a:pt x="616" y="5436"/>
                    <a:pt x="575" y="5429"/>
                    <a:pt x="539" y="5429"/>
                  </a:cubicBezTo>
                  <a:cubicBezTo>
                    <a:pt x="367" y="5429"/>
                    <a:pt x="336" y="5603"/>
                    <a:pt x="393" y="5694"/>
                  </a:cubicBezTo>
                  <a:cubicBezTo>
                    <a:pt x="461" y="5804"/>
                    <a:pt x="574" y="5965"/>
                    <a:pt x="949" y="6168"/>
                  </a:cubicBezTo>
                  <a:cubicBezTo>
                    <a:pt x="1323" y="6372"/>
                    <a:pt x="1801" y="6524"/>
                    <a:pt x="1801" y="6524"/>
                  </a:cubicBezTo>
                  <a:cubicBezTo>
                    <a:pt x="1801" y="6524"/>
                    <a:pt x="1800" y="6524"/>
                    <a:pt x="1799" y="6524"/>
                  </a:cubicBezTo>
                  <a:cubicBezTo>
                    <a:pt x="1773" y="6524"/>
                    <a:pt x="1466" y="6521"/>
                    <a:pt x="1078" y="6420"/>
                  </a:cubicBezTo>
                  <a:cubicBezTo>
                    <a:pt x="631" y="6303"/>
                    <a:pt x="464" y="6202"/>
                    <a:pt x="231" y="6153"/>
                  </a:cubicBezTo>
                  <a:cubicBezTo>
                    <a:pt x="218" y="6150"/>
                    <a:pt x="205" y="6149"/>
                    <a:pt x="193" y="6149"/>
                  </a:cubicBezTo>
                  <a:cubicBezTo>
                    <a:pt x="1" y="6149"/>
                    <a:pt x="31" y="6507"/>
                    <a:pt x="246" y="6641"/>
                  </a:cubicBezTo>
                  <a:cubicBezTo>
                    <a:pt x="429" y="6755"/>
                    <a:pt x="707" y="6881"/>
                    <a:pt x="1007" y="6964"/>
                  </a:cubicBezTo>
                  <a:cubicBezTo>
                    <a:pt x="1308" y="7047"/>
                    <a:pt x="1816" y="7141"/>
                    <a:pt x="1816" y="7141"/>
                  </a:cubicBezTo>
                  <a:cubicBezTo>
                    <a:pt x="1748" y="7147"/>
                    <a:pt x="1681" y="7149"/>
                    <a:pt x="1618" y="7149"/>
                  </a:cubicBezTo>
                  <a:cubicBezTo>
                    <a:pt x="1211" y="7149"/>
                    <a:pt x="906" y="7047"/>
                    <a:pt x="707" y="6999"/>
                  </a:cubicBezTo>
                  <a:cubicBezTo>
                    <a:pt x="649" y="6986"/>
                    <a:pt x="597" y="6979"/>
                    <a:pt x="553" y="6979"/>
                  </a:cubicBezTo>
                  <a:cubicBezTo>
                    <a:pt x="422" y="6979"/>
                    <a:pt x="355" y="7037"/>
                    <a:pt x="362" y="7143"/>
                  </a:cubicBezTo>
                  <a:cubicBezTo>
                    <a:pt x="369" y="7256"/>
                    <a:pt x="517" y="7396"/>
                    <a:pt x="1001" y="7569"/>
                  </a:cubicBezTo>
                  <a:cubicBezTo>
                    <a:pt x="1282" y="7671"/>
                    <a:pt x="1646" y="7719"/>
                    <a:pt x="2020" y="7719"/>
                  </a:cubicBezTo>
                  <a:cubicBezTo>
                    <a:pt x="2288" y="7719"/>
                    <a:pt x="2562" y="7695"/>
                    <a:pt x="2815" y="7648"/>
                  </a:cubicBezTo>
                  <a:cubicBezTo>
                    <a:pt x="3419" y="7535"/>
                    <a:pt x="3649" y="7533"/>
                    <a:pt x="3967" y="7496"/>
                  </a:cubicBezTo>
                  <a:cubicBezTo>
                    <a:pt x="5005" y="7376"/>
                    <a:pt x="5714" y="7295"/>
                    <a:pt x="6839" y="6957"/>
                  </a:cubicBezTo>
                  <a:cubicBezTo>
                    <a:pt x="8451" y="6472"/>
                    <a:pt x="9551" y="5824"/>
                    <a:pt x="10218" y="5344"/>
                  </a:cubicBezTo>
                  <a:cubicBezTo>
                    <a:pt x="11594" y="4355"/>
                    <a:pt x="13035" y="2630"/>
                    <a:pt x="13735" y="1627"/>
                  </a:cubicBezTo>
                  <a:cubicBezTo>
                    <a:pt x="14447" y="607"/>
                    <a:pt x="14158" y="292"/>
                    <a:pt x="13769" y="104"/>
                  </a:cubicBezTo>
                  <a:cubicBezTo>
                    <a:pt x="13633" y="38"/>
                    <a:pt x="13486" y="1"/>
                    <a:pt x="13333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9" name="Google Shape;5579;p68"/>
            <p:cNvSpPr/>
            <p:nvPr/>
          </p:nvSpPr>
          <p:spPr>
            <a:xfrm>
              <a:off x="6884625" y="1205550"/>
              <a:ext cx="103975" cy="171425"/>
            </a:xfrm>
            <a:custGeom>
              <a:rect b="b" l="l" r="r" t="t"/>
              <a:pathLst>
                <a:path extrusionOk="0" h="6857" w="4159">
                  <a:moveTo>
                    <a:pt x="1273" y="0"/>
                  </a:moveTo>
                  <a:cubicBezTo>
                    <a:pt x="522" y="0"/>
                    <a:pt x="1" y="539"/>
                    <a:pt x="1" y="539"/>
                  </a:cubicBezTo>
                  <a:lnTo>
                    <a:pt x="225" y="660"/>
                  </a:lnTo>
                  <a:cubicBezTo>
                    <a:pt x="225" y="660"/>
                    <a:pt x="564" y="1927"/>
                    <a:pt x="825" y="3614"/>
                  </a:cubicBezTo>
                  <a:cubicBezTo>
                    <a:pt x="1088" y="5302"/>
                    <a:pt x="1429" y="6573"/>
                    <a:pt x="2879" y="6830"/>
                  </a:cubicBezTo>
                  <a:cubicBezTo>
                    <a:pt x="2984" y="6849"/>
                    <a:pt x="3081" y="6857"/>
                    <a:pt x="3171" y="6857"/>
                  </a:cubicBezTo>
                  <a:cubicBezTo>
                    <a:pt x="3877" y="6857"/>
                    <a:pt x="4159" y="6355"/>
                    <a:pt x="4159" y="6355"/>
                  </a:cubicBezTo>
                  <a:cubicBezTo>
                    <a:pt x="3750" y="6348"/>
                    <a:pt x="2965" y="5787"/>
                    <a:pt x="3101" y="4108"/>
                  </a:cubicBezTo>
                  <a:cubicBezTo>
                    <a:pt x="3218" y="2653"/>
                    <a:pt x="3372" y="1261"/>
                    <a:pt x="2500" y="508"/>
                  </a:cubicBezTo>
                  <a:cubicBezTo>
                    <a:pt x="2059" y="128"/>
                    <a:pt x="1639" y="0"/>
                    <a:pt x="1273" y="0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0" name="Google Shape;5580;p68"/>
            <p:cNvSpPr/>
            <p:nvPr/>
          </p:nvSpPr>
          <p:spPr>
            <a:xfrm>
              <a:off x="6733400" y="1436025"/>
              <a:ext cx="342450" cy="352625"/>
            </a:xfrm>
            <a:custGeom>
              <a:rect b="b" l="l" r="r" t="t"/>
              <a:pathLst>
                <a:path extrusionOk="0" h="14105" w="13698">
                  <a:moveTo>
                    <a:pt x="11221" y="3916"/>
                  </a:moveTo>
                  <a:lnTo>
                    <a:pt x="11221" y="3916"/>
                  </a:lnTo>
                  <a:cubicBezTo>
                    <a:pt x="11232" y="3984"/>
                    <a:pt x="11227" y="4058"/>
                    <a:pt x="11216" y="4143"/>
                  </a:cubicBezTo>
                  <a:lnTo>
                    <a:pt x="11029" y="5272"/>
                  </a:lnTo>
                  <a:lnTo>
                    <a:pt x="8027" y="7008"/>
                  </a:lnTo>
                  <a:cubicBezTo>
                    <a:pt x="8056" y="6866"/>
                    <a:pt x="8078" y="6707"/>
                    <a:pt x="8106" y="6542"/>
                  </a:cubicBezTo>
                  <a:cubicBezTo>
                    <a:pt x="8209" y="5918"/>
                    <a:pt x="8952" y="5034"/>
                    <a:pt x="9764" y="4563"/>
                  </a:cubicBezTo>
                  <a:lnTo>
                    <a:pt x="10410" y="4195"/>
                  </a:lnTo>
                  <a:cubicBezTo>
                    <a:pt x="10728" y="4012"/>
                    <a:pt x="11005" y="3922"/>
                    <a:pt x="11221" y="3916"/>
                  </a:cubicBezTo>
                  <a:close/>
                  <a:moveTo>
                    <a:pt x="12619" y="0"/>
                  </a:moveTo>
                  <a:cubicBezTo>
                    <a:pt x="12326" y="0"/>
                    <a:pt x="11974" y="105"/>
                    <a:pt x="11578" y="325"/>
                  </a:cubicBezTo>
                  <a:lnTo>
                    <a:pt x="9383" y="1551"/>
                  </a:lnTo>
                  <a:cubicBezTo>
                    <a:pt x="8016" y="2317"/>
                    <a:pt x="6637" y="4178"/>
                    <a:pt x="6303" y="5709"/>
                  </a:cubicBezTo>
                  <a:lnTo>
                    <a:pt x="5202" y="10803"/>
                  </a:lnTo>
                  <a:cubicBezTo>
                    <a:pt x="4916" y="12111"/>
                    <a:pt x="3927" y="12992"/>
                    <a:pt x="2852" y="12992"/>
                  </a:cubicBezTo>
                  <a:cubicBezTo>
                    <a:pt x="2669" y="12992"/>
                    <a:pt x="2482" y="12967"/>
                    <a:pt x="2297" y="12913"/>
                  </a:cubicBezTo>
                  <a:lnTo>
                    <a:pt x="1" y="12255"/>
                  </a:lnTo>
                  <a:lnTo>
                    <a:pt x="1" y="12255"/>
                  </a:lnTo>
                  <a:cubicBezTo>
                    <a:pt x="120" y="12323"/>
                    <a:pt x="1102" y="12891"/>
                    <a:pt x="2298" y="13577"/>
                  </a:cubicBezTo>
                  <a:cubicBezTo>
                    <a:pt x="2908" y="13930"/>
                    <a:pt x="3715" y="14105"/>
                    <a:pt x="4540" y="14105"/>
                  </a:cubicBezTo>
                  <a:cubicBezTo>
                    <a:pt x="5436" y="14105"/>
                    <a:pt x="6352" y="13899"/>
                    <a:pt x="7058" y="13491"/>
                  </a:cubicBezTo>
                  <a:lnTo>
                    <a:pt x="9054" y="12334"/>
                  </a:lnTo>
                  <a:cubicBezTo>
                    <a:pt x="10415" y="11551"/>
                    <a:pt x="11777" y="9674"/>
                    <a:pt x="12100" y="8142"/>
                  </a:cubicBezTo>
                  <a:lnTo>
                    <a:pt x="13468" y="1721"/>
                  </a:lnTo>
                  <a:cubicBezTo>
                    <a:pt x="13697" y="629"/>
                    <a:pt x="13337" y="0"/>
                    <a:pt x="12619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1" name="Google Shape;5581;p68"/>
            <p:cNvSpPr/>
            <p:nvPr/>
          </p:nvSpPr>
          <p:spPr>
            <a:xfrm>
              <a:off x="6931375" y="1533875"/>
              <a:ext cx="95925" cy="93950"/>
            </a:xfrm>
            <a:custGeom>
              <a:rect b="b" l="l" r="r" t="t"/>
              <a:pathLst>
                <a:path extrusionOk="0" h="3758" w="3837">
                  <a:moveTo>
                    <a:pt x="3354" y="0"/>
                  </a:moveTo>
                  <a:cubicBezTo>
                    <a:pt x="3337" y="0"/>
                    <a:pt x="3320" y="1"/>
                    <a:pt x="3302" y="2"/>
                  </a:cubicBezTo>
                  <a:cubicBezTo>
                    <a:pt x="3313" y="70"/>
                    <a:pt x="3307" y="144"/>
                    <a:pt x="3296" y="229"/>
                  </a:cubicBezTo>
                  <a:lnTo>
                    <a:pt x="3108" y="1358"/>
                  </a:lnTo>
                  <a:lnTo>
                    <a:pt x="108" y="3094"/>
                  </a:lnTo>
                  <a:cubicBezTo>
                    <a:pt x="45" y="3486"/>
                    <a:pt x="0" y="3757"/>
                    <a:pt x="0" y="3757"/>
                  </a:cubicBezTo>
                  <a:lnTo>
                    <a:pt x="3590" y="1681"/>
                  </a:lnTo>
                  <a:lnTo>
                    <a:pt x="3778" y="552"/>
                  </a:lnTo>
                  <a:cubicBezTo>
                    <a:pt x="3837" y="191"/>
                    <a:pt x="3667" y="0"/>
                    <a:pt x="3354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2" name="Google Shape;5582;p68"/>
            <p:cNvSpPr/>
            <p:nvPr/>
          </p:nvSpPr>
          <p:spPr>
            <a:xfrm>
              <a:off x="6696275" y="1784925"/>
              <a:ext cx="304375" cy="98525"/>
            </a:xfrm>
            <a:custGeom>
              <a:rect b="b" l="l" r="r" t="t"/>
              <a:pathLst>
                <a:path extrusionOk="0" h="3941" w="12175">
                  <a:moveTo>
                    <a:pt x="325" y="1"/>
                  </a:moveTo>
                  <a:cubicBezTo>
                    <a:pt x="228" y="1"/>
                    <a:pt x="132" y="51"/>
                    <a:pt x="80" y="142"/>
                  </a:cubicBezTo>
                  <a:cubicBezTo>
                    <a:pt x="1" y="280"/>
                    <a:pt x="49" y="455"/>
                    <a:pt x="188" y="532"/>
                  </a:cubicBezTo>
                  <a:lnTo>
                    <a:pt x="6085" y="3940"/>
                  </a:lnTo>
                  <a:lnTo>
                    <a:pt x="11988" y="532"/>
                  </a:lnTo>
                  <a:cubicBezTo>
                    <a:pt x="12126" y="455"/>
                    <a:pt x="12175" y="280"/>
                    <a:pt x="12095" y="142"/>
                  </a:cubicBezTo>
                  <a:cubicBezTo>
                    <a:pt x="12043" y="51"/>
                    <a:pt x="11948" y="1"/>
                    <a:pt x="11850" y="1"/>
                  </a:cubicBezTo>
                  <a:cubicBezTo>
                    <a:pt x="11800" y="1"/>
                    <a:pt x="11750" y="14"/>
                    <a:pt x="11704" y="42"/>
                  </a:cubicBezTo>
                  <a:lnTo>
                    <a:pt x="6085" y="3285"/>
                  </a:lnTo>
                  <a:lnTo>
                    <a:pt x="472" y="42"/>
                  </a:lnTo>
                  <a:cubicBezTo>
                    <a:pt x="426" y="14"/>
                    <a:pt x="375" y="1"/>
                    <a:pt x="325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3" name="Google Shape;5583;p68"/>
            <p:cNvSpPr/>
            <p:nvPr/>
          </p:nvSpPr>
          <p:spPr>
            <a:xfrm>
              <a:off x="6696275" y="1784925"/>
              <a:ext cx="304375" cy="98525"/>
            </a:xfrm>
            <a:custGeom>
              <a:rect b="b" l="l" r="r" t="t"/>
              <a:pathLst>
                <a:path extrusionOk="0" h="3941" w="12175">
                  <a:moveTo>
                    <a:pt x="325" y="1"/>
                  </a:moveTo>
                  <a:cubicBezTo>
                    <a:pt x="228" y="1"/>
                    <a:pt x="132" y="51"/>
                    <a:pt x="80" y="142"/>
                  </a:cubicBezTo>
                  <a:cubicBezTo>
                    <a:pt x="1" y="280"/>
                    <a:pt x="49" y="455"/>
                    <a:pt x="188" y="532"/>
                  </a:cubicBezTo>
                  <a:lnTo>
                    <a:pt x="6085" y="3940"/>
                  </a:lnTo>
                  <a:lnTo>
                    <a:pt x="11988" y="532"/>
                  </a:lnTo>
                  <a:cubicBezTo>
                    <a:pt x="12126" y="455"/>
                    <a:pt x="12175" y="280"/>
                    <a:pt x="12095" y="142"/>
                  </a:cubicBezTo>
                  <a:cubicBezTo>
                    <a:pt x="12043" y="51"/>
                    <a:pt x="11948" y="1"/>
                    <a:pt x="11850" y="1"/>
                  </a:cubicBezTo>
                  <a:cubicBezTo>
                    <a:pt x="11800" y="1"/>
                    <a:pt x="11750" y="14"/>
                    <a:pt x="11704" y="42"/>
                  </a:cubicBezTo>
                  <a:lnTo>
                    <a:pt x="6085" y="3285"/>
                  </a:lnTo>
                  <a:lnTo>
                    <a:pt x="472" y="42"/>
                  </a:lnTo>
                  <a:cubicBezTo>
                    <a:pt x="426" y="14"/>
                    <a:pt x="375" y="1"/>
                    <a:pt x="325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"/>
          <p:cNvSpPr/>
          <p:nvPr/>
        </p:nvSpPr>
        <p:spPr>
          <a:xfrm rot="-5400000">
            <a:off x="4876300" y="506788"/>
            <a:ext cx="3056765" cy="5585606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7"/>
          <p:cNvSpPr/>
          <p:nvPr/>
        </p:nvSpPr>
        <p:spPr>
          <a:xfrm>
            <a:off x="2611367" y="100360"/>
            <a:ext cx="39212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3600" u="none" cap="none" strike="noStrike">
                <a:solidFill>
                  <a:srgbClr val="90C4FE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SISTEMA CORRENTE</a:t>
            </a:r>
            <a:endParaRPr/>
          </a:p>
        </p:txBody>
      </p:sp>
      <p:sp>
        <p:nvSpPr>
          <p:cNvPr id="620" name="Google Shape;620;p7"/>
          <p:cNvSpPr/>
          <p:nvPr/>
        </p:nvSpPr>
        <p:spPr>
          <a:xfrm>
            <a:off x="4263071" y="2119263"/>
            <a:ext cx="4880929" cy="2923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it-IT" sz="1800" u="none" cap="none" strike="noStrike">
                <a:solidFill>
                  <a:srgbClr val="324788"/>
                </a:solidFill>
                <a:latin typeface="Raleway Light"/>
                <a:ea typeface="Raleway Light"/>
                <a:cs typeface="Raleway Light"/>
                <a:sym typeface="Raleway Light"/>
              </a:rPr>
              <a:t>Scegliere il </a:t>
            </a:r>
            <a:r>
              <a:rPr b="1" i="0" lang="it-IT" sz="1800" u="none" cap="none" strike="noStrike">
                <a:solidFill>
                  <a:srgbClr val="324788"/>
                </a:solidFill>
                <a:latin typeface="Raleway Light"/>
                <a:ea typeface="Raleway Light"/>
                <a:cs typeface="Raleway Light"/>
                <a:sym typeface="Raleway Light"/>
              </a:rPr>
              <a:t>Docente Tutor</a:t>
            </a:r>
            <a:r>
              <a:rPr b="0" i="0" lang="it-IT" sz="1800" u="none" cap="none" strike="noStrike">
                <a:solidFill>
                  <a:srgbClr val="324788"/>
                </a:solidFill>
                <a:latin typeface="Raleway Light"/>
                <a:ea typeface="Raleway Light"/>
                <a:cs typeface="Raleway Light"/>
                <a:sym typeface="Raleway Light"/>
              </a:rPr>
              <a:t> disponibile e comunicare all’ufficio stage e tirocini la scelta fatta.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it-IT" sz="1800" u="none" cap="none" strike="noStrike">
                <a:solidFill>
                  <a:srgbClr val="324788"/>
                </a:solidFill>
                <a:latin typeface="Raleway Light"/>
                <a:ea typeface="Raleway Light"/>
                <a:cs typeface="Raleway Light"/>
                <a:sym typeface="Raleway Light"/>
              </a:rPr>
              <a:t>Compilare </a:t>
            </a:r>
            <a:r>
              <a:rPr b="1" i="0" lang="it-IT" sz="1800" u="none" cap="none" strike="noStrike">
                <a:solidFill>
                  <a:srgbClr val="324788"/>
                </a:solidFill>
                <a:latin typeface="Raleway Light"/>
                <a:ea typeface="Raleway Light"/>
                <a:cs typeface="Raleway Light"/>
                <a:sym typeface="Raleway Light"/>
              </a:rPr>
              <a:t>progetto formativo </a:t>
            </a:r>
            <a:r>
              <a:rPr b="0" i="0" lang="it-IT" sz="1800" u="none" cap="none" strike="noStrike">
                <a:solidFill>
                  <a:srgbClr val="324788"/>
                </a:solidFill>
                <a:latin typeface="Raleway Light"/>
                <a:ea typeface="Raleway Light"/>
                <a:cs typeface="Raleway Light"/>
                <a:sym typeface="Raleway Light"/>
              </a:rPr>
              <a:t>e raccogliere firme varie.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it-IT" sz="1800" u="none" cap="none" strike="noStrike">
                <a:solidFill>
                  <a:srgbClr val="324788"/>
                </a:solidFill>
                <a:latin typeface="Raleway Light"/>
                <a:ea typeface="Raleway Light"/>
                <a:cs typeface="Raleway Light"/>
                <a:sym typeface="Raleway Light"/>
              </a:rPr>
              <a:t>Ritirare il </a:t>
            </a:r>
            <a:r>
              <a:rPr b="1" i="0" lang="it-IT" sz="1800" u="none" cap="none" strike="noStrike">
                <a:solidFill>
                  <a:srgbClr val="324788"/>
                </a:solidFill>
                <a:latin typeface="Raleway Light"/>
                <a:ea typeface="Raleway Light"/>
                <a:cs typeface="Raleway Light"/>
                <a:sym typeface="Raleway Light"/>
              </a:rPr>
              <a:t>registro di tirocinio </a:t>
            </a:r>
            <a:r>
              <a:rPr b="0" i="0" lang="it-IT" sz="1800" u="none" cap="none" strike="noStrike">
                <a:solidFill>
                  <a:srgbClr val="324788"/>
                </a:solidFill>
                <a:latin typeface="Raleway Light"/>
                <a:ea typeface="Raleway Light"/>
                <a:cs typeface="Raleway Light"/>
                <a:sym typeface="Raleway Light"/>
              </a:rPr>
              <a:t>che verrà consegnerà al termine delle attività e compilarlo opportunamente.</a:t>
            </a:r>
            <a:endParaRPr/>
          </a:p>
          <a:p>
            <a:pPr indent="-330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24788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30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24788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621" name="Google Shape;621;p7"/>
          <p:cNvGrpSpPr/>
          <p:nvPr/>
        </p:nvGrpSpPr>
        <p:grpSpPr>
          <a:xfrm>
            <a:off x="699110" y="2571750"/>
            <a:ext cx="1179337" cy="1265088"/>
            <a:chOff x="4911189" y="3793455"/>
            <a:chExt cx="296580" cy="364935"/>
          </a:xfrm>
        </p:grpSpPr>
        <p:sp>
          <p:nvSpPr>
            <p:cNvPr id="622" name="Google Shape;622;p7"/>
            <p:cNvSpPr/>
            <p:nvPr/>
          </p:nvSpPr>
          <p:spPr>
            <a:xfrm>
              <a:off x="4951157" y="3861810"/>
              <a:ext cx="31932" cy="35215"/>
            </a:xfrm>
            <a:custGeom>
              <a:rect b="b" l="l" r="r" t="t"/>
              <a:pathLst>
                <a:path extrusionOk="0" h="1341" w="1216">
                  <a:moveTo>
                    <a:pt x="584" y="0"/>
                  </a:moveTo>
                  <a:lnTo>
                    <a:pt x="0" y="431"/>
                  </a:lnTo>
                  <a:lnTo>
                    <a:pt x="622" y="1340"/>
                  </a:lnTo>
                  <a:cubicBezTo>
                    <a:pt x="814" y="1187"/>
                    <a:pt x="1005" y="1043"/>
                    <a:pt x="1216" y="909"/>
                  </a:cubicBezTo>
                  <a:lnTo>
                    <a:pt x="5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5136132" y="3861810"/>
              <a:ext cx="31932" cy="34952"/>
            </a:xfrm>
            <a:custGeom>
              <a:rect b="b" l="l" r="r" t="t"/>
              <a:pathLst>
                <a:path extrusionOk="0" h="1331" w="1216">
                  <a:moveTo>
                    <a:pt x="632" y="0"/>
                  </a:moveTo>
                  <a:lnTo>
                    <a:pt x="0" y="909"/>
                  </a:lnTo>
                  <a:cubicBezTo>
                    <a:pt x="201" y="1034"/>
                    <a:pt x="392" y="1177"/>
                    <a:pt x="584" y="1331"/>
                  </a:cubicBezTo>
                  <a:lnTo>
                    <a:pt x="1215" y="421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5043382" y="3833659"/>
              <a:ext cx="32457" cy="33193"/>
            </a:xfrm>
            <a:custGeom>
              <a:rect b="b" l="l" r="r" t="t"/>
              <a:pathLst>
                <a:path extrusionOk="0" h="1264" w="1236">
                  <a:moveTo>
                    <a:pt x="1" y="0"/>
                  </a:moveTo>
                  <a:lnTo>
                    <a:pt x="1" y="1264"/>
                  </a:lnTo>
                  <a:cubicBezTo>
                    <a:pt x="206" y="1235"/>
                    <a:pt x="412" y="1221"/>
                    <a:pt x="618" y="1221"/>
                  </a:cubicBezTo>
                  <a:cubicBezTo>
                    <a:pt x="824" y="1221"/>
                    <a:pt x="1029" y="1235"/>
                    <a:pt x="1235" y="1264"/>
                  </a:cubicBezTo>
                  <a:lnTo>
                    <a:pt x="1235" y="0"/>
                  </a:ln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5043382" y="3833659"/>
              <a:ext cx="21901" cy="33193"/>
            </a:xfrm>
            <a:custGeom>
              <a:rect b="b" l="l" r="r" t="t"/>
              <a:pathLst>
                <a:path extrusionOk="0" h="1264" w="834">
                  <a:moveTo>
                    <a:pt x="1" y="0"/>
                  </a:moveTo>
                  <a:lnTo>
                    <a:pt x="1" y="1264"/>
                  </a:lnTo>
                  <a:cubicBezTo>
                    <a:pt x="202" y="1235"/>
                    <a:pt x="412" y="1225"/>
                    <a:pt x="623" y="1225"/>
                  </a:cubicBezTo>
                  <a:cubicBezTo>
                    <a:pt x="690" y="1225"/>
                    <a:pt x="766" y="1225"/>
                    <a:pt x="833" y="1235"/>
                  </a:cubicBezTo>
                  <a:lnTo>
                    <a:pt x="833" y="0"/>
                  </a:ln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4911189" y="3861810"/>
              <a:ext cx="296580" cy="296580"/>
            </a:xfrm>
            <a:custGeom>
              <a:rect b="b" l="l" r="r" t="t"/>
              <a:pathLst>
                <a:path extrusionOk="0" h="11294" w="11294">
                  <a:moveTo>
                    <a:pt x="5647" y="0"/>
                  </a:moveTo>
                  <a:cubicBezTo>
                    <a:pt x="2527" y="0"/>
                    <a:pt x="1" y="2527"/>
                    <a:pt x="1" y="5647"/>
                  </a:cubicBezTo>
                  <a:cubicBezTo>
                    <a:pt x="1" y="8767"/>
                    <a:pt x="2527" y="11293"/>
                    <a:pt x="5647" y="11293"/>
                  </a:cubicBezTo>
                  <a:cubicBezTo>
                    <a:pt x="8767" y="11293"/>
                    <a:pt x="11294" y="8767"/>
                    <a:pt x="11294" y="5647"/>
                  </a:cubicBezTo>
                  <a:cubicBezTo>
                    <a:pt x="11294" y="2527"/>
                    <a:pt x="8767" y="0"/>
                    <a:pt x="5647" y="0"/>
                  </a:cubicBezTo>
                  <a:close/>
                </a:path>
              </a:pathLst>
            </a:custGeom>
            <a:solidFill>
              <a:srgbClr val="AEB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4911189" y="3861810"/>
              <a:ext cx="161630" cy="296580"/>
            </a:xfrm>
            <a:custGeom>
              <a:rect b="b" l="l" r="r" t="t"/>
              <a:pathLst>
                <a:path extrusionOk="0" h="11294" w="6155">
                  <a:moveTo>
                    <a:pt x="5647" y="0"/>
                  </a:moveTo>
                  <a:cubicBezTo>
                    <a:pt x="2527" y="0"/>
                    <a:pt x="1" y="2527"/>
                    <a:pt x="1" y="5647"/>
                  </a:cubicBezTo>
                  <a:cubicBezTo>
                    <a:pt x="1" y="8767"/>
                    <a:pt x="2527" y="11293"/>
                    <a:pt x="5647" y="11293"/>
                  </a:cubicBezTo>
                  <a:cubicBezTo>
                    <a:pt x="5752" y="11293"/>
                    <a:pt x="5858" y="11293"/>
                    <a:pt x="5953" y="11284"/>
                  </a:cubicBezTo>
                  <a:cubicBezTo>
                    <a:pt x="3044" y="11025"/>
                    <a:pt x="814" y="8585"/>
                    <a:pt x="814" y="5656"/>
                  </a:cubicBezTo>
                  <a:cubicBezTo>
                    <a:pt x="814" y="2661"/>
                    <a:pt x="3159" y="182"/>
                    <a:pt x="6154" y="19"/>
                  </a:cubicBezTo>
                  <a:cubicBezTo>
                    <a:pt x="5982" y="10"/>
                    <a:pt x="5819" y="0"/>
                    <a:pt x="5647" y="0"/>
                  </a:cubicBezTo>
                  <a:close/>
                </a:path>
              </a:pathLst>
            </a:custGeom>
            <a:solidFill>
              <a:srgbClr val="87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4925527" y="3885680"/>
              <a:ext cx="258372" cy="248577"/>
            </a:xfrm>
            <a:custGeom>
              <a:rect b="b" l="l" r="r" t="t"/>
              <a:pathLst>
                <a:path extrusionOk="0" h="9466" w="9839">
                  <a:moveTo>
                    <a:pt x="5101" y="0"/>
                  </a:moveTo>
                  <a:cubicBezTo>
                    <a:pt x="3870" y="0"/>
                    <a:pt x="2662" y="481"/>
                    <a:pt x="1761" y="1388"/>
                  </a:cubicBezTo>
                  <a:cubicBezTo>
                    <a:pt x="402" y="2738"/>
                    <a:pt x="0" y="4776"/>
                    <a:pt x="727" y="6546"/>
                  </a:cubicBezTo>
                  <a:cubicBezTo>
                    <a:pt x="1464" y="8317"/>
                    <a:pt x="3187" y="9465"/>
                    <a:pt x="5101" y="9465"/>
                  </a:cubicBezTo>
                  <a:cubicBezTo>
                    <a:pt x="7714" y="9465"/>
                    <a:pt x="9838" y="7350"/>
                    <a:pt x="9838" y="4738"/>
                  </a:cubicBezTo>
                  <a:cubicBezTo>
                    <a:pt x="9838" y="2814"/>
                    <a:pt x="8680" y="1091"/>
                    <a:pt x="6919" y="364"/>
                  </a:cubicBezTo>
                  <a:cubicBezTo>
                    <a:pt x="6331" y="119"/>
                    <a:pt x="5713" y="0"/>
                    <a:pt x="5101" y="0"/>
                  </a:cubicBezTo>
                  <a:close/>
                </a:path>
              </a:pathLst>
            </a:custGeom>
            <a:solidFill>
              <a:srgbClr val="6C8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4937317" y="3885680"/>
              <a:ext cx="129724" cy="248577"/>
            </a:xfrm>
            <a:custGeom>
              <a:rect b="b" l="l" r="r" t="t"/>
              <a:pathLst>
                <a:path extrusionOk="0" h="9466" w="4940">
                  <a:moveTo>
                    <a:pt x="4652" y="0"/>
                  </a:moveTo>
                  <a:cubicBezTo>
                    <a:pt x="2068" y="39"/>
                    <a:pt x="1" y="2144"/>
                    <a:pt x="1" y="4738"/>
                  </a:cubicBezTo>
                  <a:cubicBezTo>
                    <a:pt x="1" y="7322"/>
                    <a:pt x="2068" y="9427"/>
                    <a:pt x="4652" y="9465"/>
                  </a:cubicBezTo>
                  <a:cubicBezTo>
                    <a:pt x="4748" y="9465"/>
                    <a:pt x="4843" y="9465"/>
                    <a:pt x="4939" y="9456"/>
                  </a:cubicBezTo>
                  <a:cubicBezTo>
                    <a:pt x="2441" y="9303"/>
                    <a:pt x="489" y="7236"/>
                    <a:pt x="489" y="4738"/>
                  </a:cubicBezTo>
                  <a:cubicBezTo>
                    <a:pt x="489" y="2230"/>
                    <a:pt x="2441" y="163"/>
                    <a:pt x="4939" y="10"/>
                  </a:cubicBezTo>
                  <a:cubicBezTo>
                    <a:pt x="4843" y="10"/>
                    <a:pt x="4748" y="0"/>
                    <a:pt x="4652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4942596" y="3902381"/>
              <a:ext cx="223972" cy="215279"/>
            </a:xfrm>
            <a:custGeom>
              <a:rect b="b" l="l" r="r" t="t"/>
              <a:pathLst>
                <a:path extrusionOk="0" h="8198" w="8529">
                  <a:moveTo>
                    <a:pt x="4420" y="0"/>
                  </a:moveTo>
                  <a:cubicBezTo>
                    <a:pt x="3353" y="0"/>
                    <a:pt x="2303" y="415"/>
                    <a:pt x="1523" y="1202"/>
                  </a:cubicBezTo>
                  <a:cubicBezTo>
                    <a:pt x="345" y="2369"/>
                    <a:pt x="1" y="4140"/>
                    <a:pt x="633" y="5671"/>
                  </a:cubicBezTo>
                  <a:cubicBezTo>
                    <a:pt x="1264" y="7202"/>
                    <a:pt x="2767" y="8198"/>
                    <a:pt x="4422" y="8198"/>
                  </a:cubicBezTo>
                  <a:cubicBezTo>
                    <a:pt x="6691" y="8198"/>
                    <a:pt x="8518" y="6360"/>
                    <a:pt x="8528" y="4102"/>
                  </a:cubicBezTo>
                  <a:cubicBezTo>
                    <a:pt x="8518" y="2436"/>
                    <a:pt x="7523" y="944"/>
                    <a:pt x="5992" y="312"/>
                  </a:cubicBezTo>
                  <a:cubicBezTo>
                    <a:pt x="5484" y="102"/>
                    <a:pt x="4950" y="0"/>
                    <a:pt x="4420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4951157" y="3902381"/>
              <a:ext cx="121400" cy="215385"/>
            </a:xfrm>
            <a:custGeom>
              <a:rect b="b" l="l" r="r" t="t"/>
              <a:pathLst>
                <a:path extrusionOk="0" h="8202" w="4623">
                  <a:moveTo>
                    <a:pt x="4091" y="0"/>
                  </a:moveTo>
                  <a:cubicBezTo>
                    <a:pt x="1867" y="0"/>
                    <a:pt x="0" y="1804"/>
                    <a:pt x="0" y="4102"/>
                  </a:cubicBezTo>
                  <a:cubicBezTo>
                    <a:pt x="0" y="6395"/>
                    <a:pt x="1875" y="8201"/>
                    <a:pt x="4105" y="8201"/>
                  </a:cubicBezTo>
                  <a:cubicBezTo>
                    <a:pt x="4276" y="8201"/>
                    <a:pt x="4448" y="8191"/>
                    <a:pt x="4623" y="8169"/>
                  </a:cubicBezTo>
                  <a:cubicBezTo>
                    <a:pt x="2575" y="7901"/>
                    <a:pt x="1034" y="6159"/>
                    <a:pt x="1034" y="4102"/>
                  </a:cubicBezTo>
                  <a:cubicBezTo>
                    <a:pt x="1034" y="2035"/>
                    <a:pt x="2575" y="293"/>
                    <a:pt x="4623" y="34"/>
                  </a:cubicBezTo>
                  <a:cubicBezTo>
                    <a:pt x="4444" y="11"/>
                    <a:pt x="4266" y="0"/>
                    <a:pt x="409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5054069" y="3937255"/>
              <a:ext cx="10950" cy="76128"/>
            </a:xfrm>
            <a:custGeom>
              <a:rect b="b" l="l" r="r" t="t"/>
              <a:pathLst>
                <a:path extrusionOk="0" h="2899" w="417">
                  <a:moveTo>
                    <a:pt x="207" y="1"/>
                  </a:moveTo>
                  <a:cubicBezTo>
                    <a:pt x="103" y="1"/>
                    <a:pt x="0" y="70"/>
                    <a:pt x="5" y="209"/>
                  </a:cubicBezTo>
                  <a:lnTo>
                    <a:pt x="5" y="2688"/>
                  </a:lnTo>
                  <a:cubicBezTo>
                    <a:pt x="5" y="2802"/>
                    <a:pt x="91" y="2898"/>
                    <a:pt x="206" y="2898"/>
                  </a:cubicBezTo>
                  <a:cubicBezTo>
                    <a:pt x="331" y="2898"/>
                    <a:pt x="417" y="2802"/>
                    <a:pt x="417" y="2688"/>
                  </a:cubicBezTo>
                  <a:lnTo>
                    <a:pt x="417" y="209"/>
                  </a:lnTo>
                  <a:cubicBezTo>
                    <a:pt x="417" y="70"/>
                    <a:pt x="311" y="1"/>
                    <a:pt x="20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5139388" y="3833685"/>
              <a:ext cx="57326" cy="48712"/>
            </a:xfrm>
            <a:custGeom>
              <a:rect b="b" l="l" r="r" t="t"/>
              <a:pathLst>
                <a:path extrusionOk="0" h="1855" w="2183">
                  <a:moveTo>
                    <a:pt x="599" y="0"/>
                  </a:moveTo>
                  <a:cubicBezTo>
                    <a:pt x="505" y="0"/>
                    <a:pt x="412" y="43"/>
                    <a:pt x="355" y="124"/>
                  </a:cubicBezTo>
                  <a:lnTo>
                    <a:pt x="106" y="478"/>
                  </a:lnTo>
                  <a:cubicBezTo>
                    <a:pt x="0" y="612"/>
                    <a:pt x="39" y="803"/>
                    <a:pt x="163" y="899"/>
                  </a:cubicBezTo>
                  <a:lnTo>
                    <a:pt x="1417" y="1799"/>
                  </a:lnTo>
                  <a:cubicBezTo>
                    <a:pt x="1470" y="1837"/>
                    <a:pt x="1531" y="1855"/>
                    <a:pt x="1591" y="1855"/>
                  </a:cubicBezTo>
                  <a:cubicBezTo>
                    <a:pt x="1683" y="1855"/>
                    <a:pt x="1774" y="1812"/>
                    <a:pt x="1838" y="1732"/>
                  </a:cubicBezTo>
                  <a:lnTo>
                    <a:pt x="2087" y="1368"/>
                  </a:lnTo>
                  <a:cubicBezTo>
                    <a:pt x="2182" y="1234"/>
                    <a:pt x="2154" y="1052"/>
                    <a:pt x="2020" y="956"/>
                  </a:cubicBezTo>
                  <a:lnTo>
                    <a:pt x="776" y="57"/>
                  </a:lnTo>
                  <a:cubicBezTo>
                    <a:pt x="722" y="19"/>
                    <a:pt x="660" y="0"/>
                    <a:pt x="599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4922507" y="3833685"/>
              <a:ext cx="57063" cy="48712"/>
            </a:xfrm>
            <a:custGeom>
              <a:rect b="b" l="l" r="r" t="t"/>
              <a:pathLst>
                <a:path extrusionOk="0" h="1855" w="2173">
                  <a:moveTo>
                    <a:pt x="1584" y="0"/>
                  </a:moveTo>
                  <a:cubicBezTo>
                    <a:pt x="1522" y="0"/>
                    <a:pt x="1460" y="19"/>
                    <a:pt x="1407" y="57"/>
                  </a:cubicBezTo>
                  <a:lnTo>
                    <a:pt x="163" y="956"/>
                  </a:lnTo>
                  <a:cubicBezTo>
                    <a:pt x="29" y="1052"/>
                    <a:pt x="0" y="1234"/>
                    <a:pt x="96" y="1368"/>
                  </a:cubicBezTo>
                  <a:lnTo>
                    <a:pt x="345" y="1732"/>
                  </a:lnTo>
                  <a:cubicBezTo>
                    <a:pt x="403" y="1812"/>
                    <a:pt x="495" y="1855"/>
                    <a:pt x="589" y="1855"/>
                  </a:cubicBezTo>
                  <a:cubicBezTo>
                    <a:pt x="651" y="1855"/>
                    <a:pt x="713" y="1837"/>
                    <a:pt x="766" y="1799"/>
                  </a:cubicBezTo>
                  <a:lnTo>
                    <a:pt x="2010" y="899"/>
                  </a:lnTo>
                  <a:cubicBezTo>
                    <a:pt x="2144" y="803"/>
                    <a:pt x="2173" y="612"/>
                    <a:pt x="2077" y="478"/>
                  </a:cubicBezTo>
                  <a:lnTo>
                    <a:pt x="1828" y="124"/>
                  </a:lnTo>
                  <a:cubicBezTo>
                    <a:pt x="1770" y="43"/>
                    <a:pt x="1678" y="0"/>
                    <a:pt x="158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5023792" y="3793455"/>
              <a:ext cx="71637" cy="42988"/>
            </a:xfrm>
            <a:custGeom>
              <a:rect b="b" l="l" r="r" t="t"/>
              <a:pathLst>
                <a:path extrusionOk="0" h="1637" w="2728">
                  <a:moveTo>
                    <a:pt x="345" y="0"/>
                  </a:moveTo>
                  <a:cubicBezTo>
                    <a:pt x="153" y="0"/>
                    <a:pt x="0" y="153"/>
                    <a:pt x="0" y="345"/>
                  </a:cubicBezTo>
                  <a:lnTo>
                    <a:pt x="0" y="1292"/>
                  </a:lnTo>
                  <a:cubicBezTo>
                    <a:pt x="0" y="1484"/>
                    <a:pt x="153" y="1637"/>
                    <a:pt x="345" y="1637"/>
                  </a:cubicBezTo>
                  <a:lnTo>
                    <a:pt x="2374" y="1637"/>
                  </a:lnTo>
                  <a:cubicBezTo>
                    <a:pt x="2565" y="1637"/>
                    <a:pt x="2718" y="1484"/>
                    <a:pt x="2728" y="1292"/>
                  </a:cubicBezTo>
                  <a:lnTo>
                    <a:pt x="2728" y="345"/>
                  </a:lnTo>
                  <a:cubicBezTo>
                    <a:pt x="2718" y="153"/>
                    <a:pt x="2565" y="0"/>
                    <a:pt x="2374" y="0"/>
                  </a:cubicBezTo>
                  <a:close/>
                </a:path>
              </a:pathLst>
            </a:custGeom>
            <a:solidFill>
              <a:srgbClr val="C4D0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7"/>
            <p:cNvSpPr/>
            <p:nvPr/>
          </p:nvSpPr>
          <p:spPr>
            <a:xfrm>
              <a:off x="5139388" y="3833685"/>
              <a:ext cx="51049" cy="48712"/>
            </a:xfrm>
            <a:custGeom>
              <a:rect b="b" l="l" r="r" t="t"/>
              <a:pathLst>
                <a:path extrusionOk="0" h="1855" w="1944">
                  <a:moveTo>
                    <a:pt x="599" y="0"/>
                  </a:moveTo>
                  <a:cubicBezTo>
                    <a:pt x="505" y="0"/>
                    <a:pt x="412" y="43"/>
                    <a:pt x="355" y="124"/>
                  </a:cubicBezTo>
                  <a:lnTo>
                    <a:pt x="106" y="478"/>
                  </a:lnTo>
                  <a:cubicBezTo>
                    <a:pt x="0" y="612"/>
                    <a:pt x="39" y="803"/>
                    <a:pt x="173" y="899"/>
                  </a:cubicBezTo>
                  <a:lnTo>
                    <a:pt x="1417" y="1799"/>
                  </a:lnTo>
                  <a:cubicBezTo>
                    <a:pt x="1470" y="1837"/>
                    <a:pt x="1531" y="1855"/>
                    <a:pt x="1591" y="1855"/>
                  </a:cubicBezTo>
                  <a:cubicBezTo>
                    <a:pt x="1683" y="1855"/>
                    <a:pt x="1774" y="1812"/>
                    <a:pt x="1838" y="1732"/>
                  </a:cubicBezTo>
                  <a:lnTo>
                    <a:pt x="1943" y="1578"/>
                  </a:lnTo>
                  <a:lnTo>
                    <a:pt x="1005" y="889"/>
                  </a:lnTo>
                  <a:cubicBezTo>
                    <a:pt x="871" y="794"/>
                    <a:pt x="843" y="612"/>
                    <a:pt x="938" y="478"/>
                  </a:cubicBezTo>
                  <a:lnTo>
                    <a:pt x="1082" y="277"/>
                  </a:lnTo>
                  <a:lnTo>
                    <a:pt x="776" y="57"/>
                  </a:lnTo>
                  <a:cubicBezTo>
                    <a:pt x="722" y="19"/>
                    <a:pt x="660" y="0"/>
                    <a:pt x="59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7"/>
            <p:cNvSpPr/>
            <p:nvPr/>
          </p:nvSpPr>
          <p:spPr>
            <a:xfrm>
              <a:off x="4922507" y="3833685"/>
              <a:ext cx="50787" cy="48712"/>
            </a:xfrm>
            <a:custGeom>
              <a:rect b="b" l="l" r="r" t="t"/>
              <a:pathLst>
                <a:path extrusionOk="0" h="1855" w="1934">
                  <a:moveTo>
                    <a:pt x="1584" y="0"/>
                  </a:moveTo>
                  <a:cubicBezTo>
                    <a:pt x="1522" y="0"/>
                    <a:pt x="1460" y="19"/>
                    <a:pt x="1407" y="57"/>
                  </a:cubicBezTo>
                  <a:lnTo>
                    <a:pt x="163" y="956"/>
                  </a:lnTo>
                  <a:cubicBezTo>
                    <a:pt x="29" y="1052"/>
                    <a:pt x="0" y="1234"/>
                    <a:pt x="96" y="1368"/>
                  </a:cubicBezTo>
                  <a:lnTo>
                    <a:pt x="345" y="1732"/>
                  </a:lnTo>
                  <a:cubicBezTo>
                    <a:pt x="403" y="1812"/>
                    <a:pt x="495" y="1855"/>
                    <a:pt x="589" y="1855"/>
                  </a:cubicBezTo>
                  <a:cubicBezTo>
                    <a:pt x="651" y="1855"/>
                    <a:pt x="713" y="1837"/>
                    <a:pt x="766" y="1799"/>
                  </a:cubicBezTo>
                  <a:lnTo>
                    <a:pt x="1072" y="1578"/>
                  </a:lnTo>
                  <a:lnTo>
                    <a:pt x="929" y="1368"/>
                  </a:lnTo>
                  <a:cubicBezTo>
                    <a:pt x="833" y="1234"/>
                    <a:pt x="862" y="1052"/>
                    <a:pt x="996" y="956"/>
                  </a:cubicBezTo>
                  <a:lnTo>
                    <a:pt x="1933" y="277"/>
                  </a:lnTo>
                  <a:lnTo>
                    <a:pt x="1828" y="124"/>
                  </a:lnTo>
                  <a:cubicBezTo>
                    <a:pt x="1770" y="43"/>
                    <a:pt x="1678" y="0"/>
                    <a:pt x="158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7"/>
            <p:cNvSpPr/>
            <p:nvPr/>
          </p:nvSpPr>
          <p:spPr>
            <a:xfrm>
              <a:off x="5024028" y="3793455"/>
              <a:ext cx="30934" cy="42988"/>
            </a:xfrm>
            <a:custGeom>
              <a:rect b="b" l="l" r="r" t="t"/>
              <a:pathLst>
                <a:path extrusionOk="0" h="1637" w="1178">
                  <a:moveTo>
                    <a:pt x="345" y="0"/>
                  </a:moveTo>
                  <a:cubicBezTo>
                    <a:pt x="154" y="0"/>
                    <a:pt x="1" y="153"/>
                    <a:pt x="1" y="345"/>
                  </a:cubicBezTo>
                  <a:lnTo>
                    <a:pt x="1" y="1292"/>
                  </a:lnTo>
                  <a:cubicBezTo>
                    <a:pt x="1" y="1484"/>
                    <a:pt x="154" y="1637"/>
                    <a:pt x="345" y="1637"/>
                  </a:cubicBezTo>
                  <a:lnTo>
                    <a:pt x="1178" y="1637"/>
                  </a:lnTo>
                  <a:cubicBezTo>
                    <a:pt x="986" y="1637"/>
                    <a:pt x="833" y="1484"/>
                    <a:pt x="833" y="1292"/>
                  </a:cubicBezTo>
                  <a:lnTo>
                    <a:pt x="833" y="345"/>
                  </a:lnTo>
                  <a:cubicBezTo>
                    <a:pt x="833" y="153"/>
                    <a:pt x="986" y="0"/>
                    <a:pt x="1178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7"/>
            <p:cNvSpPr/>
            <p:nvPr/>
          </p:nvSpPr>
          <p:spPr>
            <a:xfrm>
              <a:off x="4937580" y="3896998"/>
              <a:ext cx="235001" cy="226046"/>
            </a:xfrm>
            <a:custGeom>
              <a:rect b="b" l="l" r="r" t="t"/>
              <a:pathLst>
                <a:path extrusionOk="0" h="8608" w="8949">
                  <a:moveTo>
                    <a:pt x="4853" y="421"/>
                  </a:moveTo>
                  <a:cubicBezTo>
                    <a:pt x="5398" y="450"/>
                    <a:pt x="5925" y="593"/>
                    <a:pt x="6413" y="842"/>
                  </a:cubicBezTo>
                  <a:lnTo>
                    <a:pt x="6250" y="1129"/>
                  </a:lnTo>
                  <a:cubicBezTo>
                    <a:pt x="6147" y="1259"/>
                    <a:pt x="6323" y="1419"/>
                    <a:pt x="6467" y="1419"/>
                  </a:cubicBezTo>
                  <a:cubicBezTo>
                    <a:pt x="6524" y="1419"/>
                    <a:pt x="6577" y="1393"/>
                    <a:pt x="6604" y="1330"/>
                  </a:cubicBezTo>
                  <a:lnTo>
                    <a:pt x="6767" y="1053"/>
                  </a:lnTo>
                  <a:cubicBezTo>
                    <a:pt x="7226" y="1340"/>
                    <a:pt x="7609" y="1732"/>
                    <a:pt x="7906" y="2182"/>
                  </a:cubicBezTo>
                  <a:lnTo>
                    <a:pt x="7618" y="2345"/>
                  </a:lnTo>
                  <a:cubicBezTo>
                    <a:pt x="7430" y="2427"/>
                    <a:pt x="7578" y="2739"/>
                    <a:pt x="7744" y="2739"/>
                  </a:cubicBezTo>
                  <a:cubicBezTo>
                    <a:pt x="7772" y="2739"/>
                    <a:pt x="7801" y="2729"/>
                    <a:pt x="7829" y="2708"/>
                  </a:cubicBezTo>
                  <a:lnTo>
                    <a:pt x="8116" y="2546"/>
                  </a:lnTo>
                  <a:cubicBezTo>
                    <a:pt x="8365" y="3024"/>
                    <a:pt x="8508" y="3560"/>
                    <a:pt x="8537" y="4096"/>
                  </a:cubicBezTo>
                  <a:lnTo>
                    <a:pt x="8202" y="4096"/>
                  </a:lnTo>
                  <a:cubicBezTo>
                    <a:pt x="7925" y="4096"/>
                    <a:pt x="7925" y="4517"/>
                    <a:pt x="8202" y="4517"/>
                  </a:cubicBezTo>
                  <a:lnTo>
                    <a:pt x="8537" y="4517"/>
                  </a:lnTo>
                  <a:cubicBezTo>
                    <a:pt x="8508" y="5063"/>
                    <a:pt x="8365" y="5589"/>
                    <a:pt x="8116" y="6077"/>
                  </a:cubicBezTo>
                  <a:lnTo>
                    <a:pt x="7829" y="5905"/>
                  </a:lnTo>
                  <a:cubicBezTo>
                    <a:pt x="7801" y="5884"/>
                    <a:pt x="7772" y="5875"/>
                    <a:pt x="7744" y="5875"/>
                  </a:cubicBezTo>
                  <a:cubicBezTo>
                    <a:pt x="7578" y="5875"/>
                    <a:pt x="7430" y="6187"/>
                    <a:pt x="7618" y="6269"/>
                  </a:cubicBezTo>
                  <a:lnTo>
                    <a:pt x="7906" y="6431"/>
                  </a:lnTo>
                  <a:cubicBezTo>
                    <a:pt x="7609" y="6881"/>
                    <a:pt x="7226" y="7264"/>
                    <a:pt x="6767" y="7561"/>
                  </a:cubicBezTo>
                  <a:lnTo>
                    <a:pt x="6767" y="7570"/>
                  </a:lnTo>
                  <a:lnTo>
                    <a:pt x="6604" y="7283"/>
                  </a:lnTo>
                  <a:cubicBezTo>
                    <a:pt x="6577" y="7220"/>
                    <a:pt x="6525" y="7195"/>
                    <a:pt x="6468" y="7195"/>
                  </a:cubicBezTo>
                  <a:cubicBezTo>
                    <a:pt x="6324" y="7195"/>
                    <a:pt x="6147" y="7357"/>
                    <a:pt x="6250" y="7494"/>
                  </a:cubicBezTo>
                  <a:lnTo>
                    <a:pt x="6413" y="7781"/>
                  </a:lnTo>
                  <a:cubicBezTo>
                    <a:pt x="5925" y="8020"/>
                    <a:pt x="5398" y="8164"/>
                    <a:pt x="4853" y="8192"/>
                  </a:cubicBezTo>
                  <a:lnTo>
                    <a:pt x="4853" y="7867"/>
                  </a:lnTo>
                  <a:cubicBezTo>
                    <a:pt x="4853" y="7723"/>
                    <a:pt x="4750" y="7652"/>
                    <a:pt x="4647" y="7652"/>
                  </a:cubicBezTo>
                  <a:cubicBezTo>
                    <a:pt x="4544" y="7652"/>
                    <a:pt x="4441" y="7723"/>
                    <a:pt x="4441" y="7867"/>
                  </a:cubicBezTo>
                  <a:lnTo>
                    <a:pt x="4441" y="8192"/>
                  </a:lnTo>
                  <a:cubicBezTo>
                    <a:pt x="3896" y="8164"/>
                    <a:pt x="3369" y="8020"/>
                    <a:pt x="2881" y="7781"/>
                  </a:cubicBezTo>
                  <a:lnTo>
                    <a:pt x="3044" y="7494"/>
                  </a:lnTo>
                  <a:cubicBezTo>
                    <a:pt x="3111" y="7333"/>
                    <a:pt x="2982" y="7196"/>
                    <a:pt x="2849" y="7196"/>
                  </a:cubicBezTo>
                  <a:cubicBezTo>
                    <a:pt x="2792" y="7196"/>
                    <a:pt x="2733" y="7222"/>
                    <a:pt x="2690" y="7283"/>
                  </a:cubicBezTo>
                  <a:lnTo>
                    <a:pt x="2527" y="7570"/>
                  </a:lnTo>
                  <a:cubicBezTo>
                    <a:pt x="2068" y="7273"/>
                    <a:pt x="1685" y="6881"/>
                    <a:pt x="1388" y="6431"/>
                  </a:cubicBezTo>
                  <a:lnTo>
                    <a:pt x="1675" y="6269"/>
                  </a:lnTo>
                  <a:cubicBezTo>
                    <a:pt x="1842" y="6136"/>
                    <a:pt x="1733" y="5887"/>
                    <a:pt x="1551" y="5887"/>
                  </a:cubicBezTo>
                  <a:cubicBezTo>
                    <a:pt x="1524" y="5887"/>
                    <a:pt x="1495" y="5892"/>
                    <a:pt x="1465" y="5905"/>
                  </a:cubicBezTo>
                  <a:lnTo>
                    <a:pt x="1178" y="6077"/>
                  </a:lnTo>
                  <a:cubicBezTo>
                    <a:pt x="929" y="5589"/>
                    <a:pt x="785" y="5063"/>
                    <a:pt x="757" y="4517"/>
                  </a:cubicBezTo>
                  <a:lnTo>
                    <a:pt x="1092" y="4517"/>
                  </a:lnTo>
                  <a:cubicBezTo>
                    <a:pt x="1369" y="4517"/>
                    <a:pt x="1369" y="4096"/>
                    <a:pt x="1092" y="4096"/>
                  </a:cubicBezTo>
                  <a:lnTo>
                    <a:pt x="757" y="4096"/>
                  </a:lnTo>
                  <a:cubicBezTo>
                    <a:pt x="785" y="3560"/>
                    <a:pt x="929" y="3024"/>
                    <a:pt x="1178" y="2546"/>
                  </a:cubicBezTo>
                  <a:lnTo>
                    <a:pt x="1465" y="2708"/>
                  </a:lnTo>
                  <a:cubicBezTo>
                    <a:pt x="1495" y="2721"/>
                    <a:pt x="1524" y="2727"/>
                    <a:pt x="1551" y="2727"/>
                  </a:cubicBezTo>
                  <a:cubicBezTo>
                    <a:pt x="1733" y="2727"/>
                    <a:pt x="1842" y="2478"/>
                    <a:pt x="1675" y="2345"/>
                  </a:cubicBezTo>
                  <a:lnTo>
                    <a:pt x="1388" y="2182"/>
                  </a:lnTo>
                  <a:cubicBezTo>
                    <a:pt x="1685" y="1732"/>
                    <a:pt x="2068" y="1340"/>
                    <a:pt x="2527" y="1053"/>
                  </a:cubicBezTo>
                  <a:lnTo>
                    <a:pt x="2690" y="1330"/>
                  </a:lnTo>
                  <a:cubicBezTo>
                    <a:pt x="2714" y="1393"/>
                    <a:pt x="2765" y="1419"/>
                    <a:pt x="2823" y="1419"/>
                  </a:cubicBezTo>
                  <a:cubicBezTo>
                    <a:pt x="2966" y="1419"/>
                    <a:pt x="3146" y="1259"/>
                    <a:pt x="3044" y="1129"/>
                  </a:cubicBezTo>
                  <a:lnTo>
                    <a:pt x="2881" y="842"/>
                  </a:lnTo>
                  <a:cubicBezTo>
                    <a:pt x="3369" y="593"/>
                    <a:pt x="3896" y="450"/>
                    <a:pt x="4441" y="421"/>
                  </a:cubicBezTo>
                  <a:lnTo>
                    <a:pt x="4441" y="756"/>
                  </a:lnTo>
                  <a:cubicBezTo>
                    <a:pt x="4436" y="895"/>
                    <a:pt x="4539" y="964"/>
                    <a:pt x="4643" y="964"/>
                  </a:cubicBezTo>
                  <a:cubicBezTo>
                    <a:pt x="4747" y="964"/>
                    <a:pt x="4853" y="895"/>
                    <a:pt x="4853" y="756"/>
                  </a:cubicBezTo>
                  <a:lnTo>
                    <a:pt x="4853" y="421"/>
                  </a:lnTo>
                  <a:close/>
                  <a:moveTo>
                    <a:pt x="4642" y="0"/>
                  </a:moveTo>
                  <a:cubicBezTo>
                    <a:pt x="2900" y="0"/>
                    <a:pt x="1331" y="1043"/>
                    <a:pt x="670" y="2651"/>
                  </a:cubicBezTo>
                  <a:cubicBezTo>
                    <a:pt x="0" y="4259"/>
                    <a:pt x="364" y="6115"/>
                    <a:pt x="1599" y="7350"/>
                  </a:cubicBezTo>
                  <a:cubicBezTo>
                    <a:pt x="2424" y="8169"/>
                    <a:pt x="3524" y="8608"/>
                    <a:pt x="4646" y="8608"/>
                  </a:cubicBezTo>
                  <a:cubicBezTo>
                    <a:pt x="5201" y="8608"/>
                    <a:pt x="5762" y="8500"/>
                    <a:pt x="6298" y="8278"/>
                  </a:cubicBezTo>
                  <a:cubicBezTo>
                    <a:pt x="7906" y="7618"/>
                    <a:pt x="8949" y="6048"/>
                    <a:pt x="8949" y="4307"/>
                  </a:cubicBezTo>
                  <a:cubicBezTo>
                    <a:pt x="8949" y="1924"/>
                    <a:pt x="7025" y="0"/>
                    <a:pt x="4642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7"/>
            <p:cNvSpPr/>
            <p:nvPr/>
          </p:nvSpPr>
          <p:spPr>
            <a:xfrm>
              <a:off x="5044905" y="3995263"/>
              <a:ext cx="29411" cy="29411"/>
            </a:xfrm>
            <a:custGeom>
              <a:rect b="b" l="l" r="r" t="t"/>
              <a:pathLst>
                <a:path extrusionOk="0" h="1120" w="1120">
                  <a:moveTo>
                    <a:pt x="555" y="0"/>
                  </a:moveTo>
                  <a:cubicBezTo>
                    <a:pt x="249" y="0"/>
                    <a:pt x="0" y="249"/>
                    <a:pt x="0" y="565"/>
                  </a:cubicBezTo>
                  <a:cubicBezTo>
                    <a:pt x="0" y="871"/>
                    <a:pt x="249" y="1120"/>
                    <a:pt x="555" y="1120"/>
                  </a:cubicBezTo>
                  <a:cubicBezTo>
                    <a:pt x="871" y="1120"/>
                    <a:pt x="1120" y="871"/>
                    <a:pt x="1120" y="565"/>
                  </a:cubicBezTo>
                  <a:cubicBezTo>
                    <a:pt x="1120" y="249"/>
                    <a:pt x="871" y="0"/>
                    <a:pt x="5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7"/>
            <p:cNvSpPr/>
            <p:nvPr/>
          </p:nvSpPr>
          <p:spPr>
            <a:xfrm>
              <a:off x="5044642" y="3995132"/>
              <a:ext cx="24396" cy="29674"/>
            </a:xfrm>
            <a:custGeom>
              <a:rect b="b" l="l" r="r" t="t"/>
              <a:pathLst>
                <a:path extrusionOk="0" h="1130" w="929">
                  <a:moveTo>
                    <a:pt x="564" y="0"/>
                  </a:moveTo>
                  <a:cubicBezTo>
                    <a:pt x="274" y="0"/>
                    <a:pt x="0" y="227"/>
                    <a:pt x="0" y="560"/>
                  </a:cubicBezTo>
                  <a:cubicBezTo>
                    <a:pt x="0" y="901"/>
                    <a:pt x="275" y="1129"/>
                    <a:pt x="565" y="1129"/>
                  </a:cubicBezTo>
                  <a:cubicBezTo>
                    <a:pt x="690" y="1129"/>
                    <a:pt x="819" y="1086"/>
                    <a:pt x="929" y="991"/>
                  </a:cubicBezTo>
                  <a:cubicBezTo>
                    <a:pt x="804" y="886"/>
                    <a:pt x="737" y="732"/>
                    <a:pt x="737" y="570"/>
                  </a:cubicBezTo>
                  <a:cubicBezTo>
                    <a:pt x="737" y="397"/>
                    <a:pt x="804" y="244"/>
                    <a:pt x="929" y="139"/>
                  </a:cubicBezTo>
                  <a:cubicBezTo>
                    <a:pt x="818" y="43"/>
                    <a:pt x="690" y="0"/>
                    <a:pt x="5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2" name="Google Shape;642;p7"/>
          <p:cNvSpPr/>
          <p:nvPr/>
        </p:nvSpPr>
        <p:spPr>
          <a:xfrm>
            <a:off x="442831" y="853780"/>
            <a:ext cx="497467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800" u="none" cap="none" strike="noStrike">
                <a:solidFill>
                  <a:srgbClr val="324788"/>
                </a:solidFill>
                <a:latin typeface="Raleway Light"/>
                <a:ea typeface="Raleway Light"/>
                <a:cs typeface="Raleway Light"/>
                <a:sym typeface="Raleway Light"/>
              </a:rPr>
              <a:t>Per svolgere un </a:t>
            </a:r>
            <a:r>
              <a:rPr b="1" i="0" lang="it-IT" sz="1800" u="none" cap="none" strike="noStrike">
                <a:solidFill>
                  <a:srgbClr val="324788"/>
                </a:solidFill>
                <a:latin typeface="Raleway Light"/>
                <a:ea typeface="Raleway Light"/>
                <a:cs typeface="Raleway Light"/>
                <a:sym typeface="Raleway Light"/>
              </a:rPr>
              <a:t>tirocinio interno</a:t>
            </a:r>
            <a:r>
              <a:rPr b="0" i="0" lang="it-IT" sz="1800" u="none" cap="none" strike="noStrike">
                <a:solidFill>
                  <a:srgbClr val="324788"/>
                </a:solidFill>
                <a:latin typeface="Raleway Light"/>
                <a:ea typeface="Raleway Light"/>
                <a:cs typeface="Raleway Light"/>
                <a:sym typeface="Raleway Light"/>
              </a:rPr>
              <a:t>, attualmente lo studente deve svolgere questa articolata </a:t>
            </a:r>
            <a:r>
              <a:rPr b="1" i="0" lang="it-IT" sz="1800" u="none" cap="none" strike="noStrike">
                <a:solidFill>
                  <a:srgbClr val="324788"/>
                </a:solidFill>
                <a:latin typeface="Raleway Light"/>
                <a:ea typeface="Raleway Light"/>
                <a:cs typeface="Raleway Light"/>
                <a:sym typeface="Raleway Light"/>
              </a:rPr>
              <a:t>procedura</a:t>
            </a:r>
            <a:r>
              <a:rPr b="0" i="0" lang="it-IT" sz="1800" u="none" cap="none" strike="noStrike">
                <a:solidFill>
                  <a:srgbClr val="324788"/>
                </a:solidFill>
                <a:latin typeface="Raleway Light"/>
                <a:ea typeface="Raleway Light"/>
                <a:cs typeface="Raleway Light"/>
                <a:sym typeface="Raleway Light"/>
              </a:rPr>
              <a:t>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3" name="Google Shape;64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7"/>
          <p:cNvSpPr/>
          <p:nvPr/>
        </p:nvSpPr>
        <p:spPr>
          <a:xfrm>
            <a:off x="1674232" y="2478927"/>
            <a:ext cx="607498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8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b="0" i="0" sz="8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"/>
          <p:cNvSpPr/>
          <p:nvPr/>
        </p:nvSpPr>
        <p:spPr>
          <a:xfrm>
            <a:off x="1954734" y="311695"/>
            <a:ext cx="5245606" cy="433092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0" name="Google Shape;65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"/>
          <p:cNvPicPr preferRelativeResize="0"/>
          <p:nvPr/>
        </p:nvPicPr>
        <p:blipFill rotWithShape="1">
          <a:blip r:embed="rId4">
            <a:alphaModFix/>
          </a:blip>
          <a:srcRect b="26876" l="8253" r="18676" t="-31"/>
          <a:stretch/>
        </p:blipFill>
        <p:spPr>
          <a:xfrm flipH="1">
            <a:off x="8743072" y="4444720"/>
            <a:ext cx="58174" cy="59473"/>
          </a:xfrm>
          <a:prstGeom prst="ellipse">
            <a:avLst/>
          </a:prstGeom>
          <a:noFill/>
          <a:ln>
            <a:noFill/>
          </a:ln>
        </p:spPr>
      </p:pic>
      <p:sp>
        <p:nvSpPr>
          <p:cNvPr id="652" name="Google Shape;652;p8"/>
          <p:cNvSpPr/>
          <p:nvPr/>
        </p:nvSpPr>
        <p:spPr>
          <a:xfrm>
            <a:off x="2584354" y="1363811"/>
            <a:ext cx="4067069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6000" u="none" cap="none" strike="noStrike">
                <a:solidFill>
                  <a:srgbClr val="90C4FE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SISTEMA PROPOSTO</a:t>
            </a:r>
            <a:endParaRPr/>
          </a:p>
        </p:txBody>
      </p:sp>
      <p:grpSp>
        <p:nvGrpSpPr>
          <p:cNvPr id="653" name="Google Shape;653;p8"/>
          <p:cNvGrpSpPr/>
          <p:nvPr/>
        </p:nvGrpSpPr>
        <p:grpSpPr>
          <a:xfrm>
            <a:off x="6228225" y="347329"/>
            <a:ext cx="1197706" cy="1471898"/>
            <a:chOff x="3599500" y="1577975"/>
            <a:chExt cx="368725" cy="516575"/>
          </a:xfrm>
        </p:grpSpPr>
        <p:sp>
          <p:nvSpPr>
            <p:cNvPr id="654" name="Google Shape;654;p8"/>
            <p:cNvSpPr/>
            <p:nvPr/>
          </p:nvSpPr>
          <p:spPr>
            <a:xfrm>
              <a:off x="3722550" y="1952725"/>
              <a:ext cx="245675" cy="141825"/>
            </a:xfrm>
            <a:custGeom>
              <a:rect b="b" l="l" r="r" t="t"/>
              <a:pathLst>
                <a:path extrusionOk="0" h="5673" w="9827">
                  <a:moveTo>
                    <a:pt x="4914" y="0"/>
                  </a:moveTo>
                  <a:cubicBezTo>
                    <a:pt x="2200" y="0"/>
                    <a:pt x="1" y="1271"/>
                    <a:pt x="1" y="2837"/>
                  </a:cubicBezTo>
                  <a:cubicBezTo>
                    <a:pt x="1" y="4403"/>
                    <a:pt x="2200" y="5673"/>
                    <a:pt x="4914" y="5673"/>
                  </a:cubicBezTo>
                  <a:cubicBezTo>
                    <a:pt x="7626" y="5673"/>
                    <a:pt x="9826" y="4403"/>
                    <a:pt x="9826" y="2837"/>
                  </a:cubicBezTo>
                  <a:cubicBezTo>
                    <a:pt x="9826" y="1271"/>
                    <a:pt x="7626" y="0"/>
                    <a:pt x="4914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3731850" y="1942250"/>
              <a:ext cx="227100" cy="131150"/>
            </a:xfrm>
            <a:custGeom>
              <a:rect b="b" l="l" r="r" t="t"/>
              <a:pathLst>
                <a:path extrusionOk="0" h="5246" w="9084">
                  <a:moveTo>
                    <a:pt x="4542" y="1"/>
                  </a:moveTo>
                  <a:cubicBezTo>
                    <a:pt x="3379" y="1"/>
                    <a:pt x="2217" y="257"/>
                    <a:pt x="1330" y="769"/>
                  </a:cubicBezTo>
                  <a:cubicBezTo>
                    <a:pt x="744" y="1107"/>
                    <a:pt x="351" y="1516"/>
                    <a:pt x="154" y="1949"/>
                  </a:cubicBezTo>
                  <a:lnTo>
                    <a:pt x="0" y="1949"/>
                  </a:lnTo>
                  <a:lnTo>
                    <a:pt x="0" y="2623"/>
                  </a:lnTo>
                  <a:cubicBezTo>
                    <a:pt x="0" y="3293"/>
                    <a:pt x="444" y="3966"/>
                    <a:pt x="1331" y="4477"/>
                  </a:cubicBezTo>
                  <a:cubicBezTo>
                    <a:pt x="2218" y="4989"/>
                    <a:pt x="3380" y="5245"/>
                    <a:pt x="4543" y="5245"/>
                  </a:cubicBezTo>
                  <a:cubicBezTo>
                    <a:pt x="5705" y="5245"/>
                    <a:pt x="6867" y="4989"/>
                    <a:pt x="7754" y="4477"/>
                  </a:cubicBezTo>
                  <a:cubicBezTo>
                    <a:pt x="8641" y="3966"/>
                    <a:pt x="9084" y="3293"/>
                    <a:pt x="9084" y="2623"/>
                  </a:cubicBezTo>
                  <a:lnTo>
                    <a:pt x="9084" y="1949"/>
                  </a:lnTo>
                  <a:lnTo>
                    <a:pt x="8930" y="1949"/>
                  </a:lnTo>
                  <a:cubicBezTo>
                    <a:pt x="8731" y="1516"/>
                    <a:pt x="8340" y="1107"/>
                    <a:pt x="7754" y="769"/>
                  </a:cubicBezTo>
                  <a:cubicBezTo>
                    <a:pt x="6867" y="257"/>
                    <a:pt x="5705" y="1"/>
                    <a:pt x="4542" y="1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3731850" y="1925400"/>
              <a:ext cx="227100" cy="131150"/>
            </a:xfrm>
            <a:custGeom>
              <a:rect b="b" l="l" r="r" t="t"/>
              <a:pathLst>
                <a:path extrusionOk="0" h="5246" w="9084">
                  <a:moveTo>
                    <a:pt x="4542" y="0"/>
                  </a:moveTo>
                  <a:cubicBezTo>
                    <a:pt x="2033" y="0"/>
                    <a:pt x="0" y="1174"/>
                    <a:pt x="0" y="2623"/>
                  </a:cubicBezTo>
                  <a:cubicBezTo>
                    <a:pt x="0" y="4071"/>
                    <a:pt x="2033" y="5245"/>
                    <a:pt x="4542" y="5245"/>
                  </a:cubicBezTo>
                  <a:cubicBezTo>
                    <a:pt x="7049" y="5245"/>
                    <a:pt x="9084" y="4071"/>
                    <a:pt x="9084" y="2623"/>
                  </a:cubicBezTo>
                  <a:cubicBezTo>
                    <a:pt x="9084" y="1174"/>
                    <a:pt x="7049" y="0"/>
                    <a:pt x="4542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3839950" y="1619200"/>
              <a:ext cx="103800" cy="361775"/>
            </a:xfrm>
            <a:custGeom>
              <a:rect b="b" l="l" r="r" t="t"/>
              <a:pathLst>
                <a:path extrusionOk="0" h="14471" w="4152">
                  <a:moveTo>
                    <a:pt x="433" y="1"/>
                  </a:moveTo>
                  <a:lnTo>
                    <a:pt x="1" y="748"/>
                  </a:lnTo>
                  <a:lnTo>
                    <a:pt x="194" y="859"/>
                  </a:lnTo>
                  <a:cubicBezTo>
                    <a:pt x="1855" y="1812"/>
                    <a:pt x="3289" y="2635"/>
                    <a:pt x="3289" y="6443"/>
                  </a:cubicBezTo>
                  <a:cubicBezTo>
                    <a:pt x="3289" y="10443"/>
                    <a:pt x="497" y="13888"/>
                    <a:pt x="469" y="13923"/>
                  </a:cubicBezTo>
                  <a:lnTo>
                    <a:pt x="1134" y="14471"/>
                  </a:lnTo>
                  <a:cubicBezTo>
                    <a:pt x="1258" y="14321"/>
                    <a:pt x="4152" y="10759"/>
                    <a:pt x="4152" y="6443"/>
                  </a:cubicBezTo>
                  <a:cubicBezTo>
                    <a:pt x="4152" y="2135"/>
                    <a:pt x="2357" y="1106"/>
                    <a:pt x="623" y="111"/>
                  </a:cubicBezTo>
                  <a:lnTo>
                    <a:pt x="433" y="1"/>
                  </a:ln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3801575" y="1947175"/>
              <a:ext cx="87600" cy="69075"/>
            </a:xfrm>
            <a:custGeom>
              <a:rect b="b" l="l" r="r" t="t"/>
              <a:pathLst>
                <a:path extrusionOk="0" h="2763" w="3504">
                  <a:moveTo>
                    <a:pt x="1753" y="0"/>
                  </a:moveTo>
                  <a:cubicBezTo>
                    <a:pt x="785" y="0"/>
                    <a:pt x="1" y="785"/>
                    <a:pt x="1" y="1751"/>
                  </a:cubicBezTo>
                  <a:cubicBezTo>
                    <a:pt x="1" y="2010"/>
                    <a:pt x="172" y="2269"/>
                    <a:pt x="514" y="2467"/>
                  </a:cubicBezTo>
                  <a:cubicBezTo>
                    <a:pt x="856" y="2664"/>
                    <a:pt x="1304" y="2762"/>
                    <a:pt x="1752" y="2762"/>
                  </a:cubicBezTo>
                  <a:cubicBezTo>
                    <a:pt x="2201" y="2762"/>
                    <a:pt x="2649" y="2664"/>
                    <a:pt x="2991" y="2467"/>
                  </a:cubicBezTo>
                  <a:cubicBezTo>
                    <a:pt x="3332" y="2269"/>
                    <a:pt x="3504" y="2010"/>
                    <a:pt x="3504" y="1751"/>
                  </a:cubicBezTo>
                  <a:cubicBezTo>
                    <a:pt x="3504" y="785"/>
                    <a:pt x="2719" y="0"/>
                    <a:pt x="1753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3818925" y="1947150"/>
              <a:ext cx="70250" cy="69100"/>
            </a:xfrm>
            <a:custGeom>
              <a:rect b="b" l="l" r="r" t="t"/>
              <a:pathLst>
                <a:path extrusionOk="0" h="2764" w="2810">
                  <a:moveTo>
                    <a:pt x="1058" y="0"/>
                  </a:moveTo>
                  <a:cubicBezTo>
                    <a:pt x="1485" y="1"/>
                    <a:pt x="2350" y="917"/>
                    <a:pt x="2227" y="1646"/>
                  </a:cubicBezTo>
                  <a:cubicBezTo>
                    <a:pt x="2124" y="2251"/>
                    <a:pt x="1074" y="2603"/>
                    <a:pt x="374" y="2603"/>
                  </a:cubicBezTo>
                  <a:cubicBezTo>
                    <a:pt x="231" y="2603"/>
                    <a:pt x="103" y="2588"/>
                    <a:pt x="1" y="2558"/>
                  </a:cubicBezTo>
                  <a:lnTo>
                    <a:pt x="1" y="2558"/>
                  </a:lnTo>
                  <a:cubicBezTo>
                    <a:pt x="313" y="2695"/>
                    <a:pt x="686" y="2764"/>
                    <a:pt x="1060" y="2764"/>
                  </a:cubicBezTo>
                  <a:cubicBezTo>
                    <a:pt x="1508" y="2764"/>
                    <a:pt x="1955" y="2665"/>
                    <a:pt x="2297" y="2468"/>
                  </a:cubicBezTo>
                  <a:cubicBezTo>
                    <a:pt x="2640" y="2270"/>
                    <a:pt x="2810" y="2010"/>
                    <a:pt x="2810" y="1752"/>
                  </a:cubicBezTo>
                  <a:cubicBezTo>
                    <a:pt x="2810" y="784"/>
                    <a:pt x="2025" y="0"/>
                    <a:pt x="1058" y="0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3833900" y="1577975"/>
              <a:ext cx="36950" cy="33350"/>
            </a:xfrm>
            <a:custGeom>
              <a:rect b="b" l="l" r="r" t="t"/>
              <a:pathLst>
                <a:path extrusionOk="0" h="1334" w="1478">
                  <a:moveTo>
                    <a:pt x="1217" y="0"/>
                  </a:moveTo>
                  <a:cubicBezTo>
                    <a:pt x="1163" y="0"/>
                    <a:pt x="1109" y="19"/>
                    <a:pt x="1066" y="57"/>
                  </a:cubicBezTo>
                  <a:lnTo>
                    <a:pt x="0" y="985"/>
                  </a:lnTo>
                  <a:lnTo>
                    <a:pt x="304" y="1334"/>
                  </a:lnTo>
                  <a:lnTo>
                    <a:pt x="1370" y="407"/>
                  </a:lnTo>
                  <a:cubicBezTo>
                    <a:pt x="1466" y="323"/>
                    <a:pt x="1477" y="177"/>
                    <a:pt x="1393" y="80"/>
                  </a:cubicBezTo>
                  <a:cubicBezTo>
                    <a:pt x="1347" y="27"/>
                    <a:pt x="1282" y="0"/>
                    <a:pt x="1217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3795375" y="1582400"/>
              <a:ext cx="69200" cy="67175"/>
            </a:xfrm>
            <a:custGeom>
              <a:rect b="b" l="l" r="r" t="t"/>
              <a:pathLst>
                <a:path extrusionOk="0" h="2687" w="2768">
                  <a:moveTo>
                    <a:pt x="1320" y="0"/>
                  </a:moveTo>
                  <a:cubicBezTo>
                    <a:pt x="1223" y="0"/>
                    <a:pt x="1131" y="21"/>
                    <a:pt x="1050" y="70"/>
                  </a:cubicBezTo>
                  <a:cubicBezTo>
                    <a:pt x="698" y="278"/>
                    <a:pt x="0" y="786"/>
                    <a:pt x="0" y="786"/>
                  </a:cubicBezTo>
                  <a:lnTo>
                    <a:pt x="1656" y="2687"/>
                  </a:lnTo>
                  <a:cubicBezTo>
                    <a:pt x="1656" y="2687"/>
                    <a:pt x="2254" y="2067"/>
                    <a:pt x="2510" y="1746"/>
                  </a:cubicBezTo>
                  <a:cubicBezTo>
                    <a:pt x="2767" y="1425"/>
                    <a:pt x="2544" y="837"/>
                    <a:pt x="2250" y="499"/>
                  </a:cubicBezTo>
                  <a:cubicBezTo>
                    <a:pt x="2023" y="239"/>
                    <a:pt x="1643" y="0"/>
                    <a:pt x="1320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3823675" y="1584700"/>
              <a:ext cx="40850" cy="64875"/>
            </a:xfrm>
            <a:custGeom>
              <a:rect b="b" l="l" r="r" t="t"/>
              <a:pathLst>
                <a:path extrusionOk="0" h="2595" w="1634">
                  <a:moveTo>
                    <a:pt x="570" y="0"/>
                  </a:moveTo>
                  <a:cubicBezTo>
                    <a:pt x="941" y="434"/>
                    <a:pt x="1098" y="1248"/>
                    <a:pt x="0" y="1994"/>
                  </a:cubicBezTo>
                  <a:lnTo>
                    <a:pt x="524" y="2595"/>
                  </a:lnTo>
                  <a:cubicBezTo>
                    <a:pt x="524" y="2595"/>
                    <a:pt x="1122" y="1975"/>
                    <a:pt x="1378" y="1654"/>
                  </a:cubicBezTo>
                  <a:cubicBezTo>
                    <a:pt x="1634" y="1333"/>
                    <a:pt x="1412" y="745"/>
                    <a:pt x="1118" y="407"/>
                  </a:cubicBezTo>
                  <a:cubicBezTo>
                    <a:pt x="964" y="235"/>
                    <a:pt x="778" y="96"/>
                    <a:pt x="570" y="0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3622550" y="1597650"/>
              <a:ext cx="242400" cy="217400"/>
            </a:xfrm>
            <a:custGeom>
              <a:rect b="b" l="l" r="r" t="t"/>
              <a:pathLst>
                <a:path extrusionOk="0" h="8696" w="9696">
                  <a:moveTo>
                    <a:pt x="5579" y="0"/>
                  </a:moveTo>
                  <a:cubicBezTo>
                    <a:pt x="3505" y="0"/>
                    <a:pt x="954" y="1014"/>
                    <a:pt x="1" y="1845"/>
                  </a:cubicBezTo>
                  <a:lnTo>
                    <a:pt x="5965" y="8695"/>
                  </a:lnTo>
                  <a:cubicBezTo>
                    <a:pt x="7386" y="7458"/>
                    <a:pt x="9696" y="2769"/>
                    <a:pt x="8039" y="868"/>
                  </a:cubicBezTo>
                  <a:cubicBezTo>
                    <a:pt x="7495" y="243"/>
                    <a:pt x="6594" y="0"/>
                    <a:pt x="5579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3599500" y="1636275"/>
              <a:ext cx="195200" cy="186075"/>
            </a:xfrm>
            <a:custGeom>
              <a:rect b="b" l="l" r="r" t="t"/>
              <a:pathLst>
                <a:path extrusionOk="0" h="7443" w="7808">
                  <a:moveTo>
                    <a:pt x="1807" y="0"/>
                  </a:moveTo>
                  <a:cubicBezTo>
                    <a:pt x="1456" y="0"/>
                    <a:pt x="1152" y="95"/>
                    <a:pt x="921" y="296"/>
                  </a:cubicBezTo>
                  <a:cubicBezTo>
                    <a:pt x="1" y="1098"/>
                    <a:pt x="590" y="3282"/>
                    <a:pt x="2237" y="5174"/>
                  </a:cubicBezTo>
                  <a:cubicBezTo>
                    <a:pt x="3471" y="6591"/>
                    <a:pt x="4950" y="7443"/>
                    <a:pt x="6002" y="7443"/>
                  </a:cubicBezTo>
                  <a:cubicBezTo>
                    <a:pt x="6353" y="7443"/>
                    <a:pt x="6656" y="7347"/>
                    <a:pt x="6887" y="7146"/>
                  </a:cubicBezTo>
                  <a:cubicBezTo>
                    <a:pt x="7808" y="6344"/>
                    <a:pt x="7219" y="4161"/>
                    <a:pt x="5572" y="2269"/>
                  </a:cubicBezTo>
                  <a:cubicBezTo>
                    <a:pt x="4338" y="851"/>
                    <a:pt x="2859" y="0"/>
                    <a:pt x="1807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3680825" y="1661200"/>
              <a:ext cx="84425" cy="83025"/>
            </a:xfrm>
            <a:custGeom>
              <a:rect b="b" l="l" r="r" t="t"/>
              <a:pathLst>
                <a:path extrusionOk="0" h="3321" w="3377">
                  <a:moveTo>
                    <a:pt x="947" y="0"/>
                  </a:moveTo>
                  <a:cubicBezTo>
                    <a:pt x="915" y="25"/>
                    <a:pt x="883" y="48"/>
                    <a:pt x="853" y="74"/>
                  </a:cubicBezTo>
                  <a:cubicBezTo>
                    <a:pt x="82" y="745"/>
                    <a:pt x="1" y="1914"/>
                    <a:pt x="673" y="2685"/>
                  </a:cubicBezTo>
                  <a:cubicBezTo>
                    <a:pt x="1039" y="3106"/>
                    <a:pt x="1553" y="3321"/>
                    <a:pt x="2070" y="3321"/>
                  </a:cubicBezTo>
                  <a:cubicBezTo>
                    <a:pt x="2501" y="3321"/>
                    <a:pt x="2934" y="3171"/>
                    <a:pt x="3284" y="2866"/>
                  </a:cubicBezTo>
                  <a:cubicBezTo>
                    <a:pt x="3317" y="2837"/>
                    <a:pt x="3347" y="2807"/>
                    <a:pt x="3377" y="2777"/>
                  </a:cubicBezTo>
                  <a:cubicBezTo>
                    <a:pt x="2794" y="1727"/>
                    <a:pt x="1910" y="715"/>
                    <a:pt x="947" y="0"/>
                  </a:cubicBezTo>
                  <a:close/>
                </a:path>
              </a:pathLst>
            </a:custGeom>
            <a:solidFill>
              <a:srgbClr val="FFE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6" name="Google Shape;666;p8"/>
          <p:cNvGrpSpPr/>
          <p:nvPr/>
        </p:nvGrpSpPr>
        <p:grpSpPr>
          <a:xfrm>
            <a:off x="6101645" y="3490831"/>
            <a:ext cx="1518741" cy="836682"/>
            <a:chOff x="5326575" y="2413400"/>
            <a:chExt cx="875875" cy="539475"/>
          </a:xfrm>
        </p:grpSpPr>
        <p:sp>
          <p:nvSpPr>
            <p:cNvPr id="667" name="Google Shape;667;p8"/>
            <p:cNvSpPr/>
            <p:nvPr/>
          </p:nvSpPr>
          <p:spPr>
            <a:xfrm>
              <a:off x="5326575" y="2413400"/>
              <a:ext cx="875875" cy="503125"/>
            </a:xfrm>
            <a:custGeom>
              <a:rect b="b" l="l" r="r" t="t"/>
              <a:pathLst>
                <a:path extrusionOk="0" h="20125" w="35035">
                  <a:moveTo>
                    <a:pt x="24270" y="0"/>
                  </a:moveTo>
                  <a:cubicBezTo>
                    <a:pt x="24037" y="0"/>
                    <a:pt x="23805" y="51"/>
                    <a:pt x="23627" y="154"/>
                  </a:cubicBezTo>
                  <a:lnTo>
                    <a:pt x="355" y="13590"/>
                  </a:lnTo>
                  <a:cubicBezTo>
                    <a:pt x="0" y="13795"/>
                    <a:pt x="0" y="14127"/>
                    <a:pt x="355" y="14332"/>
                  </a:cubicBezTo>
                  <a:lnTo>
                    <a:pt x="10123" y="19972"/>
                  </a:lnTo>
                  <a:cubicBezTo>
                    <a:pt x="10300" y="20073"/>
                    <a:pt x="10533" y="20124"/>
                    <a:pt x="10765" y="20124"/>
                  </a:cubicBezTo>
                  <a:cubicBezTo>
                    <a:pt x="10998" y="20124"/>
                    <a:pt x="11230" y="20073"/>
                    <a:pt x="11408" y="19972"/>
                  </a:cubicBezTo>
                  <a:lnTo>
                    <a:pt x="34680" y="6535"/>
                  </a:lnTo>
                  <a:cubicBezTo>
                    <a:pt x="35035" y="6329"/>
                    <a:pt x="35035" y="5998"/>
                    <a:pt x="34680" y="5793"/>
                  </a:cubicBezTo>
                  <a:lnTo>
                    <a:pt x="24913" y="154"/>
                  </a:lnTo>
                  <a:cubicBezTo>
                    <a:pt x="24735" y="51"/>
                    <a:pt x="24503" y="0"/>
                    <a:pt x="24270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6015225" y="2493575"/>
              <a:ext cx="60800" cy="33625"/>
            </a:xfrm>
            <a:custGeom>
              <a:rect b="b" l="l" r="r" t="t"/>
              <a:pathLst>
                <a:path extrusionOk="0" h="1345" w="2432">
                  <a:moveTo>
                    <a:pt x="250" y="0"/>
                  </a:moveTo>
                  <a:cubicBezTo>
                    <a:pt x="191" y="0"/>
                    <a:pt x="136" y="11"/>
                    <a:pt x="96" y="35"/>
                  </a:cubicBezTo>
                  <a:cubicBezTo>
                    <a:pt x="0" y="90"/>
                    <a:pt x="20" y="189"/>
                    <a:pt x="138" y="258"/>
                  </a:cubicBezTo>
                  <a:lnTo>
                    <a:pt x="1950" y="1286"/>
                  </a:lnTo>
                  <a:cubicBezTo>
                    <a:pt x="2018" y="1325"/>
                    <a:pt x="2103" y="1345"/>
                    <a:pt x="2182" y="1345"/>
                  </a:cubicBezTo>
                  <a:cubicBezTo>
                    <a:pt x="2241" y="1345"/>
                    <a:pt x="2297" y="1333"/>
                    <a:pt x="2337" y="1310"/>
                  </a:cubicBezTo>
                  <a:cubicBezTo>
                    <a:pt x="2432" y="1255"/>
                    <a:pt x="2412" y="1154"/>
                    <a:pt x="2295" y="1087"/>
                  </a:cubicBezTo>
                  <a:lnTo>
                    <a:pt x="482" y="59"/>
                  </a:lnTo>
                  <a:cubicBezTo>
                    <a:pt x="414" y="20"/>
                    <a:pt x="329" y="0"/>
                    <a:pt x="250" y="0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6042500" y="2488400"/>
              <a:ext cx="17450" cy="9175"/>
            </a:xfrm>
            <a:custGeom>
              <a:rect b="b" l="l" r="r" t="t"/>
              <a:pathLst>
                <a:path extrusionOk="0" h="367" w="698">
                  <a:moveTo>
                    <a:pt x="349" y="0"/>
                  </a:moveTo>
                  <a:cubicBezTo>
                    <a:pt x="268" y="0"/>
                    <a:pt x="186" y="18"/>
                    <a:pt x="124" y="54"/>
                  </a:cubicBezTo>
                  <a:cubicBezTo>
                    <a:pt x="0" y="125"/>
                    <a:pt x="0" y="241"/>
                    <a:pt x="124" y="313"/>
                  </a:cubicBezTo>
                  <a:cubicBezTo>
                    <a:pt x="186" y="349"/>
                    <a:pt x="268" y="366"/>
                    <a:pt x="349" y="366"/>
                  </a:cubicBezTo>
                  <a:cubicBezTo>
                    <a:pt x="430" y="366"/>
                    <a:pt x="511" y="349"/>
                    <a:pt x="573" y="313"/>
                  </a:cubicBezTo>
                  <a:cubicBezTo>
                    <a:pt x="697" y="241"/>
                    <a:pt x="697" y="125"/>
                    <a:pt x="573" y="54"/>
                  </a:cubicBezTo>
                  <a:cubicBezTo>
                    <a:pt x="511" y="18"/>
                    <a:pt x="430" y="0"/>
                    <a:pt x="349" y="0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5998125" y="2483225"/>
              <a:ext cx="13550" cy="7150"/>
            </a:xfrm>
            <a:custGeom>
              <a:rect b="b" l="l" r="r" t="t"/>
              <a:pathLst>
                <a:path extrusionOk="0" h="286" w="542">
                  <a:moveTo>
                    <a:pt x="271" y="0"/>
                  </a:moveTo>
                  <a:cubicBezTo>
                    <a:pt x="208" y="0"/>
                    <a:pt x="145" y="14"/>
                    <a:pt x="97" y="42"/>
                  </a:cubicBezTo>
                  <a:cubicBezTo>
                    <a:pt x="0" y="98"/>
                    <a:pt x="0" y="188"/>
                    <a:pt x="97" y="244"/>
                  </a:cubicBezTo>
                  <a:cubicBezTo>
                    <a:pt x="145" y="271"/>
                    <a:pt x="208" y="285"/>
                    <a:pt x="271" y="285"/>
                  </a:cubicBezTo>
                  <a:cubicBezTo>
                    <a:pt x="335" y="285"/>
                    <a:pt x="398" y="271"/>
                    <a:pt x="445" y="244"/>
                  </a:cubicBezTo>
                  <a:cubicBezTo>
                    <a:pt x="542" y="188"/>
                    <a:pt x="542" y="98"/>
                    <a:pt x="445" y="42"/>
                  </a:cubicBezTo>
                  <a:cubicBezTo>
                    <a:pt x="397" y="14"/>
                    <a:pt x="334" y="0"/>
                    <a:pt x="271" y="0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5386950" y="2454225"/>
              <a:ext cx="744000" cy="427850"/>
            </a:xfrm>
            <a:custGeom>
              <a:rect b="b" l="l" r="r" t="t"/>
              <a:pathLst>
                <a:path extrusionOk="0" h="17114" w="29760">
                  <a:moveTo>
                    <a:pt x="19903" y="1"/>
                  </a:moveTo>
                  <a:cubicBezTo>
                    <a:pt x="19748" y="1"/>
                    <a:pt x="19593" y="35"/>
                    <a:pt x="19475" y="103"/>
                  </a:cubicBezTo>
                  <a:lnTo>
                    <a:pt x="237" y="11211"/>
                  </a:lnTo>
                  <a:cubicBezTo>
                    <a:pt x="1" y="11347"/>
                    <a:pt x="1" y="11568"/>
                    <a:pt x="237" y="11706"/>
                  </a:cubicBezTo>
                  <a:lnTo>
                    <a:pt x="9428" y="17010"/>
                  </a:lnTo>
                  <a:cubicBezTo>
                    <a:pt x="9547" y="17079"/>
                    <a:pt x="9702" y="17113"/>
                    <a:pt x="9857" y="17113"/>
                  </a:cubicBezTo>
                  <a:cubicBezTo>
                    <a:pt x="10012" y="17113"/>
                    <a:pt x="10167" y="17079"/>
                    <a:pt x="10285" y="17010"/>
                  </a:cubicBezTo>
                  <a:lnTo>
                    <a:pt x="29523" y="5904"/>
                  </a:lnTo>
                  <a:cubicBezTo>
                    <a:pt x="29760" y="5768"/>
                    <a:pt x="29760" y="5546"/>
                    <a:pt x="29523" y="5410"/>
                  </a:cubicBezTo>
                  <a:lnTo>
                    <a:pt x="20333" y="103"/>
                  </a:lnTo>
                  <a:cubicBezTo>
                    <a:pt x="20214" y="35"/>
                    <a:pt x="20058" y="1"/>
                    <a:pt x="19903" y="1"/>
                  </a:cubicBezTo>
                  <a:close/>
                </a:path>
              </a:pathLst>
            </a:custGeom>
            <a:solidFill>
              <a:srgbClr val="031F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5387025" y="2454225"/>
              <a:ext cx="743725" cy="291425"/>
            </a:xfrm>
            <a:custGeom>
              <a:rect b="b" l="l" r="r" t="t"/>
              <a:pathLst>
                <a:path extrusionOk="0" h="11657" w="29749">
                  <a:moveTo>
                    <a:pt x="19901" y="0"/>
                  </a:moveTo>
                  <a:cubicBezTo>
                    <a:pt x="19746" y="0"/>
                    <a:pt x="19591" y="35"/>
                    <a:pt x="19473" y="103"/>
                  </a:cubicBezTo>
                  <a:lnTo>
                    <a:pt x="234" y="11210"/>
                  </a:lnTo>
                  <a:cubicBezTo>
                    <a:pt x="23" y="11332"/>
                    <a:pt x="0" y="11521"/>
                    <a:pt x="168" y="11656"/>
                  </a:cubicBezTo>
                  <a:cubicBezTo>
                    <a:pt x="197" y="11625"/>
                    <a:pt x="231" y="11600"/>
                    <a:pt x="268" y="11579"/>
                  </a:cubicBezTo>
                  <a:lnTo>
                    <a:pt x="19507" y="472"/>
                  </a:lnTo>
                  <a:cubicBezTo>
                    <a:pt x="19624" y="404"/>
                    <a:pt x="19780" y="370"/>
                    <a:pt x="19935" y="370"/>
                  </a:cubicBezTo>
                  <a:cubicBezTo>
                    <a:pt x="20090" y="370"/>
                    <a:pt x="20246" y="404"/>
                    <a:pt x="20363" y="472"/>
                  </a:cubicBezTo>
                  <a:lnTo>
                    <a:pt x="29553" y="5779"/>
                  </a:lnTo>
                  <a:cubicBezTo>
                    <a:pt x="29578" y="5792"/>
                    <a:pt x="29600" y="5808"/>
                    <a:pt x="29620" y="5826"/>
                  </a:cubicBezTo>
                  <a:lnTo>
                    <a:pt x="29623" y="5825"/>
                  </a:lnTo>
                  <a:cubicBezTo>
                    <a:pt x="29748" y="5692"/>
                    <a:pt x="29715" y="5523"/>
                    <a:pt x="29520" y="5410"/>
                  </a:cubicBezTo>
                  <a:lnTo>
                    <a:pt x="20330" y="103"/>
                  </a:lnTo>
                  <a:cubicBezTo>
                    <a:pt x="20210" y="34"/>
                    <a:pt x="20056" y="0"/>
                    <a:pt x="19901" y="0"/>
                  </a:cubicBezTo>
                  <a:close/>
                </a:path>
              </a:pathLst>
            </a:custGeom>
            <a:solidFill>
              <a:srgbClr val="3451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5328750" y="2567500"/>
              <a:ext cx="871600" cy="385375"/>
            </a:xfrm>
            <a:custGeom>
              <a:rect b="b" l="l" r="r" t="t"/>
              <a:pathLst>
                <a:path extrusionOk="0" h="15415" w="34864">
                  <a:moveTo>
                    <a:pt x="34861" y="0"/>
                  </a:moveTo>
                  <a:lnTo>
                    <a:pt x="34856" y="3"/>
                  </a:lnTo>
                  <a:cubicBezTo>
                    <a:pt x="34855" y="134"/>
                    <a:pt x="34769" y="267"/>
                    <a:pt x="34593" y="368"/>
                  </a:cubicBezTo>
                  <a:lnTo>
                    <a:pt x="11320" y="13806"/>
                  </a:lnTo>
                  <a:cubicBezTo>
                    <a:pt x="11143" y="13908"/>
                    <a:pt x="10910" y="13958"/>
                    <a:pt x="10676" y="13960"/>
                  </a:cubicBezTo>
                  <a:cubicBezTo>
                    <a:pt x="10674" y="13960"/>
                    <a:pt x="10671" y="13960"/>
                    <a:pt x="10669" y="13960"/>
                  </a:cubicBezTo>
                  <a:cubicBezTo>
                    <a:pt x="10438" y="13960"/>
                    <a:pt x="10211" y="13907"/>
                    <a:pt x="10034" y="13808"/>
                  </a:cubicBezTo>
                  <a:lnTo>
                    <a:pt x="778" y="8465"/>
                  </a:lnTo>
                  <a:lnTo>
                    <a:pt x="628" y="8378"/>
                  </a:lnTo>
                  <a:lnTo>
                    <a:pt x="267" y="8168"/>
                  </a:lnTo>
                  <a:cubicBezTo>
                    <a:pt x="103" y="8071"/>
                    <a:pt x="15" y="7948"/>
                    <a:pt x="3" y="7824"/>
                  </a:cubicBezTo>
                  <a:lnTo>
                    <a:pt x="0" y="9250"/>
                  </a:lnTo>
                  <a:cubicBezTo>
                    <a:pt x="3" y="9383"/>
                    <a:pt x="92" y="9518"/>
                    <a:pt x="267" y="9619"/>
                  </a:cubicBezTo>
                  <a:lnTo>
                    <a:pt x="10033" y="15260"/>
                  </a:lnTo>
                  <a:cubicBezTo>
                    <a:pt x="10211" y="15360"/>
                    <a:pt x="10445" y="15414"/>
                    <a:pt x="10676" y="15415"/>
                  </a:cubicBezTo>
                  <a:cubicBezTo>
                    <a:pt x="10908" y="15415"/>
                    <a:pt x="11143" y="15362"/>
                    <a:pt x="11320" y="15260"/>
                  </a:cubicBezTo>
                  <a:lnTo>
                    <a:pt x="34593" y="1823"/>
                  </a:lnTo>
                  <a:cubicBezTo>
                    <a:pt x="34775" y="1717"/>
                    <a:pt x="34863" y="1578"/>
                    <a:pt x="34857" y="1440"/>
                  </a:cubicBezTo>
                  <a:lnTo>
                    <a:pt x="34857" y="1424"/>
                  </a:lnTo>
                  <a:lnTo>
                    <a:pt x="34861" y="0"/>
                  </a:ln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5595650" y="2567500"/>
              <a:ext cx="604700" cy="385350"/>
            </a:xfrm>
            <a:custGeom>
              <a:rect b="b" l="l" r="r" t="t"/>
              <a:pathLst>
                <a:path extrusionOk="0" h="15414" w="24188">
                  <a:moveTo>
                    <a:pt x="24185" y="0"/>
                  </a:moveTo>
                  <a:lnTo>
                    <a:pt x="24180" y="3"/>
                  </a:lnTo>
                  <a:cubicBezTo>
                    <a:pt x="24179" y="134"/>
                    <a:pt x="24093" y="267"/>
                    <a:pt x="23917" y="368"/>
                  </a:cubicBezTo>
                  <a:lnTo>
                    <a:pt x="644" y="13806"/>
                  </a:lnTo>
                  <a:cubicBezTo>
                    <a:pt x="467" y="13908"/>
                    <a:pt x="234" y="13958"/>
                    <a:pt x="0" y="13960"/>
                  </a:cubicBezTo>
                  <a:lnTo>
                    <a:pt x="0" y="15414"/>
                  </a:lnTo>
                  <a:cubicBezTo>
                    <a:pt x="234" y="15414"/>
                    <a:pt x="467" y="15362"/>
                    <a:pt x="644" y="15260"/>
                  </a:cubicBezTo>
                  <a:lnTo>
                    <a:pt x="23917" y="1823"/>
                  </a:lnTo>
                  <a:cubicBezTo>
                    <a:pt x="24099" y="1717"/>
                    <a:pt x="24187" y="1578"/>
                    <a:pt x="24181" y="1440"/>
                  </a:cubicBezTo>
                  <a:lnTo>
                    <a:pt x="24181" y="1424"/>
                  </a:lnTo>
                  <a:lnTo>
                    <a:pt x="24185" y="0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5457975" y="2811925"/>
              <a:ext cx="45150" cy="26025"/>
            </a:xfrm>
            <a:custGeom>
              <a:rect b="b" l="l" r="r" t="t"/>
              <a:pathLst>
                <a:path extrusionOk="0" fill="none" h="1041" w="1806">
                  <a:moveTo>
                    <a:pt x="321" y="856"/>
                  </a:moveTo>
                  <a:cubicBezTo>
                    <a:pt x="642" y="1041"/>
                    <a:pt x="1162" y="1041"/>
                    <a:pt x="1483" y="856"/>
                  </a:cubicBezTo>
                  <a:cubicBezTo>
                    <a:pt x="1804" y="671"/>
                    <a:pt x="1805" y="371"/>
                    <a:pt x="1483" y="185"/>
                  </a:cubicBezTo>
                  <a:cubicBezTo>
                    <a:pt x="1162" y="0"/>
                    <a:pt x="642" y="0"/>
                    <a:pt x="321" y="185"/>
                  </a:cubicBezTo>
                  <a:cubicBezTo>
                    <a:pt x="0" y="370"/>
                    <a:pt x="0" y="671"/>
                    <a:pt x="321" y="85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C5670"/>
              </a:solidFill>
              <a:prstDash val="solid"/>
              <a:miter lim="12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5475400" y="2874925"/>
              <a:ext cx="3700" cy="4775"/>
            </a:xfrm>
            <a:custGeom>
              <a:rect b="b" l="l" r="r" t="t"/>
              <a:pathLst>
                <a:path extrusionOk="0" h="191" w="148">
                  <a:moveTo>
                    <a:pt x="42" y="0"/>
                  </a:moveTo>
                  <a:cubicBezTo>
                    <a:pt x="18" y="0"/>
                    <a:pt x="1" y="20"/>
                    <a:pt x="1" y="53"/>
                  </a:cubicBezTo>
                  <a:cubicBezTo>
                    <a:pt x="4" y="105"/>
                    <a:pt x="31" y="152"/>
                    <a:pt x="74" y="181"/>
                  </a:cubicBezTo>
                  <a:cubicBezTo>
                    <a:pt x="86" y="187"/>
                    <a:pt x="97" y="190"/>
                    <a:pt x="107" y="190"/>
                  </a:cubicBezTo>
                  <a:cubicBezTo>
                    <a:pt x="131" y="190"/>
                    <a:pt x="148" y="171"/>
                    <a:pt x="148" y="137"/>
                  </a:cubicBezTo>
                  <a:cubicBezTo>
                    <a:pt x="146" y="85"/>
                    <a:pt x="118" y="38"/>
                    <a:pt x="74" y="11"/>
                  </a:cubicBezTo>
                  <a:cubicBezTo>
                    <a:pt x="63" y="4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5484525" y="2880175"/>
              <a:ext cx="3700" cy="4775"/>
            </a:xfrm>
            <a:custGeom>
              <a:rect b="b" l="l" r="r" t="t"/>
              <a:pathLst>
                <a:path extrusionOk="0" h="191" w="148">
                  <a:moveTo>
                    <a:pt x="40" y="0"/>
                  </a:moveTo>
                  <a:cubicBezTo>
                    <a:pt x="16" y="0"/>
                    <a:pt x="0" y="20"/>
                    <a:pt x="0" y="53"/>
                  </a:cubicBezTo>
                  <a:cubicBezTo>
                    <a:pt x="3" y="105"/>
                    <a:pt x="30" y="152"/>
                    <a:pt x="74" y="181"/>
                  </a:cubicBezTo>
                  <a:cubicBezTo>
                    <a:pt x="85" y="187"/>
                    <a:pt x="96" y="190"/>
                    <a:pt x="106" y="190"/>
                  </a:cubicBezTo>
                  <a:cubicBezTo>
                    <a:pt x="130" y="190"/>
                    <a:pt x="147" y="171"/>
                    <a:pt x="147" y="137"/>
                  </a:cubicBezTo>
                  <a:cubicBezTo>
                    <a:pt x="144" y="85"/>
                    <a:pt x="117" y="38"/>
                    <a:pt x="74" y="11"/>
                  </a:cubicBezTo>
                  <a:cubicBezTo>
                    <a:pt x="62" y="4"/>
                    <a:pt x="50" y="0"/>
                    <a:pt x="40" y="0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5493600" y="2885425"/>
              <a:ext cx="3700" cy="4750"/>
            </a:xfrm>
            <a:custGeom>
              <a:rect b="b" l="l" r="r" t="t"/>
              <a:pathLst>
                <a:path extrusionOk="0" h="190" w="148">
                  <a:moveTo>
                    <a:pt x="41" y="0"/>
                  </a:moveTo>
                  <a:cubicBezTo>
                    <a:pt x="17" y="0"/>
                    <a:pt x="0" y="20"/>
                    <a:pt x="0" y="53"/>
                  </a:cubicBezTo>
                  <a:cubicBezTo>
                    <a:pt x="3" y="105"/>
                    <a:pt x="31" y="152"/>
                    <a:pt x="74" y="180"/>
                  </a:cubicBezTo>
                  <a:cubicBezTo>
                    <a:pt x="86" y="187"/>
                    <a:pt x="97" y="190"/>
                    <a:pt x="107" y="190"/>
                  </a:cubicBezTo>
                  <a:cubicBezTo>
                    <a:pt x="131" y="190"/>
                    <a:pt x="148" y="171"/>
                    <a:pt x="148" y="137"/>
                  </a:cubicBezTo>
                  <a:cubicBezTo>
                    <a:pt x="144" y="85"/>
                    <a:pt x="117" y="38"/>
                    <a:pt x="74" y="11"/>
                  </a:cubicBezTo>
                  <a:cubicBezTo>
                    <a:pt x="62" y="4"/>
                    <a:pt x="51" y="0"/>
                    <a:pt x="41" y="0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5502675" y="2890650"/>
              <a:ext cx="3700" cy="4775"/>
            </a:xfrm>
            <a:custGeom>
              <a:rect b="b" l="l" r="r" t="t"/>
              <a:pathLst>
                <a:path extrusionOk="0" h="191" w="148">
                  <a:moveTo>
                    <a:pt x="42" y="1"/>
                  </a:moveTo>
                  <a:cubicBezTo>
                    <a:pt x="17" y="1"/>
                    <a:pt x="1" y="20"/>
                    <a:pt x="1" y="54"/>
                  </a:cubicBezTo>
                  <a:cubicBezTo>
                    <a:pt x="3" y="104"/>
                    <a:pt x="31" y="153"/>
                    <a:pt x="74" y="180"/>
                  </a:cubicBezTo>
                  <a:cubicBezTo>
                    <a:pt x="86" y="188"/>
                    <a:pt x="98" y="191"/>
                    <a:pt x="107" y="191"/>
                  </a:cubicBezTo>
                  <a:cubicBezTo>
                    <a:pt x="132" y="191"/>
                    <a:pt x="148" y="171"/>
                    <a:pt x="148" y="138"/>
                  </a:cubicBezTo>
                  <a:cubicBezTo>
                    <a:pt x="145" y="86"/>
                    <a:pt x="118" y="39"/>
                    <a:pt x="74" y="10"/>
                  </a:cubicBezTo>
                  <a:cubicBezTo>
                    <a:pt x="62" y="4"/>
                    <a:pt x="51" y="1"/>
                    <a:pt x="42" y="1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8"/>
            <p:cNvSpPr/>
            <p:nvPr/>
          </p:nvSpPr>
          <p:spPr>
            <a:xfrm>
              <a:off x="5511750" y="2895900"/>
              <a:ext cx="3700" cy="4775"/>
            </a:xfrm>
            <a:custGeom>
              <a:rect b="b" l="l" r="r" t="t"/>
              <a:pathLst>
                <a:path extrusionOk="0" h="191" w="148">
                  <a:moveTo>
                    <a:pt x="42" y="1"/>
                  </a:moveTo>
                  <a:cubicBezTo>
                    <a:pt x="17" y="1"/>
                    <a:pt x="1" y="20"/>
                    <a:pt x="1" y="53"/>
                  </a:cubicBezTo>
                  <a:cubicBezTo>
                    <a:pt x="3" y="104"/>
                    <a:pt x="31" y="153"/>
                    <a:pt x="74" y="180"/>
                  </a:cubicBezTo>
                  <a:cubicBezTo>
                    <a:pt x="86" y="187"/>
                    <a:pt x="98" y="191"/>
                    <a:pt x="108" y="191"/>
                  </a:cubicBezTo>
                  <a:cubicBezTo>
                    <a:pt x="132" y="191"/>
                    <a:pt x="148" y="171"/>
                    <a:pt x="148" y="138"/>
                  </a:cubicBezTo>
                  <a:cubicBezTo>
                    <a:pt x="146" y="86"/>
                    <a:pt x="118" y="39"/>
                    <a:pt x="74" y="10"/>
                  </a:cubicBezTo>
                  <a:cubicBezTo>
                    <a:pt x="63" y="4"/>
                    <a:pt x="52" y="1"/>
                    <a:pt x="42" y="1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5520825" y="2901150"/>
              <a:ext cx="3725" cy="4775"/>
            </a:xfrm>
            <a:custGeom>
              <a:rect b="b" l="l" r="r" t="t"/>
              <a:pathLst>
                <a:path extrusionOk="0" h="191" w="149">
                  <a:moveTo>
                    <a:pt x="41" y="0"/>
                  </a:moveTo>
                  <a:cubicBezTo>
                    <a:pt x="17" y="0"/>
                    <a:pt x="1" y="19"/>
                    <a:pt x="1" y="52"/>
                  </a:cubicBezTo>
                  <a:cubicBezTo>
                    <a:pt x="5" y="104"/>
                    <a:pt x="31" y="151"/>
                    <a:pt x="75" y="180"/>
                  </a:cubicBezTo>
                  <a:cubicBezTo>
                    <a:pt x="87" y="187"/>
                    <a:pt x="98" y="191"/>
                    <a:pt x="108" y="191"/>
                  </a:cubicBezTo>
                  <a:cubicBezTo>
                    <a:pt x="132" y="191"/>
                    <a:pt x="148" y="171"/>
                    <a:pt x="148" y="138"/>
                  </a:cubicBezTo>
                  <a:cubicBezTo>
                    <a:pt x="146" y="86"/>
                    <a:pt x="118" y="39"/>
                    <a:pt x="75" y="10"/>
                  </a:cubicBezTo>
                  <a:cubicBezTo>
                    <a:pt x="63" y="4"/>
                    <a:pt x="51" y="0"/>
                    <a:pt x="41" y="0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5529925" y="2906400"/>
              <a:ext cx="3700" cy="4775"/>
            </a:xfrm>
            <a:custGeom>
              <a:rect b="b" l="l" r="r" t="t"/>
              <a:pathLst>
                <a:path extrusionOk="0" h="191" w="148">
                  <a:moveTo>
                    <a:pt x="41" y="1"/>
                  </a:moveTo>
                  <a:cubicBezTo>
                    <a:pt x="17" y="1"/>
                    <a:pt x="0" y="20"/>
                    <a:pt x="0" y="52"/>
                  </a:cubicBezTo>
                  <a:cubicBezTo>
                    <a:pt x="4" y="104"/>
                    <a:pt x="30" y="151"/>
                    <a:pt x="74" y="180"/>
                  </a:cubicBezTo>
                  <a:cubicBezTo>
                    <a:pt x="86" y="187"/>
                    <a:pt x="97" y="190"/>
                    <a:pt x="107" y="190"/>
                  </a:cubicBezTo>
                  <a:cubicBezTo>
                    <a:pt x="131" y="190"/>
                    <a:pt x="147" y="171"/>
                    <a:pt x="147" y="138"/>
                  </a:cubicBezTo>
                  <a:cubicBezTo>
                    <a:pt x="145" y="86"/>
                    <a:pt x="117" y="38"/>
                    <a:pt x="74" y="10"/>
                  </a:cubicBezTo>
                  <a:cubicBezTo>
                    <a:pt x="62" y="4"/>
                    <a:pt x="51" y="1"/>
                    <a:pt x="41" y="1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5539025" y="2911625"/>
              <a:ext cx="3700" cy="4800"/>
            </a:xfrm>
            <a:custGeom>
              <a:rect b="b" l="l" r="r" t="t"/>
              <a:pathLst>
                <a:path extrusionOk="0" h="192" w="148">
                  <a:moveTo>
                    <a:pt x="41" y="1"/>
                  </a:moveTo>
                  <a:cubicBezTo>
                    <a:pt x="17" y="1"/>
                    <a:pt x="1" y="20"/>
                    <a:pt x="1" y="53"/>
                  </a:cubicBezTo>
                  <a:cubicBezTo>
                    <a:pt x="3" y="105"/>
                    <a:pt x="31" y="154"/>
                    <a:pt x="74" y="181"/>
                  </a:cubicBezTo>
                  <a:cubicBezTo>
                    <a:pt x="86" y="188"/>
                    <a:pt x="97" y="192"/>
                    <a:pt x="107" y="192"/>
                  </a:cubicBezTo>
                  <a:cubicBezTo>
                    <a:pt x="131" y="192"/>
                    <a:pt x="148" y="172"/>
                    <a:pt x="148" y="139"/>
                  </a:cubicBezTo>
                  <a:cubicBezTo>
                    <a:pt x="145" y="87"/>
                    <a:pt x="118" y="40"/>
                    <a:pt x="74" y="11"/>
                  </a:cubicBezTo>
                  <a:cubicBezTo>
                    <a:pt x="62" y="4"/>
                    <a:pt x="51" y="1"/>
                    <a:pt x="41" y="1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5475200" y="2865450"/>
              <a:ext cx="3700" cy="4775"/>
            </a:xfrm>
            <a:custGeom>
              <a:rect b="b" l="l" r="r" t="t"/>
              <a:pathLst>
                <a:path extrusionOk="0" h="191" w="148">
                  <a:moveTo>
                    <a:pt x="41" y="0"/>
                  </a:moveTo>
                  <a:cubicBezTo>
                    <a:pt x="17" y="0"/>
                    <a:pt x="0" y="20"/>
                    <a:pt x="0" y="53"/>
                  </a:cubicBezTo>
                  <a:cubicBezTo>
                    <a:pt x="3" y="105"/>
                    <a:pt x="31" y="152"/>
                    <a:pt x="74" y="181"/>
                  </a:cubicBezTo>
                  <a:cubicBezTo>
                    <a:pt x="85" y="187"/>
                    <a:pt x="96" y="191"/>
                    <a:pt x="106" y="191"/>
                  </a:cubicBezTo>
                  <a:cubicBezTo>
                    <a:pt x="130" y="191"/>
                    <a:pt x="148" y="171"/>
                    <a:pt x="148" y="138"/>
                  </a:cubicBezTo>
                  <a:cubicBezTo>
                    <a:pt x="144" y="86"/>
                    <a:pt x="117" y="39"/>
                    <a:pt x="74" y="11"/>
                  </a:cubicBezTo>
                  <a:cubicBezTo>
                    <a:pt x="62" y="4"/>
                    <a:pt x="51" y="0"/>
                    <a:pt x="41" y="0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5484275" y="2870700"/>
              <a:ext cx="3700" cy="4775"/>
            </a:xfrm>
            <a:custGeom>
              <a:rect b="b" l="l" r="r" t="t"/>
              <a:pathLst>
                <a:path extrusionOk="0" h="191" w="148">
                  <a:moveTo>
                    <a:pt x="41" y="0"/>
                  </a:moveTo>
                  <a:cubicBezTo>
                    <a:pt x="17" y="0"/>
                    <a:pt x="1" y="20"/>
                    <a:pt x="1" y="53"/>
                  </a:cubicBezTo>
                  <a:cubicBezTo>
                    <a:pt x="3" y="105"/>
                    <a:pt x="31" y="152"/>
                    <a:pt x="74" y="181"/>
                  </a:cubicBezTo>
                  <a:cubicBezTo>
                    <a:pt x="86" y="187"/>
                    <a:pt x="96" y="191"/>
                    <a:pt x="106" y="191"/>
                  </a:cubicBezTo>
                  <a:cubicBezTo>
                    <a:pt x="130" y="191"/>
                    <a:pt x="148" y="171"/>
                    <a:pt x="148" y="137"/>
                  </a:cubicBezTo>
                  <a:cubicBezTo>
                    <a:pt x="144" y="86"/>
                    <a:pt x="118" y="39"/>
                    <a:pt x="74" y="11"/>
                  </a:cubicBezTo>
                  <a:cubicBezTo>
                    <a:pt x="62" y="4"/>
                    <a:pt x="51" y="0"/>
                    <a:pt x="41" y="0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8"/>
            <p:cNvSpPr/>
            <p:nvPr/>
          </p:nvSpPr>
          <p:spPr>
            <a:xfrm>
              <a:off x="5493350" y="2875925"/>
              <a:ext cx="3700" cy="4800"/>
            </a:xfrm>
            <a:custGeom>
              <a:rect b="b" l="l" r="r" t="t"/>
              <a:pathLst>
                <a:path extrusionOk="0" h="192" w="148">
                  <a:moveTo>
                    <a:pt x="42" y="1"/>
                  </a:moveTo>
                  <a:cubicBezTo>
                    <a:pt x="17" y="1"/>
                    <a:pt x="1" y="20"/>
                    <a:pt x="1" y="54"/>
                  </a:cubicBezTo>
                  <a:cubicBezTo>
                    <a:pt x="3" y="106"/>
                    <a:pt x="31" y="153"/>
                    <a:pt x="74" y="181"/>
                  </a:cubicBezTo>
                  <a:cubicBezTo>
                    <a:pt x="86" y="188"/>
                    <a:pt x="98" y="191"/>
                    <a:pt x="108" y="191"/>
                  </a:cubicBezTo>
                  <a:cubicBezTo>
                    <a:pt x="132" y="191"/>
                    <a:pt x="148" y="172"/>
                    <a:pt x="148" y="138"/>
                  </a:cubicBezTo>
                  <a:cubicBezTo>
                    <a:pt x="146" y="87"/>
                    <a:pt x="118" y="39"/>
                    <a:pt x="74" y="11"/>
                  </a:cubicBezTo>
                  <a:cubicBezTo>
                    <a:pt x="63" y="4"/>
                    <a:pt x="52" y="1"/>
                    <a:pt x="42" y="1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5502475" y="2881175"/>
              <a:ext cx="3700" cy="4800"/>
            </a:xfrm>
            <a:custGeom>
              <a:rect b="b" l="l" r="r" t="t"/>
              <a:pathLst>
                <a:path extrusionOk="0" h="192" w="148">
                  <a:moveTo>
                    <a:pt x="41" y="1"/>
                  </a:moveTo>
                  <a:cubicBezTo>
                    <a:pt x="16" y="1"/>
                    <a:pt x="0" y="20"/>
                    <a:pt x="0" y="54"/>
                  </a:cubicBezTo>
                  <a:cubicBezTo>
                    <a:pt x="3" y="105"/>
                    <a:pt x="30" y="153"/>
                    <a:pt x="74" y="181"/>
                  </a:cubicBezTo>
                  <a:cubicBezTo>
                    <a:pt x="85" y="188"/>
                    <a:pt x="97" y="191"/>
                    <a:pt x="107" y="191"/>
                  </a:cubicBezTo>
                  <a:cubicBezTo>
                    <a:pt x="130" y="191"/>
                    <a:pt x="147" y="172"/>
                    <a:pt x="147" y="138"/>
                  </a:cubicBezTo>
                  <a:cubicBezTo>
                    <a:pt x="144" y="86"/>
                    <a:pt x="117" y="39"/>
                    <a:pt x="74" y="10"/>
                  </a:cubicBezTo>
                  <a:cubicBezTo>
                    <a:pt x="62" y="4"/>
                    <a:pt x="51" y="1"/>
                    <a:pt x="41" y="1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5511525" y="2886425"/>
              <a:ext cx="3700" cy="4775"/>
            </a:xfrm>
            <a:custGeom>
              <a:rect b="b" l="l" r="r" t="t"/>
              <a:pathLst>
                <a:path extrusionOk="0" h="191" w="148">
                  <a:moveTo>
                    <a:pt x="41" y="1"/>
                  </a:moveTo>
                  <a:cubicBezTo>
                    <a:pt x="17" y="1"/>
                    <a:pt x="0" y="19"/>
                    <a:pt x="0" y="53"/>
                  </a:cubicBezTo>
                  <a:cubicBezTo>
                    <a:pt x="4" y="105"/>
                    <a:pt x="30" y="153"/>
                    <a:pt x="74" y="181"/>
                  </a:cubicBezTo>
                  <a:cubicBezTo>
                    <a:pt x="86" y="188"/>
                    <a:pt x="97" y="191"/>
                    <a:pt x="107" y="191"/>
                  </a:cubicBezTo>
                  <a:cubicBezTo>
                    <a:pt x="131" y="191"/>
                    <a:pt x="147" y="172"/>
                    <a:pt x="147" y="138"/>
                  </a:cubicBezTo>
                  <a:cubicBezTo>
                    <a:pt x="145" y="86"/>
                    <a:pt x="117" y="39"/>
                    <a:pt x="74" y="10"/>
                  </a:cubicBezTo>
                  <a:cubicBezTo>
                    <a:pt x="62" y="4"/>
                    <a:pt x="51" y="1"/>
                    <a:pt x="41" y="1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5520600" y="2891675"/>
              <a:ext cx="3700" cy="4775"/>
            </a:xfrm>
            <a:custGeom>
              <a:rect b="b" l="l" r="r" t="t"/>
              <a:pathLst>
                <a:path extrusionOk="0" h="191" w="148">
                  <a:moveTo>
                    <a:pt x="41" y="0"/>
                  </a:moveTo>
                  <a:cubicBezTo>
                    <a:pt x="17" y="0"/>
                    <a:pt x="0" y="19"/>
                    <a:pt x="0" y="53"/>
                  </a:cubicBezTo>
                  <a:cubicBezTo>
                    <a:pt x="4" y="104"/>
                    <a:pt x="30" y="152"/>
                    <a:pt x="74" y="180"/>
                  </a:cubicBezTo>
                  <a:cubicBezTo>
                    <a:pt x="86" y="187"/>
                    <a:pt x="97" y="190"/>
                    <a:pt x="106" y="190"/>
                  </a:cubicBezTo>
                  <a:cubicBezTo>
                    <a:pt x="131" y="190"/>
                    <a:pt x="148" y="171"/>
                    <a:pt x="148" y="137"/>
                  </a:cubicBezTo>
                  <a:cubicBezTo>
                    <a:pt x="145" y="85"/>
                    <a:pt x="117" y="38"/>
                    <a:pt x="74" y="10"/>
                  </a:cubicBezTo>
                  <a:cubicBezTo>
                    <a:pt x="62" y="4"/>
                    <a:pt x="51" y="0"/>
                    <a:pt x="41" y="0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5529700" y="2896925"/>
              <a:ext cx="3675" cy="4775"/>
            </a:xfrm>
            <a:custGeom>
              <a:rect b="b" l="l" r="r" t="t"/>
              <a:pathLst>
                <a:path extrusionOk="0" h="191" w="147">
                  <a:moveTo>
                    <a:pt x="41" y="0"/>
                  </a:moveTo>
                  <a:cubicBezTo>
                    <a:pt x="17" y="0"/>
                    <a:pt x="1" y="19"/>
                    <a:pt x="1" y="53"/>
                  </a:cubicBezTo>
                  <a:cubicBezTo>
                    <a:pt x="3" y="104"/>
                    <a:pt x="31" y="151"/>
                    <a:pt x="73" y="180"/>
                  </a:cubicBezTo>
                  <a:cubicBezTo>
                    <a:pt x="85" y="187"/>
                    <a:pt x="96" y="190"/>
                    <a:pt x="106" y="190"/>
                  </a:cubicBezTo>
                  <a:cubicBezTo>
                    <a:pt x="130" y="190"/>
                    <a:pt x="147" y="172"/>
                    <a:pt x="147" y="138"/>
                  </a:cubicBezTo>
                  <a:cubicBezTo>
                    <a:pt x="144" y="86"/>
                    <a:pt x="118" y="38"/>
                    <a:pt x="73" y="10"/>
                  </a:cubicBezTo>
                  <a:cubicBezTo>
                    <a:pt x="61" y="4"/>
                    <a:pt x="50" y="0"/>
                    <a:pt x="41" y="0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5538775" y="2902150"/>
              <a:ext cx="3725" cy="4800"/>
            </a:xfrm>
            <a:custGeom>
              <a:rect b="b" l="l" r="r" t="t"/>
              <a:pathLst>
                <a:path extrusionOk="0" h="192" w="149">
                  <a:moveTo>
                    <a:pt x="41" y="1"/>
                  </a:moveTo>
                  <a:cubicBezTo>
                    <a:pt x="17" y="1"/>
                    <a:pt x="1" y="20"/>
                    <a:pt x="1" y="53"/>
                  </a:cubicBezTo>
                  <a:cubicBezTo>
                    <a:pt x="3" y="105"/>
                    <a:pt x="31" y="152"/>
                    <a:pt x="75" y="181"/>
                  </a:cubicBezTo>
                  <a:cubicBezTo>
                    <a:pt x="86" y="188"/>
                    <a:pt x="97" y="191"/>
                    <a:pt x="107" y="191"/>
                  </a:cubicBezTo>
                  <a:cubicBezTo>
                    <a:pt x="131" y="191"/>
                    <a:pt x="148" y="172"/>
                    <a:pt x="148" y="139"/>
                  </a:cubicBezTo>
                  <a:cubicBezTo>
                    <a:pt x="144" y="87"/>
                    <a:pt x="118" y="39"/>
                    <a:pt x="75" y="11"/>
                  </a:cubicBezTo>
                  <a:cubicBezTo>
                    <a:pt x="62" y="4"/>
                    <a:pt x="51" y="1"/>
                    <a:pt x="41" y="1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5363475" y="2810175"/>
              <a:ext cx="3700" cy="4775"/>
            </a:xfrm>
            <a:custGeom>
              <a:rect b="b" l="l" r="r" t="t"/>
              <a:pathLst>
                <a:path extrusionOk="0" h="191" w="148">
                  <a:moveTo>
                    <a:pt x="42" y="0"/>
                  </a:moveTo>
                  <a:cubicBezTo>
                    <a:pt x="17" y="0"/>
                    <a:pt x="0" y="20"/>
                    <a:pt x="0" y="52"/>
                  </a:cubicBezTo>
                  <a:cubicBezTo>
                    <a:pt x="4" y="104"/>
                    <a:pt x="30" y="152"/>
                    <a:pt x="74" y="180"/>
                  </a:cubicBezTo>
                  <a:cubicBezTo>
                    <a:pt x="86" y="187"/>
                    <a:pt x="97" y="191"/>
                    <a:pt x="107" y="191"/>
                  </a:cubicBezTo>
                  <a:cubicBezTo>
                    <a:pt x="131" y="191"/>
                    <a:pt x="147" y="171"/>
                    <a:pt x="147" y="138"/>
                  </a:cubicBezTo>
                  <a:cubicBezTo>
                    <a:pt x="145" y="86"/>
                    <a:pt x="117" y="39"/>
                    <a:pt x="74" y="10"/>
                  </a:cubicBezTo>
                  <a:cubicBezTo>
                    <a:pt x="62" y="4"/>
                    <a:pt x="51" y="0"/>
                    <a:pt x="42" y="0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5372550" y="2815425"/>
              <a:ext cx="3700" cy="4775"/>
            </a:xfrm>
            <a:custGeom>
              <a:rect b="b" l="l" r="r" t="t"/>
              <a:pathLst>
                <a:path extrusionOk="0" h="191" w="148">
                  <a:moveTo>
                    <a:pt x="41" y="0"/>
                  </a:moveTo>
                  <a:cubicBezTo>
                    <a:pt x="17" y="0"/>
                    <a:pt x="0" y="19"/>
                    <a:pt x="0" y="52"/>
                  </a:cubicBezTo>
                  <a:cubicBezTo>
                    <a:pt x="4" y="104"/>
                    <a:pt x="30" y="151"/>
                    <a:pt x="74" y="180"/>
                  </a:cubicBezTo>
                  <a:cubicBezTo>
                    <a:pt x="86" y="187"/>
                    <a:pt x="97" y="191"/>
                    <a:pt x="107" y="191"/>
                  </a:cubicBezTo>
                  <a:cubicBezTo>
                    <a:pt x="131" y="191"/>
                    <a:pt x="147" y="171"/>
                    <a:pt x="147" y="138"/>
                  </a:cubicBezTo>
                  <a:cubicBezTo>
                    <a:pt x="145" y="86"/>
                    <a:pt x="117" y="39"/>
                    <a:pt x="74" y="10"/>
                  </a:cubicBezTo>
                  <a:cubicBezTo>
                    <a:pt x="62" y="3"/>
                    <a:pt x="51" y="0"/>
                    <a:pt x="41" y="0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5381650" y="2820675"/>
              <a:ext cx="3675" cy="4750"/>
            </a:xfrm>
            <a:custGeom>
              <a:rect b="b" l="l" r="r" t="t"/>
              <a:pathLst>
                <a:path extrusionOk="0" h="190" w="147">
                  <a:moveTo>
                    <a:pt x="41" y="0"/>
                  </a:moveTo>
                  <a:cubicBezTo>
                    <a:pt x="17" y="0"/>
                    <a:pt x="1" y="19"/>
                    <a:pt x="1" y="52"/>
                  </a:cubicBezTo>
                  <a:cubicBezTo>
                    <a:pt x="3" y="104"/>
                    <a:pt x="30" y="151"/>
                    <a:pt x="74" y="180"/>
                  </a:cubicBezTo>
                  <a:cubicBezTo>
                    <a:pt x="86" y="187"/>
                    <a:pt x="97" y="190"/>
                    <a:pt x="107" y="190"/>
                  </a:cubicBezTo>
                  <a:cubicBezTo>
                    <a:pt x="130" y="190"/>
                    <a:pt x="147" y="171"/>
                    <a:pt x="147" y="138"/>
                  </a:cubicBezTo>
                  <a:cubicBezTo>
                    <a:pt x="144" y="86"/>
                    <a:pt x="116" y="38"/>
                    <a:pt x="74" y="10"/>
                  </a:cubicBezTo>
                  <a:cubicBezTo>
                    <a:pt x="62" y="3"/>
                    <a:pt x="51" y="0"/>
                    <a:pt x="41" y="0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5390725" y="2825900"/>
              <a:ext cx="3725" cy="4775"/>
            </a:xfrm>
            <a:custGeom>
              <a:rect b="b" l="l" r="r" t="t"/>
              <a:pathLst>
                <a:path extrusionOk="0" h="191" w="149">
                  <a:moveTo>
                    <a:pt x="41" y="1"/>
                  </a:moveTo>
                  <a:cubicBezTo>
                    <a:pt x="17" y="1"/>
                    <a:pt x="1" y="20"/>
                    <a:pt x="1" y="53"/>
                  </a:cubicBezTo>
                  <a:cubicBezTo>
                    <a:pt x="3" y="105"/>
                    <a:pt x="31" y="152"/>
                    <a:pt x="74" y="181"/>
                  </a:cubicBezTo>
                  <a:cubicBezTo>
                    <a:pt x="86" y="188"/>
                    <a:pt x="97" y="191"/>
                    <a:pt x="107" y="191"/>
                  </a:cubicBezTo>
                  <a:cubicBezTo>
                    <a:pt x="131" y="191"/>
                    <a:pt x="148" y="172"/>
                    <a:pt x="148" y="139"/>
                  </a:cubicBezTo>
                  <a:cubicBezTo>
                    <a:pt x="144" y="87"/>
                    <a:pt x="118" y="39"/>
                    <a:pt x="74" y="11"/>
                  </a:cubicBezTo>
                  <a:cubicBezTo>
                    <a:pt x="62" y="4"/>
                    <a:pt x="51" y="1"/>
                    <a:pt x="41" y="1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5399825" y="2831150"/>
              <a:ext cx="3700" cy="4775"/>
            </a:xfrm>
            <a:custGeom>
              <a:rect b="b" l="l" r="r" t="t"/>
              <a:pathLst>
                <a:path extrusionOk="0" h="191" w="148">
                  <a:moveTo>
                    <a:pt x="41" y="0"/>
                  </a:moveTo>
                  <a:cubicBezTo>
                    <a:pt x="17" y="0"/>
                    <a:pt x="0" y="20"/>
                    <a:pt x="0" y="53"/>
                  </a:cubicBezTo>
                  <a:cubicBezTo>
                    <a:pt x="2" y="105"/>
                    <a:pt x="30" y="152"/>
                    <a:pt x="74" y="181"/>
                  </a:cubicBezTo>
                  <a:cubicBezTo>
                    <a:pt x="85" y="188"/>
                    <a:pt x="96" y="191"/>
                    <a:pt x="106" y="191"/>
                  </a:cubicBezTo>
                  <a:cubicBezTo>
                    <a:pt x="131" y="191"/>
                    <a:pt x="147" y="171"/>
                    <a:pt x="147" y="138"/>
                  </a:cubicBezTo>
                  <a:cubicBezTo>
                    <a:pt x="144" y="86"/>
                    <a:pt x="117" y="39"/>
                    <a:pt x="74" y="11"/>
                  </a:cubicBezTo>
                  <a:cubicBezTo>
                    <a:pt x="62" y="4"/>
                    <a:pt x="51" y="0"/>
                    <a:pt x="41" y="0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5408900" y="2836400"/>
              <a:ext cx="3700" cy="4775"/>
            </a:xfrm>
            <a:custGeom>
              <a:rect b="b" l="l" r="r" t="t"/>
              <a:pathLst>
                <a:path extrusionOk="0" h="191" w="148">
                  <a:moveTo>
                    <a:pt x="40" y="0"/>
                  </a:moveTo>
                  <a:cubicBezTo>
                    <a:pt x="16" y="0"/>
                    <a:pt x="0" y="20"/>
                    <a:pt x="0" y="53"/>
                  </a:cubicBezTo>
                  <a:cubicBezTo>
                    <a:pt x="3" y="105"/>
                    <a:pt x="30" y="152"/>
                    <a:pt x="74" y="181"/>
                  </a:cubicBezTo>
                  <a:cubicBezTo>
                    <a:pt x="86" y="188"/>
                    <a:pt x="97" y="191"/>
                    <a:pt x="106" y="191"/>
                  </a:cubicBezTo>
                  <a:cubicBezTo>
                    <a:pt x="131" y="191"/>
                    <a:pt x="147" y="171"/>
                    <a:pt x="147" y="138"/>
                  </a:cubicBezTo>
                  <a:cubicBezTo>
                    <a:pt x="145" y="86"/>
                    <a:pt x="117" y="39"/>
                    <a:pt x="74" y="11"/>
                  </a:cubicBezTo>
                  <a:cubicBezTo>
                    <a:pt x="62" y="4"/>
                    <a:pt x="50" y="0"/>
                    <a:pt x="40" y="0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5418000" y="2841650"/>
              <a:ext cx="3700" cy="4775"/>
            </a:xfrm>
            <a:custGeom>
              <a:rect b="b" l="l" r="r" t="t"/>
              <a:pathLst>
                <a:path extrusionOk="0" h="191" w="148">
                  <a:moveTo>
                    <a:pt x="40" y="0"/>
                  </a:moveTo>
                  <a:cubicBezTo>
                    <a:pt x="16" y="0"/>
                    <a:pt x="1" y="20"/>
                    <a:pt x="1" y="53"/>
                  </a:cubicBezTo>
                  <a:cubicBezTo>
                    <a:pt x="3" y="105"/>
                    <a:pt x="31" y="152"/>
                    <a:pt x="74" y="180"/>
                  </a:cubicBezTo>
                  <a:cubicBezTo>
                    <a:pt x="86" y="187"/>
                    <a:pt x="97" y="190"/>
                    <a:pt x="107" y="190"/>
                  </a:cubicBezTo>
                  <a:cubicBezTo>
                    <a:pt x="131" y="190"/>
                    <a:pt x="148" y="171"/>
                    <a:pt x="148" y="137"/>
                  </a:cubicBezTo>
                  <a:cubicBezTo>
                    <a:pt x="144" y="86"/>
                    <a:pt x="118" y="39"/>
                    <a:pt x="74" y="11"/>
                  </a:cubicBezTo>
                  <a:cubicBezTo>
                    <a:pt x="62" y="4"/>
                    <a:pt x="50" y="0"/>
                    <a:pt x="40" y="0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5427050" y="2846875"/>
              <a:ext cx="3700" cy="4800"/>
            </a:xfrm>
            <a:custGeom>
              <a:rect b="b" l="l" r="r" t="t"/>
              <a:pathLst>
                <a:path extrusionOk="0" h="192" w="148">
                  <a:moveTo>
                    <a:pt x="42" y="1"/>
                  </a:moveTo>
                  <a:cubicBezTo>
                    <a:pt x="18" y="1"/>
                    <a:pt x="1" y="20"/>
                    <a:pt x="1" y="54"/>
                  </a:cubicBezTo>
                  <a:cubicBezTo>
                    <a:pt x="4" y="105"/>
                    <a:pt x="31" y="153"/>
                    <a:pt x="74" y="181"/>
                  </a:cubicBezTo>
                  <a:cubicBezTo>
                    <a:pt x="86" y="188"/>
                    <a:pt x="98" y="191"/>
                    <a:pt x="108" y="191"/>
                  </a:cubicBezTo>
                  <a:cubicBezTo>
                    <a:pt x="132" y="191"/>
                    <a:pt x="148" y="172"/>
                    <a:pt x="148" y="138"/>
                  </a:cubicBezTo>
                  <a:cubicBezTo>
                    <a:pt x="145" y="87"/>
                    <a:pt x="118" y="39"/>
                    <a:pt x="74" y="11"/>
                  </a:cubicBezTo>
                  <a:cubicBezTo>
                    <a:pt x="63" y="4"/>
                    <a:pt x="52" y="1"/>
                    <a:pt x="42" y="1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5363225" y="2800700"/>
              <a:ext cx="3700" cy="4775"/>
            </a:xfrm>
            <a:custGeom>
              <a:rect b="b" l="l" r="r" t="t"/>
              <a:pathLst>
                <a:path extrusionOk="0" h="191" w="148">
                  <a:moveTo>
                    <a:pt x="42" y="1"/>
                  </a:moveTo>
                  <a:cubicBezTo>
                    <a:pt x="18" y="1"/>
                    <a:pt x="0" y="20"/>
                    <a:pt x="0" y="52"/>
                  </a:cubicBezTo>
                  <a:cubicBezTo>
                    <a:pt x="4" y="104"/>
                    <a:pt x="31" y="153"/>
                    <a:pt x="74" y="180"/>
                  </a:cubicBezTo>
                  <a:cubicBezTo>
                    <a:pt x="86" y="187"/>
                    <a:pt x="97" y="191"/>
                    <a:pt x="107" y="191"/>
                  </a:cubicBezTo>
                  <a:cubicBezTo>
                    <a:pt x="131" y="191"/>
                    <a:pt x="148" y="171"/>
                    <a:pt x="148" y="138"/>
                  </a:cubicBezTo>
                  <a:cubicBezTo>
                    <a:pt x="145" y="86"/>
                    <a:pt x="117" y="39"/>
                    <a:pt x="74" y="10"/>
                  </a:cubicBezTo>
                  <a:cubicBezTo>
                    <a:pt x="63" y="4"/>
                    <a:pt x="52" y="1"/>
                    <a:pt x="42" y="1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5372325" y="2805950"/>
              <a:ext cx="3700" cy="4775"/>
            </a:xfrm>
            <a:custGeom>
              <a:rect b="b" l="l" r="r" t="t"/>
              <a:pathLst>
                <a:path extrusionOk="0" h="191" w="148">
                  <a:moveTo>
                    <a:pt x="41" y="0"/>
                  </a:moveTo>
                  <a:cubicBezTo>
                    <a:pt x="17" y="0"/>
                    <a:pt x="1" y="19"/>
                    <a:pt x="1" y="52"/>
                  </a:cubicBezTo>
                  <a:cubicBezTo>
                    <a:pt x="3" y="104"/>
                    <a:pt x="31" y="153"/>
                    <a:pt x="74" y="180"/>
                  </a:cubicBezTo>
                  <a:cubicBezTo>
                    <a:pt x="86" y="187"/>
                    <a:pt x="97" y="191"/>
                    <a:pt x="107" y="191"/>
                  </a:cubicBezTo>
                  <a:cubicBezTo>
                    <a:pt x="131" y="191"/>
                    <a:pt x="148" y="171"/>
                    <a:pt x="148" y="138"/>
                  </a:cubicBezTo>
                  <a:cubicBezTo>
                    <a:pt x="144" y="86"/>
                    <a:pt x="118" y="39"/>
                    <a:pt x="74" y="10"/>
                  </a:cubicBezTo>
                  <a:cubicBezTo>
                    <a:pt x="62" y="3"/>
                    <a:pt x="51" y="0"/>
                    <a:pt x="41" y="0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5381400" y="2811200"/>
              <a:ext cx="3725" cy="4775"/>
            </a:xfrm>
            <a:custGeom>
              <a:rect b="b" l="l" r="r" t="t"/>
              <a:pathLst>
                <a:path extrusionOk="0" h="191" w="149">
                  <a:moveTo>
                    <a:pt x="41" y="0"/>
                  </a:moveTo>
                  <a:cubicBezTo>
                    <a:pt x="17" y="0"/>
                    <a:pt x="1" y="19"/>
                    <a:pt x="1" y="52"/>
                  </a:cubicBezTo>
                  <a:cubicBezTo>
                    <a:pt x="3" y="104"/>
                    <a:pt x="31" y="151"/>
                    <a:pt x="75" y="180"/>
                  </a:cubicBezTo>
                  <a:cubicBezTo>
                    <a:pt x="87" y="187"/>
                    <a:pt x="98" y="190"/>
                    <a:pt x="108" y="190"/>
                  </a:cubicBezTo>
                  <a:cubicBezTo>
                    <a:pt x="132" y="190"/>
                    <a:pt x="148" y="171"/>
                    <a:pt x="148" y="138"/>
                  </a:cubicBezTo>
                  <a:cubicBezTo>
                    <a:pt x="146" y="86"/>
                    <a:pt x="118" y="38"/>
                    <a:pt x="75" y="10"/>
                  </a:cubicBezTo>
                  <a:cubicBezTo>
                    <a:pt x="63" y="3"/>
                    <a:pt x="51" y="0"/>
                    <a:pt x="41" y="0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5390500" y="2816425"/>
              <a:ext cx="3700" cy="4800"/>
            </a:xfrm>
            <a:custGeom>
              <a:rect b="b" l="l" r="r" t="t"/>
              <a:pathLst>
                <a:path extrusionOk="0" h="192" w="148">
                  <a:moveTo>
                    <a:pt x="40" y="1"/>
                  </a:moveTo>
                  <a:cubicBezTo>
                    <a:pt x="16" y="1"/>
                    <a:pt x="0" y="20"/>
                    <a:pt x="0" y="53"/>
                  </a:cubicBezTo>
                  <a:cubicBezTo>
                    <a:pt x="3" y="105"/>
                    <a:pt x="30" y="152"/>
                    <a:pt x="74" y="181"/>
                  </a:cubicBezTo>
                  <a:cubicBezTo>
                    <a:pt x="86" y="188"/>
                    <a:pt x="97" y="191"/>
                    <a:pt x="107" y="191"/>
                  </a:cubicBezTo>
                  <a:cubicBezTo>
                    <a:pt x="131" y="191"/>
                    <a:pt x="147" y="172"/>
                    <a:pt x="147" y="139"/>
                  </a:cubicBezTo>
                  <a:cubicBezTo>
                    <a:pt x="145" y="87"/>
                    <a:pt x="117" y="39"/>
                    <a:pt x="74" y="11"/>
                  </a:cubicBezTo>
                  <a:cubicBezTo>
                    <a:pt x="62" y="4"/>
                    <a:pt x="50" y="1"/>
                    <a:pt x="40" y="1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5399575" y="2821675"/>
              <a:ext cx="3700" cy="4775"/>
            </a:xfrm>
            <a:custGeom>
              <a:rect b="b" l="l" r="r" t="t"/>
              <a:pathLst>
                <a:path extrusionOk="0" h="191" w="148">
                  <a:moveTo>
                    <a:pt x="41" y="1"/>
                  </a:moveTo>
                  <a:cubicBezTo>
                    <a:pt x="17" y="1"/>
                    <a:pt x="0" y="20"/>
                    <a:pt x="0" y="53"/>
                  </a:cubicBezTo>
                  <a:cubicBezTo>
                    <a:pt x="3" y="105"/>
                    <a:pt x="31" y="152"/>
                    <a:pt x="74" y="181"/>
                  </a:cubicBezTo>
                  <a:cubicBezTo>
                    <a:pt x="86" y="188"/>
                    <a:pt x="97" y="191"/>
                    <a:pt x="106" y="191"/>
                  </a:cubicBezTo>
                  <a:cubicBezTo>
                    <a:pt x="131" y="191"/>
                    <a:pt x="148" y="171"/>
                    <a:pt x="148" y="138"/>
                  </a:cubicBezTo>
                  <a:cubicBezTo>
                    <a:pt x="145" y="86"/>
                    <a:pt x="117" y="39"/>
                    <a:pt x="74" y="11"/>
                  </a:cubicBezTo>
                  <a:cubicBezTo>
                    <a:pt x="62" y="4"/>
                    <a:pt x="51" y="1"/>
                    <a:pt x="41" y="1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5408650" y="2826925"/>
              <a:ext cx="3700" cy="4775"/>
            </a:xfrm>
            <a:custGeom>
              <a:rect b="b" l="l" r="r" t="t"/>
              <a:pathLst>
                <a:path extrusionOk="0" h="191" w="148">
                  <a:moveTo>
                    <a:pt x="41" y="1"/>
                  </a:moveTo>
                  <a:cubicBezTo>
                    <a:pt x="17" y="1"/>
                    <a:pt x="1" y="20"/>
                    <a:pt x="1" y="53"/>
                  </a:cubicBezTo>
                  <a:cubicBezTo>
                    <a:pt x="4" y="105"/>
                    <a:pt x="31" y="152"/>
                    <a:pt x="74" y="181"/>
                  </a:cubicBezTo>
                  <a:cubicBezTo>
                    <a:pt x="86" y="188"/>
                    <a:pt x="97" y="191"/>
                    <a:pt x="107" y="191"/>
                  </a:cubicBezTo>
                  <a:cubicBezTo>
                    <a:pt x="131" y="191"/>
                    <a:pt x="148" y="171"/>
                    <a:pt x="148" y="138"/>
                  </a:cubicBezTo>
                  <a:cubicBezTo>
                    <a:pt x="145" y="86"/>
                    <a:pt x="118" y="39"/>
                    <a:pt x="74" y="11"/>
                  </a:cubicBezTo>
                  <a:cubicBezTo>
                    <a:pt x="62" y="4"/>
                    <a:pt x="51" y="1"/>
                    <a:pt x="41" y="1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5417725" y="2832175"/>
              <a:ext cx="3700" cy="4775"/>
            </a:xfrm>
            <a:custGeom>
              <a:rect b="b" l="l" r="r" t="t"/>
              <a:pathLst>
                <a:path extrusionOk="0" h="191" w="148">
                  <a:moveTo>
                    <a:pt x="42" y="0"/>
                  </a:moveTo>
                  <a:cubicBezTo>
                    <a:pt x="18" y="0"/>
                    <a:pt x="1" y="20"/>
                    <a:pt x="1" y="53"/>
                  </a:cubicBezTo>
                  <a:cubicBezTo>
                    <a:pt x="4" y="105"/>
                    <a:pt x="31" y="152"/>
                    <a:pt x="74" y="180"/>
                  </a:cubicBezTo>
                  <a:cubicBezTo>
                    <a:pt x="86" y="187"/>
                    <a:pt x="98" y="190"/>
                    <a:pt x="108" y="190"/>
                  </a:cubicBezTo>
                  <a:cubicBezTo>
                    <a:pt x="132" y="190"/>
                    <a:pt x="148" y="171"/>
                    <a:pt x="148" y="138"/>
                  </a:cubicBezTo>
                  <a:cubicBezTo>
                    <a:pt x="146" y="86"/>
                    <a:pt x="118" y="39"/>
                    <a:pt x="74" y="10"/>
                  </a:cubicBezTo>
                  <a:cubicBezTo>
                    <a:pt x="63" y="3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5426850" y="2837400"/>
              <a:ext cx="3675" cy="4800"/>
            </a:xfrm>
            <a:custGeom>
              <a:rect b="b" l="l" r="r" t="t"/>
              <a:pathLst>
                <a:path extrusionOk="0" h="192" w="147">
                  <a:moveTo>
                    <a:pt x="41" y="1"/>
                  </a:moveTo>
                  <a:cubicBezTo>
                    <a:pt x="17" y="1"/>
                    <a:pt x="0" y="20"/>
                    <a:pt x="0" y="54"/>
                  </a:cubicBezTo>
                  <a:cubicBezTo>
                    <a:pt x="3" y="105"/>
                    <a:pt x="30" y="153"/>
                    <a:pt x="74" y="181"/>
                  </a:cubicBezTo>
                  <a:cubicBezTo>
                    <a:pt x="85" y="188"/>
                    <a:pt x="96" y="191"/>
                    <a:pt x="106" y="191"/>
                  </a:cubicBezTo>
                  <a:cubicBezTo>
                    <a:pt x="130" y="191"/>
                    <a:pt x="146" y="172"/>
                    <a:pt x="146" y="139"/>
                  </a:cubicBezTo>
                  <a:cubicBezTo>
                    <a:pt x="144" y="87"/>
                    <a:pt x="116" y="40"/>
                    <a:pt x="74" y="11"/>
                  </a:cubicBezTo>
                  <a:cubicBezTo>
                    <a:pt x="62" y="4"/>
                    <a:pt x="51" y="1"/>
                    <a:pt x="41" y="1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5438675" y="2848000"/>
              <a:ext cx="29650" cy="20275"/>
            </a:xfrm>
            <a:custGeom>
              <a:rect b="b" l="l" r="r" t="t"/>
              <a:pathLst>
                <a:path extrusionOk="0" h="811" w="1186">
                  <a:moveTo>
                    <a:pt x="0" y="1"/>
                  </a:moveTo>
                  <a:lnTo>
                    <a:pt x="0" y="127"/>
                  </a:lnTo>
                  <a:lnTo>
                    <a:pt x="1184" y="810"/>
                  </a:lnTo>
                  <a:lnTo>
                    <a:pt x="1185" y="6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5340275" y="2785800"/>
              <a:ext cx="15675" cy="20175"/>
            </a:xfrm>
            <a:custGeom>
              <a:rect b="b" l="l" r="r" t="t"/>
              <a:pathLst>
                <a:path extrusionOk="0" h="807" w="627">
                  <a:moveTo>
                    <a:pt x="174" y="0"/>
                  </a:moveTo>
                  <a:cubicBezTo>
                    <a:pt x="72" y="0"/>
                    <a:pt x="2" y="82"/>
                    <a:pt x="0" y="224"/>
                  </a:cubicBezTo>
                  <a:cubicBezTo>
                    <a:pt x="0" y="422"/>
                    <a:pt x="140" y="665"/>
                    <a:pt x="314" y="763"/>
                  </a:cubicBezTo>
                  <a:cubicBezTo>
                    <a:pt x="331" y="774"/>
                    <a:pt x="349" y="782"/>
                    <a:pt x="368" y="788"/>
                  </a:cubicBezTo>
                  <a:cubicBezTo>
                    <a:pt x="399" y="800"/>
                    <a:pt x="428" y="806"/>
                    <a:pt x="455" y="806"/>
                  </a:cubicBezTo>
                  <a:cubicBezTo>
                    <a:pt x="556" y="806"/>
                    <a:pt x="626" y="724"/>
                    <a:pt x="626" y="583"/>
                  </a:cubicBezTo>
                  <a:cubicBezTo>
                    <a:pt x="626" y="416"/>
                    <a:pt x="526" y="216"/>
                    <a:pt x="391" y="99"/>
                  </a:cubicBezTo>
                  <a:cubicBezTo>
                    <a:pt x="367" y="78"/>
                    <a:pt x="342" y="58"/>
                    <a:pt x="314" y="43"/>
                  </a:cubicBezTo>
                  <a:cubicBezTo>
                    <a:pt x="264" y="14"/>
                    <a:pt x="216" y="0"/>
                    <a:pt x="174" y="0"/>
                  </a:cubicBezTo>
                  <a:close/>
                </a:path>
              </a:pathLst>
            </a:custGeom>
            <a:solidFill>
              <a:srgbClr val="3C5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8"/>
            <p:cNvSpPr/>
            <p:nvPr/>
          </p:nvSpPr>
          <p:spPr>
            <a:xfrm>
              <a:off x="5343650" y="2787850"/>
              <a:ext cx="12300" cy="18125"/>
            </a:xfrm>
            <a:custGeom>
              <a:rect b="b" l="l" r="r" t="t"/>
              <a:pathLst>
                <a:path extrusionOk="0" h="725" w="492">
                  <a:moveTo>
                    <a:pt x="172" y="1"/>
                  </a:moveTo>
                  <a:cubicBezTo>
                    <a:pt x="71" y="1"/>
                    <a:pt x="0" y="83"/>
                    <a:pt x="0" y="224"/>
                  </a:cubicBezTo>
                  <a:cubicBezTo>
                    <a:pt x="0" y="389"/>
                    <a:pt x="99" y="588"/>
                    <a:pt x="233" y="706"/>
                  </a:cubicBezTo>
                  <a:cubicBezTo>
                    <a:pt x="264" y="718"/>
                    <a:pt x="293" y="724"/>
                    <a:pt x="320" y="724"/>
                  </a:cubicBezTo>
                  <a:cubicBezTo>
                    <a:pt x="421" y="724"/>
                    <a:pt x="491" y="642"/>
                    <a:pt x="491" y="501"/>
                  </a:cubicBezTo>
                  <a:cubicBezTo>
                    <a:pt x="491" y="335"/>
                    <a:pt x="391" y="134"/>
                    <a:pt x="256" y="17"/>
                  </a:cubicBezTo>
                  <a:cubicBezTo>
                    <a:pt x="227" y="6"/>
                    <a:pt x="198" y="1"/>
                    <a:pt x="172" y="1"/>
                  </a:cubicBezTo>
                  <a:close/>
                </a:path>
              </a:pathLst>
            </a:custGeom>
            <a:solidFill>
              <a:srgbClr val="2441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1" name="Google Shape;711;p8"/>
          <p:cNvGrpSpPr/>
          <p:nvPr/>
        </p:nvGrpSpPr>
        <p:grpSpPr>
          <a:xfrm>
            <a:off x="1720929" y="640144"/>
            <a:ext cx="994888" cy="1174498"/>
            <a:chOff x="1464525" y="2661900"/>
            <a:chExt cx="720150" cy="951725"/>
          </a:xfrm>
        </p:grpSpPr>
        <p:sp>
          <p:nvSpPr>
            <p:cNvPr id="712" name="Google Shape;712;p8"/>
            <p:cNvSpPr/>
            <p:nvPr/>
          </p:nvSpPr>
          <p:spPr>
            <a:xfrm>
              <a:off x="1544550" y="3319900"/>
              <a:ext cx="558350" cy="293725"/>
            </a:xfrm>
            <a:custGeom>
              <a:rect b="b" l="l" r="r" t="t"/>
              <a:pathLst>
                <a:path extrusionOk="0" h="11749" w="22334">
                  <a:moveTo>
                    <a:pt x="11166" y="1"/>
                  </a:moveTo>
                  <a:cubicBezTo>
                    <a:pt x="8563" y="1"/>
                    <a:pt x="5960" y="574"/>
                    <a:pt x="3974" y="1722"/>
                  </a:cubicBezTo>
                  <a:cubicBezTo>
                    <a:pt x="0" y="4014"/>
                    <a:pt x="0" y="7734"/>
                    <a:pt x="3974" y="10028"/>
                  </a:cubicBezTo>
                  <a:cubicBezTo>
                    <a:pt x="5960" y="11175"/>
                    <a:pt x="8563" y="11748"/>
                    <a:pt x="11167" y="11748"/>
                  </a:cubicBezTo>
                  <a:cubicBezTo>
                    <a:pt x="13771" y="11748"/>
                    <a:pt x="16374" y="11175"/>
                    <a:pt x="18360" y="10028"/>
                  </a:cubicBezTo>
                  <a:cubicBezTo>
                    <a:pt x="22334" y="7734"/>
                    <a:pt x="22334" y="4015"/>
                    <a:pt x="18360" y="1722"/>
                  </a:cubicBezTo>
                  <a:cubicBezTo>
                    <a:pt x="16374" y="574"/>
                    <a:pt x="13770" y="1"/>
                    <a:pt x="11166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8"/>
            <p:cNvSpPr/>
            <p:nvPr/>
          </p:nvSpPr>
          <p:spPr>
            <a:xfrm>
              <a:off x="2038900" y="3091075"/>
              <a:ext cx="145775" cy="92175"/>
            </a:xfrm>
            <a:custGeom>
              <a:rect b="b" l="l" r="r" t="t"/>
              <a:pathLst>
                <a:path extrusionOk="0" h="3687" w="5831">
                  <a:moveTo>
                    <a:pt x="511" y="0"/>
                  </a:moveTo>
                  <a:cubicBezTo>
                    <a:pt x="356" y="0"/>
                    <a:pt x="206" y="81"/>
                    <a:pt x="124" y="224"/>
                  </a:cubicBezTo>
                  <a:cubicBezTo>
                    <a:pt x="0" y="437"/>
                    <a:pt x="74" y="710"/>
                    <a:pt x="288" y="833"/>
                  </a:cubicBezTo>
                  <a:lnTo>
                    <a:pt x="5125" y="3626"/>
                  </a:lnTo>
                  <a:cubicBezTo>
                    <a:pt x="5193" y="3665"/>
                    <a:pt x="5269" y="3685"/>
                    <a:pt x="5347" y="3687"/>
                  </a:cubicBezTo>
                  <a:cubicBezTo>
                    <a:pt x="5548" y="3687"/>
                    <a:pt x="5726" y="3550"/>
                    <a:pt x="5779" y="3355"/>
                  </a:cubicBezTo>
                  <a:cubicBezTo>
                    <a:pt x="5831" y="3161"/>
                    <a:pt x="5745" y="2954"/>
                    <a:pt x="5571" y="2853"/>
                  </a:cubicBezTo>
                  <a:lnTo>
                    <a:pt x="734" y="61"/>
                  </a:lnTo>
                  <a:cubicBezTo>
                    <a:pt x="664" y="20"/>
                    <a:pt x="587" y="0"/>
                    <a:pt x="511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8"/>
            <p:cNvSpPr/>
            <p:nvPr/>
          </p:nvSpPr>
          <p:spPr>
            <a:xfrm>
              <a:off x="1464525" y="2761100"/>
              <a:ext cx="145775" cy="90525"/>
            </a:xfrm>
            <a:custGeom>
              <a:rect b="b" l="l" r="r" t="t"/>
              <a:pathLst>
                <a:path extrusionOk="0" h="3621" w="5831">
                  <a:moveTo>
                    <a:pt x="511" y="1"/>
                  </a:moveTo>
                  <a:cubicBezTo>
                    <a:pt x="354" y="1"/>
                    <a:pt x="203" y="83"/>
                    <a:pt x="121" y="228"/>
                  </a:cubicBezTo>
                  <a:cubicBezTo>
                    <a:pt x="0" y="443"/>
                    <a:pt x="76" y="715"/>
                    <a:pt x="291" y="836"/>
                  </a:cubicBezTo>
                  <a:lnTo>
                    <a:pt x="5128" y="3563"/>
                  </a:lnTo>
                  <a:cubicBezTo>
                    <a:pt x="5195" y="3601"/>
                    <a:pt x="5270" y="3620"/>
                    <a:pt x="5347" y="3620"/>
                  </a:cubicBezTo>
                  <a:cubicBezTo>
                    <a:pt x="5549" y="3620"/>
                    <a:pt x="5727" y="3484"/>
                    <a:pt x="5779" y="3287"/>
                  </a:cubicBezTo>
                  <a:cubicBezTo>
                    <a:pt x="5831" y="3090"/>
                    <a:pt x="5743" y="2884"/>
                    <a:pt x="5566" y="2785"/>
                  </a:cubicBezTo>
                  <a:lnTo>
                    <a:pt x="729" y="58"/>
                  </a:lnTo>
                  <a:cubicBezTo>
                    <a:pt x="660" y="19"/>
                    <a:pt x="585" y="1"/>
                    <a:pt x="511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8"/>
            <p:cNvSpPr/>
            <p:nvPr/>
          </p:nvSpPr>
          <p:spPr>
            <a:xfrm>
              <a:off x="1588550" y="3298125"/>
              <a:ext cx="470300" cy="271525"/>
            </a:xfrm>
            <a:custGeom>
              <a:rect b="b" l="l" r="r" t="t"/>
              <a:pathLst>
                <a:path extrusionOk="0" h="10861" w="18812">
                  <a:moveTo>
                    <a:pt x="9407" y="0"/>
                  </a:moveTo>
                  <a:cubicBezTo>
                    <a:pt x="7000" y="0"/>
                    <a:pt x="4593" y="530"/>
                    <a:pt x="2756" y="1591"/>
                  </a:cubicBezTo>
                  <a:cubicBezTo>
                    <a:pt x="1540" y="2292"/>
                    <a:pt x="730" y="3139"/>
                    <a:pt x="318" y="4034"/>
                  </a:cubicBezTo>
                  <a:lnTo>
                    <a:pt x="1" y="4034"/>
                  </a:lnTo>
                  <a:lnTo>
                    <a:pt x="1" y="5430"/>
                  </a:lnTo>
                  <a:cubicBezTo>
                    <a:pt x="1" y="6821"/>
                    <a:pt x="919" y="8209"/>
                    <a:pt x="2756" y="9270"/>
                  </a:cubicBezTo>
                  <a:cubicBezTo>
                    <a:pt x="4592" y="10331"/>
                    <a:pt x="6999" y="10861"/>
                    <a:pt x="9406" y="10861"/>
                  </a:cubicBezTo>
                  <a:cubicBezTo>
                    <a:pt x="11814" y="10861"/>
                    <a:pt x="14221" y="10331"/>
                    <a:pt x="16057" y="9270"/>
                  </a:cubicBezTo>
                  <a:cubicBezTo>
                    <a:pt x="17894" y="8209"/>
                    <a:pt x="18812" y="6821"/>
                    <a:pt x="18812" y="5430"/>
                  </a:cubicBezTo>
                  <a:lnTo>
                    <a:pt x="18812" y="4034"/>
                  </a:lnTo>
                  <a:lnTo>
                    <a:pt x="18496" y="4034"/>
                  </a:lnTo>
                  <a:cubicBezTo>
                    <a:pt x="18084" y="3139"/>
                    <a:pt x="17274" y="2292"/>
                    <a:pt x="16057" y="1591"/>
                  </a:cubicBezTo>
                  <a:cubicBezTo>
                    <a:pt x="14221" y="530"/>
                    <a:pt x="11814" y="0"/>
                    <a:pt x="9407" y="0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1588600" y="3263200"/>
              <a:ext cx="470300" cy="271550"/>
            </a:xfrm>
            <a:custGeom>
              <a:rect b="b" l="l" r="r" t="t"/>
              <a:pathLst>
                <a:path extrusionOk="0" h="10862" w="18812">
                  <a:moveTo>
                    <a:pt x="9406" y="0"/>
                  </a:moveTo>
                  <a:cubicBezTo>
                    <a:pt x="6910" y="0"/>
                    <a:pt x="4518" y="572"/>
                    <a:pt x="2755" y="1591"/>
                  </a:cubicBezTo>
                  <a:cubicBezTo>
                    <a:pt x="991" y="2609"/>
                    <a:pt x="0" y="3991"/>
                    <a:pt x="0" y="5430"/>
                  </a:cubicBezTo>
                  <a:cubicBezTo>
                    <a:pt x="0" y="6871"/>
                    <a:pt x="991" y="8253"/>
                    <a:pt x="2755" y="9271"/>
                  </a:cubicBezTo>
                  <a:cubicBezTo>
                    <a:pt x="4518" y="10289"/>
                    <a:pt x="6910" y="10861"/>
                    <a:pt x="9406" y="10861"/>
                  </a:cubicBezTo>
                  <a:cubicBezTo>
                    <a:pt x="11900" y="10861"/>
                    <a:pt x="14292" y="10289"/>
                    <a:pt x="16055" y="9271"/>
                  </a:cubicBezTo>
                  <a:cubicBezTo>
                    <a:pt x="17819" y="8253"/>
                    <a:pt x="18811" y="6871"/>
                    <a:pt x="18811" y="5430"/>
                  </a:cubicBezTo>
                  <a:cubicBezTo>
                    <a:pt x="18811" y="3991"/>
                    <a:pt x="17819" y="2609"/>
                    <a:pt x="16055" y="1591"/>
                  </a:cubicBezTo>
                  <a:cubicBezTo>
                    <a:pt x="14292" y="572"/>
                    <a:pt x="11900" y="0"/>
                    <a:pt x="9406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1777150" y="3362250"/>
              <a:ext cx="93150" cy="73450"/>
            </a:xfrm>
            <a:custGeom>
              <a:rect b="b" l="l" r="r" t="t"/>
              <a:pathLst>
                <a:path extrusionOk="0" h="2938" w="3726">
                  <a:moveTo>
                    <a:pt x="1864" y="1"/>
                  </a:moveTo>
                  <a:cubicBezTo>
                    <a:pt x="834" y="1"/>
                    <a:pt x="1" y="835"/>
                    <a:pt x="1" y="1863"/>
                  </a:cubicBezTo>
                  <a:cubicBezTo>
                    <a:pt x="1" y="2138"/>
                    <a:pt x="183" y="2413"/>
                    <a:pt x="546" y="2623"/>
                  </a:cubicBezTo>
                  <a:cubicBezTo>
                    <a:pt x="910" y="2833"/>
                    <a:pt x="1386" y="2938"/>
                    <a:pt x="1863" y="2938"/>
                  </a:cubicBezTo>
                  <a:cubicBezTo>
                    <a:pt x="2340" y="2938"/>
                    <a:pt x="2816" y="2833"/>
                    <a:pt x="3180" y="2623"/>
                  </a:cubicBezTo>
                  <a:cubicBezTo>
                    <a:pt x="3543" y="2413"/>
                    <a:pt x="3725" y="2138"/>
                    <a:pt x="3725" y="1863"/>
                  </a:cubicBezTo>
                  <a:cubicBezTo>
                    <a:pt x="3725" y="835"/>
                    <a:pt x="2892" y="1"/>
                    <a:pt x="1864" y="1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1777150" y="3362225"/>
              <a:ext cx="74675" cy="73450"/>
            </a:xfrm>
            <a:custGeom>
              <a:rect b="b" l="l" r="r" t="t"/>
              <a:pathLst>
                <a:path extrusionOk="0" h="2938" w="2987">
                  <a:moveTo>
                    <a:pt x="1864" y="1"/>
                  </a:moveTo>
                  <a:cubicBezTo>
                    <a:pt x="834" y="1"/>
                    <a:pt x="1" y="835"/>
                    <a:pt x="1" y="1864"/>
                  </a:cubicBezTo>
                  <a:cubicBezTo>
                    <a:pt x="1" y="2139"/>
                    <a:pt x="183" y="2414"/>
                    <a:pt x="546" y="2624"/>
                  </a:cubicBezTo>
                  <a:cubicBezTo>
                    <a:pt x="909" y="2833"/>
                    <a:pt x="1385" y="2938"/>
                    <a:pt x="1860" y="2938"/>
                  </a:cubicBezTo>
                  <a:cubicBezTo>
                    <a:pt x="2258" y="2938"/>
                    <a:pt x="2655" y="2865"/>
                    <a:pt x="2987" y="2719"/>
                  </a:cubicBezTo>
                  <a:lnTo>
                    <a:pt x="2987" y="2719"/>
                  </a:lnTo>
                  <a:cubicBezTo>
                    <a:pt x="2878" y="2751"/>
                    <a:pt x="2741" y="2767"/>
                    <a:pt x="2589" y="2767"/>
                  </a:cubicBezTo>
                  <a:cubicBezTo>
                    <a:pt x="1846" y="2767"/>
                    <a:pt x="731" y="2393"/>
                    <a:pt x="622" y="1750"/>
                  </a:cubicBezTo>
                  <a:cubicBezTo>
                    <a:pt x="489" y="975"/>
                    <a:pt x="1410" y="1"/>
                    <a:pt x="1864" y="1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1806000" y="3275100"/>
              <a:ext cx="35450" cy="105400"/>
            </a:xfrm>
            <a:custGeom>
              <a:rect b="b" l="l" r="r" t="t"/>
              <a:pathLst>
                <a:path extrusionOk="0" h="4216" w="1418">
                  <a:moveTo>
                    <a:pt x="709" y="1"/>
                  </a:moveTo>
                  <a:cubicBezTo>
                    <a:pt x="645" y="1"/>
                    <a:pt x="582" y="15"/>
                    <a:pt x="533" y="43"/>
                  </a:cubicBezTo>
                  <a:cubicBezTo>
                    <a:pt x="490" y="69"/>
                    <a:pt x="467" y="100"/>
                    <a:pt x="462" y="134"/>
                  </a:cubicBezTo>
                  <a:lnTo>
                    <a:pt x="460" y="134"/>
                  </a:lnTo>
                  <a:lnTo>
                    <a:pt x="0" y="3806"/>
                  </a:lnTo>
                  <a:cubicBezTo>
                    <a:pt x="0" y="3912"/>
                    <a:pt x="69" y="4015"/>
                    <a:pt x="208" y="4095"/>
                  </a:cubicBezTo>
                  <a:cubicBezTo>
                    <a:pt x="346" y="4175"/>
                    <a:pt x="527" y="4215"/>
                    <a:pt x="709" y="4215"/>
                  </a:cubicBezTo>
                  <a:cubicBezTo>
                    <a:pt x="891" y="4215"/>
                    <a:pt x="1072" y="4175"/>
                    <a:pt x="1210" y="4095"/>
                  </a:cubicBezTo>
                  <a:cubicBezTo>
                    <a:pt x="1349" y="4015"/>
                    <a:pt x="1418" y="3910"/>
                    <a:pt x="1418" y="3806"/>
                  </a:cubicBezTo>
                  <a:lnTo>
                    <a:pt x="957" y="134"/>
                  </a:lnTo>
                  <a:lnTo>
                    <a:pt x="956" y="134"/>
                  </a:lnTo>
                  <a:cubicBezTo>
                    <a:pt x="951" y="101"/>
                    <a:pt x="928" y="69"/>
                    <a:pt x="885" y="43"/>
                  </a:cubicBezTo>
                  <a:cubicBezTo>
                    <a:pt x="836" y="15"/>
                    <a:pt x="773" y="1"/>
                    <a:pt x="709" y="1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1466750" y="2741375"/>
              <a:ext cx="689250" cy="588825"/>
            </a:xfrm>
            <a:custGeom>
              <a:rect b="b" l="l" r="r" t="t"/>
              <a:pathLst>
                <a:path extrusionOk="0" h="23553" w="27570">
                  <a:moveTo>
                    <a:pt x="4020" y="0"/>
                  </a:moveTo>
                  <a:cubicBezTo>
                    <a:pt x="3894" y="0"/>
                    <a:pt x="3769" y="53"/>
                    <a:pt x="3681" y="156"/>
                  </a:cubicBezTo>
                  <a:cubicBezTo>
                    <a:pt x="1500" y="2688"/>
                    <a:pt x="1" y="5927"/>
                    <a:pt x="1" y="9274"/>
                  </a:cubicBezTo>
                  <a:cubicBezTo>
                    <a:pt x="1" y="16982"/>
                    <a:pt x="6571" y="23552"/>
                    <a:pt x="14280" y="23552"/>
                  </a:cubicBezTo>
                  <a:cubicBezTo>
                    <a:pt x="20231" y="23552"/>
                    <a:pt x="25540" y="19479"/>
                    <a:pt x="27491" y="13859"/>
                  </a:cubicBezTo>
                  <a:cubicBezTo>
                    <a:pt x="27569" y="13626"/>
                    <a:pt x="27446" y="13374"/>
                    <a:pt x="27215" y="13293"/>
                  </a:cubicBezTo>
                  <a:cubicBezTo>
                    <a:pt x="27166" y="13277"/>
                    <a:pt x="27117" y="13269"/>
                    <a:pt x="27069" y="13269"/>
                  </a:cubicBezTo>
                  <a:cubicBezTo>
                    <a:pt x="26885" y="13269"/>
                    <a:pt x="26712" y="13383"/>
                    <a:pt x="26647" y="13566"/>
                  </a:cubicBezTo>
                  <a:cubicBezTo>
                    <a:pt x="24821" y="18827"/>
                    <a:pt x="19851" y="22361"/>
                    <a:pt x="14280" y="22361"/>
                  </a:cubicBezTo>
                  <a:cubicBezTo>
                    <a:pt x="7063" y="22361"/>
                    <a:pt x="1191" y="16490"/>
                    <a:pt x="1191" y="9274"/>
                  </a:cubicBezTo>
                  <a:cubicBezTo>
                    <a:pt x="1191" y="6141"/>
                    <a:pt x="2315" y="3112"/>
                    <a:pt x="4358" y="737"/>
                  </a:cubicBezTo>
                  <a:cubicBezTo>
                    <a:pt x="4519" y="550"/>
                    <a:pt x="4498" y="269"/>
                    <a:pt x="4311" y="109"/>
                  </a:cubicBezTo>
                  <a:cubicBezTo>
                    <a:pt x="4226" y="36"/>
                    <a:pt x="4123" y="0"/>
                    <a:pt x="4020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8"/>
            <p:cNvSpPr/>
            <p:nvPr/>
          </p:nvSpPr>
          <p:spPr>
            <a:xfrm>
              <a:off x="1510975" y="2661900"/>
              <a:ext cx="625500" cy="625475"/>
            </a:xfrm>
            <a:custGeom>
              <a:rect b="b" l="l" r="r" t="t"/>
              <a:pathLst>
                <a:path extrusionOk="0" h="25019" w="25020">
                  <a:moveTo>
                    <a:pt x="12509" y="1"/>
                  </a:moveTo>
                  <a:cubicBezTo>
                    <a:pt x="9192" y="1"/>
                    <a:pt x="6011" y="1319"/>
                    <a:pt x="3665" y="3664"/>
                  </a:cubicBezTo>
                  <a:cubicBezTo>
                    <a:pt x="1318" y="6010"/>
                    <a:pt x="0" y="9192"/>
                    <a:pt x="0" y="12510"/>
                  </a:cubicBezTo>
                  <a:cubicBezTo>
                    <a:pt x="0" y="15828"/>
                    <a:pt x="1318" y="19010"/>
                    <a:pt x="3665" y="21356"/>
                  </a:cubicBezTo>
                  <a:cubicBezTo>
                    <a:pt x="6011" y="23701"/>
                    <a:pt x="9192" y="25019"/>
                    <a:pt x="12509" y="25019"/>
                  </a:cubicBezTo>
                  <a:cubicBezTo>
                    <a:pt x="15828" y="25019"/>
                    <a:pt x="19009" y="23701"/>
                    <a:pt x="21355" y="21356"/>
                  </a:cubicBezTo>
                  <a:cubicBezTo>
                    <a:pt x="23701" y="19010"/>
                    <a:pt x="25020" y="15828"/>
                    <a:pt x="25020" y="12510"/>
                  </a:cubicBezTo>
                  <a:cubicBezTo>
                    <a:pt x="25020" y="9192"/>
                    <a:pt x="23701" y="6010"/>
                    <a:pt x="21355" y="3664"/>
                  </a:cubicBezTo>
                  <a:cubicBezTo>
                    <a:pt x="19009" y="1319"/>
                    <a:pt x="15828" y="1"/>
                    <a:pt x="12509" y="1"/>
                  </a:cubicBez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1860075" y="2709050"/>
              <a:ext cx="124275" cy="83800"/>
            </a:xfrm>
            <a:custGeom>
              <a:rect b="b" l="l" r="r" t="t"/>
              <a:pathLst>
                <a:path extrusionOk="0" h="3352" w="4971">
                  <a:moveTo>
                    <a:pt x="384" y="0"/>
                  </a:moveTo>
                  <a:cubicBezTo>
                    <a:pt x="134" y="0"/>
                    <a:pt x="1" y="98"/>
                    <a:pt x="205" y="371"/>
                  </a:cubicBezTo>
                  <a:cubicBezTo>
                    <a:pt x="577" y="871"/>
                    <a:pt x="881" y="1025"/>
                    <a:pt x="728" y="1419"/>
                  </a:cubicBezTo>
                  <a:cubicBezTo>
                    <a:pt x="575" y="1812"/>
                    <a:pt x="155" y="2121"/>
                    <a:pt x="170" y="2449"/>
                  </a:cubicBezTo>
                  <a:cubicBezTo>
                    <a:pt x="184" y="2771"/>
                    <a:pt x="260" y="3171"/>
                    <a:pt x="490" y="3171"/>
                  </a:cubicBezTo>
                  <a:cubicBezTo>
                    <a:pt x="494" y="3171"/>
                    <a:pt x="498" y="3171"/>
                    <a:pt x="501" y="3171"/>
                  </a:cubicBezTo>
                  <a:cubicBezTo>
                    <a:pt x="701" y="3160"/>
                    <a:pt x="1295" y="2880"/>
                    <a:pt x="1662" y="2880"/>
                  </a:cubicBezTo>
                  <a:cubicBezTo>
                    <a:pt x="1733" y="2880"/>
                    <a:pt x="1796" y="2891"/>
                    <a:pt x="1846" y="2916"/>
                  </a:cubicBezTo>
                  <a:cubicBezTo>
                    <a:pt x="2081" y="3036"/>
                    <a:pt x="2770" y="3351"/>
                    <a:pt x="3205" y="3351"/>
                  </a:cubicBezTo>
                  <a:cubicBezTo>
                    <a:pt x="3331" y="3351"/>
                    <a:pt x="3436" y="3325"/>
                    <a:pt x="3502" y="3260"/>
                  </a:cubicBezTo>
                  <a:cubicBezTo>
                    <a:pt x="3799" y="2970"/>
                    <a:pt x="3947" y="3060"/>
                    <a:pt x="4361" y="2771"/>
                  </a:cubicBezTo>
                  <a:cubicBezTo>
                    <a:pt x="4776" y="2484"/>
                    <a:pt x="4971" y="1957"/>
                    <a:pt x="4658" y="1829"/>
                  </a:cubicBezTo>
                  <a:cubicBezTo>
                    <a:pt x="4344" y="1701"/>
                    <a:pt x="4249" y="1819"/>
                    <a:pt x="3739" y="1571"/>
                  </a:cubicBezTo>
                  <a:cubicBezTo>
                    <a:pt x="3230" y="1322"/>
                    <a:pt x="3125" y="877"/>
                    <a:pt x="2577" y="765"/>
                  </a:cubicBezTo>
                  <a:cubicBezTo>
                    <a:pt x="2029" y="651"/>
                    <a:pt x="1516" y="310"/>
                    <a:pt x="1124" y="160"/>
                  </a:cubicBezTo>
                  <a:cubicBezTo>
                    <a:pt x="881" y="68"/>
                    <a:pt x="592" y="0"/>
                    <a:pt x="384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1566750" y="2671475"/>
              <a:ext cx="294000" cy="486650"/>
            </a:xfrm>
            <a:custGeom>
              <a:rect b="b" l="l" r="r" t="t"/>
              <a:pathLst>
                <a:path extrusionOk="0" h="19466" w="11760">
                  <a:moveTo>
                    <a:pt x="7386" y="1980"/>
                  </a:moveTo>
                  <a:cubicBezTo>
                    <a:pt x="7570" y="1980"/>
                    <a:pt x="7802" y="2032"/>
                    <a:pt x="8045" y="2094"/>
                  </a:cubicBezTo>
                  <a:cubicBezTo>
                    <a:pt x="8238" y="2143"/>
                    <a:pt x="8430" y="2167"/>
                    <a:pt x="8625" y="2167"/>
                  </a:cubicBezTo>
                  <a:cubicBezTo>
                    <a:pt x="8925" y="2167"/>
                    <a:pt x="9234" y="2112"/>
                    <a:pt x="9570" y="2013"/>
                  </a:cubicBezTo>
                  <a:cubicBezTo>
                    <a:pt x="9643" y="1992"/>
                    <a:pt x="9696" y="1982"/>
                    <a:pt x="9732" y="1982"/>
                  </a:cubicBezTo>
                  <a:cubicBezTo>
                    <a:pt x="9916" y="1982"/>
                    <a:pt x="9676" y="2227"/>
                    <a:pt x="9428" y="2468"/>
                  </a:cubicBezTo>
                  <a:cubicBezTo>
                    <a:pt x="9131" y="2758"/>
                    <a:pt x="9022" y="2634"/>
                    <a:pt x="8611" y="2917"/>
                  </a:cubicBezTo>
                  <a:cubicBezTo>
                    <a:pt x="8307" y="3126"/>
                    <a:pt x="7961" y="3209"/>
                    <a:pt x="7691" y="3209"/>
                  </a:cubicBezTo>
                  <a:cubicBezTo>
                    <a:pt x="7596" y="3209"/>
                    <a:pt x="7510" y="3199"/>
                    <a:pt x="7439" y="3180"/>
                  </a:cubicBezTo>
                  <a:cubicBezTo>
                    <a:pt x="7168" y="3109"/>
                    <a:pt x="6925" y="2475"/>
                    <a:pt x="7017" y="2182"/>
                  </a:cubicBezTo>
                  <a:cubicBezTo>
                    <a:pt x="7063" y="2033"/>
                    <a:pt x="7200" y="1980"/>
                    <a:pt x="7386" y="1980"/>
                  </a:cubicBezTo>
                  <a:close/>
                  <a:moveTo>
                    <a:pt x="7208" y="0"/>
                  </a:moveTo>
                  <a:cubicBezTo>
                    <a:pt x="4317" y="733"/>
                    <a:pt x="1736" y="2488"/>
                    <a:pt x="0" y="4986"/>
                  </a:cubicBezTo>
                  <a:cubicBezTo>
                    <a:pt x="26" y="5347"/>
                    <a:pt x="95" y="5698"/>
                    <a:pt x="200" y="6008"/>
                  </a:cubicBezTo>
                  <a:cubicBezTo>
                    <a:pt x="443" y="6732"/>
                    <a:pt x="891" y="6992"/>
                    <a:pt x="1428" y="7337"/>
                  </a:cubicBezTo>
                  <a:cubicBezTo>
                    <a:pt x="1966" y="7682"/>
                    <a:pt x="1652" y="7936"/>
                    <a:pt x="1802" y="8395"/>
                  </a:cubicBezTo>
                  <a:cubicBezTo>
                    <a:pt x="1950" y="8852"/>
                    <a:pt x="1993" y="9102"/>
                    <a:pt x="2246" y="9417"/>
                  </a:cubicBezTo>
                  <a:cubicBezTo>
                    <a:pt x="2501" y="9731"/>
                    <a:pt x="1918" y="9901"/>
                    <a:pt x="1639" y="10226"/>
                  </a:cubicBezTo>
                  <a:cubicBezTo>
                    <a:pt x="1360" y="10551"/>
                    <a:pt x="1240" y="10747"/>
                    <a:pt x="1202" y="11617"/>
                  </a:cubicBezTo>
                  <a:cubicBezTo>
                    <a:pt x="1164" y="12488"/>
                    <a:pt x="1695" y="13419"/>
                    <a:pt x="1807" y="13808"/>
                  </a:cubicBezTo>
                  <a:cubicBezTo>
                    <a:pt x="1919" y="14195"/>
                    <a:pt x="1392" y="14382"/>
                    <a:pt x="1242" y="15042"/>
                  </a:cubicBezTo>
                  <a:cubicBezTo>
                    <a:pt x="1094" y="15701"/>
                    <a:pt x="405" y="17331"/>
                    <a:pt x="629" y="18494"/>
                  </a:cubicBezTo>
                  <a:cubicBezTo>
                    <a:pt x="760" y="19172"/>
                    <a:pt x="950" y="19466"/>
                    <a:pt x="1126" y="19466"/>
                  </a:cubicBezTo>
                  <a:cubicBezTo>
                    <a:pt x="1251" y="19466"/>
                    <a:pt x="1369" y="19316"/>
                    <a:pt x="1453" y="19048"/>
                  </a:cubicBezTo>
                  <a:cubicBezTo>
                    <a:pt x="1656" y="18405"/>
                    <a:pt x="1690" y="17735"/>
                    <a:pt x="2238" y="17412"/>
                  </a:cubicBezTo>
                  <a:cubicBezTo>
                    <a:pt x="2787" y="17087"/>
                    <a:pt x="3468" y="17505"/>
                    <a:pt x="4060" y="16748"/>
                  </a:cubicBezTo>
                  <a:cubicBezTo>
                    <a:pt x="4650" y="15991"/>
                    <a:pt x="4793" y="16097"/>
                    <a:pt x="5306" y="15964"/>
                  </a:cubicBezTo>
                  <a:cubicBezTo>
                    <a:pt x="5818" y="15832"/>
                    <a:pt x="5740" y="15511"/>
                    <a:pt x="6373" y="14997"/>
                  </a:cubicBezTo>
                  <a:cubicBezTo>
                    <a:pt x="7006" y="14483"/>
                    <a:pt x="7364" y="13904"/>
                    <a:pt x="6929" y="13416"/>
                  </a:cubicBezTo>
                  <a:cubicBezTo>
                    <a:pt x="6493" y="12926"/>
                    <a:pt x="6120" y="12809"/>
                    <a:pt x="5910" y="11978"/>
                  </a:cubicBezTo>
                  <a:cubicBezTo>
                    <a:pt x="5701" y="11148"/>
                    <a:pt x="5224" y="10233"/>
                    <a:pt x="4693" y="9597"/>
                  </a:cubicBezTo>
                  <a:cubicBezTo>
                    <a:pt x="4164" y="8960"/>
                    <a:pt x="2913" y="8979"/>
                    <a:pt x="2534" y="8682"/>
                  </a:cubicBezTo>
                  <a:cubicBezTo>
                    <a:pt x="2157" y="8386"/>
                    <a:pt x="2212" y="7465"/>
                    <a:pt x="2365" y="7159"/>
                  </a:cubicBezTo>
                  <a:cubicBezTo>
                    <a:pt x="2520" y="6854"/>
                    <a:pt x="2234" y="6646"/>
                    <a:pt x="1896" y="6601"/>
                  </a:cubicBezTo>
                  <a:cubicBezTo>
                    <a:pt x="1557" y="6555"/>
                    <a:pt x="1464" y="6288"/>
                    <a:pt x="1545" y="5843"/>
                  </a:cubicBezTo>
                  <a:cubicBezTo>
                    <a:pt x="1608" y="5489"/>
                    <a:pt x="2153" y="5251"/>
                    <a:pt x="2643" y="5251"/>
                  </a:cubicBezTo>
                  <a:cubicBezTo>
                    <a:pt x="2772" y="5251"/>
                    <a:pt x="2897" y="5267"/>
                    <a:pt x="3009" y="5302"/>
                  </a:cubicBezTo>
                  <a:cubicBezTo>
                    <a:pt x="3545" y="5471"/>
                    <a:pt x="3728" y="5822"/>
                    <a:pt x="3562" y="6534"/>
                  </a:cubicBezTo>
                  <a:cubicBezTo>
                    <a:pt x="3397" y="7246"/>
                    <a:pt x="3707" y="7757"/>
                    <a:pt x="4139" y="8069"/>
                  </a:cubicBezTo>
                  <a:cubicBezTo>
                    <a:pt x="4220" y="8127"/>
                    <a:pt x="4282" y="8153"/>
                    <a:pt x="4328" y="8153"/>
                  </a:cubicBezTo>
                  <a:cubicBezTo>
                    <a:pt x="4529" y="8153"/>
                    <a:pt x="4433" y="7672"/>
                    <a:pt x="4267" y="7285"/>
                  </a:cubicBezTo>
                  <a:cubicBezTo>
                    <a:pt x="4063" y="6807"/>
                    <a:pt x="4164" y="6488"/>
                    <a:pt x="4721" y="5839"/>
                  </a:cubicBezTo>
                  <a:cubicBezTo>
                    <a:pt x="5278" y="5190"/>
                    <a:pt x="5886" y="5500"/>
                    <a:pt x="6633" y="4997"/>
                  </a:cubicBezTo>
                  <a:cubicBezTo>
                    <a:pt x="6851" y="4850"/>
                    <a:pt x="6996" y="4793"/>
                    <a:pt x="7102" y="4793"/>
                  </a:cubicBezTo>
                  <a:cubicBezTo>
                    <a:pt x="7360" y="4793"/>
                    <a:pt x="7394" y="5126"/>
                    <a:pt x="7711" y="5308"/>
                  </a:cubicBezTo>
                  <a:cubicBezTo>
                    <a:pt x="7831" y="5378"/>
                    <a:pt x="7922" y="5409"/>
                    <a:pt x="7996" y="5409"/>
                  </a:cubicBezTo>
                  <a:cubicBezTo>
                    <a:pt x="8198" y="5409"/>
                    <a:pt x="8284" y="5185"/>
                    <a:pt x="8538" y="4921"/>
                  </a:cubicBezTo>
                  <a:cubicBezTo>
                    <a:pt x="8620" y="4836"/>
                    <a:pt x="8707" y="4805"/>
                    <a:pt x="8801" y="4805"/>
                  </a:cubicBezTo>
                  <a:cubicBezTo>
                    <a:pt x="9063" y="4805"/>
                    <a:pt x="9378" y="5046"/>
                    <a:pt x="9767" y="5046"/>
                  </a:cubicBezTo>
                  <a:cubicBezTo>
                    <a:pt x="9835" y="5046"/>
                    <a:pt x="9905" y="5038"/>
                    <a:pt x="9978" y="5021"/>
                  </a:cubicBezTo>
                  <a:cubicBezTo>
                    <a:pt x="10615" y="4868"/>
                    <a:pt x="9799" y="3906"/>
                    <a:pt x="10056" y="3457"/>
                  </a:cubicBezTo>
                  <a:cubicBezTo>
                    <a:pt x="10315" y="3010"/>
                    <a:pt x="10780" y="3216"/>
                    <a:pt x="10802" y="2398"/>
                  </a:cubicBezTo>
                  <a:cubicBezTo>
                    <a:pt x="10824" y="1581"/>
                    <a:pt x="11198" y="1699"/>
                    <a:pt x="11492" y="1509"/>
                  </a:cubicBezTo>
                  <a:cubicBezTo>
                    <a:pt x="11759" y="1336"/>
                    <a:pt x="11595" y="1001"/>
                    <a:pt x="11016" y="1001"/>
                  </a:cubicBezTo>
                  <a:cubicBezTo>
                    <a:pt x="10957" y="1001"/>
                    <a:pt x="10894" y="1004"/>
                    <a:pt x="10826" y="1012"/>
                  </a:cubicBezTo>
                  <a:cubicBezTo>
                    <a:pt x="10618" y="1035"/>
                    <a:pt x="10349" y="1049"/>
                    <a:pt x="10060" y="1049"/>
                  </a:cubicBezTo>
                  <a:cubicBezTo>
                    <a:pt x="9336" y="1049"/>
                    <a:pt x="8483" y="957"/>
                    <a:pt x="8110" y="672"/>
                  </a:cubicBezTo>
                  <a:cubicBezTo>
                    <a:pt x="7851" y="472"/>
                    <a:pt x="7550" y="218"/>
                    <a:pt x="7208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1847450" y="2837325"/>
              <a:ext cx="295150" cy="387625"/>
            </a:xfrm>
            <a:custGeom>
              <a:rect b="b" l="l" r="r" t="t"/>
              <a:pathLst>
                <a:path extrusionOk="0" h="15505" w="11806">
                  <a:moveTo>
                    <a:pt x="8713" y="1"/>
                  </a:moveTo>
                  <a:cubicBezTo>
                    <a:pt x="8660" y="1"/>
                    <a:pt x="8607" y="10"/>
                    <a:pt x="8555" y="31"/>
                  </a:cubicBezTo>
                  <a:cubicBezTo>
                    <a:pt x="8220" y="160"/>
                    <a:pt x="7482" y="164"/>
                    <a:pt x="7039" y="172"/>
                  </a:cubicBezTo>
                  <a:cubicBezTo>
                    <a:pt x="6597" y="179"/>
                    <a:pt x="6314" y="325"/>
                    <a:pt x="6154" y="746"/>
                  </a:cubicBezTo>
                  <a:cubicBezTo>
                    <a:pt x="6022" y="1092"/>
                    <a:pt x="5989" y="1309"/>
                    <a:pt x="5823" y="1309"/>
                  </a:cubicBezTo>
                  <a:cubicBezTo>
                    <a:pt x="5787" y="1309"/>
                    <a:pt x="5745" y="1298"/>
                    <a:pt x="5694" y="1277"/>
                  </a:cubicBezTo>
                  <a:cubicBezTo>
                    <a:pt x="5407" y="1159"/>
                    <a:pt x="5182" y="940"/>
                    <a:pt x="5151" y="665"/>
                  </a:cubicBezTo>
                  <a:cubicBezTo>
                    <a:pt x="5131" y="493"/>
                    <a:pt x="5027" y="329"/>
                    <a:pt x="4849" y="329"/>
                  </a:cubicBezTo>
                  <a:cubicBezTo>
                    <a:pt x="4743" y="329"/>
                    <a:pt x="4612" y="387"/>
                    <a:pt x="4456" y="535"/>
                  </a:cubicBezTo>
                  <a:cubicBezTo>
                    <a:pt x="4037" y="933"/>
                    <a:pt x="4022" y="1166"/>
                    <a:pt x="4211" y="1313"/>
                  </a:cubicBezTo>
                  <a:cubicBezTo>
                    <a:pt x="4402" y="1460"/>
                    <a:pt x="4697" y="1640"/>
                    <a:pt x="4311" y="1931"/>
                  </a:cubicBezTo>
                  <a:cubicBezTo>
                    <a:pt x="3926" y="2222"/>
                    <a:pt x="3604" y="1945"/>
                    <a:pt x="3271" y="2252"/>
                  </a:cubicBezTo>
                  <a:cubicBezTo>
                    <a:pt x="2938" y="2558"/>
                    <a:pt x="2617" y="2929"/>
                    <a:pt x="2814" y="3048"/>
                  </a:cubicBezTo>
                  <a:cubicBezTo>
                    <a:pt x="2923" y="3115"/>
                    <a:pt x="3196" y="3170"/>
                    <a:pt x="3460" y="3170"/>
                  </a:cubicBezTo>
                  <a:cubicBezTo>
                    <a:pt x="3676" y="3170"/>
                    <a:pt x="3885" y="3133"/>
                    <a:pt x="3995" y="3036"/>
                  </a:cubicBezTo>
                  <a:cubicBezTo>
                    <a:pt x="4118" y="2928"/>
                    <a:pt x="4186" y="2898"/>
                    <a:pt x="4267" y="2898"/>
                  </a:cubicBezTo>
                  <a:cubicBezTo>
                    <a:pt x="4347" y="2898"/>
                    <a:pt x="4441" y="2927"/>
                    <a:pt x="4613" y="2937"/>
                  </a:cubicBezTo>
                  <a:cubicBezTo>
                    <a:pt x="4959" y="2959"/>
                    <a:pt x="5263" y="3110"/>
                    <a:pt x="5411" y="3393"/>
                  </a:cubicBezTo>
                  <a:cubicBezTo>
                    <a:pt x="5558" y="3676"/>
                    <a:pt x="5943" y="3761"/>
                    <a:pt x="5862" y="4018"/>
                  </a:cubicBezTo>
                  <a:cubicBezTo>
                    <a:pt x="5781" y="4275"/>
                    <a:pt x="5544" y="4464"/>
                    <a:pt x="5565" y="4588"/>
                  </a:cubicBezTo>
                  <a:cubicBezTo>
                    <a:pt x="5571" y="4623"/>
                    <a:pt x="5592" y="4635"/>
                    <a:pt x="5620" y="4635"/>
                  </a:cubicBezTo>
                  <a:cubicBezTo>
                    <a:pt x="5694" y="4635"/>
                    <a:pt x="5814" y="4549"/>
                    <a:pt x="5814" y="4549"/>
                  </a:cubicBezTo>
                  <a:cubicBezTo>
                    <a:pt x="5814" y="4549"/>
                    <a:pt x="5821" y="4769"/>
                    <a:pt x="5866" y="4769"/>
                  </a:cubicBezTo>
                  <a:cubicBezTo>
                    <a:pt x="5876" y="4769"/>
                    <a:pt x="5889" y="4757"/>
                    <a:pt x="5904" y="4728"/>
                  </a:cubicBezTo>
                  <a:cubicBezTo>
                    <a:pt x="5971" y="4597"/>
                    <a:pt x="6078" y="4268"/>
                    <a:pt x="6186" y="4268"/>
                  </a:cubicBezTo>
                  <a:cubicBezTo>
                    <a:pt x="6206" y="4268"/>
                    <a:pt x="6225" y="4278"/>
                    <a:pt x="6244" y="4302"/>
                  </a:cubicBezTo>
                  <a:cubicBezTo>
                    <a:pt x="6371" y="4460"/>
                    <a:pt x="6645" y="4339"/>
                    <a:pt x="6675" y="4614"/>
                  </a:cubicBezTo>
                  <a:cubicBezTo>
                    <a:pt x="6705" y="4888"/>
                    <a:pt x="6753" y="5016"/>
                    <a:pt x="7093" y="5155"/>
                  </a:cubicBezTo>
                  <a:cubicBezTo>
                    <a:pt x="7433" y="5293"/>
                    <a:pt x="7708" y="5351"/>
                    <a:pt x="7675" y="5546"/>
                  </a:cubicBezTo>
                  <a:cubicBezTo>
                    <a:pt x="7646" y="5728"/>
                    <a:pt x="7688" y="6082"/>
                    <a:pt x="7454" y="6082"/>
                  </a:cubicBezTo>
                  <a:cubicBezTo>
                    <a:pt x="7435" y="6082"/>
                    <a:pt x="7414" y="6079"/>
                    <a:pt x="7392" y="6075"/>
                  </a:cubicBezTo>
                  <a:cubicBezTo>
                    <a:pt x="7089" y="6009"/>
                    <a:pt x="6951" y="5790"/>
                    <a:pt x="6682" y="5617"/>
                  </a:cubicBezTo>
                  <a:cubicBezTo>
                    <a:pt x="6414" y="5445"/>
                    <a:pt x="6106" y="5495"/>
                    <a:pt x="5827" y="5348"/>
                  </a:cubicBezTo>
                  <a:cubicBezTo>
                    <a:pt x="5548" y="5201"/>
                    <a:pt x="5540" y="4668"/>
                    <a:pt x="5214" y="4301"/>
                  </a:cubicBezTo>
                  <a:cubicBezTo>
                    <a:pt x="4888" y="3934"/>
                    <a:pt x="4502" y="3577"/>
                    <a:pt x="3763" y="3492"/>
                  </a:cubicBezTo>
                  <a:cubicBezTo>
                    <a:pt x="3669" y="3482"/>
                    <a:pt x="3570" y="3477"/>
                    <a:pt x="3470" y="3477"/>
                  </a:cubicBezTo>
                  <a:cubicBezTo>
                    <a:pt x="2784" y="3477"/>
                    <a:pt x="1988" y="3713"/>
                    <a:pt x="1475" y="4039"/>
                  </a:cubicBezTo>
                  <a:cubicBezTo>
                    <a:pt x="886" y="4413"/>
                    <a:pt x="317" y="4442"/>
                    <a:pt x="158" y="5507"/>
                  </a:cubicBezTo>
                  <a:cubicBezTo>
                    <a:pt x="0" y="6574"/>
                    <a:pt x="33" y="6937"/>
                    <a:pt x="305" y="7287"/>
                  </a:cubicBezTo>
                  <a:cubicBezTo>
                    <a:pt x="578" y="7638"/>
                    <a:pt x="1331" y="7670"/>
                    <a:pt x="1692" y="7929"/>
                  </a:cubicBezTo>
                  <a:cubicBezTo>
                    <a:pt x="2051" y="8188"/>
                    <a:pt x="2656" y="8791"/>
                    <a:pt x="2400" y="9886"/>
                  </a:cubicBezTo>
                  <a:cubicBezTo>
                    <a:pt x="2144" y="10983"/>
                    <a:pt x="2224" y="10918"/>
                    <a:pt x="1826" y="11528"/>
                  </a:cubicBezTo>
                  <a:cubicBezTo>
                    <a:pt x="1427" y="12139"/>
                    <a:pt x="1238" y="12844"/>
                    <a:pt x="1222" y="13545"/>
                  </a:cubicBezTo>
                  <a:cubicBezTo>
                    <a:pt x="1208" y="14246"/>
                    <a:pt x="1320" y="15105"/>
                    <a:pt x="1716" y="15347"/>
                  </a:cubicBezTo>
                  <a:cubicBezTo>
                    <a:pt x="1891" y="15454"/>
                    <a:pt x="2090" y="15505"/>
                    <a:pt x="2290" y="15505"/>
                  </a:cubicBezTo>
                  <a:cubicBezTo>
                    <a:pt x="2539" y="15505"/>
                    <a:pt x="2790" y="15426"/>
                    <a:pt x="3000" y="15280"/>
                  </a:cubicBezTo>
                  <a:cubicBezTo>
                    <a:pt x="3379" y="15016"/>
                    <a:pt x="3882" y="14352"/>
                    <a:pt x="4417" y="14049"/>
                  </a:cubicBezTo>
                  <a:cubicBezTo>
                    <a:pt x="4953" y="13746"/>
                    <a:pt x="5619" y="13780"/>
                    <a:pt x="5698" y="13247"/>
                  </a:cubicBezTo>
                  <a:cubicBezTo>
                    <a:pt x="5777" y="12712"/>
                    <a:pt x="6336" y="11769"/>
                    <a:pt x="6753" y="11754"/>
                  </a:cubicBezTo>
                  <a:cubicBezTo>
                    <a:pt x="7172" y="11738"/>
                    <a:pt x="8090" y="11526"/>
                    <a:pt x="8234" y="11072"/>
                  </a:cubicBezTo>
                  <a:cubicBezTo>
                    <a:pt x="8376" y="10617"/>
                    <a:pt x="8279" y="10176"/>
                    <a:pt x="9074" y="9984"/>
                  </a:cubicBezTo>
                  <a:cubicBezTo>
                    <a:pt x="9870" y="9793"/>
                    <a:pt x="9805" y="10096"/>
                    <a:pt x="10327" y="9554"/>
                  </a:cubicBezTo>
                  <a:cubicBezTo>
                    <a:pt x="10522" y="9353"/>
                    <a:pt x="10755" y="9285"/>
                    <a:pt x="10972" y="9282"/>
                  </a:cubicBezTo>
                  <a:lnTo>
                    <a:pt x="10981" y="9248"/>
                  </a:lnTo>
                  <a:cubicBezTo>
                    <a:pt x="11806" y="6626"/>
                    <a:pt x="11722" y="3932"/>
                    <a:pt x="10904" y="1513"/>
                  </a:cubicBezTo>
                  <a:cubicBezTo>
                    <a:pt x="10837" y="1537"/>
                    <a:pt x="10770" y="1552"/>
                    <a:pt x="10703" y="1552"/>
                  </a:cubicBezTo>
                  <a:cubicBezTo>
                    <a:pt x="10628" y="1552"/>
                    <a:pt x="10553" y="1533"/>
                    <a:pt x="10480" y="1488"/>
                  </a:cubicBezTo>
                  <a:cubicBezTo>
                    <a:pt x="9985" y="1185"/>
                    <a:pt x="9518" y="892"/>
                    <a:pt x="9389" y="558"/>
                  </a:cubicBezTo>
                  <a:cubicBezTo>
                    <a:pt x="9280" y="275"/>
                    <a:pt x="8999" y="1"/>
                    <a:pt x="8713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1978050" y="3187600"/>
              <a:ext cx="42300" cy="30225"/>
            </a:xfrm>
            <a:custGeom>
              <a:rect b="b" l="l" r="r" t="t"/>
              <a:pathLst>
                <a:path extrusionOk="0" h="1209" w="1692">
                  <a:moveTo>
                    <a:pt x="1088" y="0"/>
                  </a:moveTo>
                  <a:cubicBezTo>
                    <a:pt x="992" y="0"/>
                    <a:pt x="929" y="79"/>
                    <a:pt x="764" y="179"/>
                  </a:cubicBezTo>
                  <a:cubicBezTo>
                    <a:pt x="510" y="335"/>
                    <a:pt x="167" y="491"/>
                    <a:pt x="118" y="740"/>
                  </a:cubicBezTo>
                  <a:cubicBezTo>
                    <a:pt x="76" y="957"/>
                    <a:pt x="0" y="1208"/>
                    <a:pt x="155" y="1208"/>
                  </a:cubicBezTo>
                  <a:cubicBezTo>
                    <a:pt x="178" y="1208"/>
                    <a:pt x="206" y="1203"/>
                    <a:pt x="241" y="1190"/>
                  </a:cubicBezTo>
                  <a:cubicBezTo>
                    <a:pt x="506" y="1097"/>
                    <a:pt x="520" y="867"/>
                    <a:pt x="848" y="853"/>
                  </a:cubicBezTo>
                  <a:cubicBezTo>
                    <a:pt x="1176" y="837"/>
                    <a:pt x="1691" y="323"/>
                    <a:pt x="1295" y="81"/>
                  </a:cubicBezTo>
                  <a:cubicBezTo>
                    <a:pt x="1202" y="24"/>
                    <a:pt x="1140" y="0"/>
                    <a:pt x="1088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6" name="Google Shape;726;p8"/>
          <p:cNvGrpSpPr/>
          <p:nvPr/>
        </p:nvGrpSpPr>
        <p:grpSpPr>
          <a:xfrm>
            <a:off x="1821915" y="3321181"/>
            <a:ext cx="1220442" cy="1033719"/>
            <a:chOff x="1414990" y="2289671"/>
            <a:chExt cx="387073" cy="385996"/>
          </a:xfrm>
        </p:grpSpPr>
        <p:sp>
          <p:nvSpPr>
            <p:cNvPr id="727" name="Google Shape;727;p8"/>
            <p:cNvSpPr/>
            <p:nvPr/>
          </p:nvSpPr>
          <p:spPr>
            <a:xfrm>
              <a:off x="1511384" y="2485585"/>
              <a:ext cx="110082" cy="59428"/>
            </a:xfrm>
            <a:custGeom>
              <a:rect b="b" l="l" r="r" t="t"/>
              <a:pathLst>
                <a:path extrusionOk="0" h="2262" w="4190">
                  <a:moveTo>
                    <a:pt x="2199" y="0"/>
                  </a:moveTo>
                  <a:lnTo>
                    <a:pt x="639" y="708"/>
                  </a:lnTo>
                  <a:lnTo>
                    <a:pt x="0" y="1928"/>
                  </a:lnTo>
                  <a:lnTo>
                    <a:pt x="2095" y="2261"/>
                  </a:lnTo>
                  <a:lnTo>
                    <a:pt x="4190" y="1928"/>
                  </a:lnTo>
                  <a:lnTo>
                    <a:pt x="3552" y="70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1414990" y="2289671"/>
              <a:ext cx="302712" cy="214515"/>
            </a:xfrm>
            <a:custGeom>
              <a:rect b="b" l="l" r="r" t="t"/>
              <a:pathLst>
                <a:path extrusionOk="0" h="8165" w="11522">
                  <a:moveTo>
                    <a:pt x="923" y="1"/>
                  </a:moveTo>
                  <a:cubicBezTo>
                    <a:pt x="416" y="1"/>
                    <a:pt x="0" y="417"/>
                    <a:pt x="0" y="930"/>
                  </a:cubicBezTo>
                  <a:lnTo>
                    <a:pt x="0" y="7242"/>
                  </a:lnTo>
                  <a:cubicBezTo>
                    <a:pt x="0" y="7755"/>
                    <a:pt x="416" y="8165"/>
                    <a:pt x="923" y="8165"/>
                  </a:cubicBezTo>
                  <a:lnTo>
                    <a:pt x="10599" y="8165"/>
                  </a:lnTo>
                  <a:cubicBezTo>
                    <a:pt x="11105" y="8165"/>
                    <a:pt x="11521" y="7755"/>
                    <a:pt x="11521" y="7242"/>
                  </a:cubicBezTo>
                  <a:lnTo>
                    <a:pt x="11521" y="930"/>
                  </a:lnTo>
                  <a:cubicBezTo>
                    <a:pt x="11521" y="417"/>
                    <a:pt x="11105" y="1"/>
                    <a:pt x="1059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1490418" y="2536212"/>
              <a:ext cx="151829" cy="17366"/>
            </a:xfrm>
            <a:custGeom>
              <a:rect b="b" l="l" r="r" t="t"/>
              <a:pathLst>
                <a:path extrusionOk="0" h="661" w="5779">
                  <a:moveTo>
                    <a:pt x="432" y="1"/>
                  </a:moveTo>
                  <a:cubicBezTo>
                    <a:pt x="0" y="1"/>
                    <a:pt x="0" y="661"/>
                    <a:pt x="432" y="661"/>
                  </a:cubicBezTo>
                  <a:cubicBezTo>
                    <a:pt x="438" y="661"/>
                    <a:pt x="445" y="661"/>
                    <a:pt x="452" y="660"/>
                  </a:cubicBezTo>
                  <a:lnTo>
                    <a:pt x="5328" y="660"/>
                  </a:lnTo>
                  <a:cubicBezTo>
                    <a:pt x="5334" y="661"/>
                    <a:pt x="5341" y="661"/>
                    <a:pt x="5348" y="661"/>
                  </a:cubicBezTo>
                  <a:cubicBezTo>
                    <a:pt x="5779" y="661"/>
                    <a:pt x="5779" y="1"/>
                    <a:pt x="5348" y="1"/>
                  </a:cubicBezTo>
                  <a:cubicBezTo>
                    <a:pt x="5341" y="1"/>
                    <a:pt x="5334" y="1"/>
                    <a:pt x="5328" y="1"/>
                  </a:cubicBezTo>
                  <a:lnTo>
                    <a:pt x="452" y="1"/>
                  </a:lnTo>
                  <a:cubicBezTo>
                    <a:pt x="445" y="1"/>
                    <a:pt x="438" y="1"/>
                    <a:pt x="43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1430465" y="2307168"/>
              <a:ext cx="271736" cy="158738"/>
            </a:xfrm>
            <a:custGeom>
              <a:rect b="b" l="l" r="r" t="t"/>
              <a:pathLst>
                <a:path extrusionOk="0" h="6042" w="10343">
                  <a:moveTo>
                    <a:pt x="757" y="1"/>
                  </a:moveTo>
                  <a:cubicBezTo>
                    <a:pt x="341" y="1"/>
                    <a:pt x="1" y="340"/>
                    <a:pt x="1" y="757"/>
                  </a:cubicBezTo>
                  <a:lnTo>
                    <a:pt x="1" y="5286"/>
                  </a:lnTo>
                  <a:cubicBezTo>
                    <a:pt x="1" y="5702"/>
                    <a:pt x="334" y="6042"/>
                    <a:pt x="757" y="6042"/>
                  </a:cubicBezTo>
                  <a:lnTo>
                    <a:pt x="9593" y="6042"/>
                  </a:lnTo>
                  <a:cubicBezTo>
                    <a:pt x="10010" y="6042"/>
                    <a:pt x="10343" y="5702"/>
                    <a:pt x="10343" y="5286"/>
                  </a:cubicBezTo>
                  <a:lnTo>
                    <a:pt x="10343" y="750"/>
                  </a:lnTo>
                  <a:cubicBezTo>
                    <a:pt x="10343" y="340"/>
                    <a:pt x="10003" y="1"/>
                    <a:pt x="959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8"/>
            <p:cNvSpPr/>
            <p:nvPr/>
          </p:nvSpPr>
          <p:spPr>
            <a:xfrm>
              <a:off x="1426471" y="2303149"/>
              <a:ext cx="279750" cy="166594"/>
            </a:xfrm>
            <a:custGeom>
              <a:rect b="b" l="l" r="r" t="t"/>
              <a:pathLst>
                <a:path extrusionOk="0" h="6341" w="10648">
                  <a:moveTo>
                    <a:pt x="9745" y="299"/>
                  </a:moveTo>
                  <a:cubicBezTo>
                    <a:pt x="10078" y="299"/>
                    <a:pt x="10349" y="570"/>
                    <a:pt x="10349" y="910"/>
                  </a:cubicBezTo>
                  <a:lnTo>
                    <a:pt x="10349" y="5439"/>
                  </a:lnTo>
                  <a:cubicBezTo>
                    <a:pt x="10349" y="5772"/>
                    <a:pt x="10078" y="6042"/>
                    <a:pt x="9745" y="6042"/>
                  </a:cubicBezTo>
                  <a:lnTo>
                    <a:pt x="909" y="6042"/>
                  </a:lnTo>
                  <a:cubicBezTo>
                    <a:pt x="569" y="6042"/>
                    <a:pt x="298" y="5772"/>
                    <a:pt x="298" y="5439"/>
                  </a:cubicBezTo>
                  <a:lnTo>
                    <a:pt x="298" y="910"/>
                  </a:lnTo>
                  <a:cubicBezTo>
                    <a:pt x="298" y="577"/>
                    <a:pt x="569" y="306"/>
                    <a:pt x="909" y="306"/>
                  </a:cubicBezTo>
                  <a:lnTo>
                    <a:pt x="9745" y="299"/>
                  </a:lnTo>
                  <a:close/>
                  <a:moveTo>
                    <a:pt x="909" y="1"/>
                  </a:moveTo>
                  <a:cubicBezTo>
                    <a:pt x="409" y="1"/>
                    <a:pt x="0" y="410"/>
                    <a:pt x="0" y="910"/>
                  </a:cubicBezTo>
                  <a:lnTo>
                    <a:pt x="0" y="5439"/>
                  </a:lnTo>
                  <a:cubicBezTo>
                    <a:pt x="0" y="5938"/>
                    <a:pt x="402" y="6341"/>
                    <a:pt x="909" y="6341"/>
                  </a:cubicBezTo>
                  <a:lnTo>
                    <a:pt x="9745" y="6341"/>
                  </a:lnTo>
                  <a:cubicBezTo>
                    <a:pt x="10245" y="6341"/>
                    <a:pt x="10647" y="5938"/>
                    <a:pt x="10647" y="5439"/>
                  </a:cubicBezTo>
                  <a:lnTo>
                    <a:pt x="10647" y="903"/>
                  </a:lnTo>
                  <a:cubicBezTo>
                    <a:pt x="10647" y="410"/>
                    <a:pt x="10238" y="1"/>
                    <a:pt x="9745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8"/>
            <p:cNvSpPr/>
            <p:nvPr/>
          </p:nvSpPr>
          <p:spPr>
            <a:xfrm>
              <a:off x="1533610" y="2431096"/>
              <a:ext cx="249326" cy="198830"/>
            </a:xfrm>
            <a:custGeom>
              <a:rect b="b" l="l" r="r" t="t"/>
              <a:pathLst>
                <a:path extrusionOk="0" h="7568" w="9490">
                  <a:moveTo>
                    <a:pt x="980" y="0"/>
                  </a:moveTo>
                  <a:cubicBezTo>
                    <a:pt x="438" y="0"/>
                    <a:pt x="1" y="441"/>
                    <a:pt x="8" y="978"/>
                  </a:cubicBezTo>
                  <a:lnTo>
                    <a:pt x="8" y="7568"/>
                  </a:lnTo>
                  <a:lnTo>
                    <a:pt x="9489" y="7568"/>
                  </a:lnTo>
                  <a:lnTo>
                    <a:pt x="9489" y="978"/>
                  </a:lnTo>
                  <a:cubicBezTo>
                    <a:pt x="9489" y="437"/>
                    <a:pt x="9045" y="0"/>
                    <a:pt x="8504" y="0"/>
                  </a:cubicBezTo>
                  <a:lnTo>
                    <a:pt x="993" y="0"/>
                  </a:lnTo>
                  <a:cubicBezTo>
                    <a:pt x="988" y="0"/>
                    <a:pt x="984" y="0"/>
                    <a:pt x="98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1551660" y="2452771"/>
              <a:ext cx="213228" cy="146364"/>
            </a:xfrm>
            <a:custGeom>
              <a:rect b="b" l="l" r="r" t="t"/>
              <a:pathLst>
                <a:path extrusionOk="0" h="5571" w="8116">
                  <a:moveTo>
                    <a:pt x="458" y="1"/>
                  </a:moveTo>
                  <a:cubicBezTo>
                    <a:pt x="208" y="1"/>
                    <a:pt x="0" y="209"/>
                    <a:pt x="0" y="458"/>
                  </a:cubicBezTo>
                  <a:lnTo>
                    <a:pt x="0" y="5119"/>
                  </a:lnTo>
                  <a:cubicBezTo>
                    <a:pt x="0" y="5369"/>
                    <a:pt x="208" y="5570"/>
                    <a:pt x="458" y="5570"/>
                  </a:cubicBezTo>
                  <a:lnTo>
                    <a:pt x="7658" y="5570"/>
                  </a:lnTo>
                  <a:cubicBezTo>
                    <a:pt x="7908" y="5570"/>
                    <a:pt x="8109" y="5369"/>
                    <a:pt x="8109" y="5119"/>
                  </a:cubicBezTo>
                  <a:lnTo>
                    <a:pt x="8109" y="458"/>
                  </a:lnTo>
                  <a:cubicBezTo>
                    <a:pt x="8116" y="209"/>
                    <a:pt x="7908" y="1"/>
                    <a:pt x="765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1547824" y="2448935"/>
              <a:ext cx="220899" cy="154193"/>
            </a:xfrm>
            <a:custGeom>
              <a:rect b="b" l="l" r="r" t="t"/>
              <a:pathLst>
                <a:path extrusionOk="0" h="5869" w="8408">
                  <a:moveTo>
                    <a:pt x="604" y="1"/>
                  </a:moveTo>
                  <a:cubicBezTo>
                    <a:pt x="271" y="1"/>
                    <a:pt x="1" y="271"/>
                    <a:pt x="1" y="604"/>
                  </a:cubicBezTo>
                  <a:lnTo>
                    <a:pt x="1" y="5259"/>
                  </a:lnTo>
                  <a:cubicBezTo>
                    <a:pt x="1" y="5598"/>
                    <a:pt x="271" y="5869"/>
                    <a:pt x="604" y="5869"/>
                  </a:cubicBezTo>
                  <a:lnTo>
                    <a:pt x="4370" y="5869"/>
                  </a:lnTo>
                  <a:cubicBezTo>
                    <a:pt x="4572" y="5869"/>
                    <a:pt x="4572" y="5571"/>
                    <a:pt x="4370" y="5571"/>
                  </a:cubicBezTo>
                  <a:lnTo>
                    <a:pt x="604" y="5571"/>
                  </a:lnTo>
                  <a:cubicBezTo>
                    <a:pt x="438" y="5571"/>
                    <a:pt x="299" y="5432"/>
                    <a:pt x="299" y="5265"/>
                  </a:cubicBezTo>
                  <a:lnTo>
                    <a:pt x="299" y="604"/>
                  </a:lnTo>
                  <a:cubicBezTo>
                    <a:pt x="299" y="438"/>
                    <a:pt x="438" y="299"/>
                    <a:pt x="604" y="299"/>
                  </a:cubicBezTo>
                  <a:lnTo>
                    <a:pt x="7804" y="299"/>
                  </a:lnTo>
                  <a:cubicBezTo>
                    <a:pt x="7970" y="299"/>
                    <a:pt x="8109" y="438"/>
                    <a:pt x="8109" y="604"/>
                  </a:cubicBezTo>
                  <a:lnTo>
                    <a:pt x="8109" y="5259"/>
                  </a:lnTo>
                  <a:cubicBezTo>
                    <a:pt x="8109" y="5425"/>
                    <a:pt x="7970" y="5564"/>
                    <a:pt x="7804" y="5564"/>
                  </a:cubicBezTo>
                  <a:lnTo>
                    <a:pt x="7193" y="5564"/>
                  </a:lnTo>
                  <a:cubicBezTo>
                    <a:pt x="6992" y="5564"/>
                    <a:pt x="6992" y="5862"/>
                    <a:pt x="7193" y="5862"/>
                  </a:cubicBezTo>
                  <a:lnTo>
                    <a:pt x="7804" y="5862"/>
                  </a:lnTo>
                  <a:cubicBezTo>
                    <a:pt x="8137" y="5862"/>
                    <a:pt x="8407" y="5598"/>
                    <a:pt x="8407" y="5265"/>
                  </a:cubicBezTo>
                  <a:lnTo>
                    <a:pt x="8407" y="604"/>
                  </a:lnTo>
                  <a:cubicBezTo>
                    <a:pt x="8407" y="271"/>
                    <a:pt x="8137" y="1"/>
                    <a:pt x="7804" y="1"/>
                  </a:cubicBez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8"/>
            <p:cNvSpPr/>
            <p:nvPr/>
          </p:nvSpPr>
          <p:spPr>
            <a:xfrm>
              <a:off x="1533794" y="2610038"/>
              <a:ext cx="249142" cy="23724"/>
            </a:xfrm>
            <a:custGeom>
              <a:rect b="b" l="l" r="r" t="t"/>
              <a:pathLst>
                <a:path extrusionOk="0" h="903" w="9483">
                  <a:moveTo>
                    <a:pt x="1" y="0"/>
                  </a:moveTo>
                  <a:lnTo>
                    <a:pt x="1" y="902"/>
                  </a:lnTo>
                  <a:lnTo>
                    <a:pt x="9482" y="902"/>
                  </a:lnTo>
                  <a:lnTo>
                    <a:pt x="9482" y="0"/>
                  </a:ln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8"/>
            <p:cNvSpPr/>
            <p:nvPr/>
          </p:nvSpPr>
          <p:spPr>
            <a:xfrm>
              <a:off x="1514300" y="2616790"/>
              <a:ext cx="287763" cy="26246"/>
            </a:xfrm>
            <a:custGeom>
              <a:rect b="b" l="l" r="r" t="t"/>
              <a:pathLst>
                <a:path extrusionOk="0" h="999" w="10953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cubicBezTo>
                    <a:pt x="0" y="666"/>
                    <a:pt x="340" y="999"/>
                    <a:pt x="756" y="999"/>
                  </a:cubicBezTo>
                  <a:lnTo>
                    <a:pt x="10204" y="999"/>
                  </a:lnTo>
                  <a:cubicBezTo>
                    <a:pt x="10620" y="999"/>
                    <a:pt x="10953" y="666"/>
                    <a:pt x="10953" y="250"/>
                  </a:cubicBezTo>
                  <a:cubicBezTo>
                    <a:pt x="10953" y="111"/>
                    <a:pt x="10842" y="0"/>
                    <a:pt x="1071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8"/>
            <p:cNvSpPr/>
            <p:nvPr/>
          </p:nvSpPr>
          <p:spPr>
            <a:xfrm>
              <a:off x="1490418" y="2536212"/>
              <a:ext cx="36125" cy="17366"/>
            </a:xfrm>
            <a:custGeom>
              <a:rect b="b" l="l" r="r" t="t"/>
              <a:pathLst>
                <a:path extrusionOk="0" h="661" w="1375">
                  <a:moveTo>
                    <a:pt x="1354" y="1"/>
                  </a:moveTo>
                  <a:cubicBezTo>
                    <a:pt x="1347" y="1"/>
                    <a:pt x="1341" y="1"/>
                    <a:pt x="1334" y="1"/>
                  </a:cubicBezTo>
                  <a:lnTo>
                    <a:pt x="1374" y="1"/>
                  </a:lnTo>
                  <a:cubicBezTo>
                    <a:pt x="1367" y="1"/>
                    <a:pt x="1361" y="1"/>
                    <a:pt x="1354" y="1"/>
                  </a:cubicBezTo>
                  <a:close/>
                  <a:moveTo>
                    <a:pt x="432" y="1"/>
                  </a:moveTo>
                  <a:cubicBezTo>
                    <a:pt x="0" y="1"/>
                    <a:pt x="0" y="661"/>
                    <a:pt x="432" y="661"/>
                  </a:cubicBezTo>
                  <a:cubicBezTo>
                    <a:pt x="438" y="661"/>
                    <a:pt x="445" y="661"/>
                    <a:pt x="452" y="660"/>
                  </a:cubicBezTo>
                  <a:lnTo>
                    <a:pt x="1334" y="660"/>
                  </a:lnTo>
                  <a:cubicBezTo>
                    <a:pt x="923" y="641"/>
                    <a:pt x="923" y="21"/>
                    <a:pt x="1334" y="1"/>
                  </a:cubicBezTo>
                  <a:lnTo>
                    <a:pt x="452" y="1"/>
                  </a:lnTo>
                  <a:cubicBezTo>
                    <a:pt x="445" y="1"/>
                    <a:pt x="438" y="1"/>
                    <a:pt x="432" y="1"/>
                  </a:cubicBezTo>
                  <a:close/>
                  <a:moveTo>
                    <a:pt x="1334" y="660"/>
                  </a:moveTo>
                  <a:lnTo>
                    <a:pt x="1334" y="660"/>
                  </a:lnTo>
                  <a:cubicBezTo>
                    <a:pt x="1341" y="661"/>
                    <a:pt x="1347" y="661"/>
                    <a:pt x="1354" y="661"/>
                  </a:cubicBezTo>
                  <a:cubicBezTo>
                    <a:pt x="1361" y="661"/>
                    <a:pt x="1367" y="661"/>
                    <a:pt x="1374" y="66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8"/>
            <p:cNvSpPr/>
            <p:nvPr/>
          </p:nvSpPr>
          <p:spPr>
            <a:xfrm>
              <a:off x="1414990" y="2289671"/>
              <a:ext cx="35547" cy="214515"/>
            </a:xfrm>
            <a:custGeom>
              <a:rect b="b" l="l" r="r" t="t"/>
              <a:pathLst>
                <a:path extrusionOk="0" h="8165" w="1353">
                  <a:moveTo>
                    <a:pt x="923" y="1"/>
                  </a:moveTo>
                  <a:cubicBezTo>
                    <a:pt x="416" y="1"/>
                    <a:pt x="0" y="417"/>
                    <a:pt x="0" y="930"/>
                  </a:cubicBezTo>
                  <a:lnTo>
                    <a:pt x="0" y="7242"/>
                  </a:lnTo>
                  <a:cubicBezTo>
                    <a:pt x="0" y="7755"/>
                    <a:pt x="416" y="8165"/>
                    <a:pt x="923" y="8165"/>
                  </a:cubicBezTo>
                  <a:lnTo>
                    <a:pt x="1353" y="8165"/>
                  </a:lnTo>
                  <a:cubicBezTo>
                    <a:pt x="839" y="8165"/>
                    <a:pt x="430" y="7755"/>
                    <a:pt x="430" y="7242"/>
                  </a:cubicBezTo>
                  <a:lnTo>
                    <a:pt x="430" y="930"/>
                  </a:lnTo>
                  <a:cubicBezTo>
                    <a:pt x="430" y="424"/>
                    <a:pt x="833" y="8"/>
                    <a:pt x="134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8"/>
            <p:cNvSpPr/>
            <p:nvPr/>
          </p:nvSpPr>
          <p:spPr>
            <a:xfrm>
              <a:off x="1533794" y="2431096"/>
              <a:ext cx="35021" cy="198830"/>
            </a:xfrm>
            <a:custGeom>
              <a:rect b="b" l="l" r="r" t="t"/>
              <a:pathLst>
                <a:path extrusionOk="0" h="7568" w="1333">
                  <a:moveTo>
                    <a:pt x="973" y="0"/>
                  </a:moveTo>
                  <a:cubicBezTo>
                    <a:pt x="431" y="0"/>
                    <a:pt x="1" y="441"/>
                    <a:pt x="1" y="978"/>
                  </a:cubicBezTo>
                  <a:lnTo>
                    <a:pt x="1" y="7568"/>
                  </a:lnTo>
                  <a:lnTo>
                    <a:pt x="347" y="7568"/>
                  </a:lnTo>
                  <a:lnTo>
                    <a:pt x="347" y="978"/>
                  </a:lnTo>
                  <a:cubicBezTo>
                    <a:pt x="347" y="437"/>
                    <a:pt x="784" y="0"/>
                    <a:pt x="1332" y="0"/>
                  </a:cubicBezTo>
                  <a:lnTo>
                    <a:pt x="986" y="0"/>
                  </a:lnTo>
                  <a:cubicBezTo>
                    <a:pt x="981" y="0"/>
                    <a:pt x="977" y="0"/>
                    <a:pt x="973" y="0"/>
                  </a:cubicBez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1514484" y="2616790"/>
              <a:ext cx="52492" cy="26246"/>
            </a:xfrm>
            <a:custGeom>
              <a:rect b="b" l="l" r="r" t="t"/>
              <a:pathLst>
                <a:path extrusionOk="0" h="999" w="1998">
                  <a:moveTo>
                    <a:pt x="243" y="0"/>
                  </a:moveTo>
                  <a:cubicBezTo>
                    <a:pt x="111" y="0"/>
                    <a:pt x="0" y="111"/>
                    <a:pt x="0" y="243"/>
                  </a:cubicBezTo>
                  <a:cubicBezTo>
                    <a:pt x="0" y="655"/>
                    <a:pt x="327" y="992"/>
                    <a:pt x="737" y="992"/>
                  </a:cubicBezTo>
                  <a:cubicBezTo>
                    <a:pt x="741" y="992"/>
                    <a:pt x="745" y="992"/>
                    <a:pt x="749" y="992"/>
                  </a:cubicBezTo>
                  <a:lnTo>
                    <a:pt x="1895" y="992"/>
                  </a:lnTo>
                  <a:cubicBezTo>
                    <a:pt x="1527" y="942"/>
                    <a:pt x="1242" y="631"/>
                    <a:pt x="1242" y="250"/>
                  </a:cubicBezTo>
                  <a:cubicBezTo>
                    <a:pt x="1242" y="111"/>
                    <a:pt x="1353" y="0"/>
                    <a:pt x="1492" y="0"/>
                  </a:cubicBezTo>
                  <a:close/>
                  <a:moveTo>
                    <a:pt x="1895" y="992"/>
                  </a:moveTo>
                  <a:cubicBezTo>
                    <a:pt x="1928" y="997"/>
                    <a:pt x="1963" y="999"/>
                    <a:pt x="1998" y="999"/>
                  </a:cubicBezTo>
                  <a:lnTo>
                    <a:pt x="1998" y="992"/>
                  </a:ln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8"/>
            <p:cNvSpPr/>
            <p:nvPr/>
          </p:nvSpPr>
          <p:spPr>
            <a:xfrm>
              <a:off x="1663003" y="2569762"/>
              <a:ext cx="74194" cy="105721"/>
            </a:xfrm>
            <a:custGeom>
              <a:rect b="b" l="l" r="r" t="t"/>
              <a:pathLst>
                <a:path extrusionOk="0" h="4024" w="2824">
                  <a:moveTo>
                    <a:pt x="444" y="1"/>
                  </a:moveTo>
                  <a:cubicBezTo>
                    <a:pt x="195" y="1"/>
                    <a:pt x="0" y="195"/>
                    <a:pt x="0" y="445"/>
                  </a:cubicBezTo>
                  <a:lnTo>
                    <a:pt x="0" y="3580"/>
                  </a:lnTo>
                  <a:cubicBezTo>
                    <a:pt x="0" y="3829"/>
                    <a:pt x="195" y="4024"/>
                    <a:pt x="444" y="4024"/>
                  </a:cubicBezTo>
                  <a:lnTo>
                    <a:pt x="2379" y="4024"/>
                  </a:lnTo>
                  <a:cubicBezTo>
                    <a:pt x="2622" y="4024"/>
                    <a:pt x="2823" y="3829"/>
                    <a:pt x="2823" y="3580"/>
                  </a:cubicBezTo>
                  <a:lnTo>
                    <a:pt x="2823" y="445"/>
                  </a:lnTo>
                  <a:cubicBezTo>
                    <a:pt x="2823" y="195"/>
                    <a:pt x="2622" y="1"/>
                    <a:pt x="237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8"/>
            <p:cNvSpPr/>
            <p:nvPr/>
          </p:nvSpPr>
          <p:spPr>
            <a:xfrm>
              <a:off x="1662635" y="2569946"/>
              <a:ext cx="16604" cy="105721"/>
            </a:xfrm>
            <a:custGeom>
              <a:rect b="b" l="l" r="r" t="t"/>
              <a:pathLst>
                <a:path extrusionOk="0" h="4024" w="632">
                  <a:moveTo>
                    <a:pt x="444" y="1"/>
                  </a:moveTo>
                  <a:cubicBezTo>
                    <a:pt x="202" y="1"/>
                    <a:pt x="0" y="195"/>
                    <a:pt x="0" y="444"/>
                  </a:cubicBezTo>
                  <a:lnTo>
                    <a:pt x="0" y="3580"/>
                  </a:lnTo>
                  <a:cubicBezTo>
                    <a:pt x="0" y="3822"/>
                    <a:pt x="202" y="4024"/>
                    <a:pt x="444" y="4024"/>
                  </a:cubicBezTo>
                  <a:lnTo>
                    <a:pt x="632" y="4024"/>
                  </a:lnTo>
                  <a:cubicBezTo>
                    <a:pt x="389" y="4024"/>
                    <a:pt x="188" y="3822"/>
                    <a:pt x="188" y="3580"/>
                  </a:cubicBezTo>
                  <a:lnTo>
                    <a:pt x="188" y="444"/>
                  </a:lnTo>
                  <a:cubicBezTo>
                    <a:pt x="188" y="195"/>
                    <a:pt x="389" y="1"/>
                    <a:pt x="632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8"/>
            <p:cNvSpPr/>
            <p:nvPr/>
          </p:nvSpPr>
          <p:spPr>
            <a:xfrm>
              <a:off x="1662819" y="2582163"/>
              <a:ext cx="74377" cy="80919"/>
            </a:xfrm>
            <a:custGeom>
              <a:rect b="b" l="l" r="r" t="t"/>
              <a:pathLst>
                <a:path extrusionOk="0" h="3080" w="2831">
                  <a:moveTo>
                    <a:pt x="396" y="0"/>
                  </a:moveTo>
                  <a:cubicBezTo>
                    <a:pt x="181" y="0"/>
                    <a:pt x="0" y="174"/>
                    <a:pt x="0" y="389"/>
                  </a:cubicBezTo>
                  <a:lnTo>
                    <a:pt x="0" y="2691"/>
                  </a:lnTo>
                  <a:cubicBezTo>
                    <a:pt x="0" y="2907"/>
                    <a:pt x="181" y="3080"/>
                    <a:pt x="396" y="3080"/>
                  </a:cubicBezTo>
                  <a:lnTo>
                    <a:pt x="2442" y="3080"/>
                  </a:lnTo>
                  <a:cubicBezTo>
                    <a:pt x="2657" y="3080"/>
                    <a:pt x="2830" y="2907"/>
                    <a:pt x="2830" y="2691"/>
                  </a:cubicBezTo>
                  <a:lnTo>
                    <a:pt x="2830" y="389"/>
                  </a:lnTo>
                  <a:cubicBezTo>
                    <a:pt x="2830" y="174"/>
                    <a:pt x="2657" y="0"/>
                    <a:pt x="24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8"/>
            <p:cNvSpPr/>
            <p:nvPr/>
          </p:nvSpPr>
          <p:spPr>
            <a:xfrm>
              <a:off x="1662635" y="2583975"/>
              <a:ext cx="4939" cy="77478"/>
            </a:xfrm>
            <a:custGeom>
              <a:rect b="b" l="l" r="r" t="t"/>
              <a:pathLst>
                <a:path extrusionOk="0" h="2949" w="188">
                  <a:moveTo>
                    <a:pt x="188" y="1"/>
                  </a:moveTo>
                  <a:cubicBezTo>
                    <a:pt x="77" y="49"/>
                    <a:pt x="7" y="153"/>
                    <a:pt x="0" y="271"/>
                  </a:cubicBezTo>
                  <a:lnTo>
                    <a:pt x="0" y="2671"/>
                  </a:lnTo>
                  <a:cubicBezTo>
                    <a:pt x="7" y="2789"/>
                    <a:pt x="77" y="2893"/>
                    <a:pt x="188" y="2948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"/>
          <p:cNvSpPr/>
          <p:nvPr/>
        </p:nvSpPr>
        <p:spPr>
          <a:xfrm flipH="1" rot="-5400000">
            <a:off x="7123397" y="2651328"/>
            <a:ext cx="721800" cy="3315194"/>
          </a:xfrm>
          <a:prstGeom prst="round2SameRect">
            <a:avLst>
              <a:gd fmla="val 4261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9"/>
          <p:cNvSpPr/>
          <p:nvPr/>
        </p:nvSpPr>
        <p:spPr>
          <a:xfrm flipH="1" rot="-5400000">
            <a:off x="7123397" y="1386666"/>
            <a:ext cx="721800" cy="3315194"/>
          </a:xfrm>
          <a:prstGeom prst="round2SameRect">
            <a:avLst>
              <a:gd fmla="val 4261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9"/>
          <p:cNvSpPr/>
          <p:nvPr/>
        </p:nvSpPr>
        <p:spPr>
          <a:xfrm flipH="1" rot="-5400000">
            <a:off x="7123397" y="-92"/>
            <a:ext cx="721800" cy="3315194"/>
          </a:xfrm>
          <a:prstGeom prst="round2SameRect">
            <a:avLst>
              <a:gd fmla="val 4261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9"/>
          <p:cNvSpPr/>
          <p:nvPr/>
        </p:nvSpPr>
        <p:spPr>
          <a:xfrm rot="5400000">
            <a:off x="1296303" y="2776346"/>
            <a:ext cx="721800" cy="3318909"/>
          </a:xfrm>
          <a:prstGeom prst="round2SameRect">
            <a:avLst>
              <a:gd fmla="val 30998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9"/>
          <p:cNvSpPr/>
          <p:nvPr/>
        </p:nvSpPr>
        <p:spPr>
          <a:xfrm rot="5400000">
            <a:off x="1296303" y="1373578"/>
            <a:ext cx="721800" cy="3318909"/>
          </a:xfrm>
          <a:prstGeom prst="round2SameRect">
            <a:avLst>
              <a:gd fmla="val 30998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9"/>
          <p:cNvSpPr/>
          <p:nvPr/>
        </p:nvSpPr>
        <p:spPr>
          <a:xfrm rot="5400000">
            <a:off x="1296948" y="-95222"/>
            <a:ext cx="721800" cy="3318909"/>
          </a:xfrm>
          <a:prstGeom prst="round2SameRect">
            <a:avLst>
              <a:gd fmla="val 30998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9"/>
          <p:cNvSpPr/>
          <p:nvPr/>
        </p:nvSpPr>
        <p:spPr>
          <a:xfrm>
            <a:off x="2733734" y="312196"/>
            <a:ext cx="40831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3600" u="none" cap="none" strike="noStrike">
                <a:solidFill>
                  <a:srgbClr val="90C4FE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ATTORI DEL SISTEMA</a:t>
            </a:r>
            <a:endParaRPr/>
          </a:p>
        </p:txBody>
      </p:sp>
      <p:sp>
        <p:nvSpPr>
          <p:cNvPr id="756" name="Google Shape;756;p9"/>
          <p:cNvSpPr txBox="1"/>
          <p:nvPr/>
        </p:nvSpPr>
        <p:spPr>
          <a:xfrm flipH="1">
            <a:off x="482068" y="1234801"/>
            <a:ext cx="2835438" cy="6033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</a:pPr>
            <a:r>
              <a:rPr b="0" i="0" lang="it-IT" sz="16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      Presidente del Consiglio Didattico</a:t>
            </a:r>
            <a:endParaRPr/>
          </a:p>
        </p:txBody>
      </p:sp>
      <p:sp>
        <p:nvSpPr>
          <p:cNvPr id="757" name="Google Shape;757;p9"/>
          <p:cNvSpPr txBox="1"/>
          <p:nvPr/>
        </p:nvSpPr>
        <p:spPr>
          <a:xfrm flipH="1">
            <a:off x="3077139" y="3024244"/>
            <a:ext cx="2961060" cy="5303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</a:pPr>
            <a:r>
              <a:rPr b="0" i="0" lang="it-IT" sz="2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Studente</a:t>
            </a:r>
            <a:endParaRPr/>
          </a:p>
        </p:txBody>
      </p:sp>
      <p:sp>
        <p:nvSpPr>
          <p:cNvPr id="758" name="Google Shape;758;p9"/>
          <p:cNvSpPr txBox="1"/>
          <p:nvPr/>
        </p:nvSpPr>
        <p:spPr>
          <a:xfrm flipH="1">
            <a:off x="5918747" y="4142087"/>
            <a:ext cx="2961060" cy="5303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</a:pPr>
            <a:r>
              <a:rPr b="0" i="0" lang="it-IT" sz="16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Utente Ospite</a:t>
            </a:r>
            <a:endParaRPr/>
          </a:p>
        </p:txBody>
      </p:sp>
      <p:sp>
        <p:nvSpPr>
          <p:cNvPr id="759" name="Google Shape;759;p9"/>
          <p:cNvSpPr txBox="1"/>
          <p:nvPr/>
        </p:nvSpPr>
        <p:spPr>
          <a:xfrm flipH="1">
            <a:off x="508554" y="2790898"/>
            <a:ext cx="2961060" cy="5303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</a:pPr>
            <a:r>
              <a:rPr b="0" i="0" lang="it-IT" sz="16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Tutor Accademico</a:t>
            </a:r>
            <a:endParaRPr/>
          </a:p>
        </p:txBody>
      </p:sp>
      <p:sp>
        <p:nvSpPr>
          <p:cNvPr id="760" name="Google Shape;760;p9"/>
          <p:cNvSpPr txBox="1"/>
          <p:nvPr/>
        </p:nvSpPr>
        <p:spPr>
          <a:xfrm flipH="1">
            <a:off x="5959239" y="1478888"/>
            <a:ext cx="2961060" cy="5303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</a:pPr>
            <a:r>
              <a:rPr b="0" i="0" lang="it-IT" sz="16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Referente Aziendale</a:t>
            </a:r>
            <a:endParaRPr/>
          </a:p>
        </p:txBody>
      </p:sp>
      <p:sp>
        <p:nvSpPr>
          <p:cNvPr id="761" name="Google Shape;761;p9"/>
          <p:cNvSpPr txBox="1"/>
          <p:nvPr/>
        </p:nvSpPr>
        <p:spPr>
          <a:xfrm flipH="1">
            <a:off x="5879671" y="2853006"/>
            <a:ext cx="2961060" cy="5303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</a:pPr>
            <a:r>
              <a:rPr b="0" i="0" lang="it-IT" sz="16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Ufficio Carriere</a:t>
            </a:r>
            <a:endParaRPr/>
          </a:p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762" name="Google Shape;762;p9"/>
          <p:cNvSpPr txBox="1"/>
          <p:nvPr/>
        </p:nvSpPr>
        <p:spPr>
          <a:xfrm flipH="1">
            <a:off x="613077" y="4181231"/>
            <a:ext cx="2961060" cy="5986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</a:pPr>
            <a:r>
              <a:rPr b="0" i="0" lang="it-IT" sz="16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Tutor Aziendale</a:t>
            </a:r>
            <a:endParaRPr/>
          </a:p>
        </p:txBody>
      </p:sp>
      <p:grpSp>
        <p:nvGrpSpPr>
          <p:cNvPr id="763" name="Google Shape;763;p9"/>
          <p:cNvGrpSpPr/>
          <p:nvPr/>
        </p:nvGrpSpPr>
        <p:grpSpPr>
          <a:xfrm>
            <a:off x="385388" y="749954"/>
            <a:ext cx="485418" cy="985262"/>
            <a:chOff x="2662300" y="1962075"/>
            <a:chExt cx="545775" cy="1242000"/>
          </a:xfrm>
        </p:grpSpPr>
        <p:sp>
          <p:nvSpPr>
            <p:cNvPr id="764" name="Google Shape;764;p9"/>
            <p:cNvSpPr/>
            <p:nvPr/>
          </p:nvSpPr>
          <p:spPr>
            <a:xfrm>
              <a:off x="2662300" y="2957375"/>
              <a:ext cx="427500" cy="246700"/>
            </a:xfrm>
            <a:custGeom>
              <a:rect b="b" l="l" r="r" t="t"/>
              <a:pathLst>
                <a:path extrusionOk="0" h="9868" w="17100">
                  <a:moveTo>
                    <a:pt x="8550" y="1"/>
                  </a:moveTo>
                  <a:cubicBezTo>
                    <a:pt x="6282" y="1"/>
                    <a:pt x="4108" y="521"/>
                    <a:pt x="2505" y="1445"/>
                  </a:cubicBezTo>
                  <a:cubicBezTo>
                    <a:pt x="901" y="2371"/>
                    <a:pt x="1" y="3625"/>
                    <a:pt x="1" y="4934"/>
                  </a:cubicBezTo>
                  <a:cubicBezTo>
                    <a:pt x="1" y="6242"/>
                    <a:pt x="901" y="7497"/>
                    <a:pt x="2505" y="8422"/>
                  </a:cubicBezTo>
                  <a:cubicBezTo>
                    <a:pt x="4108" y="9348"/>
                    <a:pt x="6282" y="9868"/>
                    <a:pt x="8550" y="9868"/>
                  </a:cubicBezTo>
                  <a:cubicBezTo>
                    <a:pt x="10817" y="9868"/>
                    <a:pt x="12991" y="9348"/>
                    <a:pt x="14595" y="8422"/>
                  </a:cubicBezTo>
                  <a:cubicBezTo>
                    <a:pt x="16198" y="7497"/>
                    <a:pt x="17099" y="6242"/>
                    <a:pt x="17099" y="4934"/>
                  </a:cubicBezTo>
                  <a:cubicBezTo>
                    <a:pt x="17099" y="3625"/>
                    <a:pt x="16198" y="2371"/>
                    <a:pt x="14595" y="1445"/>
                  </a:cubicBezTo>
                  <a:cubicBezTo>
                    <a:pt x="12991" y="521"/>
                    <a:pt x="10817" y="1"/>
                    <a:pt x="8550" y="1"/>
                  </a:cubicBezTo>
                  <a:close/>
                </a:path>
              </a:pathLst>
            </a:custGeom>
            <a:solidFill>
              <a:srgbClr val="EAEC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9"/>
            <p:cNvSpPr/>
            <p:nvPr/>
          </p:nvSpPr>
          <p:spPr>
            <a:xfrm>
              <a:off x="2846325" y="1962075"/>
              <a:ext cx="96350" cy="228825"/>
            </a:xfrm>
            <a:custGeom>
              <a:rect b="b" l="l" r="r" t="t"/>
              <a:pathLst>
                <a:path extrusionOk="0" h="9153" w="3854">
                  <a:moveTo>
                    <a:pt x="2297" y="0"/>
                  </a:moveTo>
                  <a:cubicBezTo>
                    <a:pt x="2222" y="0"/>
                    <a:pt x="2144" y="4"/>
                    <a:pt x="2061" y="14"/>
                  </a:cubicBezTo>
                  <a:cubicBezTo>
                    <a:pt x="793" y="161"/>
                    <a:pt x="55" y="1078"/>
                    <a:pt x="110" y="3494"/>
                  </a:cubicBezTo>
                  <a:cubicBezTo>
                    <a:pt x="165" y="5910"/>
                    <a:pt x="237" y="7399"/>
                    <a:pt x="107" y="7904"/>
                  </a:cubicBezTo>
                  <a:cubicBezTo>
                    <a:pt x="1" y="8318"/>
                    <a:pt x="944" y="9152"/>
                    <a:pt x="1956" y="9152"/>
                  </a:cubicBezTo>
                  <a:cubicBezTo>
                    <a:pt x="2183" y="9152"/>
                    <a:pt x="2413" y="9110"/>
                    <a:pt x="2636" y="9012"/>
                  </a:cubicBezTo>
                  <a:cubicBezTo>
                    <a:pt x="3853" y="8478"/>
                    <a:pt x="3303" y="354"/>
                    <a:pt x="3303" y="354"/>
                  </a:cubicBezTo>
                  <a:cubicBezTo>
                    <a:pt x="3303" y="354"/>
                    <a:pt x="2969" y="0"/>
                    <a:pt x="2297" y="0"/>
                  </a:cubicBezTo>
                  <a:close/>
                </a:path>
              </a:pathLst>
            </a:custGeom>
            <a:solidFill>
              <a:srgbClr val="FFC9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2897900" y="1966125"/>
              <a:ext cx="34100" cy="21175"/>
            </a:xfrm>
            <a:custGeom>
              <a:rect b="b" l="l" r="r" t="t"/>
              <a:pathLst>
                <a:path extrusionOk="0" h="847" w="1364">
                  <a:moveTo>
                    <a:pt x="1039" y="0"/>
                  </a:moveTo>
                  <a:cubicBezTo>
                    <a:pt x="942" y="0"/>
                    <a:pt x="824" y="16"/>
                    <a:pt x="684" y="61"/>
                  </a:cubicBezTo>
                  <a:cubicBezTo>
                    <a:pt x="124" y="242"/>
                    <a:pt x="0" y="847"/>
                    <a:pt x="0" y="847"/>
                  </a:cubicBezTo>
                  <a:cubicBezTo>
                    <a:pt x="519" y="242"/>
                    <a:pt x="1363" y="81"/>
                    <a:pt x="1363" y="81"/>
                  </a:cubicBezTo>
                  <a:cubicBezTo>
                    <a:pt x="1363" y="81"/>
                    <a:pt x="1257" y="0"/>
                    <a:pt x="1039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9"/>
            <p:cNvSpPr/>
            <p:nvPr/>
          </p:nvSpPr>
          <p:spPr>
            <a:xfrm>
              <a:off x="2960775" y="2159700"/>
              <a:ext cx="247300" cy="402600"/>
            </a:xfrm>
            <a:custGeom>
              <a:rect b="b" l="l" r="r" t="t"/>
              <a:pathLst>
                <a:path extrusionOk="0" h="16104" w="9892">
                  <a:moveTo>
                    <a:pt x="1415" y="0"/>
                  </a:moveTo>
                  <a:cubicBezTo>
                    <a:pt x="952" y="0"/>
                    <a:pt x="548" y="355"/>
                    <a:pt x="303" y="1523"/>
                  </a:cubicBezTo>
                  <a:cubicBezTo>
                    <a:pt x="0" y="2962"/>
                    <a:pt x="246" y="5534"/>
                    <a:pt x="809" y="7457"/>
                  </a:cubicBezTo>
                  <a:cubicBezTo>
                    <a:pt x="1082" y="8391"/>
                    <a:pt x="1456" y="9598"/>
                    <a:pt x="2700" y="11152"/>
                  </a:cubicBezTo>
                  <a:cubicBezTo>
                    <a:pt x="3678" y="12371"/>
                    <a:pt x="4008" y="12736"/>
                    <a:pt x="5045" y="13662"/>
                  </a:cubicBezTo>
                  <a:cubicBezTo>
                    <a:pt x="5328" y="13914"/>
                    <a:pt x="5475" y="14171"/>
                    <a:pt x="5957" y="14715"/>
                  </a:cubicBezTo>
                  <a:cubicBezTo>
                    <a:pt x="6438" y="15260"/>
                    <a:pt x="7126" y="15773"/>
                    <a:pt x="7705" y="15961"/>
                  </a:cubicBezTo>
                  <a:cubicBezTo>
                    <a:pt x="8015" y="16063"/>
                    <a:pt x="8227" y="16104"/>
                    <a:pt x="8371" y="16104"/>
                  </a:cubicBezTo>
                  <a:cubicBezTo>
                    <a:pt x="8495" y="16104"/>
                    <a:pt x="8568" y="16074"/>
                    <a:pt x="8610" y="16027"/>
                  </a:cubicBezTo>
                  <a:cubicBezTo>
                    <a:pt x="8722" y="15901"/>
                    <a:pt x="8646" y="15761"/>
                    <a:pt x="8393" y="15645"/>
                  </a:cubicBezTo>
                  <a:cubicBezTo>
                    <a:pt x="8139" y="15527"/>
                    <a:pt x="7698" y="15377"/>
                    <a:pt x="7254" y="14969"/>
                  </a:cubicBezTo>
                  <a:lnTo>
                    <a:pt x="7254" y="14969"/>
                  </a:lnTo>
                  <a:cubicBezTo>
                    <a:pt x="7255" y="14969"/>
                    <a:pt x="7799" y="15252"/>
                    <a:pt x="8139" y="15393"/>
                  </a:cubicBezTo>
                  <a:cubicBezTo>
                    <a:pt x="8479" y="15532"/>
                    <a:pt x="8830" y="15616"/>
                    <a:pt x="9083" y="15645"/>
                  </a:cubicBezTo>
                  <a:cubicBezTo>
                    <a:pt x="9097" y="15646"/>
                    <a:pt x="9111" y="15647"/>
                    <a:pt x="9125" y="15647"/>
                  </a:cubicBezTo>
                  <a:cubicBezTo>
                    <a:pt x="9424" y="15647"/>
                    <a:pt x="9695" y="15319"/>
                    <a:pt x="9453" y="15201"/>
                  </a:cubicBezTo>
                  <a:cubicBezTo>
                    <a:pt x="9201" y="15077"/>
                    <a:pt x="8969" y="15050"/>
                    <a:pt x="8469" y="14834"/>
                  </a:cubicBezTo>
                  <a:cubicBezTo>
                    <a:pt x="8014" y="14638"/>
                    <a:pt x="7721" y="14404"/>
                    <a:pt x="7720" y="14404"/>
                  </a:cubicBezTo>
                  <a:lnTo>
                    <a:pt x="7720" y="14404"/>
                  </a:lnTo>
                  <a:cubicBezTo>
                    <a:pt x="7721" y="14404"/>
                    <a:pt x="8276" y="14610"/>
                    <a:pt x="8772" y="14693"/>
                  </a:cubicBezTo>
                  <a:cubicBezTo>
                    <a:pt x="8942" y="14721"/>
                    <a:pt x="9079" y="14732"/>
                    <a:pt x="9192" y="14732"/>
                  </a:cubicBezTo>
                  <a:cubicBezTo>
                    <a:pt x="9412" y="14732"/>
                    <a:pt x="9541" y="14691"/>
                    <a:pt x="9636" y="14656"/>
                  </a:cubicBezTo>
                  <a:cubicBezTo>
                    <a:pt x="9780" y="14604"/>
                    <a:pt x="9892" y="14345"/>
                    <a:pt x="9557" y="14234"/>
                  </a:cubicBezTo>
                  <a:cubicBezTo>
                    <a:pt x="9257" y="14133"/>
                    <a:pt x="8834" y="14135"/>
                    <a:pt x="8289" y="13854"/>
                  </a:cubicBezTo>
                  <a:cubicBezTo>
                    <a:pt x="7894" y="13649"/>
                    <a:pt x="7643" y="13450"/>
                    <a:pt x="7727" y="13418"/>
                  </a:cubicBezTo>
                  <a:cubicBezTo>
                    <a:pt x="7736" y="13415"/>
                    <a:pt x="7746" y="13413"/>
                    <a:pt x="7759" y="13413"/>
                  </a:cubicBezTo>
                  <a:cubicBezTo>
                    <a:pt x="7860" y="13413"/>
                    <a:pt x="8076" y="13521"/>
                    <a:pt x="8421" y="13521"/>
                  </a:cubicBezTo>
                  <a:cubicBezTo>
                    <a:pt x="8792" y="13521"/>
                    <a:pt x="9155" y="13301"/>
                    <a:pt x="9139" y="13093"/>
                  </a:cubicBezTo>
                  <a:cubicBezTo>
                    <a:pt x="9122" y="12886"/>
                    <a:pt x="9050" y="12993"/>
                    <a:pt x="8668" y="12934"/>
                  </a:cubicBezTo>
                  <a:cubicBezTo>
                    <a:pt x="8288" y="12874"/>
                    <a:pt x="7981" y="12681"/>
                    <a:pt x="7437" y="12639"/>
                  </a:cubicBezTo>
                  <a:cubicBezTo>
                    <a:pt x="6958" y="12604"/>
                    <a:pt x="6648" y="12564"/>
                    <a:pt x="6229" y="12412"/>
                  </a:cubicBezTo>
                  <a:cubicBezTo>
                    <a:pt x="5810" y="12257"/>
                    <a:pt x="5281" y="11691"/>
                    <a:pt x="4518" y="10622"/>
                  </a:cubicBezTo>
                  <a:cubicBezTo>
                    <a:pt x="3619" y="9362"/>
                    <a:pt x="3038" y="7884"/>
                    <a:pt x="2791" y="7054"/>
                  </a:cubicBezTo>
                  <a:cubicBezTo>
                    <a:pt x="2240" y="5205"/>
                    <a:pt x="2367" y="3104"/>
                    <a:pt x="2375" y="2213"/>
                  </a:cubicBezTo>
                  <a:cubicBezTo>
                    <a:pt x="2385" y="1147"/>
                    <a:pt x="2457" y="315"/>
                    <a:pt x="1898" y="103"/>
                  </a:cubicBezTo>
                  <a:cubicBezTo>
                    <a:pt x="1733" y="40"/>
                    <a:pt x="1571" y="0"/>
                    <a:pt x="1415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9"/>
            <p:cNvSpPr/>
            <p:nvPr/>
          </p:nvSpPr>
          <p:spPr>
            <a:xfrm>
              <a:off x="2960475" y="2158400"/>
              <a:ext cx="65950" cy="125500"/>
            </a:xfrm>
            <a:custGeom>
              <a:rect b="b" l="l" r="r" t="t"/>
              <a:pathLst>
                <a:path extrusionOk="0" h="5020" w="2638">
                  <a:moveTo>
                    <a:pt x="1252" y="0"/>
                  </a:moveTo>
                  <a:cubicBezTo>
                    <a:pt x="748" y="0"/>
                    <a:pt x="331" y="303"/>
                    <a:pt x="247" y="966"/>
                  </a:cubicBezTo>
                  <a:cubicBezTo>
                    <a:pt x="129" y="1907"/>
                    <a:pt x="0" y="3553"/>
                    <a:pt x="58" y="4547"/>
                  </a:cubicBezTo>
                  <a:cubicBezTo>
                    <a:pt x="58" y="4547"/>
                    <a:pt x="597" y="5019"/>
                    <a:pt x="1488" y="5019"/>
                  </a:cubicBezTo>
                  <a:cubicBezTo>
                    <a:pt x="1793" y="5019"/>
                    <a:pt x="2139" y="4964"/>
                    <a:pt x="2519" y="4816"/>
                  </a:cubicBezTo>
                  <a:cubicBezTo>
                    <a:pt x="2504" y="4319"/>
                    <a:pt x="2638" y="2504"/>
                    <a:pt x="2556" y="1496"/>
                  </a:cubicBezTo>
                  <a:cubicBezTo>
                    <a:pt x="2448" y="192"/>
                    <a:pt x="1999" y="104"/>
                    <a:pt x="1468" y="18"/>
                  </a:cubicBezTo>
                  <a:cubicBezTo>
                    <a:pt x="1395" y="6"/>
                    <a:pt x="1322" y="0"/>
                    <a:pt x="1252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9"/>
            <p:cNvSpPr/>
            <p:nvPr/>
          </p:nvSpPr>
          <p:spPr>
            <a:xfrm>
              <a:off x="2740100" y="2963350"/>
              <a:ext cx="90525" cy="163425"/>
            </a:xfrm>
            <a:custGeom>
              <a:rect b="b" l="l" r="r" t="t"/>
              <a:pathLst>
                <a:path extrusionOk="0" h="6537" w="3621">
                  <a:moveTo>
                    <a:pt x="1605" y="0"/>
                  </a:moveTo>
                  <a:cubicBezTo>
                    <a:pt x="1605" y="0"/>
                    <a:pt x="1293" y="279"/>
                    <a:pt x="1000" y="472"/>
                  </a:cubicBezTo>
                  <a:cubicBezTo>
                    <a:pt x="706" y="666"/>
                    <a:pt x="274" y="1034"/>
                    <a:pt x="137" y="1282"/>
                  </a:cubicBezTo>
                  <a:cubicBezTo>
                    <a:pt x="0" y="1529"/>
                    <a:pt x="227" y="2254"/>
                    <a:pt x="515" y="2585"/>
                  </a:cubicBezTo>
                  <a:cubicBezTo>
                    <a:pt x="804" y="2918"/>
                    <a:pt x="1002" y="3713"/>
                    <a:pt x="979" y="4113"/>
                  </a:cubicBezTo>
                  <a:cubicBezTo>
                    <a:pt x="945" y="4684"/>
                    <a:pt x="1432" y="5560"/>
                    <a:pt x="1933" y="5911"/>
                  </a:cubicBezTo>
                  <a:cubicBezTo>
                    <a:pt x="2382" y="6225"/>
                    <a:pt x="2917" y="6536"/>
                    <a:pt x="3220" y="6536"/>
                  </a:cubicBezTo>
                  <a:cubicBezTo>
                    <a:pt x="3255" y="6536"/>
                    <a:pt x="3288" y="6532"/>
                    <a:pt x="3317" y="6523"/>
                  </a:cubicBezTo>
                  <a:cubicBezTo>
                    <a:pt x="3590" y="6436"/>
                    <a:pt x="3620" y="6095"/>
                    <a:pt x="3267" y="4567"/>
                  </a:cubicBezTo>
                  <a:cubicBezTo>
                    <a:pt x="2913" y="3039"/>
                    <a:pt x="2638" y="2059"/>
                    <a:pt x="2897" y="1161"/>
                  </a:cubicBezTo>
                  <a:lnTo>
                    <a:pt x="1605" y="0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2780225" y="2485700"/>
              <a:ext cx="244550" cy="506925"/>
            </a:xfrm>
            <a:custGeom>
              <a:rect b="b" l="l" r="r" t="t"/>
              <a:pathLst>
                <a:path extrusionOk="0" h="20277" w="9782">
                  <a:moveTo>
                    <a:pt x="9782" y="0"/>
                  </a:moveTo>
                  <a:lnTo>
                    <a:pt x="5747" y="4033"/>
                  </a:lnTo>
                  <a:lnTo>
                    <a:pt x="6186" y="11292"/>
                  </a:lnTo>
                  <a:cubicBezTo>
                    <a:pt x="6186" y="11292"/>
                    <a:pt x="4548" y="11911"/>
                    <a:pt x="3790" y="13073"/>
                  </a:cubicBezTo>
                  <a:cubicBezTo>
                    <a:pt x="3081" y="14158"/>
                    <a:pt x="0" y="19106"/>
                    <a:pt x="0" y="19106"/>
                  </a:cubicBezTo>
                  <a:cubicBezTo>
                    <a:pt x="0" y="19106"/>
                    <a:pt x="302" y="20276"/>
                    <a:pt x="1159" y="20276"/>
                  </a:cubicBezTo>
                  <a:cubicBezTo>
                    <a:pt x="1201" y="20276"/>
                    <a:pt x="1245" y="20273"/>
                    <a:pt x="1291" y="20267"/>
                  </a:cubicBezTo>
                  <a:cubicBezTo>
                    <a:pt x="1291" y="20267"/>
                    <a:pt x="8672" y="12501"/>
                    <a:pt x="8995" y="11703"/>
                  </a:cubicBezTo>
                  <a:cubicBezTo>
                    <a:pt x="9318" y="10904"/>
                    <a:pt x="9782" y="1"/>
                    <a:pt x="9782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9"/>
            <p:cNvSpPr/>
            <p:nvPr/>
          </p:nvSpPr>
          <p:spPr>
            <a:xfrm>
              <a:off x="2780225" y="2802475"/>
              <a:ext cx="180725" cy="190150"/>
            </a:xfrm>
            <a:custGeom>
              <a:rect b="b" l="l" r="r" t="t"/>
              <a:pathLst>
                <a:path extrusionOk="0" h="7606" w="7229">
                  <a:moveTo>
                    <a:pt x="4641" y="0"/>
                  </a:moveTo>
                  <a:cubicBezTo>
                    <a:pt x="4289" y="0"/>
                    <a:pt x="3973" y="122"/>
                    <a:pt x="3790" y="402"/>
                  </a:cubicBezTo>
                  <a:cubicBezTo>
                    <a:pt x="3081" y="1487"/>
                    <a:pt x="0" y="6435"/>
                    <a:pt x="0" y="6435"/>
                  </a:cubicBezTo>
                  <a:cubicBezTo>
                    <a:pt x="0" y="6435"/>
                    <a:pt x="302" y="7605"/>
                    <a:pt x="1160" y="7605"/>
                  </a:cubicBezTo>
                  <a:cubicBezTo>
                    <a:pt x="1203" y="7605"/>
                    <a:pt x="1247" y="7602"/>
                    <a:pt x="1292" y="7596"/>
                  </a:cubicBezTo>
                  <a:cubicBezTo>
                    <a:pt x="1292" y="7596"/>
                    <a:pt x="3918" y="4832"/>
                    <a:pt x="6107" y="2432"/>
                  </a:cubicBezTo>
                  <a:cubicBezTo>
                    <a:pt x="7229" y="1201"/>
                    <a:pt x="5751" y="0"/>
                    <a:pt x="4641" y="0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9"/>
            <p:cNvSpPr/>
            <p:nvPr/>
          </p:nvSpPr>
          <p:spPr>
            <a:xfrm>
              <a:off x="2918300" y="3015925"/>
              <a:ext cx="130725" cy="129575"/>
            </a:xfrm>
            <a:custGeom>
              <a:rect b="b" l="l" r="r" t="t"/>
              <a:pathLst>
                <a:path extrusionOk="0" h="5183" w="5229">
                  <a:moveTo>
                    <a:pt x="4611" y="1"/>
                  </a:moveTo>
                  <a:cubicBezTo>
                    <a:pt x="4489" y="1"/>
                    <a:pt x="4356" y="47"/>
                    <a:pt x="4211" y="109"/>
                  </a:cubicBezTo>
                  <a:cubicBezTo>
                    <a:pt x="4022" y="190"/>
                    <a:pt x="3866" y="325"/>
                    <a:pt x="3708" y="456"/>
                  </a:cubicBezTo>
                  <a:cubicBezTo>
                    <a:pt x="3271" y="821"/>
                    <a:pt x="3056" y="998"/>
                    <a:pt x="2574" y="1300"/>
                  </a:cubicBezTo>
                  <a:cubicBezTo>
                    <a:pt x="2424" y="1395"/>
                    <a:pt x="2115" y="1448"/>
                    <a:pt x="1947" y="1505"/>
                  </a:cubicBezTo>
                  <a:cubicBezTo>
                    <a:pt x="1813" y="1550"/>
                    <a:pt x="1350" y="1611"/>
                    <a:pt x="1235" y="1686"/>
                  </a:cubicBezTo>
                  <a:cubicBezTo>
                    <a:pt x="958" y="1866"/>
                    <a:pt x="76" y="2920"/>
                    <a:pt x="98" y="2987"/>
                  </a:cubicBezTo>
                  <a:cubicBezTo>
                    <a:pt x="232" y="3387"/>
                    <a:pt x="0" y="4258"/>
                    <a:pt x="202" y="4648"/>
                  </a:cubicBezTo>
                  <a:cubicBezTo>
                    <a:pt x="372" y="4975"/>
                    <a:pt x="640" y="5094"/>
                    <a:pt x="1007" y="5159"/>
                  </a:cubicBezTo>
                  <a:cubicBezTo>
                    <a:pt x="1098" y="5175"/>
                    <a:pt x="1185" y="5182"/>
                    <a:pt x="1267" y="5182"/>
                  </a:cubicBezTo>
                  <a:cubicBezTo>
                    <a:pt x="1952" y="5182"/>
                    <a:pt x="2334" y="4652"/>
                    <a:pt x="2745" y="4114"/>
                  </a:cubicBezTo>
                  <a:cubicBezTo>
                    <a:pt x="2995" y="3786"/>
                    <a:pt x="3506" y="3506"/>
                    <a:pt x="3816" y="3234"/>
                  </a:cubicBezTo>
                  <a:cubicBezTo>
                    <a:pt x="4054" y="3025"/>
                    <a:pt x="4369" y="2818"/>
                    <a:pt x="4590" y="2592"/>
                  </a:cubicBezTo>
                  <a:cubicBezTo>
                    <a:pt x="5100" y="2072"/>
                    <a:pt x="5229" y="1331"/>
                    <a:pt x="5106" y="610"/>
                  </a:cubicBezTo>
                  <a:cubicBezTo>
                    <a:pt x="5085" y="489"/>
                    <a:pt x="5054" y="368"/>
                    <a:pt x="4994" y="261"/>
                  </a:cubicBezTo>
                  <a:cubicBezTo>
                    <a:pt x="4886" y="69"/>
                    <a:pt x="4757" y="1"/>
                    <a:pt x="4611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9"/>
            <p:cNvSpPr/>
            <p:nvPr/>
          </p:nvSpPr>
          <p:spPr>
            <a:xfrm>
              <a:off x="2812750" y="2473975"/>
              <a:ext cx="212025" cy="625000"/>
            </a:xfrm>
            <a:custGeom>
              <a:rect b="b" l="l" r="r" t="t"/>
              <a:pathLst>
                <a:path extrusionOk="0" h="25000" w="8481">
                  <a:moveTo>
                    <a:pt x="858" y="1"/>
                  </a:moveTo>
                  <a:cubicBezTo>
                    <a:pt x="1" y="1838"/>
                    <a:pt x="523" y="4456"/>
                    <a:pt x="1223" y="7974"/>
                  </a:cubicBezTo>
                  <a:cubicBezTo>
                    <a:pt x="1798" y="10863"/>
                    <a:pt x="2660" y="14225"/>
                    <a:pt x="2660" y="14225"/>
                  </a:cubicBezTo>
                  <a:cubicBezTo>
                    <a:pt x="2660" y="14225"/>
                    <a:pt x="2080" y="15912"/>
                    <a:pt x="2608" y="17650"/>
                  </a:cubicBezTo>
                  <a:cubicBezTo>
                    <a:pt x="3218" y="19665"/>
                    <a:pt x="4366" y="24999"/>
                    <a:pt x="4366" y="24999"/>
                  </a:cubicBezTo>
                  <a:cubicBezTo>
                    <a:pt x="4366" y="24999"/>
                    <a:pt x="4709" y="23890"/>
                    <a:pt x="6169" y="23183"/>
                  </a:cubicBezTo>
                  <a:cubicBezTo>
                    <a:pt x="6169" y="23183"/>
                    <a:pt x="5871" y="20501"/>
                    <a:pt x="5694" y="18467"/>
                  </a:cubicBezTo>
                  <a:cubicBezTo>
                    <a:pt x="5510" y="16358"/>
                    <a:pt x="5415" y="14742"/>
                    <a:pt x="5349" y="13486"/>
                  </a:cubicBezTo>
                  <a:cubicBezTo>
                    <a:pt x="5244" y="11485"/>
                    <a:pt x="5038" y="4605"/>
                    <a:pt x="5038" y="4605"/>
                  </a:cubicBezTo>
                  <a:lnTo>
                    <a:pt x="5322" y="4490"/>
                  </a:lnTo>
                  <a:cubicBezTo>
                    <a:pt x="5322" y="4490"/>
                    <a:pt x="8060" y="2863"/>
                    <a:pt x="8456" y="1043"/>
                  </a:cubicBezTo>
                  <a:lnTo>
                    <a:pt x="8481" y="469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9"/>
            <p:cNvSpPr/>
            <p:nvPr/>
          </p:nvSpPr>
          <p:spPr>
            <a:xfrm>
              <a:off x="2812750" y="2473975"/>
              <a:ext cx="128600" cy="625000"/>
            </a:xfrm>
            <a:custGeom>
              <a:rect b="b" l="l" r="r" t="t"/>
              <a:pathLst>
                <a:path extrusionOk="0" h="25000" w="5144">
                  <a:moveTo>
                    <a:pt x="858" y="1"/>
                  </a:moveTo>
                  <a:cubicBezTo>
                    <a:pt x="1" y="1839"/>
                    <a:pt x="523" y="4456"/>
                    <a:pt x="1223" y="7974"/>
                  </a:cubicBezTo>
                  <a:cubicBezTo>
                    <a:pt x="1798" y="10863"/>
                    <a:pt x="2660" y="14225"/>
                    <a:pt x="2660" y="14225"/>
                  </a:cubicBezTo>
                  <a:cubicBezTo>
                    <a:pt x="2660" y="14225"/>
                    <a:pt x="2080" y="15912"/>
                    <a:pt x="2608" y="17650"/>
                  </a:cubicBezTo>
                  <a:cubicBezTo>
                    <a:pt x="3218" y="19665"/>
                    <a:pt x="4366" y="24999"/>
                    <a:pt x="4366" y="24999"/>
                  </a:cubicBezTo>
                  <a:cubicBezTo>
                    <a:pt x="4366" y="24999"/>
                    <a:pt x="4537" y="24452"/>
                    <a:pt x="5143" y="23881"/>
                  </a:cubicBezTo>
                  <a:cubicBezTo>
                    <a:pt x="4750" y="22379"/>
                    <a:pt x="4072" y="19671"/>
                    <a:pt x="3760" y="17674"/>
                  </a:cubicBezTo>
                  <a:cubicBezTo>
                    <a:pt x="3305" y="14768"/>
                    <a:pt x="3914" y="14167"/>
                    <a:pt x="3591" y="12062"/>
                  </a:cubicBezTo>
                  <a:cubicBezTo>
                    <a:pt x="3267" y="9958"/>
                    <a:pt x="2210" y="3043"/>
                    <a:pt x="2521" y="1564"/>
                  </a:cubicBezTo>
                  <a:lnTo>
                    <a:pt x="2544" y="105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9"/>
            <p:cNvSpPr/>
            <p:nvPr/>
          </p:nvSpPr>
          <p:spPr>
            <a:xfrm>
              <a:off x="2938675" y="2552800"/>
              <a:ext cx="60375" cy="228025"/>
            </a:xfrm>
            <a:custGeom>
              <a:rect b="b" l="l" r="r" t="t"/>
              <a:pathLst>
                <a:path extrusionOk="0" h="9121" w="2415">
                  <a:moveTo>
                    <a:pt x="2415" y="0"/>
                  </a:moveTo>
                  <a:lnTo>
                    <a:pt x="2415" y="0"/>
                  </a:lnTo>
                  <a:cubicBezTo>
                    <a:pt x="2415" y="0"/>
                    <a:pt x="1206" y="806"/>
                    <a:pt x="0" y="962"/>
                  </a:cubicBezTo>
                  <a:cubicBezTo>
                    <a:pt x="0" y="962"/>
                    <a:pt x="252" y="8936"/>
                    <a:pt x="257" y="9117"/>
                  </a:cubicBezTo>
                  <a:lnTo>
                    <a:pt x="257" y="9117"/>
                  </a:lnTo>
                  <a:cubicBezTo>
                    <a:pt x="257" y="8940"/>
                    <a:pt x="554" y="1453"/>
                    <a:pt x="554" y="1453"/>
                  </a:cubicBezTo>
                  <a:cubicBezTo>
                    <a:pt x="554" y="1453"/>
                    <a:pt x="1859" y="555"/>
                    <a:pt x="2415" y="0"/>
                  </a:cubicBezTo>
                  <a:close/>
                  <a:moveTo>
                    <a:pt x="257" y="9117"/>
                  </a:moveTo>
                  <a:lnTo>
                    <a:pt x="257" y="9117"/>
                  </a:lnTo>
                  <a:cubicBezTo>
                    <a:pt x="257" y="9118"/>
                    <a:pt x="257" y="9119"/>
                    <a:pt x="257" y="9119"/>
                  </a:cubicBezTo>
                  <a:cubicBezTo>
                    <a:pt x="257" y="9120"/>
                    <a:pt x="257" y="9120"/>
                    <a:pt x="257" y="9120"/>
                  </a:cubicBezTo>
                  <a:cubicBezTo>
                    <a:pt x="257" y="9120"/>
                    <a:pt x="257" y="9119"/>
                    <a:pt x="257" y="9117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2875625" y="2104075"/>
              <a:ext cx="144750" cy="152100"/>
            </a:xfrm>
            <a:custGeom>
              <a:rect b="b" l="l" r="r" t="t"/>
              <a:pathLst>
                <a:path extrusionOk="0" h="6084" w="5790">
                  <a:moveTo>
                    <a:pt x="1331" y="0"/>
                  </a:moveTo>
                  <a:cubicBezTo>
                    <a:pt x="1331" y="0"/>
                    <a:pt x="1460" y="2348"/>
                    <a:pt x="1417" y="2520"/>
                  </a:cubicBezTo>
                  <a:cubicBezTo>
                    <a:pt x="1375" y="2691"/>
                    <a:pt x="495" y="2857"/>
                    <a:pt x="248" y="3061"/>
                  </a:cubicBezTo>
                  <a:cubicBezTo>
                    <a:pt x="1" y="3265"/>
                    <a:pt x="1517" y="5650"/>
                    <a:pt x="2290" y="6005"/>
                  </a:cubicBezTo>
                  <a:cubicBezTo>
                    <a:pt x="2406" y="6058"/>
                    <a:pt x="2560" y="6083"/>
                    <a:pt x="2737" y="6083"/>
                  </a:cubicBezTo>
                  <a:cubicBezTo>
                    <a:pt x="3736" y="6083"/>
                    <a:pt x="5488" y="5287"/>
                    <a:pt x="5633" y="4274"/>
                  </a:cubicBezTo>
                  <a:cubicBezTo>
                    <a:pt x="5789" y="3177"/>
                    <a:pt x="4940" y="2492"/>
                    <a:pt x="4618" y="2194"/>
                  </a:cubicBezTo>
                  <a:cubicBezTo>
                    <a:pt x="4535" y="2176"/>
                    <a:pt x="4432" y="2171"/>
                    <a:pt x="4332" y="2171"/>
                  </a:cubicBezTo>
                  <a:cubicBezTo>
                    <a:pt x="4212" y="2171"/>
                    <a:pt x="4095" y="2178"/>
                    <a:pt x="4019" y="2178"/>
                  </a:cubicBezTo>
                  <a:cubicBezTo>
                    <a:pt x="3993" y="2178"/>
                    <a:pt x="3971" y="2177"/>
                    <a:pt x="3956" y="2175"/>
                  </a:cubicBezTo>
                  <a:lnTo>
                    <a:pt x="3902" y="865"/>
                  </a:lnTo>
                  <a:cubicBezTo>
                    <a:pt x="2854" y="527"/>
                    <a:pt x="1331" y="0"/>
                    <a:pt x="1331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2834200" y="2158200"/>
              <a:ext cx="249500" cy="366225"/>
            </a:xfrm>
            <a:custGeom>
              <a:rect b="b" l="l" r="r" t="t"/>
              <a:pathLst>
                <a:path extrusionOk="0" h="14649" w="9980">
                  <a:moveTo>
                    <a:pt x="6082" y="1"/>
                  </a:moveTo>
                  <a:cubicBezTo>
                    <a:pt x="5972" y="1"/>
                    <a:pt x="5864" y="5"/>
                    <a:pt x="5785" y="10"/>
                  </a:cubicBezTo>
                  <a:cubicBezTo>
                    <a:pt x="5785" y="10"/>
                    <a:pt x="6456" y="424"/>
                    <a:pt x="6781" y="1167"/>
                  </a:cubicBezTo>
                  <a:cubicBezTo>
                    <a:pt x="7079" y="1850"/>
                    <a:pt x="7098" y="2502"/>
                    <a:pt x="6523" y="2755"/>
                  </a:cubicBezTo>
                  <a:cubicBezTo>
                    <a:pt x="6268" y="2868"/>
                    <a:pt x="6027" y="2922"/>
                    <a:pt x="5796" y="2922"/>
                  </a:cubicBezTo>
                  <a:cubicBezTo>
                    <a:pt x="5269" y="2922"/>
                    <a:pt x="4790" y="2640"/>
                    <a:pt x="4300" y="2111"/>
                  </a:cubicBezTo>
                  <a:cubicBezTo>
                    <a:pt x="3821" y="1593"/>
                    <a:pt x="3419" y="1012"/>
                    <a:pt x="2657" y="581"/>
                  </a:cubicBezTo>
                  <a:cubicBezTo>
                    <a:pt x="1997" y="681"/>
                    <a:pt x="1242" y="1030"/>
                    <a:pt x="1138" y="1391"/>
                  </a:cubicBezTo>
                  <a:cubicBezTo>
                    <a:pt x="1016" y="1812"/>
                    <a:pt x="748" y="3797"/>
                    <a:pt x="1314" y="5309"/>
                  </a:cubicBezTo>
                  <a:cubicBezTo>
                    <a:pt x="1781" y="6558"/>
                    <a:pt x="1988" y="7394"/>
                    <a:pt x="2230" y="8016"/>
                  </a:cubicBezTo>
                  <a:lnTo>
                    <a:pt x="2228" y="8016"/>
                  </a:lnTo>
                  <a:cubicBezTo>
                    <a:pt x="2330" y="8398"/>
                    <a:pt x="2414" y="8720"/>
                    <a:pt x="1878" y="9497"/>
                  </a:cubicBezTo>
                  <a:cubicBezTo>
                    <a:pt x="1342" y="10275"/>
                    <a:pt x="785" y="11022"/>
                    <a:pt x="0" y="12632"/>
                  </a:cubicBezTo>
                  <a:cubicBezTo>
                    <a:pt x="274" y="13183"/>
                    <a:pt x="1027" y="14261"/>
                    <a:pt x="2884" y="14556"/>
                  </a:cubicBezTo>
                  <a:cubicBezTo>
                    <a:pt x="3287" y="14620"/>
                    <a:pt x="3669" y="14648"/>
                    <a:pt x="4029" y="14648"/>
                  </a:cubicBezTo>
                  <a:cubicBezTo>
                    <a:pt x="6051" y="14648"/>
                    <a:pt x="7357" y="13744"/>
                    <a:pt x="7623" y="13100"/>
                  </a:cubicBezTo>
                  <a:cubicBezTo>
                    <a:pt x="7623" y="13100"/>
                    <a:pt x="7888" y="12454"/>
                    <a:pt x="7895" y="10908"/>
                  </a:cubicBezTo>
                  <a:cubicBezTo>
                    <a:pt x="7899" y="10025"/>
                    <a:pt x="7793" y="8945"/>
                    <a:pt x="7680" y="7993"/>
                  </a:cubicBezTo>
                  <a:cubicBezTo>
                    <a:pt x="7680" y="7993"/>
                    <a:pt x="7905" y="6629"/>
                    <a:pt x="7919" y="5763"/>
                  </a:cubicBezTo>
                  <a:cubicBezTo>
                    <a:pt x="9980" y="3976"/>
                    <a:pt x="8464" y="1889"/>
                    <a:pt x="6730" y="135"/>
                  </a:cubicBezTo>
                  <a:cubicBezTo>
                    <a:pt x="6612" y="16"/>
                    <a:pt x="6322" y="5"/>
                    <a:pt x="6155" y="2"/>
                  </a:cubicBezTo>
                  <a:cubicBezTo>
                    <a:pt x="6130" y="1"/>
                    <a:pt x="6106" y="1"/>
                    <a:pt x="6082" y="1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2834200" y="2186450"/>
              <a:ext cx="104400" cy="326675"/>
            </a:xfrm>
            <a:custGeom>
              <a:rect b="b" l="l" r="r" t="t"/>
              <a:pathLst>
                <a:path extrusionOk="0" h="13067" w="4176">
                  <a:moveTo>
                    <a:pt x="2585" y="1"/>
                  </a:moveTo>
                  <a:lnTo>
                    <a:pt x="1175" y="188"/>
                  </a:lnTo>
                  <a:cubicBezTo>
                    <a:pt x="1160" y="211"/>
                    <a:pt x="1148" y="236"/>
                    <a:pt x="1138" y="261"/>
                  </a:cubicBezTo>
                  <a:cubicBezTo>
                    <a:pt x="1016" y="682"/>
                    <a:pt x="748" y="2667"/>
                    <a:pt x="1314" y="4179"/>
                  </a:cubicBezTo>
                  <a:cubicBezTo>
                    <a:pt x="1781" y="5428"/>
                    <a:pt x="1988" y="6264"/>
                    <a:pt x="2230" y="6886"/>
                  </a:cubicBezTo>
                  <a:lnTo>
                    <a:pt x="2228" y="6886"/>
                  </a:lnTo>
                  <a:cubicBezTo>
                    <a:pt x="2330" y="7268"/>
                    <a:pt x="2414" y="7590"/>
                    <a:pt x="1878" y="8367"/>
                  </a:cubicBezTo>
                  <a:cubicBezTo>
                    <a:pt x="1342" y="9145"/>
                    <a:pt x="785" y="9892"/>
                    <a:pt x="0" y="11502"/>
                  </a:cubicBezTo>
                  <a:cubicBezTo>
                    <a:pt x="203" y="11912"/>
                    <a:pt x="673" y="12612"/>
                    <a:pt x="1663" y="13066"/>
                  </a:cubicBezTo>
                  <a:cubicBezTo>
                    <a:pt x="1966" y="11267"/>
                    <a:pt x="3141" y="9322"/>
                    <a:pt x="3589" y="8323"/>
                  </a:cubicBezTo>
                  <a:cubicBezTo>
                    <a:pt x="4175" y="7016"/>
                    <a:pt x="3082" y="5670"/>
                    <a:pt x="2988" y="4658"/>
                  </a:cubicBezTo>
                  <a:cubicBezTo>
                    <a:pt x="2893" y="3646"/>
                    <a:pt x="3200" y="841"/>
                    <a:pt x="2585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2908875" y="2104075"/>
              <a:ext cx="65650" cy="56150"/>
            </a:xfrm>
            <a:custGeom>
              <a:rect b="b" l="l" r="r" t="t"/>
              <a:pathLst>
                <a:path extrusionOk="0" h="2246" w="2626">
                  <a:moveTo>
                    <a:pt x="1" y="0"/>
                  </a:moveTo>
                  <a:cubicBezTo>
                    <a:pt x="1" y="0"/>
                    <a:pt x="20" y="425"/>
                    <a:pt x="35" y="737"/>
                  </a:cubicBezTo>
                  <a:cubicBezTo>
                    <a:pt x="35" y="737"/>
                    <a:pt x="109" y="1540"/>
                    <a:pt x="1433" y="2165"/>
                  </a:cubicBezTo>
                  <a:cubicBezTo>
                    <a:pt x="1522" y="2208"/>
                    <a:pt x="1704" y="2246"/>
                    <a:pt x="1900" y="2246"/>
                  </a:cubicBezTo>
                  <a:cubicBezTo>
                    <a:pt x="2221" y="2246"/>
                    <a:pt x="2580" y="2143"/>
                    <a:pt x="2626" y="1787"/>
                  </a:cubicBezTo>
                  <a:lnTo>
                    <a:pt x="2572" y="865"/>
                  </a:lnTo>
                  <a:lnTo>
                    <a:pt x="1826" y="6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9"/>
            <p:cNvSpPr/>
            <p:nvPr/>
          </p:nvSpPr>
          <p:spPr>
            <a:xfrm>
              <a:off x="2873850" y="1967500"/>
              <a:ext cx="153100" cy="179650"/>
            </a:xfrm>
            <a:custGeom>
              <a:rect b="b" l="l" r="r" t="t"/>
              <a:pathLst>
                <a:path extrusionOk="0" h="7186" w="6124">
                  <a:moveTo>
                    <a:pt x="3086" y="0"/>
                  </a:moveTo>
                  <a:cubicBezTo>
                    <a:pt x="3032" y="0"/>
                    <a:pt x="2977" y="2"/>
                    <a:pt x="2921" y="5"/>
                  </a:cubicBezTo>
                  <a:cubicBezTo>
                    <a:pt x="1267" y="97"/>
                    <a:pt x="1" y="1512"/>
                    <a:pt x="93" y="3166"/>
                  </a:cubicBezTo>
                  <a:cubicBezTo>
                    <a:pt x="147" y="4134"/>
                    <a:pt x="658" y="4956"/>
                    <a:pt x="1402" y="5463"/>
                  </a:cubicBezTo>
                  <a:cubicBezTo>
                    <a:pt x="1402" y="5463"/>
                    <a:pt x="1541" y="6009"/>
                    <a:pt x="1639" y="6123"/>
                  </a:cubicBezTo>
                  <a:cubicBezTo>
                    <a:pt x="2189" y="6766"/>
                    <a:pt x="3650" y="7178"/>
                    <a:pt x="4133" y="7186"/>
                  </a:cubicBezTo>
                  <a:cubicBezTo>
                    <a:pt x="4136" y="7186"/>
                    <a:pt x="4140" y="7186"/>
                    <a:pt x="4143" y="7186"/>
                  </a:cubicBezTo>
                  <a:cubicBezTo>
                    <a:pt x="4556" y="7186"/>
                    <a:pt x="4914" y="6798"/>
                    <a:pt x="5305" y="6156"/>
                  </a:cubicBezTo>
                  <a:cubicBezTo>
                    <a:pt x="6123" y="4809"/>
                    <a:pt x="5922" y="3314"/>
                    <a:pt x="5794" y="2569"/>
                  </a:cubicBezTo>
                  <a:cubicBezTo>
                    <a:pt x="5570" y="1115"/>
                    <a:pt x="4553" y="0"/>
                    <a:pt x="308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9"/>
            <p:cNvSpPr/>
            <p:nvPr/>
          </p:nvSpPr>
          <p:spPr>
            <a:xfrm>
              <a:off x="2873025" y="1965850"/>
              <a:ext cx="143925" cy="138250"/>
            </a:xfrm>
            <a:custGeom>
              <a:rect b="b" l="l" r="r" t="t"/>
              <a:pathLst>
                <a:path extrusionOk="0" h="5530" w="5757">
                  <a:moveTo>
                    <a:pt x="3106" y="0"/>
                  </a:moveTo>
                  <a:cubicBezTo>
                    <a:pt x="2888" y="0"/>
                    <a:pt x="2671" y="22"/>
                    <a:pt x="2461" y="66"/>
                  </a:cubicBezTo>
                  <a:cubicBezTo>
                    <a:pt x="1195" y="329"/>
                    <a:pt x="178" y="1298"/>
                    <a:pt x="79" y="2765"/>
                  </a:cubicBezTo>
                  <a:cubicBezTo>
                    <a:pt x="1" y="3926"/>
                    <a:pt x="581" y="4943"/>
                    <a:pt x="1435" y="5529"/>
                  </a:cubicBezTo>
                  <a:cubicBezTo>
                    <a:pt x="1402" y="5428"/>
                    <a:pt x="614" y="4256"/>
                    <a:pt x="1421" y="3996"/>
                  </a:cubicBezTo>
                  <a:lnTo>
                    <a:pt x="1421" y="3996"/>
                  </a:lnTo>
                  <a:cubicBezTo>
                    <a:pt x="1550" y="4145"/>
                    <a:pt x="1573" y="4726"/>
                    <a:pt x="1578" y="4963"/>
                  </a:cubicBezTo>
                  <a:cubicBezTo>
                    <a:pt x="1578" y="4963"/>
                    <a:pt x="1586" y="4964"/>
                    <a:pt x="1600" y="4964"/>
                  </a:cubicBezTo>
                  <a:cubicBezTo>
                    <a:pt x="1674" y="4964"/>
                    <a:pt x="1914" y="4934"/>
                    <a:pt x="1914" y="4553"/>
                  </a:cubicBezTo>
                  <a:cubicBezTo>
                    <a:pt x="1914" y="4420"/>
                    <a:pt x="1877" y="4032"/>
                    <a:pt x="1855" y="3924"/>
                  </a:cubicBezTo>
                  <a:cubicBezTo>
                    <a:pt x="1784" y="3560"/>
                    <a:pt x="1874" y="3527"/>
                    <a:pt x="2082" y="3219"/>
                  </a:cubicBezTo>
                  <a:cubicBezTo>
                    <a:pt x="2249" y="2969"/>
                    <a:pt x="2293" y="2926"/>
                    <a:pt x="2194" y="2541"/>
                  </a:cubicBezTo>
                  <a:lnTo>
                    <a:pt x="2194" y="2541"/>
                  </a:lnTo>
                  <a:cubicBezTo>
                    <a:pt x="2194" y="2541"/>
                    <a:pt x="2281" y="2554"/>
                    <a:pt x="2418" y="2554"/>
                  </a:cubicBezTo>
                  <a:cubicBezTo>
                    <a:pt x="2854" y="2554"/>
                    <a:pt x="3796" y="2424"/>
                    <a:pt x="4060" y="1340"/>
                  </a:cubicBezTo>
                  <a:cubicBezTo>
                    <a:pt x="4430" y="1835"/>
                    <a:pt x="5025" y="2000"/>
                    <a:pt x="5408" y="2000"/>
                  </a:cubicBezTo>
                  <a:cubicBezTo>
                    <a:pt x="5581" y="2000"/>
                    <a:pt x="5710" y="1967"/>
                    <a:pt x="5756" y="1915"/>
                  </a:cubicBezTo>
                  <a:cubicBezTo>
                    <a:pt x="5382" y="590"/>
                    <a:pt x="4226" y="0"/>
                    <a:pt x="3106" y="0"/>
                  </a:cubicBezTo>
                  <a:close/>
                </a:path>
              </a:pathLst>
            </a:custGeom>
            <a:solidFill>
              <a:srgbClr val="FFD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9"/>
            <p:cNvSpPr/>
            <p:nvPr/>
          </p:nvSpPr>
          <p:spPr>
            <a:xfrm>
              <a:off x="2932000" y="2155775"/>
              <a:ext cx="113000" cy="358650"/>
            </a:xfrm>
            <a:custGeom>
              <a:rect b="b" l="l" r="r" t="t"/>
              <a:pathLst>
                <a:path extrusionOk="0" h="14346" w="4520">
                  <a:moveTo>
                    <a:pt x="2398" y="1"/>
                  </a:moveTo>
                  <a:cubicBezTo>
                    <a:pt x="2237" y="1"/>
                    <a:pt x="2055" y="27"/>
                    <a:pt x="1873" y="107"/>
                  </a:cubicBezTo>
                  <a:cubicBezTo>
                    <a:pt x="1873" y="107"/>
                    <a:pt x="3142" y="803"/>
                    <a:pt x="2944" y="4505"/>
                  </a:cubicBezTo>
                  <a:cubicBezTo>
                    <a:pt x="2696" y="9130"/>
                    <a:pt x="0" y="14021"/>
                    <a:pt x="0" y="14021"/>
                  </a:cubicBezTo>
                  <a:cubicBezTo>
                    <a:pt x="0" y="14021"/>
                    <a:pt x="793" y="14345"/>
                    <a:pt x="1158" y="14345"/>
                  </a:cubicBezTo>
                  <a:cubicBezTo>
                    <a:pt x="1237" y="14345"/>
                    <a:pt x="1296" y="14330"/>
                    <a:pt x="1323" y="14293"/>
                  </a:cubicBezTo>
                  <a:cubicBezTo>
                    <a:pt x="1474" y="14085"/>
                    <a:pt x="3198" y="9946"/>
                    <a:pt x="3587" y="7744"/>
                  </a:cubicBezTo>
                  <a:cubicBezTo>
                    <a:pt x="3976" y="5542"/>
                    <a:pt x="4519" y="2129"/>
                    <a:pt x="2944" y="99"/>
                  </a:cubicBezTo>
                  <a:cubicBezTo>
                    <a:pt x="2944" y="99"/>
                    <a:pt x="2710" y="1"/>
                    <a:pt x="2398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9"/>
            <p:cNvSpPr/>
            <p:nvPr/>
          </p:nvSpPr>
          <p:spPr>
            <a:xfrm>
              <a:off x="2734675" y="2478550"/>
              <a:ext cx="253075" cy="215100"/>
            </a:xfrm>
            <a:custGeom>
              <a:rect b="b" l="l" r="r" t="t"/>
              <a:pathLst>
                <a:path extrusionOk="0" h="8604" w="10123">
                  <a:moveTo>
                    <a:pt x="2244" y="0"/>
                  </a:moveTo>
                  <a:cubicBezTo>
                    <a:pt x="2244" y="0"/>
                    <a:pt x="1" y="3982"/>
                    <a:pt x="816" y="7086"/>
                  </a:cubicBezTo>
                  <a:cubicBezTo>
                    <a:pt x="1026" y="7890"/>
                    <a:pt x="3919" y="8604"/>
                    <a:pt x="6344" y="8604"/>
                  </a:cubicBezTo>
                  <a:cubicBezTo>
                    <a:pt x="6773" y="8604"/>
                    <a:pt x="7187" y="8582"/>
                    <a:pt x="7569" y="8533"/>
                  </a:cubicBezTo>
                  <a:cubicBezTo>
                    <a:pt x="8271" y="8444"/>
                    <a:pt x="9100" y="7925"/>
                    <a:pt x="9367" y="7655"/>
                  </a:cubicBezTo>
                  <a:cubicBezTo>
                    <a:pt x="10122" y="6893"/>
                    <a:pt x="9890" y="1540"/>
                    <a:pt x="9594" y="1210"/>
                  </a:cubicBezTo>
                  <a:cubicBezTo>
                    <a:pt x="9299" y="881"/>
                    <a:pt x="2244" y="0"/>
                    <a:pt x="2244" y="0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9"/>
            <p:cNvSpPr/>
            <p:nvPr/>
          </p:nvSpPr>
          <p:spPr>
            <a:xfrm>
              <a:off x="2754750" y="2477400"/>
              <a:ext cx="219775" cy="120250"/>
            </a:xfrm>
            <a:custGeom>
              <a:rect b="b" l="l" r="r" t="t"/>
              <a:pathLst>
                <a:path extrusionOk="0" h="4810" w="8791">
                  <a:moveTo>
                    <a:pt x="1869" y="1"/>
                  </a:moveTo>
                  <a:cubicBezTo>
                    <a:pt x="1662" y="1"/>
                    <a:pt x="1514" y="15"/>
                    <a:pt x="1441" y="46"/>
                  </a:cubicBezTo>
                  <a:cubicBezTo>
                    <a:pt x="772" y="332"/>
                    <a:pt x="24" y="2570"/>
                    <a:pt x="13" y="3016"/>
                  </a:cubicBezTo>
                  <a:cubicBezTo>
                    <a:pt x="0" y="3463"/>
                    <a:pt x="1437" y="4325"/>
                    <a:pt x="4673" y="4742"/>
                  </a:cubicBezTo>
                  <a:cubicBezTo>
                    <a:pt x="5036" y="4789"/>
                    <a:pt x="5358" y="4809"/>
                    <a:pt x="5644" y="4809"/>
                  </a:cubicBezTo>
                  <a:cubicBezTo>
                    <a:pt x="7213" y="4809"/>
                    <a:pt x="7698" y="4192"/>
                    <a:pt x="7772" y="3899"/>
                  </a:cubicBezTo>
                  <a:cubicBezTo>
                    <a:pt x="8049" y="2792"/>
                    <a:pt x="8413" y="1622"/>
                    <a:pt x="8791" y="1256"/>
                  </a:cubicBezTo>
                  <a:cubicBezTo>
                    <a:pt x="8308" y="804"/>
                    <a:pt x="3430" y="1"/>
                    <a:pt x="1869" y="1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9"/>
            <p:cNvSpPr/>
            <p:nvPr/>
          </p:nvSpPr>
          <p:spPr>
            <a:xfrm>
              <a:off x="2870300" y="2059525"/>
              <a:ext cx="38600" cy="48675"/>
            </a:xfrm>
            <a:custGeom>
              <a:rect b="b" l="l" r="r" t="t"/>
              <a:pathLst>
                <a:path extrusionOk="0" h="1947" w="1544">
                  <a:moveTo>
                    <a:pt x="951" y="0"/>
                  </a:moveTo>
                  <a:cubicBezTo>
                    <a:pt x="755" y="0"/>
                    <a:pt x="559" y="76"/>
                    <a:pt x="434" y="272"/>
                  </a:cubicBezTo>
                  <a:cubicBezTo>
                    <a:pt x="1" y="951"/>
                    <a:pt x="617" y="1947"/>
                    <a:pt x="1158" y="1947"/>
                  </a:cubicBezTo>
                  <a:cubicBezTo>
                    <a:pt x="1165" y="1947"/>
                    <a:pt x="1172" y="1947"/>
                    <a:pt x="1179" y="1946"/>
                  </a:cubicBezTo>
                  <a:cubicBezTo>
                    <a:pt x="1470" y="1931"/>
                    <a:pt x="1544" y="1782"/>
                    <a:pt x="1544" y="1782"/>
                  </a:cubicBezTo>
                  <a:lnTo>
                    <a:pt x="1530" y="249"/>
                  </a:lnTo>
                  <a:cubicBezTo>
                    <a:pt x="1421" y="109"/>
                    <a:pt x="1186" y="0"/>
                    <a:pt x="951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9"/>
            <p:cNvSpPr/>
            <p:nvPr/>
          </p:nvSpPr>
          <p:spPr>
            <a:xfrm>
              <a:off x="2794100" y="2182900"/>
              <a:ext cx="145050" cy="442100"/>
            </a:xfrm>
            <a:custGeom>
              <a:rect b="b" l="l" r="r" t="t"/>
              <a:pathLst>
                <a:path extrusionOk="0" h="17684" w="5802">
                  <a:moveTo>
                    <a:pt x="3559" y="0"/>
                  </a:moveTo>
                  <a:cubicBezTo>
                    <a:pt x="3188" y="0"/>
                    <a:pt x="2747" y="280"/>
                    <a:pt x="2199" y="1045"/>
                  </a:cubicBezTo>
                  <a:cubicBezTo>
                    <a:pt x="1343" y="2241"/>
                    <a:pt x="530" y="4694"/>
                    <a:pt x="271" y="6681"/>
                  </a:cubicBezTo>
                  <a:cubicBezTo>
                    <a:pt x="145" y="7644"/>
                    <a:pt x="1" y="8901"/>
                    <a:pt x="513" y="10823"/>
                  </a:cubicBezTo>
                  <a:cubicBezTo>
                    <a:pt x="917" y="12332"/>
                    <a:pt x="1072" y="12800"/>
                    <a:pt x="1647" y="14065"/>
                  </a:cubicBezTo>
                  <a:cubicBezTo>
                    <a:pt x="1804" y="14410"/>
                    <a:pt x="1836" y="14704"/>
                    <a:pt x="2057" y="15397"/>
                  </a:cubicBezTo>
                  <a:cubicBezTo>
                    <a:pt x="2278" y="16090"/>
                    <a:pt x="2700" y="16836"/>
                    <a:pt x="3154" y="17243"/>
                  </a:cubicBezTo>
                  <a:cubicBezTo>
                    <a:pt x="3522" y="17572"/>
                    <a:pt x="3741" y="17684"/>
                    <a:pt x="3876" y="17684"/>
                  </a:cubicBezTo>
                  <a:cubicBezTo>
                    <a:pt x="3907" y="17684"/>
                    <a:pt x="3934" y="17678"/>
                    <a:pt x="3957" y="17667"/>
                  </a:cubicBezTo>
                  <a:cubicBezTo>
                    <a:pt x="4110" y="17597"/>
                    <a:pt x="4097" y="17438"/>
                    <a:pt x="3913" y="17229"/>
                  </a:cubicBezTo>
                  <a:cubicBezTo>
                    <a:pt x="3727" y="17020"/>
                    <a:pt x="3384" y="16704"/>
                    <a:pt x="3143" y="16153"/>
                  </a:cubicBezTo>
                  <a:lnTo>
                    <a:pt x="3143" y="16153"/>
                  </a:lnTo>
                  <a:cubicBezTo>
                    <a:pt x="3143" y="16153"/>
                    <a:pt x="3526" y="16631"/>
                    <a:pt x="3781" y="16896"/>
                  </a:cubicBezTo>
                  <a:cubicBezTo>
                    <a:pt x="4035" y="17162"/>
                    <a:pt x="4324" y="17381"/>
                    <a:pt x="4544" y="17508"/>
                  </a:cubicBezTo>
                  <a:cubicBezTo>
                    <a:pt x="4613" y="17548"/>
                    <a:pt x="4691" y="17565"/>
                    <a:pt x="4767" y="17565"/>
                  </a:cubicBezTo>
                  <a:cubicBezTo>
                    <a:pt x="4994" y="17565"/>
                    <a:pt x="5198" y="17411"/>
                    <a:pt x="5061" y="17250"/>
                  </a:cubicBezTo>
                  <a:cubicBezTo>
                    <a:pt x="4880" y="17035"/>
                    <a:pt x="4680" y="16917"/>
                    <a:pt x="4309" y="16518"/>
                  </a:cubicBezTo>
                  <a:cubicBezTo>
                    <a:pt x="3971" y="16155"/>
                    <a:pt x="3797" y="15822"/>
                    <a:pt x="3797" y="15822"/>
                  </a:cubicBezTo>
                  <a:lnTo>
                    <a:pt x="3797" y="15822"/>
                  </a:lnTo>
                  <a:cubicBezTo>
                    <a:pt x="3797" y="15823"/>
                    <a:pt x="4221" y="16235"/>
                    <a:pt x="4643" y="16511"/>
                  </a:cubicBezTo>
                  <a:cubicBezTo>
                    <a:pt x="5064" y="16788"/>
                    <a:pt x="5295" y="16816"/>
                    <a:pt x="5448" y="16825"/>
                  </a:cubicBezTo>
                  <a:cubicBezTo>
                    <a:pt x="5452" y="16826"/>
                    <a:pt x="5455" y="16826"/>
                    <a:pt x="5459" y="16826"/>
                  </a:cubicBezTo>
                  <a:cubicBezTo>
                    <a:pt x="5611" y="16826"/>
                    <a:pt x="5801" y="16639"/>
                    <a:pt x="5546" y="16407"/>
                  </a:cubicBezTo>
                  <a:cubicBezTo>
                    <a:pt x="5311" y="16193"/>
                    <a:pt x="4923" y="16024"/>
                    <a:pt x="4539" y="15548"/>
                  </a:cubicBezTo>
                  <a:cubicBezTo>
                    <a:pt x="4262" y="15204"/>
                    <a:pt x="4113" y="14922"/>
                    <a:pt x="4197" y="14922"/>
                  </a:cubicBezTo>
                  <a:cubicBezTo>
                    <a:pt x="4198" y="14922"/>
                    <a:pt x="4198" y="14922"/>
                    <a:pt x="4199" y="14922"/>
                  </a:cubicBezTo>
                  <a:cubicBezTo>
                    <a:pt x="4288" y="14926"/>
                    <a:pt x="4439" y="15141"/>
                    <a:pt x="4793" y="15298"/>
                  </a:cubicBezTo>
                  <a:cubicBezTo>
                    <a:pt x="4925" y="15355"/>
                    <a:pt x="5068" y="15382"/>
                    <a:pt x="5199" y="15382"/>
                  </a:cubicBezTo>
                  <a:cubicBezTo>
                    <a:pt x="5406" y="15382"/>
                    <a:pt x="5581" y="15315"/>
                    <a:pt x="5623" y="15195"/>
                  </a:cubicBezTo>
                  <a:cubicBezTo>
                    <a:pt x="5691" y="14998"/>
                    <a:pt x="5582" y="15068"/>
                    <a:pt x="5258" y="14860"/>
                  </a:cubicBezTo>
                  <a:cubicBezTo>
                    <a:pt x="4933" y="14652"/>
                    <a:pt x="4730" y="14351"/>
                    <a:pt x="4249" y="14094"/>
                  </a:cubicBezTo>
                  <a:cubicBezTo>
                    <a:pt x="3826" y="13869"/>
                    <a:pt x="3557" y="13707"/>
                    <a:pt x="3235" y="13398"/>
                  </a:cubicBezTo>
                  <a:cubicBezTo>
                    <a:pt x="2913" y="13090"/>
                    <a:pt x="2658" y="12357"/>
                    <a:pt x="2390" y="11072"/>
                  </a:cubicBezTo>
                  <a:cubicBezTo>
                    <a:pt x="2074" y="9557"/>
                    <a:pt x="2139" y="7969"/>
                    <a:pt x="2247" y="7109"/>
                  </a:cubicBezTo>
                  <a:cubicBezTo>
                    <a:pt x="2488" y="5197"/>
                    <a:pt x="3450" y="3324"/>
                    <a:pt x="3817" y="2512"/>
                  </a:cubicBezTo>
                  <a:cubicBezTo>
                    <a:pt x="4255" y="1540"/>
                    <a:pt x="4674" y="758"/>
                    <a:pt x="4248" y="337"/>
                  </a:cubicBezTo>
                  <a:cubicBezTo>
                    <a:pt x="4043" y="136"/>
                    <a:pt x="3818" y="0"/>
                    <a:pt x="355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2813250" y="2177400"/>
              <a:ext cx="98750" cy="127975"/>
            </a:xfrm>
            <a:custGeom>
              <a:rect b="b" l="l" r="r" t="t"/>
              <a:pathLst>
                <a:path extrusionOk="0" h="5119" w="3950">
                  <a:moveTo>
                    <a:pt x="2736" y="1"/>
                  </a:moveTo>
                  <a:cubicBezTo>
                    <a:pt x="2350" y="1"/>
                    <a:pt x="1885" y="235"/>
                    <a:pt x="1618" y="681"/>
                  </a:cubicBezTo>
                  <a:cubicBezTo>
                    <a:pt x="1131" y="1493"/>
                    <a:pt x="349" y="2949"/>
                    <a:pt x="1" y="3881"/>
                  </a:cubicBezTo>
                  <a:cubicBezTo>
                    <a:pt x="1" y="3881"/>
                    <a:pt x="547" y="5051"/>
                    <a:pt x="2145" y="5119"/>
                  </a:cubicBezTo>
                  <a:cubicBezTo>
                    <a:pt x="2331" y="4659"/>
                    <a:pt x="3271" y="2884"/>
                    <a:pt x="3587" y="1924"/>
                  </a:cubicBezTo>
                  <a:cubicBezTo>
                    <a:pt x="3949" y="820"/>
                    <a:pt x="3604" y="506"/>
                    <a:pt x="3197" y="154"/>
                  </a:cubicBezTo>
                  <a:cubicBezTo>
                    <a:pt x="3078" y="51"/>
                    <a:pt x="2916" y="1"/>
                    <a:pt x="2736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9"/>
            <p:cNvSpPr/>
            <p:nvPr/>
          </p:nvSpPr>
          <p:spPr>
            <a:xfrm>
              <a:off x="2966175" y="2103350"/>
              <a:ext cx="30275" cy="7825"/>
            </a:xfrm>
            <a:custGeom>
              <a:rect b="b" l="l" r="r" t="t"/>
              <a:pathLst>
                <a:path extrusionOk="0" h="313" w="1211">
                  <a:moveTo>
                    <a:pt x="989" y="0"/>
                  </a:moveTo>
                  <a:cubicBezTo>
                    <a:pt x="972" y="0"/>
                    <a:pt x="954" y="1"/>
                    <a:pt x="934" y="4"/>
                  </a:cubicBezTo>
                  <a:cubicBezTo>
                    <a:pt x="614" y="39"/>
                    <a:pt x="370" y="167"/>
                    <a:pt x="44" y="167"/>
                  </a:cubicBezTo>
                  <a:cubicBezTo>
                    <a:pt x="30" y="167"/>
                    <a:pt x="16" y="167"/>
                    <a:pt x="1" y="166"/>
                  </a:cubicBezTo>
                  <a:lnTo>
                    <a:pt x="1" y="166"/>
                  </a:lnTo>
                  <a:cubicBezTo>
                    <a:pt x="293" y="270"/>
                    <a:pt x="498" y="312"/>
                    <a:pt x="658" y="312"/>
                  </a:cubicBezTo>
                  <a:cubicBezTo>
                    <a:pt x="829" y="312"/>
                    <a:pt x="949" y="265"/>
                    <a:pt x="1071" y="194"/>
                  </a:cubicBezTo>
                  <a:cubicBezTo>
                    <a:pt x="1211" y="107"/>
                    <a:pt x="1161" y="0"/>
                    <a:pt x="989" y="0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9"/>
            <p:cNvSpPr/>
            <p:nvPr/>
          </p:nvSpPr>
          <p:spPr>
            <a:xfrm>
              <a:off x="2966800" y="2107675"/>
              <a:ext cx="28525" cy="11850"/>
            </a:xfrm>
            <a:custGeom>
              <a:rect b="b" l="l" r="r" t="t"/>
              <a:pathLst>
                <a:path extrusionOk="0" h="474" w="1141">
                  <a:moveTo>
                    <a:pt x="0" y="1"/>
                  </a:moveTo>
                  <a:cubicBezTo>
                    <a:pt x="0" y="1"/>
                    <a:pt x="78" y="474"/>
                    <a:pt x="586" y="474"/>
                  </a:cubicBezTo>
                  <a:cubicBezTo>
                    <a:pt x="642" y="474"/>
                    <a:pt x="702" y="468"/>
                    <a:pt x="767" y="456"/>
                  </a:cubicBezTo>
                  <a:cubicBezTo>
                    <a:pt x="1141" y="386"/>
                    <a:pt x="1046" y="21"/>
                    <a:pt x="1046" y="21"/>
                  </a:cubicBezTo>
                  <a:lnTo>
                    <a:pt x="1046" y="21"/>
                  </a:lnTo>
                  <a:cubicBezTo>
                    <a:pt x="935" y="77"/>
                    <a:pt x="804" y="104"/>
                    <a:pt x="649" y="104"/>
                  </a:cubicBezTo>
                  <a:cubicBezTo>
                    <a:pt x="468" y="104"/>
                    <a:pt x="255" y="68"/>
                    <a:pt x="0" y="1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9"/>
            <p:cNvSpPr/>
            <p:nvPr/>
          </p:nvSpPr>
          <p:spPr>
            <a:xfrm>
              <a:off x="2956375" y="2058925"/>
              <a:ext cx="14600" cy="12425"/>
            </a:xfrm>
            <a:custGeom>
              <a:rect b="b" l="l" r="r" t="t"/>
              <a:pathLst>
                <a:path extrusionOk="0" h="497" w="584">
                  <a:moveTo>
                    <a:pt x="257" y="1"/>
                  </a:moveTo>
                  <a:cubicBezTo>
                    <a:pt x="135" y="1"/>
                    <a:pt x="16" y="92"/>
                    <a:pt x="8" y="236"/>
                  </a:cubicBezTo>
                  <a:cubicBezTo>
                    <a:pt x="0" y="373"/>
                    <a:pt x="106" y="489"/>
                    <a:pt x="243" y="496"/>
                  </a:cubicBezTo>
                  <a:cubicBezTo>
                    <a:pt x="247" y="496"/>
                    <a:pt x="252" y="496"/>
                    <a:pt x="256" y="496"/>
                  </a:cubicBezTo>
                  <a:cubicBezTo>
                    <a:pt x="468" y="496"/>
                    <a:pt x="583" y="243"/>
                    <a:pt x="438" y="83"/>
                  </a:cubicBezTo>
                  <a:cubicBezTo>
                    <a:pt x="387" y="26"/>
                    <a:pt x="322" y="1"/>
                    <a:pt x="257" y="1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9"/>
            <p:cNvSpPr/>
            <p:nvPr/>
          </p:nvSpPr>
          <p:spPr>
            <a:xfrm>
              <a:off x="2999225" y="2055825"/>
              <a:ext cx="14600" cy="12400"/>
            </a:xfrm>
            <a:custGeom>
              <a:rect b="b" l="l" r="r" t="t"/>
              <a:pathLst>
                <a:path extrusionOk="0" h="496" w="584">
                  <a:moveTo>
                    <a:pt x="256" y="0"/>
                  </a:moveTo>
                  <a:cubicBezTo>
                    <a:pt x="134" y="0"/>
                    <a:pt x="15" y="91"/>
                    <a:pt x="7" y="235"/>
                  </a:cubicBezTo>
                  <a:cubicBezTo>
                    <a:pt x="0" y="372"/>
                    <a:pt x="105" y="488"/>
                    <a:pt x="242" y="495"/>
                  </a:cubicBezTo>
                  <a:cubicBezTo>
                    <a:pt x="247" y="496"/>
                    <a:pt x="251" y="496"/>
                    <a:pt x="256" y="496"/>
                  </a:cubicBezTo>
                  <a:cubicBezTo>
                    <a:pt x="467" y="496"/>
                    <a:pt x="583" y="242"/>
                    <a:pt x="438" y="82"/>
                  </a:cubicBezTo>
                  <a:cubicBezTo>
                    <a:pt x="387" y="26"/>
                    <a:pt x="321" y="0"/>
                    <a:pt x="256" y="0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9"/>
            <p:cNvSpPr/>
            <p:nvPr/>
          </p:nvSpPr>
          <p:spPr>
            <a:xfrm>
              <a:off x="2940375" y="2038150"/>
              <a:ext cx="27275" cy="13250"/>
            </a:xfrm>
            <a:custGeom>
              <a:rect b="b" l="l" r="r" t="t"/>
              <a:pathLst>
                <a:path extrusionOk="0" h="530" w="1091">
                  <a:moveTo>
                    <a:pt x="736" y="1"/>
                  </a:moveTo>
                  <a:cubicBezTo>
                    <a:pt x="597" y="1"/>
                    <a:pt x="452" y="44"/>
                    <a:pt x="337" y="110"/>
                  </a:cubicBezTo>
                  <a:cubicBezTo>
                    <a:pt x="213" y="180"/>
                    <a:pt x="1" y="313"/>
                    <a:pt x="65" y="481"/>
                  </a:cubicBezTo>
                  <a:cubicBezTo>
                    <a:pt x="73" y="498"/>
                    <a:pt x="87" y="527"/>
                    <a:pt x="109" y="530"/>
                  </a:cubicBezTo>
                  <a:cubicBezTo>
                    <a:pt x="113" y="530"/>
                    <a:pt x="116" y="530"/>
                    <a:pt x="120" y="530"/>
                  </a:cubicBezTo>
                  <a:cubicBezTo>
                    <a:pt x="220" y="530"/>
                    <a:pt x="388" y="436"/>
                    <a:pt x="473" y="399"/>
                  </a:cubicBezTo>
                  <a:cubicBezTo>
                    <a:pt x="544" y="368"/>
                    <a:pt x="610" y="338"/>
                    <a:pt x="687" y="320"/>
                  </a:cubicBezTo>
                  <a:cubicBezTo>
                    <a:pt x="788" y="297"/>
                    <a:pt x="892" y="318"/>
                    <a:pt x="990" y="280"/>
                  </a:cubicBezTo>
                  <a:cubicBezTo>
                    <a:pt x="1090" y="241"/>
                    <a:pt x="1049" y="88"/>
                    <a:pt x="967" y="49"/>
                  </a:cubicBezTo>
                  <a:cubicBezTo>
                    <a:pt x="896" y="16"/>
                    <a:pt x="817" y="1"/>
                    <a:pt x="736" y="1"/>
                  </a:cubicBezTo>
                  <a:close/>
                </a:path>
              </a:pathLst>
            </a:custGeom>
            <a:solidFill>
              <a:srgbClr val="FFD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9"/>
            <p:cNvSpPr/>
            <p:nvPr/>
          </p:nvSpPr>
          <p:spPr>
            <a:xfrm>
              <a:off x="2996125" y="2036325"/>
              <a:ext cx="27300" cy="11300"/>
            </a:xfrm>
            <a:custGeom>
              <a:rect b="b" l="l" r="r" t="t"/>
              <a:pathLst>
                <a:path extrusionOk="0" h="452" w="1092">
                  <a:moveTo>
                    <a:pt x="415" y="0"/>
                  </a:moveTo>
                  <a:cubicBezTo>
                    <a:pt x="301" y="0"/>
                    <a:pt x="189" y="25"/>
                    <a:pt x="98" y="84"/>
                  </a:cubicBezTo>
                  <a:cubicBezTo>
                    <a:pt x="23" y="133"/>
                    <a:pt x="1" y="291"/>
                    <a:pt x="107" y="316"/>
                  </a:cubicBezTo>
                  <a:cubicBezTo>
                    <a:pt x="135" y="323"/>
                    <a:pt x="163" y="326"/>
                    <a:pt x="192" y="326"/>
                  </a:cubicBezTo>
                  <a:cubicBezTo>
                    <a:pt x="252" y="326"/>
                    <a:pt x="313" y="315"/>
                    <a:pt x="375" y="315"/>
                  </a:cubicBezTo>
                  <a:cubicBezTo>
                    <a:pt x="388" y="315"/>
                    <a:pt x="400" y="315"/>
                    <a:pt x="413" y="316"/>
                  </a:cubicBezTo>
                  <a:cubicBezTo>
                    <a:pt x="490" y="324"/>
                    <a:pt x="561" y="346"/>
                    <a:pt x="634" y="368"/>
                  </a:cubicBezTo>
                  <a:cubicBezTo>
                    <a:pt x="716" y="390"/>
                    <a:pt x="872" y="452"/>
                    <a:pt x="974" y="452"/>
                  </a:cubicBezTo>
                  <a:cubicBezTo>
                    <a:pt x="987" y="452"/>
                    <a:pt x="1000" y="451"/>
                    <a:pt x="1011" y="448"/>
                  </a:cubicBezTo>
                  <a:cubicBezTo>
                    <a:pt x="1033" y="444"/>
                    <a:pt x="1044" y="413"/>
                    <a:pt x="1049" y="395"/>
                  </a:cubicBezTo>
                  <a:cubicBezTo>
                    <a:pt x="1092" y="220"/>
                    <a:pt x="863" y="116"/>
                    <a:pt x="731" y="62"/>
                  </a:cubicBezTo>
                  <a:cubicBezTo>
                    <a:pt x="635" y="23"/>
                    <a:pt x="524" y="0"/>
                    <a:pt x="415" y="0"/>
                  </a:cubicBezTo>
                  <a:close/>
                </a:path>
              </a:pathLst>
            </a:custGeom>
            <a:solidFill>
              <a:srgbClr val="FFD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9"/>
            <p:cNvSpPr/>
            <p:nvPr/>
          </p:nvSpPr>
          <p:spPr>
            <a:xfrm>
              <a:off x="2979100" y="2056975"/>
              <a:ext cx="19675" cy="34550"/>
            </a:xfrm>
            <a:custGeom>
              <a:rect b="b" l="l" r="r" t="t"/>
              <a:pathLst>
                <a:path extrusionOk="0" h="1382" w="787">
                  <a:moveTo>
                    <a:pt x="185" y="0"/>
                  </a:moveTo>
                  <a:cubicBezTo>
                    <a:pt x="128" y="0"/>
                    <a:pt x="95" y="162"/>
                    <a:pt x="87" y="426"/>
                  </a:cubicBezTo>
                  <a:cubicBezTo>
                    <a:pt x="80" y="659"/>
                    <a:pt x="1" y="1381"/>
                    <a:pt x="143" y="1381"/>
                  </a:cubicBezTo>
                  <a:cubicBezTo>
                    <a:pt x="144" y="1381"/>
                    <a:pt x="144" y="1381"/>
                    <a:pt x="145" y="1381"/>
                  </a:cubicBezTo>
                  <a:cubicBezTo>
                    <a:pt x="223" y="1379"/>
                    <a:pt x="526" y="1355"/>
                    <a:pt x="671" y="1221"/>
                  </a:cubicBezTo>
                  <a:cubicBezTo>
                    <a:pt x="787" y="1114"/>
                    <a:pt x="652" y="876"/>
                    <a:pt x="516" y="548"/>
                  </a:cubicBezTo>
                  <a:cubicBezTo>
                    <a:pt x="366" y="184"/>
                    <a:pt x="266" y="38"/>
                    <a:pt x="203" y="5"/>
                  </a:cubicBezTo>
                  <a:cubicBezTo>
                    <a:pt x="197" y="2"/>
                    <a:pt x="191" y="0"/>
                    <a:pt x="185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5" name="Google Shape;795;p9"/>
          <p:cNvGrpSpPr/>
          <p:nvPr/>
        </p:nvGrpSpPr>
        <p:grpSpPr>
          <a:xfrm>
            <a:off x="8453982" y="3671526"/>
            <a:ext cx="495964" cy="959492"/>
            <a:chOff x="2662300" y="1962075"/>
            <a:chExt cx="545775" cy="1242000"/>
          </a:xfrm>
        </p:grpSpPr>
        <p:sp>
          <p:nvSpPr>
            <p:cNvPr id="796" name="Google Shape;796;p9"/>
            <p:cNvSpPr/>
            <p:nvPr/>
          </p:nvSpPr>
          <p:spPr>
            <a:xfrm>
              <a:off x="2662300" y="2957375"/>
              <a:ext cx="427500" cy="246700"/>
            </a:xfrm>
            <a:custGeom>
              <a:rect b="b" l="l" r="r" t="t"/>
              <a:pathLst>
                <a:path extrusionOk="0" h="9868" w="17100">
                  <a:moveTo>
                    <a:pt x="8550" y="1"/>
                  </a:moveTo>
                  <a:cubicBezTo>
                    <a:pt x="6282" y="1"/>
                    <a:pt x="4108" y="521"/>
                    <a:pt x="2505" y="1445"/>
                  </a:cubicBezTo>
                  <a:cubicBezTo>
                    <a:pt x="901" y="2371"/>
                    <a:pt x="1" y="3625"/>
                    <a:pt x="1" y="4934"/>
                  </a:cubicBezTo>
                  <a:cubicBezTo>
                    <a:pt x="1" y="6242"/>
                    <a:pt x="901" y="7497"/>
                    <a:pt x="2505" y="8422"/>
                  </a:cubicBezTo>
                  <a:cubicBezTo>
                    <a:pt x="4108" y="9348"/>
                    <a:pt x="6282" y="9868"/>
                    <a:pt x="8550" y="9868"/>
                  </a:cubicBezTo>
                  <a:cubicBezTo>
                    <a:pt x="10817" y="9868"/>
                    <a:pt x="12991" y="9348"/>
                    <a:pt x="14595" y="8422"/>
                  </a:cubicBezTo>
                  <a:cubicBezTo>
                    <a:pt x="16198" y="7497"/>
                    <a:pt x="17099" y="6242"/>
                    <a:pt x="17099" y="4934"/>
                  </a:cubicBezTo>
                  <a:cubicBezTo>
                    <a:pt x="17099" y="3625"/>
                    <a:pt x="16198" y="2371"/>
                    <a:pt x="14595" y="1445"/>
                  </a:cubicBezTo>
                  <a:cubicBezTo>
                    <a:pt x="12991" y="521"/>
                    <a:pt x="10817" y="1"/>
                    <a:pt x="8550" y="1"/>
                  </a:cubicBezTo>
                  <a:close/>
                </a:path>
              </a:pathLst>
            </a:custGeom>
            <a:solidFill>
              <a:srgbClr val="EAEC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9"/>
            <p:cNvSpPr/>
            <p:nvPr/>
          </p:nvSpPr>
          <p:spPr>
            <a:xfrm>
              <a:off x="2846325" y="1962075"/>
              <a:ext cx="96350" cy="228825"/>
            </a:xfrm>
            <a:custGeom>
              <a:rect b="b" l="l" r="r" t="t"/>
              <a:pathLst>
                <a:path extrusionOk="0" h="9153" w="3854">
                  <a:moveTo>
                    <a:pt x="2297" y="0"/>
                  </a:moveTo>
                  <a:cubicBezTo>
                    <a:pt x="2222" y="0"/>
                    <a:pt x="2144" y="4"/>
                    <a:pt x="2061" y="14"/>
                  </a:cubicBezTo>
                  <a:cubicBezTo>
                    <a:pt x="793" y="161"/>
                    <a:pt x="55" y="1078"/>
                    <a:pt x="110" y="3494"/>
                  </a:cubicBezTo>
                  <a:cubicBezTo>
                    <a:pt x="165" y="5910"/>
                    <a:pt x="237" y="7399"/>
                    <a:pt x="107" y="7904"/>
                  </a:cubicBezTo>
                  <a:cubicBezTo>
                    <a:pt x="1" y="8318"/>
                    <a:pt x="944" y="9152"/>
                    <a:pt x="1956" y="9152"/>
                  </a:cubicBezTo>
                  <a:cubicBezTo>
                    <a:pt x="2183" y="9152"/>
                    <a:pt x="2413" y="9110"/>
                    <a:pt x="2636" y="9012"/>
                  </a:cubicBezTo>
                  <a:cubicBezTo>
                    <a:pt x="3853" y="8478"/>
                    <a:pt x="3303" y="354"/>
                    <a:pt x="3303" y="354"/>
                  </a:cubicBezTo>
                  <a:cubicBezTo>
                    <a:pt x="3303" y="354"/>
                    <a:pt x="2969" y="0"/>
                    <a:pt x="2297" y="0"/>
                  </a:cubicBezTo>
                  <a:close/>
                </a:path>
              </a:pathLst>
            </a:custGeom>
            <a:solidFill>
              <a:srgbClr val="FFC9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9"/>
            <p:cNvSpPr/>
            <p:nvPr/>
          </p:nvSpPr>
          <p:spPr>
            <a:xfrm>
              <a:off x="2897900" y="1966125"/>
              <a:ext cx="34100" cy="21175"/>
            </a:xfrm>
            <a:custGeom>
              <a:rect b="b" l="l" r="r" t="t"/>
              <a:pathLst>
                <a:path extrusionOk="0" h="847" w="1364">
                  <a:moveTo>
                    <a:pt x="1039" y="0"/>
                  </a:moveTo>
                  <a:cubicBezTo>
                    <a:pt x="942" y="0"/>
                    <a:pt x="824" y="16"/>
                    <a:pt x="684" y="61"/>
                  </a:cubicBezTo>
                  <a:cubicBezTo>
                    <a:pt x="124" y="242"/>
                    <a:pt x="0" y="847"/>
                    <a:pt x="0" y="847"/>
                  </a:cubicBezTo>
                  <a:cubicBezTo>
                    <a:pt x="519" y="242"/>
                    <a:pt x="1363" y="81"/>
                    <a:pt x="1363" y="81"/>
                  </a:cubicBezTo>
                  <a:cubicBezTo>
                    <a:pt x="1363" y="81"/>
                    <a:pt x="1257" y="0"/>
                    <a:pt x="1039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9"/>
            <p:cNvSpPr/>
            <p:nvPr/>
          </p:nvSpPr>
          <p:spPr>
            <a:xfrm>
              <a:off x="2960775" y="2159700"/>
              <a:ext cx="247300" cy="402600"/>
            </a:xfrm>
            <a:custGeom>
              <a:rect b="b" l="l" r="r" t="t"/>
              <a:pathLst>
                <a:path extrusionOk="0" h="16104" w="9892">
                  <a:moveTo>
                    <a:pt x="1415" y="0"/>
                  </a:moveTo>
                  <a:cubicBezTo>
                    <a:pt x="952" y="0"/>
                    <a:pt x="548" y="355"/>
                    <a:pt x="303" y="1523"/>
                  </a:cubicBezTo>
                  <a:cubicBezTo>
                    <a:pt x="0" y="2962"/>
                    <a:pt x="246" y="5534"/>
                    <a:pt x="809" y="7457"/>
                  </a:cubicBezTo>
                  <a:cubicBezTo>
                    <a:pt x="1082" y="8391"/>
                    <a:pt x="1456" y="9598"/>
                    <a:pt x="2700" y="11152"/>
                  </a:cubicBezTo>
                  <a:cubicBezTo>
                    <a:pt x="3678" y="12371"/>
                    <a:pt x="4008" y="12736"/>
                    <a:pt x="5045" y="13662"/>
                  </a:cubicBezTo>
                  <a:cubicBezTo>
                    <a:pt x="5328" y="13914"/>
                    <a:pt x="5475" y="14171"/>
                    <a:pt x="5957" y="14715"/>
                  </a:cubicBezTo>
                  <a:cubicBezTo>
                    <a:pt x="6438" y="15260"/>
                    <a:pt x="7126" y="15773"/>
                    <a:pt x="7705" y="15961"/>
                  </a:cubicBezTo>
                  <a:cubicBezTo>
                    <a:pt x="8015" y="16063"/>
                    <a:pt x="8227" y="16104"/>
                    <a:pt x="8371" y="16104"/>
                  </a:cubicBezTo>
                  <a:cubicBezTo>
                    <a:pt x="8495" y="16104"/>
                    <a:pt x="8568" y="16074"/>
                    <a:pt x="8610" y="16027"/>
                  </a:cubicBezTo>
                  <a:cubicBezTo>
                    <a:pt x="8722" y="15901"/>
                    <a:pt x="8646" y="15761"/>
                    <a:pt x="8393" y="15645"/>
                  </a:cubicBezTo>
                  <a:cubicBezTo>
                    <a:pt x="8139" y="15527"/>
                    <a:pt x="7698" y="15377"/>
                    <a:pt x="7254" y="14969"/>
                  </a:cubicBezTo>
                  <a:lnTo>
                    <a:pt x="7254" y="14969"/>
                  </a:lnTo>
                  <a:cubicBezTo>
                    <a:pt x="7255" y="14969"/>
                    <a:pt x="7799" y="15252"/>
                    <a:pt x="8139" y="15393"/>
                  </a:cubicBezTo>
                  <a:cubicBezTo>
                    <a:pt x="8479" y="15532"/>
                    <a:pt x="8830" y="15616"/>
                    <a:pt x="9083" y="15645"/>
                  </a:cubicBezTo>
                  <a:cubicBezTo>
                    <a:pt x="9097" y="15646"/>
                    <a:pt x="9111" y="15647"/>
                    <a:pt x="9125" y="15647"/>
                  </a:cubicBezTo>
                  <a:cubicBezTo>
                    <a:pt x="9424" y="15647"/>
                    <a:pt x="9695" y="15319"/>
                    <a:pt x="9453" y="15201"/>
                  </a:cubicBezTo>
                  <a:cubicBezTo>
                    <a:pt x="9201" y="15077"/>
                    <a:pt x="8969" y="15050"/>
                    <a:pt x="8469" y="14834"/>
                  </a:cubicBezTo>
                  <a:cubicBezTo>
                    <a:pt x="8014" y="14638"/>
                    <a:pt x="7721" y="14404"/>
                    <a:pt x="7720" y="14404"/>
                  </a:cubicBezTo>
                  <a:lnTo>
                    <a:pt x="7720" y="14404"/>
                  </a:lnTo>
                  <a:cubicBezTo>
                    <a:pt x="7721" y="14404"/>
                    <a:pt x="8276" y="14610"/>
                    <a:pt x="8772" y="14693"/>
                  </a:cubicBezTo>
                  <a:cubicBezTo>
                    <a:pt x="8942" y="14721"/>
                    <a:pt x="9079" y="14732"/>
                    <a:pt x="9192" y="14732"/>
                  </a:cubicBezTo>
                  <a:cubicBezTo>
                    <a:pt x="9412" y="14732"/>
                    <a:pt x="9541" y="14691"/>
                    <a:pt x="9636" y="14656"/>
                  </a:cubicBezTo>
                  <a:cubicBezTo>
                    <a:pt x="9780" y="14604"/>
                    <a:pt x="9892" y="14345"/>
                    <a:pt x="9557" y="14234"/>
                  </a:cubicBezTo>
                  <a:cubicBezTo>
                    <a:pt x="9257" y="14133"/>
                    <a:pt x="8834" y="14135"/>
                    <a:pt x="8289" y="13854"/>
                  </a:cubicBezTo>
                  <a:cubicBezTo>
                    <a:pt x="7894" y="13649"/>
                    <a:pt x="7643" y="13450"/>
                    <a:pt x="7727" y="13418"/>
                  </a:cubicBezTo>
                  <a:cubicBezTo>
                    <a:pt x="7736" y="13415"/>
                    <a:pt x="7746" y="13413"/>
                    <a:pt x="7759" y="13413"/>
                  </a:cubicBezTo>
                  <a:cubicBezTo>
                    <a:pt x="7860" y="13413"/>
                    <a:pt x="8076" y="13521"/>
                    <a:pt x="8421" y="13521"/>
                  </a:cubicBezTo>
                  <a:cubicBezTo>
                    <a:pt x="8792" y="13521"/>
                    <a:pt x="9155" y="13301"/>
                    <a:pt x="9139" y="13093"/>
                  </a:cubicBezTo>
                  <a:cubicBezTo>
                    <a:pt x="9122" y="12886"/>
                    <a:pt x="9050" y="12993"/>
                    <a:pt x="8668" y="12934"/>
                  </a:cubicBezTo>
                  <a:cubicBezTo>
                    <a:pt x="8288" y="12874"/>
                    <a:pt x="7981" y="12681"/>
                    <a:pt x="7437" y="12639"/>
                  </a:cubicBezTo>
                  <a:cubicBezTo>
                    <a:pt x="6958" y="12604"/>
                    <a:pt x="6648" y="12564"/>
                    <a:pt x="6229" y="12412"/>
                  </a:cubicBezTo>
                  <a:cubicBezTo>
                    <a:pt x="5810" y="12257"/>
                    <a:pt x="5281" y="11691"/>
                    <a:pt x="4518" y="10622"/>
                  </a:cubicBezTo>
                  <a:cubicBezTo>
                    <a:pt x="3619" y="9362"/>
                    <a:pt x="3038" y="7884"/>
                    <a:pt x="2791" y="7054"/>
                  </a:cubicBezTo>
                  <a:cubicBezTo>
                    <a:pt x="2240" y="5205"/>
                    <a:pt x="2367" y="3104"/>
                    <a:pt x="2375" y="2213"/>
                  </a:cubicBezTo>
                  <a:cubicBezTo>
                    <a:pt x="2385" y="1147"/>
                    <a:pt x="2457" y="315"/>
                    <a:pt x="1898" y="103"/>
                  </a:cubicBezTo>
                  <a:cubicBezTo>
                    <a:pt x="1733" y="40"/>
                    <a:pt x="1571" y="0"/>
                    <a:pt x="1415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9"/>
            <p:cNvSpPr/>
            <p:nvPr/>
          </p:nvSpPr>
          <p:spPr>
            <a:xfrm>
              <a:off x="2960475" y="2158400"/>
              <a:ext cx="65950" cy="125500"/>
            </a:xfrm>
            <a:custGeom>
              <a:rect b="b" l="l" r="r" t="t"/>
              <a:pathLst>
                <a:path extrusionOk="0" h="5020" w="2638">
                  <a:moveTo>
                    <a:pt x="1252" y="0"/>
                  </a:moveTo>
                  <a:cubicBezTo>
                    <a:pt x="748" y="0"/>
                    <a:pt x="331" y="303"/>
                    <a:pt x="247" y="966"/>
                  </a:cubicBezTo>
                  <a:cubicBezTo>
                    <a:pt x="129" y="1907"/>
                    <a:pt x="0" y="3553"/>
                    <a:pt x="58" y="4547"/>
                  </a:cubicBezTo>
                  <a:cubicBezTo>
                    <a:pt x="58" y="4547"/>
                    <a:pt x="597" y="5019"/>
                    <a:pt x="1488" y="5019"/>
                  </a:cubicBezTo>
                  <a:cubicBezTo>
                    <a:pt x="1793" y="5019"/>
                    <a:pt x="2139" y="4964"/>
                    <a:pt x="2519" y="4816"/>
                  </a:cubicBezTo>
                  <a:cubicBezTo>
                    <a:pt x="2504" y="4319"/>
                    <a:pt x="2638" y="2504"/>
                    <a:pt x="2556" y="1496"/>
                  </a:cubicBezTo>
                  <a:cubicBezTo>
                    <a:pt x="2448" y="192"/>
                    <a:pt x="1999" y="104"/>
                    <a:pt x="1468" y="18"/>
                  </a:cubicBezTo>
                  <a:cubicBezTo>
                    <a:pt x="1395" y="6"/>
                    <a:pt x="1322" y="0"/>
                    <a:pt x="1252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9"/>
            <p:cNvSpPr/>
            <p:nvPr/>
          </p:nvSpPr>
          <p:spPr>
            <a:xfrm>
              <a:off x="2740100" y="2963350"/>
              <a:ext cx="90525" cy="163425"/>
            </a:xfrm>
            <a:custGeom>
              <a:rect b="b" l="l" r="r" t="t"/>
              <a:pathLst>
                <a:path extrusionOk="0" h="6537" w="3621">
                  <a:moveTo>
                    <a:pt x="1605" y="0"/>
                  </a:moveTo>
                  <a:cubicBezTo>
                    <a:pt x="1605" y="0"/>
                    <a:pt x="1293" y="279"/>
                    <a:pt x="1000" y="472"/>
                  </a:cubicBezTo>
                  <a:cubicBezTo>
                    <a:pt x="706" y="666"/>
                    <a:pt x="274" y="1034"/>
                    <a:pt x="137" y="1282"/>
                  </a:cubicBezTo>
                  <a:cubicBezTo>
                    <a:pt x="0" y="1529"/>
                    <a:pt x="227" y="2254"/>
                    <a:pt x="515" y="2585"/>
                  </a:cubicBezTo>
                  <a:cubicBezTo>
                    <a:pt x="804" y="2918"/>
                    <a:pt x="1002" y="3713"/>
                    <a:pt x="979" y="4113"/>
                  </a:cubicBezTo>
                  <a:cubicBezTo>
                    <a:pt x="945" y="4684"/>
                    <a:pt x="1432" y="5560"/>
                    <a:pt x="1933" y="5911"/>
                  </a:cubicBezTo>
                  <a:cubicBezTo>
                    <a:pt x="2382" y="6225"/>
                    <a:pt x="2917" y="6536"/>
                    <a:pt x="3220" y="6536"/>
                  </a:cubicBezTo>
                  <a:cubicBezTo>
                    <a:pt x="3255" y="6536"/>
                    <a:pt x="3288" y="6532"/>
                    <a:pt x="3317" y="6523"/>
                  </a:cubicBezTo>
                  <a:cubicBezTo>
                    <a:pt x="3590" y="6436"/>
                    <a:pt x="3620" y="6095"/>
                    <a:pt x="3267" y="4567"/>
                  </a:cubicBezTo>
                  <a:cubicBezTo>
                    <a:pt x="2913" y="3039"/>
                    <a:pt x="2638" y="2059"/>
                    <a:pt x="2897" y="1161"/>
                  </a:cubicBezTo>
                  <a:lnTo>
                    <a:pt x="1605" y="0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9"/>
            <p:cNvSpPr/>
            <p:nvPr/>
          </p:nvSpPr>
          <p:spPr>
            <a:xfrm>
              <a:off x="2780225" y="2485700"/>
              <a:ext cx="244550" cy="506925"/>
            </a:xfrm>
            <a:custGeom>
              <a:rect b="b" l="l" r="r" t="t"/>
              <a:pathLst>
                <a:path extrusionOk="0" h="20277" w="9782">
                  <a:moveTo>
                    <a:pt x="9782" y="0"/>
                  </a:moveTo>
                  <a:lnTo>
                    <a:pt x="5747" y="4033"/>
                  </a:lnTo>
                  <a:lnTo>
                    <a:pt x="6186" y="11292"/>
                  </a:lnTo>
                  <a:cubicBezTo>
                    <a:pt x="6186" y="11292"/>
                    <a:pt x="4548" y="11911"/>
                    <a:pt x="3790" y="13073"/>
                  </a:cubicBezTo>
                  <a:cubicBezTo>
                    <a:pt x="3081" y="14158"/>
                    <a:pt x="0" y="19106"/>
                    <a:pt x="0" y="19106"/>
                  </a:cubicBezTo>
                  <a:cubicBezTo>
                    <a:pt x="0" y="19106"/>
                    <a:pt x="302" y="20276"/>
                    <a:pt x="1159" y="20276"/>
                  </a:cubicBezTo>
                  <a:cubicBezTo>
                    <a:pt x="1201" y="20276"/>
                    <a:pt x="1245" y="20273"/>
                    <a:pt x="1291" y="20267"/>
                  </a:cubicBezTo>
                  <a:cubicBezTo>
                    <a:pt x="1291" y="20267"/>
                    <a:pt x="8672" y="12501"/>
                    <a:pt x="8995" y="11703"/>
                  </a:cubicBezTo>
                  <a:cubicBezTo>
                    <a:pt x="9318" y="10904"/>
                    <a:pt x="9782" y="1"/>
                    <a:pt x="9782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9"/>
            <p:cNvSpPr/>
            <p:nvPr/>
          </p:nvSpPr>
          <p:spPr>
            <a:xfrm>
              <a:off x="2780225" y="2802475"/>
              <a:ext cx="180725" cy="190150"/>
            </a:xfrm>
            <a:custGeom>
              <a:rect b="b" l="l" r="r" t="t"/>
              <a:pathLst>
                <a:path extrusionOk="0" h="7606" w="7229">
                  <a:moveTo>
                    <a:pt x="4641" y="0"/>
                  </a:moveTo>
                  <a:cubicBezTo>
                    <a:pt x="4289" y="0"/>
                    <a:pt x="3973" y="122"/>
                    <a:pt x="3790" y="402"/>
                  </a:cubicBezTo>
                  <a:cubicBezTo>
                    <a:pt x="3081" y="1487"/>
                    <a:pt x="0" y="6435"/>
                    <a:pt x="0" y="6435"/>
                  </a:cubicBezTo>
                  <a:cubicBezTo>
                    <a:pt x="0" y="6435"/>
                    <a:pt x="302" y="7605"/>
                    <a:pt x="1160" y="7605"/>
                  </a:cubicBezTo>
                  <a:cubicBezTo>
                    <a:pt x="1203" y="7605"/>
                    <a:pt x="1247" y="7602"/>
                    <a:pt x="1292" y="7596"/>
                  </a:cubicBezTo>
                  <a:cubicBezTo>
                    <a:pt x="1292" y="7596"/>
                    <a:pt x="3918" y="4832"/>
                    <a:pt x="6107" y="2432"/>
                  </a:cubicBezTo>
                  <a:cubicBezTo>
                    <a:pt x="7229" y="1201"/>
                    <a:pt x="5751" y="0"/>
                    <a:pt x="4641" y="0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9"/>
            <p:cNvSpPr/>
            <p:nvPr/>
          </p:nvSpPr>
          <p:spPr>
            <a:xfrm>
              <a:off x="2918300" y="3015925"/>
              <a:ext cx="130725" cy="129575"/>
            </a:xfrm>
            <a:custGeom>
              <a:rect b="b" l="l" r="r" t="t"/>
              <a:pathLst>
                <a:path extrusionOk="0" h="5183" w="5229">
                  <a:moveTo>
                    <a:pt x="4611" y="1"/>
                  </a:moveTo>
                  <a:cubicBezTo>
                    <a:pt x="4489" y="1"/>
                    <a:pt x="4356" y="47"/>
                    <a:pt x="4211" y="109"/>
                  </a:cubicBezTo>
                  <a:cubicBezTo>
                    <a:pt x="4022" y="190"/>
                    <a:pt x="3866" y="325"/>
                    <a:pt x="3708" y="456"/>
                  </a:cubicBezTo>
                  <a:cubicBezTo>
                    <a:pt x="3271" y="821"/>
                    <a:pt x="3056" y="998"/>
                    <a:pt x="2574" y="1300"/>
                  </a:cubicBezTo>
                  <a:cubicBezTo>
                    <a:pt x="2424" y="1395"/>
                    <a:pt x="2115" y="1448"/>
                    <a:pt x="1947" y="1505"/>
                  </a:cubicBezTo>
                  <a:cubicBezTo>
                    <a:pt x="1813" y="1550"/>
                    <a:pt x="1350" y="1611"/>
                    <a:pt x="1235" y="1686"/>
                  </a:cubicBezTo>
                  <a:cubicBezTo>
                    <a:pt x="958" y="1866"/>
                    <a:pt x="76" y="2920"/>
                    <a:pt x="98" y="2987"/>
                  </a:cubicBezTo>
                  <a:cubicBezTo>
                    <a:pt x="232" y="3387"/>
                    <a:pt x="0" y="4258"/>
                    <a:pt x="202" y="4648"/>
                  </a:cubicBezTo>
                  <a:cubicBezTo>
                    <a:pt x="372" y="4975"/>
                    <a:pt x="640" y="5094"/>
                    <a:pt x="1007" y="5159"/>
                  </a:cubicBezTo>
                  <a:cubicBezTo>
                    <a:pt x="1098" y="5175"/>
                    <a:pt x="1185" y="5182"/>
                    <a:pt x="1267" y="5182"/>
                  </a:cubicBezTo>
                  <a:cubicBezTo>
                    <a:pt x="1952" y="5182"/>
                    <a:pt x="2334" y="4652"/>
                    <a:pt x="2745" y="4114"/>
                  </a:cubicBezTo>
                  <a:cubicBezTo>
                    <a:pt x="2995" y="3786"/>
                    <a:pt x="3506" y="3506"/>
                    <a:pt x="3816" y="3234"/>
                  </a:cubicBezTo>
                  <a:cubicBezTo>
                    <a:pt x="4054" y="3025"/>
                    <a:pt x="4369" y="2818"/>
                    <a:pt x="4590" y="2592"/>
                  </a:cubicBezTo>
                  <a:cubicBezTo>
                    <a:pt x="5100" y="2072"/>
                    <a:pt x="5229" y="1331"/>
                    <a:pt x="5106" y="610"/>
                  </a:cubicBezTo>
                  <a:cubicBezTo>
                    <a:pt x="5085" y="489"/>
                    <a:pt x="5054" y="368"/>
                    <a:pt x="4994" y="261"/>
                  </a:cubicBezTo>
                  <a:cubicBezTo>
                    <a:pt x="4886" y="69"/>
                    <a:pt x="4757" y="1"/>
                    <a:pt x="4611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9"/>
            <p:cNvSpPr/>
            <p:nvPr/>
          </p:nvSpPr>
          <p:spPr>
            <a:xfrm>
              <a:off x="2812750" y="2473975"/>
              <a:ext cx="212025" cy="625000"/>
            </a:xfrm>
            <a:custGeom>
              <a:rect b="b" l="l" r="r" t="t"/>
              <a:pathLst>
                <a:path extrusionOk="0" h="25000" w="8481">
                  <a:moveTo>
                    <a:pt x="858" y="1"/>
                  </a:moveTo>
                  <a:cubicBezTo>
                    <a:pt x="1" y="1838"/>
                    <a:pt x="523" y="4456"/>
                    <a:pt x="1223" y="7974"/>
                  </a:cubicBezTo>
                  <a:cubicBezTo>
                    <a:pt x="1798" y="10863"/>
                    <a:pt x="2660" y="14225"/>
                    <a:pt x="2660" y="14225"/>
                  </a:cubicBezTo>
                  <a:cubicBezTo>
                    <a:pt x="2660" y="14225"/>
                    <a:pt x="2080" y="15912"/>
                    <a:pt x="2608" y="17650"/>
                  </a:cubicBezTo>
                  <a:cubicBezTo>
                    <a:pt x="3218" y="19665"/>
                    <a:pt x="4366" y="24999"/>
                    <a:pt x="4366" y="24999"/>
                  </a:cubicBezTo>
                  <a:cubicBezTo>
                    <a:pt x="4366" y="24999"/>
                    <a:pt x="4709" y="23890"/>
                    <a:pt x="6169" y="23183"/>
                  </a:cubicBezTo>
                  <a:cubicBezTo>
                    <a:pt x="6169" y="23183"/>
                    <a:pt x="5871" y="20501"/>
                    <a:pt x="5694" y="18467"/>
                  </a:cubicBezTo>
                  <a:cubicBezTo>
                    <a:pt x="5510" y="16358"/>
                    <a:pt x="5415" y="14742"/>
                    <a:pt x="5349" y="13486"/>
                  </a:cubicBezTo>
                  <a:cubicBezTo>
                    <a:pt x="5244" y="11485"/>
                    <a:pt x="5038" y="4605"/>
                    <a:pt x="5038" y="4605"/>
                  </a:cubicBezTo>
                  <a:lnTo>
                    <a:pt x="5322" y="4490"/>
                  </a:lnTo>
                  <a:cubicBezTo>
                    <a:pt x="5322" y="4490"/>
                    <a:pt x="8060" y="2863"/>
                    <a:pt x="8456" y="1043"/>
                  </a:cubicBezTo>
                  <a:lnTo>
                    <a:pt x="8481" y="469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9"/>
            <p:cNvSpPr/>
            <p:nvPr/>
          </p:nvSpPr>
          <p:spPr>
            <a:xfrm>
              <a:off x="2812750" y="2473975"/>
              <a:ext cx="128600" cy="625000"/>
            </a:xfrm>
            <a:custGeom>
              <a:rect b="b" l="l" r="r" t="t"/>
              <a:pathLst>
                <a:path extrusionOk="0" h="25000" w="5144">
                  <a:moveTo>
                    <a:pt x="858" y="1"/>
                  </a:moveTo>
                  <a:cubicBezTo>
                    <a:pt x="1" y="1839"/>
                    <a:pt x="523" y="4456"/>
                    <a:pt x="1223" y="7974"/>
                  </a:cubicBezTo>
                  <a:cubicBezTo>
                    <a:pt x="1798" y="10863"/>
                    <a:pt x="2660" y="14225"/>
                    <a:pt x="2660" y="14225"/>
                  </a:cubicBezTo>
                  <a:cubicBezTo>
                    <a:pt x="2660" y="14225"/>
                    <a:pt x="2080" y="15912"/>
                    <a:pt x="2608" y="17650"/>
                  </a:cubicBezTo>
                  <a:cubicBezTo>
                    <a:pt x="3218" y="19665"/>
                    <a:pt x="4366" y="24999"/>
                    <a:pt x="4366" y="24999"/>
                  </a:cubicBezTo>
                  <a:cubicBezTo>
                    <a:pt x="4366" y="24999"/>
                    <a:pt x="4537" y="24452"/>
                    <a:pt x="5143" y="23881"/>
                  </a:cubicBezTo>
                  <a:cubicBezTo>
                    <a:pt x="4750" y="22379"/>
                    <a:pt x="4072" y="19671"/>
                    <a:pt x="3760" y="17674"/>
                  </a:cubicBezTo>
                  <a:cubicBezTo>
                    <a:pt x="3305" y="14768"/>
                    <a:pt x="3914" y="14167"/>
                    <a:pt x="3591" y="12062"/>
                  </a:cubicBezTo>
                  <a:cubicBezTo>
                    <a:pt x="3267" y="9958"/>
                    <a:pt x="2210" y="3043"/>
                    <a:pt x="2521" y="1564"/>
                  </a:cubicBezTo>
                  <a:lnTo>
                    <a:pt x="2544" y="105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9"/>
            <p:cNvSpPr/>
            <p:nvPr/>
          </p:nvSpPr>
          <p:spPr>
            <a:xfrm>
              <a:off x="2938675" y="2552800"/>
              <a:ext cx="60375" cy="228025"/>
            </a:xfrm>
            <a:custGeom>
              <a:rect b="b" l="l" r="r" t="t"/>
              <a:pathLst>
                <a:path extrusionOk="0" h="9121" w="2415">
                  <a:moveTo>
                    <a:pt x="2415" y="0"/>
                  </a:moveTo>
                  <a:lnTo>
                    <a:pt x="2415" y="0"/>
                  </a:lnTo>
                  <a:cubicBezTo>
                    <a:pt x="2415" y="0"/>
                    <a:pt x="1206" y="806"/>
                    <a:pt x="0" y="962"/>
                  </a:cubicBezTo>
                  <a:cubicBezTo>
                    <a:pt x="0" y="962"/>
                    <a:pt x="252" y="8936"/>
                    <a:pt x="257" y="9117"/>
                  </a:cubicBezTo>
                  <a:lnTo>
                    <a:pt x="257" y="9117"/>
                  </a:lnTo>
                  <a:cubicBezTo>
                    <a:pt x="257" y="8940"/>
                    <a:pt x="554" y="1453"/>
                    <a:pt x="554" y="1453"/>
                  </a:cubicBezTo>
                  <a:cubicBezTo>
                    <a:pt x="554" y="1453"/>
                    <a:pt x="1859" y="555"/>
                    <a:pt x="2415" y="0"/>
                  </a:cubicBezTo>
                  <a:close/>
                  <a:moveTo>
                    <a:pt x="257" y="9117"/>
                  </a:moveTo>
                  <a:lnTo>
                    <a:pt x="257" y="9117"/>
                  </a:lnTo>
                  <a:cubicBezTo>
                    <a:pt x="257" y="9118"/>
                    <a:pt x="257" y="9119"/>
                    <a:pt x="257" y="9119"/>
                  </a:cubicBezTo>
                  <a:cubicBezTo>
                    <a:pt x="257" y="9120"/>
                    <a:pt x="257" y="9120"/>
                    <a:pt x="257" y="9120"/>
                  </a:cubicBezTo>
                  <a:cubicBezTo>
                    <a:pt x="257" y="9120"/>
                    <a:pt x="257" y="9119"/>
                    <a:pt x="257" y="9117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9"/>
            <p:cNvSpPr/>
            <p:nvPr/>
          </p:nvSpPr>
          <p:spPr>
            <a:xfrm>
              <a:off x="2875625" y="2104075"/>
              <a:ext cx="144750" cy="152100"/>
            </a:xfrm>
            <a:custGeom>
              <a:rect b="b" l="l" r="r" t="t"/>
              <a:pathLst>
                <a:path extrusionOk="0" h="6084" w="5790">
                  <a:moveTo>
                    <a:pt x="1331" y="0"/>
                  </a:moveTo>
                  <a:cubicBezTo>
                    <a:pt x="1331" y="0"/>
                    <a:pt x="1460" y="2348"/>
                    <a:pt x="1417" y="2520"/>
                  </a:cubicBezTo>
                  <a:cubicBezTo>
                    <a:pt x="1375" y="2691"/>
                    <a:pt x="495" y="2857"/>
                    <a:pt x="248" y="3061"/>
                  </a:cubicBezTo>
                  <a:cubicBezTo>
                    <a:pt x="1" y="3265"/>
                    <a:pt x="1517" y="5650"/>
                    <a:pt x="2290" y="6005"/>
                  </a:cubicBezTo>
                  <a:cubicBezTo>
                    <a:pt x="2406" y="6058"/>
                    <a:pt x="2560" y="6083"/>
                    <a:pt x="2737" y="6083"/>
                  </a:cubicBezTo>
                  <a:cubicBezTo>
                    <a:pt x="3736" y="6083"/>
                    <a:pt x="5488" y="5287"/>
                    <a:pt x="5633" y="4274"/>
                  </a:cubicBezTo>
                  <a:cubicBezTo>
                    <a:pt x="5789" y="3177"/>
                    <a:pt x="4940" y="2492"/>
                    <a:pt x="4618" y="2194"/>
                  </a:cubicBezTo>
                  <a:cubicBezTo>
                    <a:pt x="4535" y="2176"/>
                    <a:pt x="4432" y="2171"/>
                    <a:pt x="4332" y="2171"/>
                  </a:cubicBezTo>
                  <a:cubicBezTo>
                    <a:pt x="4212" y="2171"/>
                    <a:pt x="4095" y="2178"/>
                    <a:pt x="4019" y="2178"/>
                  </a:cubicBezTo>
                  <a:cubicBezTo>
                    <a:pt x="3993" y="2178"/>
                    <a:pt x="3971" y="2177"/>
                    <a:pt x="3956" y="2175"/>
                  </a:cubicBezTo>
                  <a:lnTo>
                    <a:pt x="3902" y="865"/>
                  </a:lnTo>
                  <a:cubicBezTo>
                    <a:pt x="2854" y="527"/>
                    <a:pt x="1331" y="0"/>
                    <a:pt x="1331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9"/>
            <p:cNvSpPr/>
            <p:nvPr/>
          </p:nvSpPr>
          <p:spPr>
            <a:xfrm>
              <a:off x="2834200" y="2158200"/>
              <a:ext cx="249500" cy="366225"/>
            </a:xfrm>
            <a:custGeom>
              <a:rect b="b" l="l" r="r" t="t"/>
              <a:pathLst>
                <a:path extrusionOk="0" h="14649" w="9980">
                  <a:moveTo>
                    <a:pt x="6082" y="1"/>
                  </a:moveTo>
                  <a:cubicBezTo>
                    <a:pt x="5972" y="1"/>
                    <a:pt x="5864" y="5"/>
                    <a:pt x="5785" y="10"/>
                  </a:cubicBezTo>
                  <a:cubicBezTo>
                    <a:pt x="5785" y="10"/>
                    <a:pt x="6456" y="424"/>
                    <a:pt x="6781" y="1167"/>
                  </a:cubicBezTo>
                  <a:cubicBezTo>
                    <a:pt x="7079" y="1850"/>
                    <a:pt x="7098" y="2502"/>
                    <a:pt x="6523" y="2755"/>
                  </a:cubicBezTo>
                  <a:cubicBezTo>
                    <a:pt x="6268" y="2868"/>
                    <a:pt x="6027" y="2922"/>
                    <a:pt x="5796" y="2922"/>
                  </a:cubicBezTo>
                  <a:cubicBezTo>
                    <a:pt x="5269" y="2922"/>
                    <a:pt x="4790" y="2640"/>
                    <a:pt x="4300" y="2111"/>
                  </a:cubicBezTo>
                  <a:cubicBezTo>
                    <a:pt x="3821" y="1593"/>
                    <a:pt x="3419" y="1012"/>
                    <a:pt x="2657" y="581"/>
                  </a:cubicBezTo>
                  <a:cubicBezTo>
                    <a:pt x="1997" y="681"/>
                    <a:pt x="1242" y="1030"/>
                    <a:pt x="1138" y="1391"/>
                  </a:cubicBezTo>
                  <a:cubicBezTo>
                    <a:pt x="1016" y="1812"/>
                    <a:pt x="748" y="3797"/>
                    <a:pt x="1314" y="5309"/>
                  </a:cubicBezTo>
                  <a:cubicBezTo>
                    <a:pt x="1781" y="6558"/>
                    <a:pt x="1988" y="7394"/>
                    <a:pt x="2230" y="8016"/>
                  </a:cubicBezTo>
                  <a:lnTo>
                    <a:pt x="2228" y="8016"/>
                  </a:lnTo>
                  <a:cubicBezTo>
                    <a:pt x="2330" y="8398"/>
                    <a:pt x="2414" y="8720"/>
                    <a:pt x="1878" y="9497"/>
                  </a:cubicBezTo>
                  <a:cubicBezTo>
                    <a:pt x="1342" y="10275"/>
                    <a:pt x="785" y="11022"/>
                    <a:pt x="0" y="12632"/>
                  </a:cubicBezTo>
                  <a:cubicBezTo>
                    <a:pt x="274" y="13183"/>
                    <a:pt x="1027" y="14261"/>
                    <a:pt x="2884" y="14556"/>
                  </a:cubicBezTo>
                  <a:cubicBezTo>
                    <a:pt x="3287" y="14620"/>
                    <a:pt x="3669" y="14648"/>
                    <a:pt x="4029" y="14648"/>
                  </a:cubicBezTo>
                  <a:cubicBezTo>
                    <a:pt x="6051" y="14648"/>
                    <a:pt x="7357" y="13744"/>
                    <a:pt x="7623" y="13100"/>
                  </a:cubicBezTo>
                  <a:cubicBezTo>
                    <a:pt x="7623" y="13100"/>
                    <a:pt x="7888" y="12454"/>
                    <a:pt x="7895" y="10908"/>
                  </a:cubicBezTo>
                  <a:cubicBezTo>
                    <a:pt x="7899" y="10025"/>
                    <a:pt x="7793" y="8945"/>
                    <a:pt x="7680" y="7993"/>
                  </a:cubicBezTo>
                  <a:cubicBezTo>
                    <a:pt x="7680" y="7993"/>
                    <a:pt x="7905" y="6629"/>
                    <a:pt x="7919" y="5763"/>
                  </a:cubicBezTo>
                  <a:cubicBezTo>
                    <a:pt x="9980" y="3976"/>
                    <a:pt x="8464" y="1889"/>
                    <a:pt x="6730" y="135"/>
                  </a:cubicBezTo>
                  <a:cubicBezTo>
                    <a:pt x="6612" y="16"/>
                    <a:pt x="6322" y="5"/>
                    <a:pt x="6155" y="2"/>
                  </a:cubicBezTo>
                  <a:cubicBezTo>
                    <a:pt x="6130" y="1"/>
                    <a:pt x="6106" y="1"/>
                    <a:pt x="6082" y="1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9"/>
            <p:cNvSpPr/>
            <p:nvPr/>
          </p:nvSpPr>
          <p:spPr>
            <a:xfrm>
              <a:off x="2834200" y="2186450"/>
              <a:ext cx="104400" cy="326675"/>
            </a:xfrm>
            <a:custGeom>
              <a:rect b="b" l="l" r="r" t="t"/>
              <a:pathLst>
                <a:path extrusionOk="0" h="13067" w="4176">
                  <a:moveTo>
                    <a:pt x="2585" y="1"/>
                  </a:moveTo>
                  <a:lnTo>
                    <a:pt x="1175" y="188"/>
                  </a:lnTo>
                  <a:cubicBezTo>
                    <a:pt x="1160" y="211"/>
                    <a:pt x="1148" y="236"/>
                    <a:pt x="1138" y="261"/>
                  </a:cubicBezTo>
                  <a:cubicBezTo>
                    <a:pt x="1016" y="682"/>
                    <a:pt x="748" y="2667"/>
                    <a:pt x="1314" y="4179"/>
                  </a:cubicBezTo>
                  <a:cubicBezTo>
                    <a:pt x="1781" y="5428"/>
                    <a:pt x="1988" y="6264"/>
                    <a:pt x="2230" y="6886"/>
                  </a:cubicBezTo>
                  <a:lnTo>
                    <a:pt x="2228" y="6886"/>
                  </a:lnTo>
                  <a:cubicBezTo>
                    <a:pt x="2330" y="7268"/>
                    <a:pt x="2414" y="7590"/>
                    <a:pt x="1878" y="8367"/>
                  </a:cubicBezTo>
                  <a:cubicBezTo>
                    <a:pt x="1342" y="9145"/>
                    <a:pt x="785" y="9892"/>
                    <a:pt x="0" y="11502"/>
                  </a:cubicBezTo>
                  <a:cubicBezTo>
                    <a:pt x="203" y="11912"/>
                    <a:pt x="673" y="12612"/>
                    <a:pt x="1663" y="13066"/>
                  </a:cubicBezTo>
                  <a:cubicBezTo>
                    <a:pt x="1966" y="11267"/>
                    <a:pt x="3141" y="9322"/>
                    <a:pt x="3589" y="8323"/>
                  </a:cubicBezTo>
                  <a:cubicBezTo>
                    <a:pt x="4175" y="7016"/>
                    <a:pt x="3082" y="5670"/>
                    <a:pt x="2988" y="4658"/>
                  </a:cubicBezTo>
                  <a:cubicBezTo>
                    <a:pt x="2893" y="3646"/>
                    <a:pt x="3200" y="841"/>
                    <a:pt x="2585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9"/>
            <p:cNvSpPr/>
            <p:nvPr/>
          </p:nvSpPr>
          <p:spPr>
            <a:xfrm>
              <a:off x="2908875" y="2104075"/>
              <a:ext cx="65650" cy="56150"/>
            </a:xfrm>
            <a:custGeom>
              <a:rect b="b" l="l" r="r" t="t"/>
              <a:pathLst>
                <a:path extrusionOk="0" h="2246" w="2626">
                  <a:moveTo>
                    <a:pt x="1" y="0"/>
                  </a:moveTo>
                  <a:cubicBezTo>
                    <a:pt x="1" y="0"/>
                    <a:pt x="20" y="425"/>
                    <a:pt x="35" y="737"/>
                  </a:cubicBezTo>
                  <a:cubicBezTo>
                    <a:pt x="35" y="737"/>
                    <a:pt x="109" y="1540"/>
                    <a:pt x="1433" y="2165"/>
                  </a:cubicBezTo>
                  <a:cubicBezTo>
                    <a:pt x="1522" y="2208"/>
                    <a:pt x="1704" y="2246"/>
                    <a:pt x="1900" y="2246"/>
                  </a:cubicBezTo>
                  <a:cubicBezTo>
                    <a:pt x="2221" y="2246"/>
                    <a:pt x="2580" y="2143"/>
                    <a:pt x="2626" y="1787"/>
                  </a:cubicBezTo>
                  <a:lnTo>
                    <a:pt x="2572" y="865"/>
                  </a:lnTo>
                  <a:lnTo>
                    <a:pt x="1826" y="6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9"/>
            <p:cNvSpPr/>
            <p:nvPr/>
          </p:nvSpPr>
          <p:spPr>
            <a:xfrm>
              <a:off x="2873850" y="1967500"/>
              <a:ext cx="153100" cy="179650"/>
            </a:xfrm>
            <a:custGeom>
              <a:rect b="b" l="l" r="r" t="t"/>
              <a:pathLst>
                <a:path extrusionOk="0" h="7186" w="6124">
                  <a:moveTo>
                    <a:pt x="3086" y="0"/>
                  </a:moveTo>
                  <a:cubicBezTo>
                    <a:pt x="3032" y="0"/>
                    <a:pt x="2977" y="2"/>
                    <a:pt x="2921" y="5"/>
                  </a:cubicBezTo>
                  <a:cubicBezTo>
                    <a:pt x="1267" y="97"/>
                    <a:pt x="1" y="1512"/>
                    <a:pt x="93" y="3166"/>
                  </a:cubicBezTo>
                  <a:cubicBezTo>
                    <a:pt x="147" y="4134"/>
                    <a:pt x="658" y="4956"/>
                    <a:pt x="1402" y="5463"/>
                  </a:cubicBezTo>
                  <a:cubicBezTo>
                    <a:pt x="1402" y="5463"/>
                    <a:pt x="1541" y="6009"/>
                    <a:pt x="1639" y="6123"/>
                  </a:cubicBezTo>
                  <a:cubicBezTo>
                    <a:pt x="2189" y="6766"/>
                    <a:pt x="3650" y="7178"/>
                    <a:pt x="4133" y="7186"/>
                  </a:cubicBezTo>
                  <a:cubicBezTo>
                    <a:pt x="4136" y="7186"/>
                    <a:pt x="4140" y="7186"/>
                    <a:pt x="4143" y="7186"/>
                  </a:cubicBezTo>
                  <a:cubicBezTo>
                    <a:pt x="4556" y="7186"/>
                    <a:pt x="4914" y="6798"/>
                    <a:pt x="5305" y="6156"/>
                  </a:cubicBezTo>
                  <a:cubicBezTo>
                    <a:pt x="6123" y="4809"/>
                    <a:pt x="5922" y="3314"/>
                    <a:pt x="5794" y="2569"/>
                  </a:cubicBezTo>
                  <a:cubicBezTo>
                    <a:pt x="5570" y="1115"/>
                    <a:pt x="4553" y="0"/>
                    <a:pt x="308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9"/>
            <p:cNvSpPr/>
            <p:nvPr/>
          </p:nvSpPr>
          <p:spPr>
            <a:xfrm>
              <a:off x="2873025" y="1965850"/>
              <a:ext cx="143925" cy="138250"/>
            </a:xfrm>
            <a:custGeom>
              <a:rect b="b" l="l" r="r" t="t"/>
              <a:pathLst>
                <a:path extrusionOk="0" h="5530" w="5757">
                  <a:moveTo>
                    <a:pt x="3106" y="0"/>
                  </a:moveTo>
                  <a:cubicBezTo>
                    <a:pt x="2888" y="0"/>
                    <a:pt x="2671" y="22"/>
                    <a:pt x="2461" y="66"/>
                  </a:cubicBezTo>
                  <a:cubicBezTo>
                    <a:pt x="1195" y="329"/>
                    <a:pt x="178" y="1298"/>
                    <a:pt x="79" y="2765"/>
                  </a:cubicBezTo>
                  <a:cubicBezTo>
                    <a:pt x="1" y="3926"/>
                    <a:pt x="581" y="4943"/>
                    <a:pt x="1435" y="5529"/>
                  </a:cubicBezTo>
                  <a:cubicBezTo>
                    <a:pt x="1402" y="5428"/>
                    <a:pt x="614" y="4256"/>
                    <a:pt x="1421" y="3996"/>
                  </a:cubicBezTo>
                  <a:lnTo>
                    <a:pt x="1421" y="3996"/>
                  </a:lnTo>
                  <a:cubicBezTo>
                    <a:pt x="1550" y="4145"/>
                    <a:pt x="1573" y="4726"/>
                    <a:pt x="1578" y="4963"/>
                  </a:cubicBezTo>
                  <a:cubicBezTo>
                    <a:pt x="1578" y="4963"/>
                    <a:pt x="1586" y="4964"/>
                    <a:pt x="1600" y="4964"/>
                  </a:cubicBezTo>
                  <a:cubicBezTo>
                    <a:pt x="1674" y="4964"/>
                    <a:pt x="1914" y="4934"/>
                    <a:pt x="1914" y="4553"/>
                  </a:cubicBezTo>
                  <a:cubicBezTo>
                    <a:pt x="1914" y="4420"/>
                    <a:pt x="1877" y="4032"/>
                    <a:pt x="1855" y="3924"/>
                  </a:cubicBezTo>
                  <a:cubicBezTo>
                    <a:pt x="1784" y="3560"/>
                    <a:pt x="1874" y="3527"/>
                    <a:pt x="2082" y="3219"/>
                  </a:cubicBezTo>
                  <a:cubicBezTo>
                    <a:pt x="2249" y="2969"/>
                    <a:pt x="2293" y="2926"/>
                    <a:pt x="2194" y="2541"/>
                  </a:cubicBezTo>
                  <a:lnTo>
                    <a:pt x="2194" y="2541"/>
                  </a:lnTo>
                  <a:cubicBezTo>
                    <a:pt x="2194" y="2541"/>
                    <a:pt x="2281" y="2554"/>
                    <a:pt x="2418" y="2554"/>
                  </a:cubicBezTo>
                  <a:cubicBezTo>
                    <a:pt x="2854" y="2554"/>
                    <a:pt x="3796" y="2424"/>
                    <a:pt x="4060" y="1340"/>
                  </a:cubicBezTo>
                  <a:cubicBezTo>
                    <a:pt x="4430" y="1835"/>
                    <a:pt x="5025" y="2000"/>
                    <a:pt x="5408" y="2000"/>
                  </a:cubicBezTo>
                  <a:cubicBezTo>
                    <a:pt x="5581" y="2000"/>
                    <a:pt x="5710" y="1967"/>
                    <a:pt x="5756" y="1915"/>
                  </a:cubicBezTo>
                  <a:cubicBezTo>
                    <a:pt x="5382" y="590"/>
                    <a:pt x="4226" y="0"/>
                    <a:pt x="3106" y="0"/>
                  </a:cubicBezTo>
                  <a:close/>
                </a:path>
              </a:pathLst>
            </a:custGeom>
            <a:solidFill>
              <a:srgbClr val="FFD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9"/>
            <p:cNvSpPr/>
            <p:nvPr/>
          </p:nvSpPr>
          <p:spPr>
            <a:xfrm>
              <a:off x="2932000" y="2155775"/>
              <a:ext cx="113000" cy="358650"/>
            </a:xfrm>
            <a:custGeom>
              <a:rect b="b" l="l" r="r" t="t"/>
              <a:pathLst>
                <a:path extrusionOk="0" h="14346" w="4520">
                  <a:moveTo>
                    <a:pt x="2398" y="1"/>
                  </a:moveTo>
                  <a:cubicBezTo>
                    <a:pt x="2237" y="1"/>
                    <a:pt x="2055" y="27"/>
                    <a:pt x="1873" y="107"/>
                  </a:cubicBezTo>
                  <a:cubicBezTo>
                    <a:pt x="1873" y="107"/>
                    <a:pt x="3142" y="803"/>
                    <a:pt x="2944" y="4505"/>
                  </a:cubicBezTo>
                  <a:cubicBezTo>
                    <a:pt x="2696" y="9130"/>
                    <a:pt x="0" y="14021"/>
                    <a:pt x="0" y="14021"/>
                  </a:cubicBezTo>
                  <a:cubicBezTo>
                    <a:pt x="0" y="14021"/>
                    <a:pt x="793" y="14345"/>
                    <a:pt x="1158" y="14345"/>
                  </a:cubicBezTo>
                  <a:cubicBezTo>
                    <a:pt x="1237" y="14345"/>
                    <a:pt x="1296" y="14330"/>
                    <a:pt x="1323" y="14293"/>
                  </a:cubicBezTo>
                  <a:cubicBezTo>
                    <a:pt x="1474" y="14085"/>
                    <a:pt x="3198" y="9946"/>
                    <a:pt x="3587" y="7744"/>
                  </a:cubicBezTo>
                  <a:cubicBezTo>
                    <a:pt x="3976" y="5542"/>
                    <a:pt x="4519" y="2129"/>
                    <a:pt x="2944" y="99"/>
                  </a:cubicBezTo>
                  <a:cubicBezTo>
                    <a:pt x="2944" y="99"/>
                    <a:pt x="2710" y="1"/>
                    <a:pt x="2398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9"/>
            <p:cNvSpPr/>
            <p:nvPr/>
          </p:nvSpPr>
          <p:spPr>
            <a:xfrm>
              <a:off x="2734675" y="2478550"/>
              <a:ext cx="253075" cy="215100"/>
            </a:xfrm>
            <a:custGeom>
              <a:rect b="b" l="l" r="r" t="t"/>
              <a:pathLst>
                <a:path extrusionOk="0" h="8604" w="10123">
                  <a:moveTo>
                    <a:pt x="2244" y="0"/>
                  </a:moveTo>
                  <a:cubicBezTo>
                    <a:pt x="2244" y="0"/>
                    <a:pt x="1" y="3982"/>
                    <a:pt x="816" y="7086"/>
                  </a:cubicBezTo>
                  <a:cubicBezTo>
                    <a:pt x="1026" y="7890"/>
                    <a:pt x="3919" y="8604"/>
                    <a:pt x="6344" y="8604"/>
                  </a:cubicBezTo>
                  <a:cubicBezTo>
                    <a:pt x="6773" y="8604"/>
                    <a:pt x="7187" y="8582"/>
                    <a:pt x="7569" y="8533"/>
                  </a:cubicBezTo>
                  <a:cubicBezTo>
                    <a:pt x="8271" y="8444"/>
                    <a:pt x="9100" y="7925"/>
                    <a:pt x="9367" y="7655"/>
                  </a:cubicBezTo>
                  <a:cubicBezTo>
                    <a:pt x="10122" y="6893"/>
                    <a:pt x="9890" y="1540"/>
                    <a:pt x="9594" y="1210"/>
                  </a:cubicBezTo>
                  <a:cubicBezTo>
                    <a:pt x="9299" y="881"/>
                    <a:pt x="2244" y="0"/>
                    <a:pt x="2244" y="0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9"/>
            <p:cNvSpPr/>
            <p:nvPr/>
          </p:nvSpPr>
          <p:spPr>
            <a:xfrm>
              <a:off x="2754750" y="2477400"/>
              <a:ext cx="219775" cy="120250"/>
            </a:xfrm>
            <a:custGeom>
              <a:rect b="b" l="l" r="r" t="t"/>
              <a:pathLst>
                <a:path extrusionOk="0" h="4810" w="8791">
                  <a:moveTo>
                    <a:pt x="1869" y="1"/>
                  </a:moveTo>
                  <a:cubicBezTo>
                    <a:pt x="1662" y="1"/>
                    <a:pt x="1514" y="15"/>
                    <a:pt x="1441" y="46"/>
                  </a:cubicBezTo>
                  <a:cubicBezTo>
                    <a:pt x="772" y="332"/>
                    <a:pt x="24" y="2570"/>
                    <a:pt x="13" y="3016"/>
                  </a:cubicBezTo>
                  <a:cubicBezTo>
                    <a:pt x="0" y="3463"/>
                    <a:pt x="1437" y="4325"/>
                    <a:pt x="4673" y="4742"/>
                  </a:cubicBezTo>
                  <a:cubicBezTo>
                    <a:pt x="5036" y="4789"/>
                    <a:pt x="5358" y="4809"/>
                    <a:pt x="5644" y="4809"/>
                  </a:cubicBezTo>
                  <a:cubicBezTo>
                    <a:pt x="7213" y="4809"/>
                    <a:pt x="7698" y="4192"/>
                    <a:pt x="7772" y="3899"/>
                  </a:cubicBezTo>
                  <a:cubicBezTo>
                    <a:pt x="8049" y="2792"/>
                    <a:pt x="8413" y="1622"/>
                    <a:pt x="8791" y="1256"/>
                  </a:cubicBezTo>
                  <a:cubicBezTo>
                    <a:pt x="8308" y="804"/>
                    <a:pt x="3430" y="1"/>
                    <a:pt x="1869" y="1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9"/>
            <p:cNvSpPr/>
            <p:nvPr/>
          </p:nvSpPr>
          <p:spPr>
            <a:xfrm>
              <a:off x="2870300" y="2059525"/>
              <a:ext cx="38600" cy="48675"/>
            </a:xfrm>
            <a:custGeom>
              <a:rect b="b" l="l" r="r" t="t"/>
              <a:pathLst>
                <a:path extrusionOk="0" h="1947" w="1544">
                  <a:moveTo>
                    <a:pt x="951" y="0"/>
                  </a:moveTo>
                  <a:cubicBezTo>
                    <a:pt x="755" y="0"/>
                    <a:pt x="559" y="76"/>
                    <a:pt x="434" y="272"/>
                  </a:cubicBezTo>
                  <a:cubicBezTo>
                    <a:pt x="1" y="951"/>
                    <a:pt x="617" y="1947"/>
                    <a:pt x="1158" y="1947"/>
                  </a:cubicBezTo>
                  <a:cubicBezTo>
                    <a:pt x="1165" y="1947"/>
                    <a:pt x="1172" y="1947"/>
                    <a:pt x="1179" y="1946"/>
                  </a:cubicBezTo>
                  <a:cubicBezTo>
                    <a:pt x="1470" y="1931"/>
                    <a:pt x="1544" y="1782"/>
                    <a:pt x="1544" y="1782"/>
                  </a:cubicBezTo>
                  <a:lnTo>
                    <a:pt x="1530" y="249"/>
                  </a:lnTo>
                  <a:cubicBezTo>
                    <a:pt x="1421" y="109"/>
                    <a:pt x="1186" y="0"/>
                    <a:pt x="951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9"/>
            <p:cNvSpPr/>
            <p:nvPr/>
          </p:nvSpPr>
          <p:spPr>
            <a:xfrm>
              <a:off x="2794100" y="2182900"/>
              <a:ext cx="145050" cy="442100"/>
            </a:xfrm>
            <a:custGeom>
              <a:rect b="b" l="l" r="r" t="t"/>
              <a:pathLst>
                <a:path extrusionOk="0" h="17684" w="5802">
                  <a:moveTo>
                    <a:pt x="3559" y="0"/>
                  </a:moveTo>
                  <a:cubicBezTo>
                    <a:pt x="3188" y="0"/>
                    <a:pt x="2747" y="280"/>
                    <a:pt x="2199" y="1045"/>
                  </a:cubicBezTo>
                  <a:cubicBezTo>
                    <a:pt x="1343" y="2241"/>
                    <a:pt x="530" y="4694"/>
                    <a:pt x="271" y="6681"/>
                  </a:cubicBezTo>
                  <a:cubicBezTo>
                    <a:pt x="145" y="7644"/>
                    <a:pt x="1" y="8901"/>
                    <a:pt x="513" y="10823"/>
                  </a:cubicBezTo>
                  <a:cubicBezTo>
                    <a:pt x="917" y="12332"/>
                    <a:pt x="1072" y="12800"/>
                    <a:pt x="1647" y="14065"/>
                  </a:cubicBezTo>
                  <a:cubicBezTo>
                    <a:pt x="1804" y="14410"/>
                    <a:pt x="1836" y="14704"/>
                    <a:pt x="2057" y="15397"/>
                  </a:cubicBezTo>
                  <a:cubicBezTo>
                    <a:pt x="2278" y="16090"/>
                    <a:pt x="2700" y="16836"/>
                    <a:pt x="3154" y="17243"/>
                  </a:cubicBezTo>
                  <a:cubicBezTo>
                    <a:pt x="3522" y="17572"/>
                    <a:pt x="3741" y="17684"/>
                    <a:pt x="3876" y="17684"/>
                  </a:cubicBezTo>
                  <a:cubicBezTo>
                    <a:pt x="3907" y="17684"/>
                    <a:pt x="3934" y="17678"/>
                    <a:pt x="3957" y="17667"/>
                  </a:cubicBezTo>
                  <a:cubicBezTo>
                    <a:pt x="4110" y="17597"/>
                    <a:pt x="4097" y="17438"/>
                    <a:pt x="3913" y="17229"/>
                  </a:cubicBezTo>
                  <a:cubicBezTo>
                    <a:pt x="3727" y="17020"/>
                    <a:pt x="3384" y="16704"/>
                    <a:pt x="3143" y="16153"/>
                  </a:cubicBezTo>
                  <a:lnTo>
                    <a:pt x="3143" y="16153"/>
                  </a:lnTo>
                  <a:cubicBezTo>
                    <a:pt x="3143" y="16153"/>
                    <a:pt x="3526" y="16631"/>
                    <a:pt x="3781" y="16896"/>
                  </a:cubicBezTo>
                  <a:cubicBezTo>
                    <a:pt x="4035" y="17162"/>
                    <a:pt x="4324" y="17381"/>
                    <a:pt x="4544" y="17508"/>
                  </a:cubicBezTo>
                  <a:cubicBezTo>
                    <a:pt x="4613" y="17548"/>
                    <a:pt x="4691" y="17565"/>
                    <a:pt x="4767" y="17565"/>
                  </a:cubicBezTo>
                  <a:cubicBezTo>
                    <a:pt x="4994" y="17565"/>
                    <a:pt x="5198" y="17411"/>
                    <a:pt x="5061" y="17250"/>
                  </a:cubicBezTo>
                  <a:cubicBezTo>
                    <a:pt x="4880" y="17035"/>
                    <a:pt x="4680" y="16917"/>
                    <a:pt x="4309" y="16518"/>
                  </a:cubicBezTo>
                  <a:cubicBezTo>
                    <a:pt x="3971" y="16155"/>
                    <a:pt x="3797" y="15822"/>
                    <a:pt x="3797" y="15822"/>
                  </a:cubicBezTo>
                  <a:lnTo>
                    <a:pt x="3797" y="15822"/>
                  </a:lnTo>
                  <a:cubicBezTo>
                    <a:pt x="3797" y="15823"/>
                    <a:pt x="4221" y="16235"/>
                    <a:pt x="4643" y="16511"/>
                  </a:cubicBezTo>
                  <a:cubicBezTo>
                    <a:pt x="5064" y="16788"/>
                    <a:pt x="5295" y="16816"/>
                    <a:pt x="5448" y="16825"/>
                  </a:cubicBezTo>
                  <a:cubicBezTo>
                    <a:pt x="5452" y="16826"/>
                    <a:pt x="5455" y="16826"/>
                    <a:pt x="5459" y="16826"/>
                  </a:cubicBezTo>
                  <a:cubicBezTo>
                    <a:pt x="5611" y="16826"/>
                    <a:pt x="5801" y="16639"/>
                    <a:pt x="5546" y="16407"/>
                  </a:cubicBezTo>
                  <a:cubicBezTo>
                    <a:pt x="5311" y="16193"/>
                    <a:pt x="4923" y="16024"/>
                    <a:pt x="4539" y="15548"/>
                  </a:cubicBezTo>
                  <a:cubicBezTo>
                    <a:pt x="4262" y="15204"/>
                    <a:pt x="4113" y="14922"/>
                    <a:pt x="4197" y="14922"/>
                  </a:cubicBezTo>
                  <a:cubicBezTo>
                    <a:pt x="4198" y="14922"/>
                    <a:pt x="4198" y="14922"/>
                    <a:pt x="4199" y="14922"/>
                  </a:cubicBezTo>
                  <a:cubicBezTo>
                    <a:pt x="4288" y="14926"/>
                    <a:pt x="4439" y="15141"/>
                    <a:pt x="4793" y="15298"/>
                  </a:cubicBezTo>
                  <a:cubicBezTo>
                    <a:pt x="4925" y="15355"/>
                    <a:pt x="5068" y="15382"/>
                    <a:pt x="5199" y="15382"/>
                  </a:cubicBezTo>
                  <a:cubicBezTo>
                    <a:pt x="5406" y="15382"/>
                    <a:pt x="5581" y="15315"/>
                    <a:pt x="5623" y="15195"/>
                  </a:cubicBezTo>
                  <a:cubicBezTo>
                    <a:pt x="5691" y="14998"/>
                    <a:pt x="5582" y="15068"/>
                    <a:pt x="5258" y="14860"/>
                  </a:cubicBezTo>
                  <a:cubicBezTo>
                    <a:pt x="4933" y="14652"/>
                    <a:pt x="4730" y="14351"/>
                    <a:pt x="4249" y="14094"/>
                  </a:cubicBezTo>
                  <a:cubicBezTo>
                    <a:pt x="3826" y="13869"/>
                    <a:pt x="3557" y="13707"/>
                    <a:pt x="3235" y="13398"/>
                  </a:cubicBezTo>
                  <a:cubicBezTo>
                    <a:pt x="2913" y="13090"/>
                    <a:pt x="2658" y="12357"/>
                    <a:pt x="2390" y="11072"/>
                  </a:cubicBezTo>
                  <a:cubicBezTo>
                    <a:pt x="2074" y="9557"/>
                    <a:pt x="2139" y="7969"/>
                    <a:pt x="2247" y="7109"/>
                  </a:cubicBezTo>
                  <a:cubicBezTo>
                    <a:pt x="2488" y="5197"/>
                    <a:pt x="3450" y="3324"/>
                    <a:pt x="3817" y="2512"/>
                  </a:cubicBezTo>
                  <a:cubicBezTo>
                    <a:pt x="4255" y="1540"/>
                    <a:pt x="4674" y="758"/>
                    <a:pt x="4248" y="337"/>
                  </a:cubicBezTo>
                  <a:cubicBezTo>
                    <a:pt x="4043" y="136"/>
                    <a:pt x="3818" y="0"/>
                    <a:pt x="355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9"/>
            <p:cNvSpPr/>
            <p:nvPr/>
          </p:nvSpPr>
          <p:spPr>
            <a:xfrm>
              <a:off x="2813250" y="2177400"/>
              <a:ext cx="98750" cy="127975"/>
            </a:xfrm>
            <a:custGeom>
              <a:rect b="b" l="l" r="r" t="t"/>
              <a:pathLst>
                <a:path extrusionOk="0" h="5119" w="3950">
                  <a:moveTo>
                    <a:pt x="2736" y="1"/>
                  </a:moveTo>
                  <a:cubicBezTo>
                    <a:pt x="2350" y="1"/>
                    <a:pt x="1885" y="235"/>
                    <a:pt x="1618" y="681"/>
                  </a:cubicBezTo>
                  <a:cubicBezTo>
                    <a:pt x="1131" y="1493"/>
                    <a:pt x="349" y="2949"/>
                    <a:pt x="1" y="3881"/>
                  </a:cubicBezTo>
                  <a:cubicBezTo>
                    <a:pt x="1" y="3881"/>
                    <a:pt x="547" y="5051"/>
                    <a:pt x="2145" y="5119"/>
                  </a:cubicBezTo>
                  <a:cubicBezTo>
                    <a:pt x="2331" y="4659"/>
                    <a:pt x="3271" y="2884"/>
                    <a:pt x="3587" y="1924"/>
                  </a:cubicBezTo>
                  <a:cubicBezTo>
                    <a:pt x="3949" y="820"/>
                    <a:pt x="3604" y="506"/>
                    <a:pt x="3197" y="154"/>
                  </a:cubicBezTo>
                  <a:cubicBezTo>
                    <a:pt x="3078" y="51"/>
                    <a:pt x="2916" y="1"/>
                    <a:pt x="2736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9"/>
            <p:cNvSpPr/>
            <p:nvPr/>
          </p:nvSpPr>
          <p:spPr>
            <a:xfrm>
              <a:off x="2966175" y="2103350"/>
              <a:ext cx="30275" cy="7825"/>
            </a:xfrm>
            <a:custGeom>
              <a:rect b="b" l="l" r="r" t="t"/>
              <a:pathLst>
                <a:path extrusionOk="0" h="313" w="1211">
                  <a:moveTo>
                    <a:pt x="989" y="0"/>
                  </a:moveTo>
                  <a:cubicBezTo>
                    <a:pt x="972" y="0"/>
                    <a:pt x="954" y="1"/>
                    <a:pt x="934" y="4"/>
                  </a:cubicBezTo>
                  <a:cubicBezTo>
                    <a:pt x="614" y="39"/>
                    <a:pt x="370" y="167"/>
                    <a:pt x="44" y="167"/>
                  </a:cubicBezTo>
                  <a:cubicBezTo>
                    <a:pt x="30" y="167"/>
                    <a:pt x="16" y="167"/>
                    <a:pt x="1" y="166"/>
                  </a:cubicBezTo>
                  <a:lnTo>
                    <a:pt x="1" y="166"/>
                  </a:lnTo>
                  <a:cubicBezTo>
                    <a:pt x="293" y="270"/>
                    <a:pt x="498" y="312"/>
                    <a:pt x="658" y="312"/>
                  </a:cubicBezTo>
                  <a:cubicBezTo>
                    <a:pt x="829" y="312"/>
                    <a:pt x="949" y="265"/>
                    <a:pt x="1071" y="194"/>
                  </a:cubicBezTo>
                  <a:cubicBezTo>
                    <a:pt x="1211" y="107"/>
                    <a:pt x="1161" y="0"/>
                    <a:pt x="989" y="0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9"/>
            <p:cNvSpPr/>
            <p:nvPr/>
          </p:nvSpPr>
          <p:spPr>
            <a:xfrm>
              <a:off x="2966800" y="2107675"/>
              <a:ext cx="28525" cy="11850"/>
            </a:xfrm>
            <a:custGeom>
              <a:rect b="b" l="l" r="r" t="t"/>
              <a:pathLst>
                <a:path extrusionOk="0" h="474" w="1141">
                  <a:moveTo>
                    <a:pt x="0" y="1"/>
                  </a:moveTo>
                  <a:cubicBezTo>
                    <a:pt x="0" y="1"/>
                    <a:pt x="78" y="474"/>
                    <a:pt x="586" y="474"/>
                  </a:cubicBezTo>
                  <a:cubicBezTo>
                    <a:pt x="642" y="474"/>
                    <a:pt x="702" y="468"/>
                    <a:pt x="767" y="456"/>
                  </a:cubicBezTo>
                  <a:cubicBezTo>
                    <a:pt x="1141" y="386"/>
                    <a:pt x="1046" y="21"/>
                    <a:pt x="1046" y="21"/>
                  </a:cubicBezTo>
                  <a:lnTo>
                    <a:pt x="1046" y="21"/>
                  </a:lnTo>
                  <a:cubicBezTo>
                    <a:pt x="935" y="77"/>
                    <a:pt x="804" y="104"/>
                    <a:pt x="649" y="104"/>
                  </a:cubicBezTo>
                  <a:cubicBezTo>
                    <a:pt x="468" y="104"/>
                    <a:pt x="255" y="68"/>
                    <a:pt x="0" y="1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2956375" y="2058925"/>
              <a:ext cx="14600" cy="12425"/>
            </a:xfrm>
            <a:custGeom>
              <a:rect b="b" l="l" r="r" t="t"/>
              <a:pathLst>
                <a:path extrusionOk="0" h="497" w="584">
                  <a:moveTo>
                    <a:pt x="257" y="1"/>
                  </a:moveTo>
                  <a:cubicBezTo>
                    <a:pt x="135" y="1"/>
                    <a:pt x="16" y="92"/>
                    <a:pt x="8" y="236"/>
                  </a:cubicBezTo>
                  <a:cubicBezTo>
                    <a:pt x="0" y="373"/>
                    <a:pt x="106" y="489"/>
                    <a:pt x="243" y="496"/>
                  </a:cubicBezTo>
                  <a:cubicBezTo>
                    <a:pt x="247" y="496"/>
                    <a:pt x="252" y="496"/>
                    <a:pt x="256" y="496"/>
                  </a:cubicBezTo>
                  <a:cubicBezTo>
                    <a:pt x="468" y="496"/>
                    <a:pt x="583" y="243"/>
                    <a:pt x="438" y="83"/>
                  </a:cubicBezTo>
                  <a:cubicBezTo>
                    <a:pt x="387" y="26"/>
                    <a:pt x="322" y="1"/>
                    <a:pt x="257" y="1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9"/>
            <p:cNvSpPr/>
            <p:nvPr/>
          </p:nvSpPr>
          <p:spPr>
            <a:xfrm>
              <a:off x="2999225" y="2055825"/>
              <a:ext cx="14600" cy="12400"/>
            </a:xfrm>
            <a:custGeom>
              <a:rect b="b" l="l" r="r" t="t"/>
              <a:pathLst>
                <a:path extrusionOk="0" h="496" w="584">
                  <a:moveTo>
                    <a:pt x="256" y="0"/>
                  </a:moveTo>
                  <a:cubicBezTo>
                    <a:pt x="134" y="0"/>
                    <a:pt x="15" y="91"/>
                    <a:pt x="7" y="235"/>
                  </a:cubicBezTo>
                  <a:cubicBezTo>
                    <a:pt x="0" y="372"/>
                    <a:pt x="105" y="488"/>
                    <a:pt x="242" y="495"/>
                  </a:cubicBezTo>
                  <a:cubicBezTo>
                    <a:pt x="247" y="496"/>
                    <a:pt x="251" y="496"/>
                    <a:pt x="256" y="496"/>
                  </a:cubicBezTo>
                  <a:cubicBezTo>
                    <a:pt x="467" y="496"/>
                    <a:pt x="583" y="242"/>
                    <a:pt x="438" y="82"/>
                  </a:cubicBezTo>
                  <a:cubicBezTo>
                    <a:pt x="387" y="26"/>
                    <a:pt x="321" y="0"/>
                    <a:pt x="256" y="0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9"/>
            <p:cNvSpPr/>
            <p:nvPr/>
          </p:nvSpPr>
          <p:spPr>
            <a:xfrm>
              <a:off x="2940375" y="2038150"/>
              <a:ext cx="27275" cy="13250"/>
            </a:xfrm>
            <a:custGeom>
              <a:rect b="b" l="l" r="r" t="t"/>
              <a:pathLst>
                <a:path extrusionOk="0" h="530" w="1091">
                  <a:moveTo>
                    <a:pt x="736" y="1"/>
                  </a:moveTo>
                  <a:cubicBezTo>
                    <a:pt x="597" y="1"/>
                    <a:pt x="452" y="44"/>
                    <a:pt x="337" y="110"/>
                  </a:cubicBezTo>
                  <a:cubicBezTo>
                    <a:pt x="213" y="180"/>
                    <a:pt x="1" y="313"/>
                    <a:pt x="65" y="481"/>
                  </a:cubicBezTo>
                  <a:cubicBezTo>
                    <a:pt x="73" y="498"/>
                    <a:pt x="87" y="527"/>
                    <a:pt x="109" y="530"/>
                  </a:cubicBezTo>
                  <a:cubicBezTo>
                    <a:pt x="113" y="530"/>
                    <a:pt x="116" y="530"/>
                    <a:pt x="120" y="530"/>
                  </a:cubicBezTo>
                  <a:cubicBezTo>
                    <a:pt x="220" y="530"/>
                    <a:pt x="388" y="436"/>
                    <a:pt x="473" y="399"/>
                  </a:cubicBezTo>
                  <a:cubicBezTo>
                    <a:pt x="544" y="368"/>
                    <a:pt x="610" y="338"/>
                    <a:pt x="687" y="320"/>
                  </a:cubicBezTo>
                  <a:cubicBezTo>
                    <a:pt x="788" y="297"/>
                    <a:pt x="892" y="318"/>
                    <a:pt x="990" y="280"/>
                  </a:cubicBezTo>
                  <a:cubicBezTo>
                    <a:pt x="1090" y="241"/>
                    <a:pt x="1049" y="88"/>
                    <a:pt x="967" y="49"/>
                  </a:cubicBezTo>
                  <a:cubicBezTo>
                    <a:pt x="896" y="16"/>
                    <a:pt x="817" y="1"/>
                    <a:pt x="736" y="1"/>
                  </a:cubicBezTo>
                  <a:close/>
                </a:path>
              </a:pathLst>
            </a:custGeom>
            <a:solidFill>
              <a:srgbClr val="FFD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9"/>
            <p:cNvSpPr/>
            <p:nvPr/>
          </p:nvSpPr>
          <p:spPr>
            <a:xfrm>
              <a:off x="2996125" y="2036325"/>
              <a:ext cx="27300" cy="11300"/>
            </a:xfrm>
            <a:custGeom>
              <a:rect b="b" l="l" r="r" t="t"/>
              <a:pathLst>
                <a:path extrusionOk="0" h="452" w="1092">
                  <a:moveTo>
                    <a:pt x="415" y="0"/>
                  </a:moveTo>
                  <a:cubicBezTo>
                    <a:pt x="301" y="0"/>
                    <a:pt x="189" y="25"/>
                    <a:pt x="98" y="84"/>
                  </a:cubicBezTo>
                  <a:cubicBezTo>
                    <a:pt x="23" y="133"/>
                    <a:pt x="1" y="291"/>
                    <a:pt x="107" y="316"/>
                  </a:cubicBezTo>
                  <a:cubicBezTo>
                    <a:pt x="135" y="323"/>
                    <a:pt x="163" y="326"/>
                    <a:pt x="192" y="326"/>
                  </a:cubicBezTo>
                  <a:cubicBezTo>
                    <a:pt x="252" y="326"/>
                    <a:pt x="313" y="315"/>
                    <a:pt x="375" y="315"/>
                  </a:cubicBezTo>
                  <a:cubicBezTo>
                    <a:pt x="388" y="315"/>
                    <a:pt x="400" y="315"/>
                    <a:pt x="413" y="316"/>
                  </a:cubicBezTo>
                  <a:cubicBezTo>
                    <a:pt x="490" y="324"/>
                    <a:pt x="561" y="346"/>
                    <a:pt x="634" y="368"/>
                  </a:cubicBezTo>
                  <a:cubicBezTo>
                    <a:pt x="716" y="390"/>
                    <a:pt x="872" y="452"/>
                    <a:pt x="974" y="452"/>
                  </a:cubicBezTo>
                  <a:cubicBezTo>
                    <a:pt x="987" y="452"/>
                    <a:pt x="1000" y="451"/>
                    <a:pt x="1011" y="448"/>
                  </a:cubicBezTo>
                  <a:cubicBezTo>
                    <a:pt x="1033" y="444"/>
                    <a:pt x="1044" y="413"/>
                    <a:pt x="1049" y="395"/>
                  </a:cubicBezTo>
                  <a:cubicBezTo>
                    <a:pt x="1092" y="220"/>
                    <a:pt x="863" y="116"/>
                    <a:pt x="731" y="62"/>
                  </a:cubicBezTo>
                  <a:cubicBezTo>
                    <a:pt x="635" y="23"/>
                    <a:pt x="524" y="0"/>
                    <a:pt x="415" y="0"/>
                  </a:cubicBezTo>
                  <a:close/>
                </a:path>
              </a:pathLst>
            </a:custGeom>
            <a:solidFill>
              <a:srgbClr val="FFD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9"/>
            <p:cNvSpPr/>
            <p:nvPr/>
          </p:nvSpPr>
          <p:spPr>
            <a:xfrm>
              <a:off x="2979100" y="2056975"/>
              <a:ext cx="19675" cy="34550"/>
            </a:xfrm>
            <a:custGeom>
              <a:rect b="b" l="l" r="r" t="t"/>
              <a:pathLst>
                <a:path extrusionOk="0" h="1382" w="787">
                  <a:moveTo>
                    <a:pt x="185" y="0"/>
                  </a:moveTo>
                  <a:cubicBezTo>
                    <a:pt x="128" y="0"/>
                    <a:pt x="95" y="162"/>
                    <a:pt x="87" y="426"/>
                  </a:cubicBezTo>
                  <a:cubicBezTo>
                    <a:pt x="80" y="659"/>
                    <a:pt x="1" y="1381"/>
                    <a:pt x="143" y="1381"/>
                  </a:cubicBezTo>
                  <a:cubicBezTo>
                    <a:pt x="144" y="1381"/>
                    <a:pt x="144" y="1381"/>
                    <a:pt x="145" y="1381"/>
                  </a:cubicBezTo>
                  <a:cubicBezTo>
                    <a:pt x="223" y="1379"/>
                    <a:pt x="526" y="1355"/>
                    <a:pt x="671" y="1221"/>
                  </a:cubicBezTo>
                  <a:cubicBezTo>
                    <a:pt x="787" y="1114"/>
                    <a:pt x="652" y="876"/>
                    <a:pt x="516" y="548"/>
                  </a:cubicBezTo>
                  <a:cubicBezTo>
                    <a:pt x="366" y="184"/>
                    <a:pt x="266" y="38"/>
                    <a:pt x="203" y="5"/>
                  </a:cubicBezTo>
                  <a:cubicBezTo>
                    <a:pt x="197" y="2"/>
                    <a:pt x="191" y="0"/>
                    <a:pt x="185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7" name="Google Shape;827;p9"/>
          <p:cNvGrpSpPr/>
          <p:nvPr/>
        </p:nvGrpSpPr>
        <p:grpSpPr>
          <a:xfrm>
            <a:off x="4262855" y="2148295"/>
            <a:ext cx="706400" cy="952580"/>
            <a:chOff x="5804850" y="4607575"/>
            <a:chExt cx="578875" cy="868675"/>
          </a:xfrm>
        </p:grpSpPr>
        <p:sp>
          <p:nvSpPr>
            <p:cNvPr id="828" name="Google Shape;828;p9"/>
            <p:cNvSpPr/>
            <p:nvPr/>
          </p:nvSpPr>
          <p:spPr>
            <a:xfrm>
              <a:off x="5819875" y="5163100"/>
              <a:ext cx="542375" cy="313150"/>
            </a:xfrm>
            <a:custGeom>
              <a:rect b="b" l="l" r="r" t="t"/>
              <a:pathLst>
                <a:path extrusionOk="0" h="12526" w="21695">
                  <a:moveTo>
                    <a:pt x="10847" y="0"/>
                  </a:moveTo>
                  <a:cubicBezTo>
                    <a:pt x="7970" y="0"/>
                    <a:pt x="5212" y="660"/>
                    <a:pt x="3178" y="1834"/>
                  </a:cubicBezTo>
                  <a:cubicBezTo>
                    <a:pt x="1143" y="3008"/>
                    <a:pt x="1" y="4601"/>
                    <a:pt x="1" y="6262"/>
                  </a:cubicBezTo>
                  <a:cubicBezTo>
                    <a:pt x="1" y="7923"/>
                    <a:pt x="1143" y="9516"/>
                    <a:pt x="3178" y="10690"/>
                  </a:cubicBezTo>
                  <a:cubicBezTo>
                    <a:pt x="5212" y="11865"/>
                    <a:pt x="7970" y="12525"/>
                    <a:pt x="10847" y="12525"/>
                  </a:cubicBezTo>
                  <a:cubicBezTo>
                    <a:pt x="13725" y="12525"/>
                    <a:pt x="16483" y="11865"/>
                    <a:pt x="18517" y="10690"/>
                  </a:cubicBezTo>
                  <a:cubicBezTo>
                    <a:pt x="20552" y="9516"/>
                    <a:pt x="21694" y="7923"/>
                    <a:pt x="21694" y="6262"/>
                  </a:cubicBezTo>
                  <a:cubicBezTo>
                    <a:pt x="21694" y="4601"/>
                    <a:pt x="20552" y="3008"/>
                    <a:pt x="18517" y="1834"/>
                  </a:cubicBezTo>
                  <a:cubicBezTo>
                    <a:pt x="16483" y="660"/>
                    <a:pt x="13725" y="0"/>
                    <a:pt x="10847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9"/>
            <p:cNvSpPr/>
            <p:nvPr/>
          </p:nvSpPr>
          <p:spPr>
            <a:xfrm>
              <a:off x="5903000" y="5208600"/>
              <a:ext cx="158950" cy="68625"/>
            </a:xfrm>
            <a:custGeom>
              <a:rect b="b" l="l" r="r" t="t"/>
              <a:pathLst>
                <a:path extrusionOk="0" h="2745" w="6358">
                  <a:moveTo>
                    <a:pt x="5997" y="1"/>
                  </a:moveTo>
                  <a:cubicBezTo>
                    <a:pt x="5997" y="1"/>
                    <a:pt x="5997" y="1"/>
                    <a:pt x="5997" y="1"/>
                  </a:cubicBezTo>
                  <a:lnTo>
                    <a:pt x="5997" y="1"/>
                  </a:lnTo>
                  <a:lnTo>
                    <a:pt x="5997" y="1"/>
                  </a:lnTo>
                  <a:close/>
                  <a:moveTo>
                    <a:pt x="5997" y="1"/>
                  </a:moveTo>
                  <a:lnTo>
                    <a:pt x="4161" y="92"/>
                  </a:lnTo>
                  <a:cubicBezTo>
                    <a:pt x="3732" y="613"/>
                    <a:pt x="1985" y="533"/>
                    <a:pt x="631" y="736"/>
                  </a:cubicBezTo>
                  <a:cubicBezTo>
                    <a:pt x="587" y="743"/>
                    <a:pt x="543" y="750"/>
                    <a:pt x="505" y="774"/>
                  </a:cubicBezTo>
                  <a:cubicBezTo>
                    <a:pt x="1" y="1086"/>
                    <a:pt x="688" y="1909"/>
                    <a:pt x="1092" y="2080"/>
                  </a:cubicBezTo>
                  <a:cubicBezTo>
                    <a:pt x="1399" y="2210"/>
                    <a:pt x="1721" y="2302"/>
                    <a:pt x="2051" y="2352"/>
                  </a:cubicBezTo>
                  <a:cubicBezTo>
                    <a:pt x="2428" y="2407"/>
                    <a:pt x="2729" y="2379"/>
                    <a:pt x="3110" y="2401"/>
                  </a:cubicBezTo>
                  <a:cubicBezTo>
                    <a:pt x="3427" y="2420"/>
                    <a:pt x="3887" y="2426"/>
                    <a:pt x="4189" y="2522"/>
                  </a:cubicBezTo>
                  <a:cubicBezTo>
                    <a:pt x="4420" y="2595"/>
                    <a:pt x="4622" y="2649"/>
                    <a:pt x="4928" y="2719"/>
                  </a:cubicBezTo>
                  <a:cubicBezTo>
                    <a:pt x="5004" y="2736"/>
                    <a:pt x="5087" y="2744"/>
                    <a:pt x="5173" y="2744"/>
                  </a:cubicBezTo>
                  <a:cubicBezTo>
                    <a:pt x="5554" y="2744"/>
                    <a:pt x="5999" y="2580"/>
                    <a:pt x="6217" y="2305"/>
                  </a:cubicBezTo>
                  <a:cubicBezTo>
                    <a:pt x="6283" y="2221"/>
                    <a:pt x="6340" y="2127"/>
                    <a:pt x="6351" y="2020"/>
                  </a:cubicBezTo>
                  <a:cubicBezTo>
                    <a:pt x="6358" y="1946"/>
                    <a:pt x="6341" y="1870"/>
                    <a:pt x="6325" y="1795"/>
                  </a:cubicBezTo>
                  <a:cubicBezTo>
                    <a:pt x="6296" y="1661"/>
                    <a:pt x="5942" y="4"/>
                    <a:pt x="5997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9"/>
            <p:cNvSpPr/>
            <p:nvPr/>
          </p:nvSpPr>
          <p:spPr>
            <a:xfrm>
              <a:off x="5990225" y="4980025"/>
              <a:ext cx="70975" cy="238100"/>
            </a:xfrm>
            <a:custGeom>
              <a:rect b="b" l="l" r="r" t="t"/>
              <a:pathLst>
                <a:path extrusionOk="0" h="9524" w="2839">
                  <a:moveTo>
                    <a:pt x="0" y="1"/>
                  </a:moveTo>
                  <a:lnTo>
                    <a:pt x="0" y="1"/>
                  </a:lnTo>
                  <a:cubicBezTo>
                    <a:pt x="124" y="1250"/>
                    <a:pt x="672" y="9235"/>
                    <a:pt x="672" y="9235"/>
                  </a:cubicBezTo>
                  <a:cubicBezTo>
                    <a:pt x="919" y="9449"/>
                    <a:pt x="1188" y="9523"/>
                    <a:pt x="1441" y="9523"/>
                  </a:cubicBezTo>
                  <a:cubicBezTo>
                    <a:pt x="2009" y="9523"/>
                    <a:pt x="2501" y="9151"/>
                    <a:pt x="2501" y="9151"/>
                  </a:cubicBezTo>
                  <a:cubicBezTo>
                    <a:pt x="2501" y="9151"/>
                    <a:pt x="2815" y="2400"/>
                    <a:pt x="2826" y="1946"/>
                  </a:cubicBezTo>
                  <a:cubicBezTo>
                    <a:pt x="2838" y="1491"/>
                    <a:pt x="2351" y="226"/>
                    <a:pt x="2351" y="226"/>
                  </a:cubicBezTo>
                  <a:lnTo>
                    <a:pt x="1586" y="8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9"/>
            <p:cNvSpPr/>
            <p:nvPr/>
          </p:nvSpPr>
          <p:spPr>
            <a:xfrm>
              <a:off x="5804850" y="5258050"/>
              <a:ext cx="156325" cy="68500"/>
            </a:xfrm>
            <a:custGeom>
              <a:rect b="b" l="l" r="r" t="t"/>
              <a:pathLst>
                <a:path extrusionOk="0" h="2740" w="6253">
                  <a:moveTo>
                    <a:pt x="6071" y="76"/>
                  </a:moveTo>
                  <a:lnTo>
                    <a:pt x="6071" y="76"/>
                  </a:lnTo>
                  <a:cubicBezTo>
                    <a:pt x="6071" y="76"/>
                    <a:pt x="6071" y="76"/>
                    <a:pt x="6071" y="76"/>
                  </a:cubicBezTo>
                  <a:close/>
                  <a:moveTo>
                    <a:pt x="4234" y="1"/>
                  </a:moveTo>
                  <a:cubicBezTo>
                    <a:pt x="3969" y="267"/>
                    <a:pt x="3313" y="311"/>
                    <a:pt x="2547" y="311"/>
                  </a:cubicBezTo>
                  <a:cubicBezTo>
                    <a:pt x="2178" y="311"/>
                    <a:pt x="1783" y="301"/>
                    <a:pt x="1394" y="301"/>
                  </a:cubicBezTo>
                  <a:cubicBezTo>
                    <a:pt x="1144" y="301"/>
                    <a:pt x="896" y="305"/>
                    <a:pt x="659" y="319"/>
                  </a:cubicBezTo>
                  <a:cubicBezTo>
                    <a:pt x="615" y="321"/>
                    <a:pt x="570" y="325"/>
                    <a:pt x="531" y="344"/>
                  </a:cubicBezTo>
                  <a:cubicBezTo>
                    <a:pt x="0" y="609"/>
                    <a:pt x="609" y="1492"/>
                    <a:pt x="996" y="1700"/>
                  </a:cubicBezTo>
                  <a:cubicBezTo>
                    <a:pt x="1289" y="1856"/>
                    <a:pt x="1601" y="1976"/>
                    <a:pt x="1925" y="2057"/>
                  </a:cubicBezTo>
                  <a:cubicBezTo>
                    <a:pt x="2296" y="2146"/>
                    <a:pt x="2598" y="2146"/>
                    <a:pt x="2976" y="2202"/>
                  </a:cubicBezTo>
                  <a:cubicBezTo>
                    <a:pt x="3291" y="2250"/>
                    <a:pt x="3747" y="2299"/>
                    <a:pt x="4039" y="2421"/>
                  </a:cubicBezTo>
                  <a:cubicBezTo>
                    <a:pt x="4263" y="2516"/>
                    <a:pt x="4459" y="2589"/>
                    <a:pt x="4757" y="2686"/>
                  </a:cubicBezTo>
                  <a:cubicBezTo>
                    <a:pt x="4868" y="2722"/>
                    <a:pt x="4996" y="2740"/>
                    <a:pt x="5128" y="2740"/>
                  </a:cubicBezTo>
                  <a:cubicBezTo>
                    <a:pt x="5478" y="2740"/>
                    <a:pt x="5863" y="2617"/>
                    <a:pt x="6078" y="2392"/>
                  </a:cubicBezTo>
                  <a:cubicBezTo>
                    <a:pt x="6153" y="2315"/>
                    <a:pt x="6217" y="2226"/>
                    <a:pt x="6237" y="2121"/>
                  </a:cubicBezTo>
                  <a:cubicBezTo>
                    <a:pt x="6252" y="2047"/>
                    <a:pt x="6242" y="1969"/>
                    <a:pt x="6233" y="1894"/>
                  </a:cubicBezTo>
                  <a:cubicBezTo>
                    <a:pt x="6215" y="1757"/>
                    <a:pt x="6016" y="76"/>
                    <a:pt x="6071" y="76"/>
                  </a:cubicBezTo>
                  <a:cubicBezTo>
                    <a:pt x="6071" y="76"/>
                    <a:pt x="6071" y="76"/>
                    <a:pt x="6071" y="76"/>
                  </a:cubicBezTo>
                  <a:lnTo>
                    <a:pt x="6071" y="76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9"/>
            <p:cNvSpPr/>
            <p:nvPr/>
          </p:nvSpPr>
          <p:spPr>
            <a:xfrm>
              <a:off x="5894100" y="5031225"/>
              <a:ext cx="70725" cy="235100"/>
            </a:xfrm>
            <a:custGeom>
              <a:rect b="b" l="l" r="r" t="t"/>
              <a:pathLst>
                <a:path extrusionOk="0" h="9404" w="2829">
                  <a:moveTo>
                    <a:pt x="1" y="1"/>
                  </a:moveTo>
                  <a:cubicBezTo>
                    <a:pt x="124" y="1250"/>
                    <a:pt x="664" y="9074"/>
                    <a:pt x="664" y="9074"/>
                  </a:cubicBezTo>
                  <a:cubicBezTo>
                    <a:pt x="952" y="9323"/>
                    <a:pt x="1271" y="9403"/>
                    <a:pt x="1561" y="9403"/>
                  </a:cubicBezTo>
                  <a:cubicBezTo>
                    <a:pt x="2077" y="9403"/>
                    <a:pt x="2501" y="9151"/>
                    <a:pt x="2501" y="9151"/>
                  </a:cubicBezTo>
                  <a:cubicBezTo>
                    <a:pt x="2501" y="9151"/>
                    <a:pt x="2815" y="2400"/>
                    <a:pt x="2826" y="1944"/>
                  </a:cubicBezTo>
                  <a:cubicBezTo>
                    <a:pt x="2829" y="1845"/>
                    <a:pt x="2808" y="1707"/>
                    <a:pt x="2773" y="155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9"/>
            <p:cNvSpPr/>
            <p:nvPr/>
          </p:nvSpPr>
          <p:spPr>
            <a:xfrm>
              <a:off x="5987325" y="4934200"/>
              <a:ext cx="237475" cy="159825"/>
            </a:xfrm>
            <a:custGeom>
              <a:rect b="b" l="l" r="r" t="t"/>
              <a:pathLst>
                <a:path extrusionOk="0" h="6393" w="9499">
                  <a:moveTo>
                    <a:pt x="1963" y="1"/>
                  </a:moveTo>
                  <a:cubicBezTo>
                    <a:pt x="1041" y="1"/>
                    <a:pt x="0" y="675"/>
                    <a:pt x="115" y="1834"/>
                  </a:cubicBezTo>
                  <a:lnTo>
                    <a:pt x="1702" y="2702"/>
                  </a:lnTo>
                  <a:lnTo>
                    <a:pt x="7961" y="6316"/>
                  </a:lnTo>
                  <a:cubicBezTo>
                    <a:pt x="8058" y="6368"/>
                    <a:pt x="8149" y="6392"/>
                    <a:pt x="8234" y="6392"/>
                  </a:cubicBezTo>
                  <a:cubicBezTo>
                    <a:pt x="9292" y="6392"/>
                    <a:pt x="9499" y="2702"/>
                    <a:pt x="9499" y="2702"/>
                  </a:cubicBezTo>
                  <a:cubicBezTo>
                    <a:pt x="9499" y="2702"/>
                    <a:pt x="3424" y="422"/>
                    <a:pt x="2524" y="95"/>
                  </a:cubicBezTo>
                  <a:cubicBezTo>
                    <a:pt x="2350" y="31"/>
                    <a:pt x="2159" y="1"/>
                    <a:pt x="1963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9"/>
            <p:cNvSpPr/>
            <p:nvPr/>
          </p:nvSpPr>
          <p:spPr>
            <a:xfrm>
              <a:off x="5872600" y="4897500"/>
              <a:ext cx="285300" cy="100800"/>
            </a:xfrm>
            <a:custGeom>
              <a:rect b="b" l="l" r="r" t="t"/>
              <a:pathLst>
                <a:path extrusionOk="0" h="4032" w="11412">
                  <a:moveTo>
                    <a:pt x="11411" y="0"/>
                  </a:moveTo>
                  <a:lnTo>
                    <a:pt x="1" y="1046"/>
                  </a:lnTo>
                  <a:cubicBezTo>
                    <a:pt x="1" y="1213"/>
                    <a:pt x="89" y="1367"/>
                    <a:pt x="233" y="1450"/>
                  </a:cubicBezTo>
                  <a:lnTo>
                    <a:pt x="4597" y="3969"/>
                  </a:lnTo>
                  <a:cubicBezTo>
                    <a:pt x="4669" y="4010"/>
                    <a:pt x="4749" y="4031"/>
                    <a:pt x="4830" y="4031"/>
                  </a:cubicBezTo>
                  <a:cubicBezTo>
                    <a:pt x="4910" y="4031"/>
                    <a:pt x="4990" y="4010"/>
                    <a:pt x="5063" y="3969"/>
                  </a:cubicBezTo>
                  <a:lnTo>
                    <a:pt x="11179" y="438"/>
                  </a:lnTo>
                  <a:cubicBezTo>
                    <a:pt x="11322" y="355"/>
                    <a:pt x="11411" y="202"/>
                    <a:pt x="11411" y="36"/>
                  </a:cubicBezTo>
                  <a:lnTo>
                    <a:pt x="11411" y="0"/>
                  </a:ln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9"/>
            <p:cNvSpPr/>
            <p:nvPr/>
          </p:nvSpPr>
          <p:spPr>
            <a:xfrm>
              <a:off x="6016675" y="4913700"/>
              <a:ext cx="119450" cy="70100"/>
            </a:xfrm>
            <a:custGeom>
              <a:rect b="b" l="l" r="r" t="t"/>
              <a:pathLst>
                <a:path extrusionOk="0" h="2804" w="4778">
                  <a:moveTo>
                    <a:pt x="4748" y="1"/>
                  </a:moveTo>
                  <a:cubicBezTo>
                    <a:pt x="4739" y="1"/>
                    <a:pt x="4728" y="4"/>
                    <a:pt x="4716" y="11"/>
                  </a:cubicBezTo>
                  <a:lnTo>
                    <a:pt x="59" y="2688"/>
                  </a:lnTo>
                  <a:cubicBezTo>
                    <a:pt x="27" y="2708"/>
                    <a:pt x="1" y="2746"/>
                    <a:pt x="1" y="2775"/>
                  </a:cubicBezTo>
                  <a:cubicBezTo>
                    <a:pt x="1" y="2794"/>
                    <a:pt x="11" y="2804"/>
                    <a:pt x="27" y="2804"/>
                  </a:cubicBezTo>
                  <a:cubicBezTo>
                    <a:pt x="37" y="2804"/>
                    <a:pt x="48" y="2801"/>
                    <a:pt x="59" y="2793"/>
                  </a:cubicBezTo>
                  <a:lnTo>
                    <a:pt x="4719" y="114"/>
                  </a:lnTo>
                  <a:cubicBezTo>
                    <a:pt x="4752" y="96"/>
                    <a:pt x="4777" y="58"/>
                    <a:pt x="4776" y="29"/>
                  </a:cubicBezTo>
                  <a:cubicBezTo>
                    <a:pt x="4776" y="11"/>
                    <a:pt x="4765" y="1"/>
                    <a:pt x="4748" y="1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9"/>
            <p:cNvSpPr/>
            <p:nvPr/>
          </p:nvSpPr>
          <p:spPr>
            <a:xfrm>
              <a:off x="5872600" y="4923650"/>
              <a:ext cx="120775" cy="74650"/>
            </a:xfrm>
            <a:custGeom>
              <a:rect b="b" l="l" r="r" t="t"/>
              <a:pathLst>
                <a:path extrusionOk="0" h="2986" w="4831">
                  <a:moveTo>
                    <a:pt x="1" y="0"/>
                  </a:moveTo>
                  <a:cubicBezTo>
                    <a:pt x="1" y="167"/>
                    <a:pt x="89" y="321"/>
                    <a:pt x="233" y="404"/>
                  </a:cubicBezTo>
                  <a:lnTo>
                    <a:pt x="4597" y="2923"/>
                  </a:lnTo>
                  <a:cubicBezTo>
                    <a:pt x="4667" y="2964"/>
                    <a:pt x="4748" y="2985"/>
                    <a:pt x="4830" y="2985"/>
                  </a:cubicBezTo>
                  <a:lnTo>
                    <a:pt x="4830" y="0"/>
                  </a:ln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9"/>
            <p:cNvSpPr/>
            <p:nvPr/>
          </p:nvSpPr>
          <p:spPr>
            <a:xfrm>
              <a:off x="5984200" y="4987450"/>
              <a:ext cx="18275" cy="10850"/>
            </a:xfrm>
            <a:custGeom>
              <a:rect b="b" l="l" r="r" t="t"/>
              <a:pathLst>
                <a:path extrusionOk="0" h="434" w="731">
                  <a:moveTo>
                    <a:pt x="0" y="0"/>
                  </a:moveTo>
                  <a:lnTo>
                    <a:pt x="0" y="295"/>
                  </a:lnTo>
                  <a:lnTo>
                    <a:pt x="133" y="371"/>
                  </a:lnTo>
                  <a:cubicBezTo>
                    <a:pt x="205" y="412"/>
                    <a:pt x="285" y="433"/>
                    <a:pt x="366" y="433"/>
                  </a:cubicBezTo>
                  <a:cubicBezTo>
                    <a:pt x="446" y="433"/>
                    <a:pt x="526" y="412"/>
                    <a:pt x="599" y="371"/>
                  </a:cubicBezTo>
                  <a:lnTo>
                    <a:pt x="731" y="295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B7D6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9"/>
            <p:cNvSpPr/>
            <p:nvPr/>
          </p:nvSpPr>
          <p:spPr>
            <a:xfrm>
              <a:off x="5872600" y="4827400"/>
              <a:ext cx="285825" cy="164700"/>
            </a:xfrm>
            <a:custGeom>
              <a:rect b="b" l="l" r="r" t="t"/>
              <a:pathLst>
                <a:path extrusionOk="0" h="6588" w="11433">
                  <a:moveTo>
                    <a:pt x="6669" y="1"/>
                  </a:moveTo>
                  <a:lnTo>
                    <a:pt x="1" y="3852"/>
                  </a:lnTo>
                  <a:lnTo>
                    <a:pt x="4666" y="6544"/>
                  </a:lnTo>
                  <a:cubicBezTo>
                    <a:pt x="4717" y="6573"/>
                    <a:pt x="4773" y="6588"/>
                    <a:pt x="4830" y="6588"/>
                  </a:cubicBezTo>
                  <a:cubicBezTo>
                    <a:pt x="4886" y="6588"/>
                    <a:pt x="4942" y="6573"/>
                    <a:pt x="4993" y="6544"/>
                  </a:cubicBezTo>
                  <a:lnTo>
                    <a:pt x="11351" y="2874"/>
                  </a:lnTo>
                  <a:cubicBezTo>
                    <a:pt x="11432" y="2828"/>
                    <a:pt x="11432" y="2752"/>
                    <a:pt x="11351" y="2704"/>
                  </a:cubicBezTo>
                  <a:lnTo>
                    <a:pt x="6669" y="1"/>
                  </a:lnTo>
                  <a:close/>
                </a:path>
              </a:pathLst>
            </a:custGeom>
            <a:solidFill>
              <a:srgbClr val="EFF6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9"/>
            <p:cNvSpPr/>
            <p:nvPr/>
          </p:nvSpPr>
          <p:spPr>
            <a:xfrm>
              <a:off x="5887200" y="4835750"/>
              <a:ext cx="155925" cy="89875"/>
            </a:xfrm>
            <a:custGeom>
              <a:rect b="b" l="l" r="r" t="t"/>
              <a:pathLst>
                <a:path extrusionOk="0" h="3595" w="6237">
                  <a:moveTo>
                    <a:pt x="5995" y="1"/>
                  </a:moveTo>
                  <a:cubicBezTo>
                    <a:pt x="5979" y="1"/>
                    <a:pt x="5962" y="5"/>
                    <a:pt x="5946" y="13"/>
                  </a:cubicBezTo>
                  <a:lnTo>
                    <a:pt x="27" y="3431"/>
                  </a:lnTo>
                  <a:cubicBezTo>
                    <a:pt x="0" y="3447"/>
                    <a:pt x="0" y="3472"/>
                    <a:pt x="27" y="3487"/>
                  </a:cubicBezTo>
                  <a:lnTo>
                    <a:pt x="191" y="3582"/>
                  </a:lnTo>
                  <a:cubicBezTo>
                    <a:pt x="206" y="3590"/>
                    <a:pt x="223" y="3594"/>
                    <a:pt x="240" y="3594"/>
                  </a:cubicBezTo>
                  <a:cubicBezTo>
                    <a:pt x="257" y="3594"/>
                    <a:pt x="274" y="3590"/>
                    <a:pt x="289" y="3582"/>
                  </a:cubicBezTo>
                  <a:lnTo>
                    <a:pt x="6209" y="165"/>
                  </a:lnTo>
                  <a:cubicBezTo>
                    <a:pt x="6236" y="149"/>
                    <a:pt x="6236" y="123"/>
                    <a:pt x="6209" y="107"/>
                  </a:cubicBezTo>
                  <a:lnTo>
                    <a:pt x="6044" y="13"/>
                  </a:lnTo>
                  <a:cubicBezTo>
                    <a:pt x="6029" y="5"/>
                    <a:pt x="6012" y="1"/>
                    <a:pt x="5995" y="1"/>
                  </a:cubicBezTo>
                  <a:close/>
                </a:path>
              </a:pathLst>
            </a:custGeom>
            <a:solidFill>
              <a:srgbClr val="D2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9"/>
            <p:cNvSpPr/>
            <p:nvPr/>
          </p:nvSpPr>
          <p:spPr>
            <a:xfrm>
              <a:off x="6010550" y="4907075"/>
              <a:ext cx="80525" cy="46475"/>
            </a:xfrm>
            <a:custGeom>
              <a:rect b="b" l="l" r="r" t="t"/>
              <a:pathLst>
                <a:path extrusionOk="0" h="1859" w="3221">
                  <a:moveTo>
                    <a:pt x="2071" y="0"/>
                  </a:moveTo>
                  <a:lnTo>
                    <a:pt x="1" y="1195"/>
                  </a:lnTo>
                  <a:lnTo>
                    <a:pt x="33" y="1213"/>
                  </a:lnTo>
                  <a:lnTo>
                    <a:pt x="1152" y="1858"/>
                  </a:lnTo>
                  <a:lnTo>
                    <a:pt x="3190" y="682"/>
                  </a:lnTo>
                  <a:lnTo>
                    <a:pt x="3220" y="663"/>
                  </a:lnTo>
                  <a:lnTo>
                    <a:pt x="2071" y="0"/>
                  </a:lnTo>
                  <a:close/>
                </a:path>
              </a:pathLst>
            </a:custGeom>
            <a:solidFill>
              <a:srgbClr val="97C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9"/>
            <p:cNvSpPr/>
            <p:nvPr/>
          </p:nvSpPr>
          <p:spPr>
            <a:xfrm>
              <a:off x="6011350" y="4907975"/>
              <a:ext cx="78950" cy="45575"/>
            </a:xfrm>
            <a:custGeom>
              <a:rect b="b" l="l" r="r" t="t"/>
              <a:pathLst>
                <a:path extrusionOk="0" h="1823" w="3158">
                  <a:moveTo>
                    <a:pt x="2040" y="1"/>
                  </a:moveTo>
                  <a:lnTo>
                    <a:pt x="1" y="1177"/>
                  </a:lnTo>
                  <a:lnTo>
                    <a:pt x="1120" y="1822"/>
                  </a:lnTo>
                  <a:lnTo>
                    <a:pt x="3158" y="646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rgbClr val="D2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9"/>
            <p:cNvSpPr/>
            <p:nvPr/>
          </p:nvSpPr>
          <p:spPr>
            <a:xfrm>
              <a:off x="6037350" y="4907975"/>
              <a:ext cx="52950" cy="45575"/>
            </a:xfrm>
            <a:custGeom>
              <a:rect b="b" l="l" r="r" t="t"/>
              <a:pathLst>
                <a:path extrusionOk="0" h="1823" w="2118">
                  <a:moveTo>
                    <a:pt x="1000" y="1"/>
                  </a:moveTo>
                  <a:lnTo>
                    <a:pt x="833" y="96"/>
                  </a:lnTo>
                  <a:cubicBezTo>
                    <a:pt x="1123" y="254"/>
                    <a:pt x="1242" y="1044"/>
                    <a:pt x="0" y="1777"/>
                  </a:cubicBezTo>
                  <a:lnTo>
                    <a:pt x="80" y="1822"/>
                  </a:lnTo>
                  <a:lnTo>
                    <a:pt x="2118" y="647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9"/>
            <p:cNvSpPr/>
            <p:nvPr/>
          </p:nvSpPr>
          <p:spPr>
            <a:xfrm>
              <a:off x="5898650" y="4843050"/>
              <a:ext cx="202975" cy="117000"/>
            </a:xfrm>
            <a:custGeom>
              <a:rect b="b" l="l" r="r" t="t"/>
              <a:pathLst>
                <a:path extrusionOk="0" h="4680" w="8119">
                  <a:moveTo>
                    <a:pt x="5951" y="0"/>
                  </a:moveTo>
                  <a:cubicBezTo>
                    <a:pt x="5935" y="0"/>
                    <a:pt x="5918" y="4"/>
                    <a:pt x="5903" y="12"/>
                  </a:cubicBezTo>
                  <a:lnTo>
                    <a:pt x="28" y="3405"/>
                  </a:lnTo>
                  <a:cubicBezTo>
                    <a:pt x="1" y="3420"/>
                    <a:pt x="1" y="3446"/>
                    <a:pt x="28" y="3462"/>
                  </a:cubicBezTo>
                  <a:lnTo>
                    <a:pt x="30" y="3463"/>
                  </a:lnTo>
                  <a:lnTo>
                    <a:pt x="2115" y="4668"/>
                  </a:lnTo>
                  <a:cubicBezTo>
                    <a:pt x="2130" y="4676"/>
                    <a:pt x="2147" y="4680"/>
                    <a:pt x="2164" y="4680"/>
                  </a:cubicBezTo>
                  <a:cubicBezTo>
                    <a:pt x="2181" y="4680"/>
                    <a:pt x="2198" y="4676"/>
                    <a:pt x="2214" y="4668"/>
                  </a:cubicBezTo>
                  <a:lnTo>
                    <a:pt x="8090" y="1278"/>
                  </a:lnTo>
                  <a:lnTo>
                    <a:pt x="8092" y="1278"/>
                  </a:lnTo>
                  <a:cubicBezTo>
                    <a:pt x="8118" y="1262"/>
                    <a:pt x="8118" y="1237"/>
                    <a:pt x="8092" y="1219"/>
                  </a:cubicBezTo>
                  <a:lnTo>
                    <a:pt x="6000" y="12"/>
                  </a:lnTo>
                  <a:cubicBezTo>
                    <a:pt x="5985" y="4"/>
                    <a:pt x="5968" y="0"/>
                    <a:pt x="5951" y="0"/>
                  </a:cubicBezTo>
                  <a:close/>
                </a:path>
              </a:pathLst>
            </a:custGeom>
            <a:solidFill>
              <a:srgbClr val="97C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5899250" y="4928150"/>
              <a:ext cx="200" cy="100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4" y="1"/>
                  </a:lnTo>
                  <a:cubicBezTo>
                    <a:pt x="3" y="2"/>
                    <a:pt x="3" y="2"/>
                    <a:pt x="3" y="3"/>
                  </a:cubicBezTo>
                  <a:lnTo>
                    <a:pt x="3" y="3"/>
                  </a:lnTo>
                  <a:lnTo>
                    <a:pt x="8" y="0"/>
                  </a:lnTo>
                  <a:close/>
                  <a:moveTo>
                    <a:pt x="3" y="3"/>
                  </a:moveTo>
                  <a:lnTo>
                    <a:pt x="0" y="4"/>
                  </a:lnTo>
                  <a:cubicBezTo>
                    <a:pt x="1" y="4"/>
                    <a:pt x="2" y="3"/>
                    <a:pt x="3" y="3"/>
                  </a:cubicBezTo>
                  <a:close/>
                </a:path>
              </a:pathLst>
            </a:custGeom>
            <a:solidFill>
              <a:srgbClr val="97C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9"/>
            <p:cNvSpPr/>
            <p:nvPr/>
          </p:nvSpPr>
          <p:spPr>
            <a:xfrm>
              <a:off x="5899400" y="4844475"/>
              <a:ext cx="201525" cy="115575"/>
            </a:xfrm>
            <a:custGeom>
              <a:rect b="b" l="l" r="r" t="t"/>
              <a:pathLst>
                <a:path extrusionOk="0" h="4623" w="8061">
                  <a:moveTo>
                    <a:pt x="5921" y="1"/>
                  </a:moveTo>
                  <a:cubicBezTo>
                    <a:pt x="5905" y="1"/>
                    <a:pt x="5888" y="5"/>
                    <a:pt x="5873" y="13"/>
                  </a:cubicBezTo>
                  <a:lnTo>
                    <a:pt x="0" y="3406"/>
                  </a:lnTo>
                  <a:lnTo>
                    <a:pt x="2085" y="4611"/>
                  </a:lnTo>
                  <a:cubicBezTo>
                    <a:pt x="2100" y="4619"/>
                    <a:pt x="2117" y="4623"/>
                    <a:pt x="2134" y="4623"/>
                  </a:cubicBezTo>
                  <a:cubicBezTo>
                    <a:pt x="2151" y="4623"/>
                    <a:pt x="2168" y="4619"/>
                    <a:pt x="2184" y="4611"/>
                  </a:cubicBezTo>
                  <a:lnTo>
                    <a:pt x="8060" y="1222"/>
                  </a:lnTo>
                  <a:lnTo>
                    <a:pt x="5970" y="13"/>
                  </a:lnTo>
                  <a:cubicBezTo>
                    <a:pt x="5955" y="5"/>
                    <a:pt x="5938" y="1"/>
                    <a:pt x="5921" y="1"/>
                  </a:cubicBez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9"/>
            <p:cNvSpPr/>
            <p:nvPr/>
          </p:nvSpPr>
          <p:spPr>
            <a:xfrm>
              <a:off x="5866900" y="4691100"/>
              <a:ext cx="172425" cy="232575"/>
            </a:xfrm>
            <a:custGeom>
              <a:rect b="b" l="l" r="r" t="t"/>
              <a:pathLst>
                <a:path extrusionOk="0" h="9303" w="6897">
                  <a:moveTo>
                    <a:pt x="6560" y="1"/>
                  </a:moveTo>
                  <a:cubicBezTo>
                    <a:pt x="6481" y="1"/>
                    <a:pt x="6401" y="21"/>
                    <a:pt x="6330" y="63"/>
                  </a:cubicBezTo>
                  <a:lnTo>
                    <a:pt x="229" y="3585"/>
                  </a:lnTo>
                  <a:cubicBezTo>
                    <a:pt x="87" y="3668"/>
                    <a:pt x="0" y="3820"/>
                    <a:pt x="0" y="3984"/>
                  </a:cubicBezTo>
                  <a:lnTo>
                    <a:pt x="0" y="8904"/>
                  </a:lnTo>
                  <a:cubicBezTo>
                    <a:pt x="42" y="9159"/>
                    <a:pt x="87" y="9220"/>
                    <a:pt x="229" y="9302"/>
                  </a:cubicBezTo>
                  <a:lnTo>
                    <a:pt x="6897" y="5453"/>
                  </a:lnTo>
                  <a:lnTo>
                    <a:pt x="6897" y="207"/>
                  </a:lnTo>
                  <a:lnTo>
                    <a:pt x="6845" y="90"/>
                  </a:lnTo>
                  <a:lnTo>
                    <a:pt x="6790" y="63"/>
                  </a:lnTo>
                  <a:cubicBezTo>
                    <a:pt x="6719" y="21"/>
                    <a:pt x="6640" y="1"/>
                    <a:pt x="6560" y="1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9"/>
            <p:cNvSpPr/>
            <p:nvPr/>
          </p:nvSpPr>
          <p:spPr>
            <a:xfrm>
              <a:off x="5868225" y="4691125"/>
              <a:ext cx="171100" cy="105500"/>
            </a:xfrm>
            <a:custGeom>
              <a:rect b="b" l="l" r="r" t="t"/>
              <a:pathLst>
                <a:path extrusionOk="0" h="4220" w="6844">
                  <a:moveTo>
                    <a:pt x="6507" y="1"/>
                  </a:moveTo>
                  <a:cubicBezTo>
                    <a:pt x="6428" y="1"/>
                    <a:pt x="6348" y="21"/>
                    <a:pt x="6277" y="62"/>
                  </a:cubicBezTo>
                  <a:lnTo>
                    <a:pt x="177" y="3585"/>
                  </a:lnTo>
                  <a:cubicBezTo>
                    <a:pt x="102" y="3628"/>
                    <a:pt x="41" y="3691"/>
                    <a:pt x="1" y="3767"/>
                  </a:cubicBezTo>
                  <a:lnTo>
                    <a:pt x="787" y="4220"/>
                  </a:lnTo>
                  <a:lnTo>
                    <a:pt x="6844" y="383"/>
                  </a:lnTo>
                  <a:lnTo>
                    <a:pt x="6844" y="208"/>
                  </a:lnTo>
                  <a:lnTo>
                    <a:pt x="6792" y="90"/>
                  </a:lnTo>
                  <a:lnTo>
                    <a:pt x="6737" y="62"/>
                  </a:lnTo>
                  <a:cubicBezTo>
                    <a:pt x="6666" y="21"/>
                    <a:pt x="6587" y="1"/>
                    <a:pt x="6507" y="1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5866850" y="4778525"/>
              <a:ext cx="22225" cy="23950"/>
            </a:xfrm>
            <a:custGeom>
              <a:rect b="b" l="l" r="r" t="t"/>
              <a:pathLst>
                <a:path extrusionOk="0" h="958" w="889">
                  <a:moveTo>
                    <a:pt x="382" y="1"/>
                  </a:moveTo>
                  <a:lnTo>
                    <a:pt x="221" y="95"/>
                  </a:lnTo>
                  <a:cubicBezTo>
                    <a:pt x="84" y="178"/>
                    <a:pt x="1" y="328"/>
                    <a:pt x="1" y="488"/>
                  </a:cubicBezTo>
                  <a:lnTo>
                    <a:pt x="1" y="729"/>
                  </a:lnTo>
                  <a:lnTo>
                    <a:pt x="396" y="958"/>
                  </a:lnTo>
                  <a:lnTo>
                    <a:pt x="889" y="291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B7D6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9"/>
            <p:cNvSpPr/>
            <p:nvPr/>
          </p:nvSpPr>
          <p:spPr>
            <a:xfrm>
              <a:off x="5872600" y="4693000"/>
              <a:ext cx="166725" cy="230675"/>
            </a:xfrm>
            <a:custGeom>
              <a:rect b="b" l="l" r="r" t="t"/>
              <a:pathLst>
                <a:path extrusionOk="0" h="9227" w="6669">
                  <a:moveTo>
                    <a:pt x="6567" y="1"/>
                  </a:moveTo>
                  <a:cubicBezTo>
                    <a:pt x="6550" y="1"/>
                    <a:pt x="6532" y="5"/>
                    <a:pt x="6516" y="15"/>
                  </a:cubicBezTo>
                  <a:lnTo>
                    <a:pt x="112" y="3712"/>
                  </a:lnTo>
                  <a:cubicBezTo>
                    <a:pt x="44" y="3751"/>
                    <a:pt x="1" y="3824"/>
                    <a:pt x="1" y="3904"/>
                  </a:cubicBezTo>
                  <a:lnTo>
                    <a:pt x="1" y="9226"/>
                  </a:lnTo>
                  <a:lnTo>
                    <a:pt x="6669" y="5377"/>
                  </a:lnTo>
                  <a:lnTo>
                    <a:pt x="6669" y="103"/>
                  </a:lnTo>
                  <a:cubicBezTo>
                    <a:pt x="6669" y="44"/>
                    <a:pt x="6620" y="1"/>
                    <a:pt x="6567" y="1"/>
                  </a:cubicBezTo>
                  <a:close/>
                </a:path>
              </a:pathLst>
            </a:custGeom>
            <a:solidFill>
              <a:srgbClr val="DCE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9"/>
            <p:cNvSpPr/>
            <p:nvPr/>
          </p:nvSpPr>
          <p:spPr>
            <a:xfrm>
              <a:off x="5872600" y="4693000"/>
              <a:ext cx="166725" cy="230675"/>
            </a:xfrm>
            <a:custGeom>
              <a:rect b="b" l="l" r="r" t="t"/>
              <a:pathLst>
                <a:path extrusionOk="0" h="9227" w="6669">
                  <a:moveTo>
                    <a:pt x="6567" y="1"/>
                  </a:moveTo>
                  <a:cubicBezTo>
                    <a:pt x="6550" y="1"/>
                    <a:pt x="6532" y="5"/>
                    <a:pt x="6516" y="15"/>
                  </a:cubicBezTo>
                  <a:lnTo>
                    <a:pt x="112" y="3712"/>
                  </a:lnTo>
                  <a:cubicBezTo>
                    <a:pt x="44" y="3751"/>
                    <a:pt x="1" y="3824"/>
                    <a:pt x="1" y="3904"/>
                  </a:cubicBezTo>
                  <a:lnTo>
                    <a:pt x="1" y="9226"/>
                  </a:lnTo>
                  <a:lnTo>
                    <a:pt x="6669" y="5377"/>
                  </a:lnTo>
                  <a:lnTo>
                    <a:pt x="6669" y="103"/>
                  </a:lnTo>
                  <a:cubicBezTo>
                    <a:pt x="6669" y="44"/>
                    <a:pt x="6620" y="1"/>
                    <a:pt x="6567" y="1"/>
                  </a:cubicBezTo>
                  <a:close/>
                </a:path>
              </a:pathLst>
            </a:custGeom>
            <a:solidFill>
              <a:srgbClr val="DCE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9"/>
            <p:cNvSpPr/>
            <p:nvPr/>
          </p:nvSpPr>
          <p:spPr>
            <a:xfrm>
              <a:off x="5874575" y="4693000"/>
              <a:ext cx="164775" cy="229550"/>
            </a:xfrm>
            <a:custGeom>
              <a:rect b="b" l="l" r="r" t="t"/>
              <a:pathLst>
                <a:path extrusionOk="0" h="9182" w="6591">
                  <a:moveTo>
                    <a:pt x="6488" y="1"/>
                  </a:moveTo>
                  <a:cubicBezTo>
                    <a:pt x="6471" y="1"/>
                    <a:pt x="6453" y="5"/>
                    <a:pt x="6437" y="15"/>
                  </a:cubicBezTo>
                  <a:lnTo>
                    <a:pt x="5694" y="443"/>
                  </a:lnTo>
                  <a:lnTo>
                    <a:pt x="5462" y="575"/>
                  </a:lnTo>
                  <a:cubicBezTo>
                    <a:pt x="5462" y="1890"/>
                    <a:pt x="5341" y="5256"/>
                    <a:pt x="0" y="8382"/>
                  </a:cubicBezTo>
                  <a:lnTo>
                    <a:pt x="0" y="9181"/>
                  </a:lnTo>
                  <a:lnTo>
                    <a:pt x="6591" y="5375"/>
                  </a:lnTo>
                  <a:lnTo>
                    <a:pt x="6591" y="103"/>
                  </a:lnTo>
                  <a:cubicBezTo>
                    <a:pt x="6590" y="43"/>
                    <a:pt x="6541" y="1"/>
                    <a:pt x="6488" y="1"/>
                  </a:cubicBezTo>
                  <a:close/>
                </a:path>
              </a:pathLst>
            </a:custGeom>
            <a:solidFill>
              <a:srgbClr val="94C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5872600" y="4822625"/>
              <a:ext cx="166725" cy="101050"/>
            </a:xfrm>
            <a:custGeom>
              <a:rect b="b" l="l" r="r" t="t"/>
              <a:pathLst>
                <a:path extrusionOk="0" h="4042" w="6669">
                  <a:moveTo>
                    <a:pt x="6669" y="1"/>
                  </a:moveTo>
                  <a:lnTo>
                    <a:pt x="1" y="3852"/>
                  </a:lnTo>
                  <a:lnTo>
                    <a:pt x="1" y="4041"/>
                  </a:lnTo>
                  <a:lnTo>
                    <a:pt x="6669" y="192"/>
                  </a:lnTo>
                  <a:lnTo>
                    <a:pt x="6669" y="1"/>
                  </a:lnTo>
                  <a:close/>
                </a:path>
              </a:pathLst>
            </a:custGeom>
            <a:solidFill>
              <a:srgbClr val="94C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9"/>
            <p:cNvSpPr/>
            <p:nvPr/>
          </p:nvSpPr>
          <p:spPr>
            <a:xfrm>
              <a:off x="6032975" y="4700225"/>
              <a:ext cx="2025" cy="120200"/>
            </a:xfrm>
            <a:custGeom>
              <a:rect b="b" l="l" r="r" t="t"/>
              <a:pathLst>
                <a:path extrusionOk="0" h="4808" w="81">
                  <a:moveTo>
                    <a:pt x="80" y="0"/>
                  </a:moveTo>
                  <a:lnTo>
                    <a:pt x="1" y="47"/>
                  </a:lnTo>
                  <a:lnTo>
                    <a:pt x="1" y="4767"/>
                  </a:lnTo>
                  <a:lnTo>
                    <a:pt x="80" y="480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1E37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9"/>
            <p:cNvSpPr/>
            <p:nvPr/>
          </p:nvSpPr>
          <p:spPr>
            <a:xfrm>
              <a:off x="5878000" y="4701375"/>
              <a:ext cx="155000" cy="207300"/>
            </a:xfrm>
            <a:custGeom>
              <a:rect b="b" l="l" r="r" t="t"/>
              <a:pathLst>
                <a:path extrusionOk="0" h="8292" w="6200">
                  <a:moveTo>
                    <a:pt x="6200" y="1"/>
                  </a:moveTo>
                  <a:lnTo>
                    <a:pt x="0" y="3581"/>
                  </a:lnTo>
                  <a:lnTo>
                    <a:pt x="0" y="8292"/>
                  </a:lnTo>
                  <a:lnTo>
                    <a:pt x="6200" y="4721"/>
                  </a:lnTo>
                  <a:lnTo>
                    <a:pt x="6200" y="1"/>
                  </a:ln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9"/>
            <p:cNvSpPr/>
            <p:nvPr/>
          </p:nvSpPr>
          <p:spPr>
            <a:xfrm>
              <a:off x="5878000" y="4819400"/>
              <a:ext cx="157000" cy="91650"/>
            </a:xfrm>
            <a:custGeom>
              <a:rect b="b" l="l" r="r" t="t"/>
              <a:pathLst>
                <a:path extrusionOk="0" h="3666" w="6280">
                  <a:moveTo>
                    <a:pt x="6200" y="0"/>
                  </a:moveTo>
                  <a:lnTo>
                    <a:pt x="0" y="3571"/>
                  </a:lnTo>
                  <a:lnTo>
                    <a:pt x="0" y="3665"/>
                  </a:lnTo>
                  <a:lnTo>
                    <a:pt x="6279" y="41"/>
                  </a:lnTo>
                  <a:lnTo>
                    <a:pt x="6200" y="0"/>
                  </a:lnTo>
                  <a:close/>
                </a:path>
              </a:pathLst>
            </a:custGeom>
            <a:solidFill>
              <a:srgbClr val="031F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9"/>
            <p:cNvSpPr/>
            <p:nvPr/>
          </p:nvSpPr>
          <p:spPr>
            <a:xfrm>
              <a:off x="5877950" y="4701375"/>
              <a:ext cx="155050" cy="207300"/>
            </a:xfrm>
            <a:custGeom>
              <a:rect b="b" l="l" r="r" t="t"/>
              <a:pathLst>
                <a:path extrusionOk="0" h="8292" w="6202">
                  <a:moveTo>
                    <a:pt x="6202" y="1"/>
                  </a:moveTo>
                  <a:lnTo>
                    <a:pt x="5324" y="507"/>
                  </a:lnTo>
                  <a:cubicBezTo>
                    <a:pt x="5293" y="1957"/>
                    <a:pt x="4883" y="5056"/>
                    <a:pt x="1" y="7967"/>
                  </a:cubicBezTo>
                  <a:lnTo>
                    <a:pt x="1" y="8292"/>
                  </a:lnTo>
                  <a:lnTo>
                    <a:pt x="6202" y="4721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rgbClr val="2B3D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9"/>
            <p:cNvSpPr/>
            <p:nvPr/>
          </p:nvSpPr>
          <p:spPr>
            <a:xfrm>
              <a:off x="6149100" y="5154750"/>
              <a:ext cx="14400" cy="280425"/>
            </a:xfrm>
            <a:custGeom>
              <a:rect b="b" l="l" r="r" t="t"/>
              <a:pathLst>
                <a:path extrusionOk="0" h="11217" w="576">
                  <a:moveTo>
                    <a:pt x="288" y="0"/>
                  </a:moveTo>
                  <a:cubicBezTo>
                    <a:pt x="129" y="0"/>
                    <a:pt x="0" y="131"/>
                    <a:pt x="4" y="290"/>
                  </a:cubicBezTo>
                  <a:lnTo>
                    <a:pt x="4" y="10933"/>
                  </a:lnTo>
                  <a:cubicBezTo>
                    <a:pt x="4" y="11089"/>
                    <a:pt x="131" y="11216"/>
                    <a:pt x="288" y="11216"/>
                  </a:cubicBezTo>
                  <a:cubicBezTo>
                    <a:pt x="444" y="11216"/>
                    <a:pt x="571" y="11089"/>
                    <a:pt x="571" y="10933"/>
                  </a:cubicBezTo>
                  <a:lnTo>
                    <a:pt x="571" y="290"/>
                  </a:lnTo>
                  <a:cubicBezTo>
                    <a:pt x="575" y="131"/>
                    <a:pt x="447" y="0"/>
                    <a:pt x="288" y="0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5975625" y="5088200"/>
              <a:ext cx="73650" cy="247225"/>
            </a:xfrm>
            <a:custGeom>
              <a:rect b="b" l="l" r="r" t="t"/>
              <a:pathLst>
                <a:path extrusionOk="0" h="9889" w="2946">
                  <a:moveTo>
                    <a:pt x="2629" y="1"/>
                  </a:moveTo>
                  <a:cubicBezTo>
                    <a:pt x="2499" y="1"/>
                    <a:pt x="2381" y="91"/>
                    <a:pt x="2352" y="224"/>
                  </a:cubicBezTo>
                  <a:lnTo>
                    <a:pt x="39" y="9536"/>
                  </a:lnTo>
                  <a:cubicBezTo>
                    <a:pt x="1" y="9688"/>
                    <a:pt x="94" y="9842"/>
                    <a:pt x="246" y="9880"/>
                  </a:cubicBezTo>
                  <a:cubicBezTo>
                    <a:pt x="268" y="9885"/>
                    <a:pt x="291" y="9888"/>
                    <a:pt x="314" y="9888"/>
                  </a:cubicBezTo>
                  <a:cubicBezTo>
                    <a:pt x="444" y="9887"/>
                    <a:pt x="557" y="9799"/>
                    <a:pt x="589" y="9673"/>
                  </a:cubicBezTo>
                  <a:lnTo>
                    <a:pt x="2902" y="360"/>
                  </a:lnTo>
                  <a:cubicBezTo>
                    <a:pt x="2945" y="206"/>
                    <a:pt x="2852" y="47"/>
                    <a:pt x="2697" y="9"/>
                  </a:cubicBezTo>
                  <a:cubicBezTo>
                    <a:pt x="2674" y="4"/>
                    <a:pt x="2651" y="1"/>
                    <a:pt x="2629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9"/>
            <p:cNvSpPr/>
            <p:nvPr/>
          </p:nvSpPr>
          <p:spPr>
            <a:xfrm>
              <a:off x="6263550" y="5088575"/>
              <a:ext cx="73400" cy="246850"/>
            </a:xfrm>
            <a:custGeom>
              <a:rect b="b" l="l" r="r" t="t"/>
              <a:pathLst>
                <a:path extrusionOk="0" h="9874" w="2936">
                  <a:moveTo>
                    <a:pt x="311" y="1"/>
                  </a:moveTo>
                  <a:cubicBezTo>
                    <a:pt x="288" y="1"/>
                    <a:pt x="266" y="3"/>
                    <a:pt x="243" y="9"/>
                  </a:cubicBezTo>
                  <a:cubicBezTo>
                    <a:pt x="94" y="47"/>
                    <a:pt x="1" y="195"/>
                    <a:pt x="34" y="345"/>
                  </a:cubicBezTo>
                  <a:lnTo>
                    <a:pt x="2347" y="9658"/>
                  </a:lnTo>
                  <a:cubicBezTo>
                    <a:pt x="2379" y="9784"/>
                    <a:pt x="2493" y="9872"/>
                    <a:pt x="2622" y="9873"/>
                  </a:cubicBezTo>
                  <a:cubicBezTo>
                    <a:pt x="2646" y="9873"/>
                    <a:pt x="2669" y="9870"/>
                    <a:pt x="2691" y="9865"/>
                  </a:cubicBezTo>
                  <a:cubicBezTo>
                    <a:pt x="2842" y="9827"/>
                    <a:pt x="2935" y="9673"/>
                    <a:pt x="2898" y="9521"/>
                  </a:cubicBezTo>
                  <a:lnTo>
                    <a:pt x="584" y="209"/>
                  </a:lnTo>
                  <a:cubicBezTo>
                    <a:pt x="550" y="84"/>
                    <a:pt x="436" y="1"/>
                    <a:pt x="311" y="1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9"/>
            <p:cNvSpPr/>
            <p:nvPr/>
          </p:nvSpPr>
          <p:spPr>
            <a:xfrm>
              <a:off x="5942325" y="5008175"/>
              <a:ext cx="329175" cy="180925"/>
            </a:xfrm>
            <a:custGeom>
              <a:rect b="b" l="l" r="r" t="t"/>
              <a:pathLst>
                <a:path extrusionOk="0" h="7237" w="13167">
                  <a:moveTo>
                    <a:pt x="6254" y="0"/>
                  </a:moveTo>
                  <a:cubicBezTo>
                    <a:pt x="5721" y="0"/>
                    <a:pt x="5187" y="118"/>
                    <a:pt x="4780" y="353"/>
                  </a:cubicBezTo>
                  <a:lnTo>
                    <a:pt x="815" y="2643"/>
                  </a:lnTo>
                  <a:cubicBezTo>
                    <a:pt x="2" y="3112"/>
                    <a:pt x="1" y="3874"/>
                    <a:pt x="815" y="4344"/>
                  </a:cubicBezTo>
                  <a:lnTo>
                    <a:pt x="3958" y="6161"/>
                  </a:lnTo>
                  <a:cubicBezTo>
                    <a:pt x="3958" y="6161"/>
                    <a:pt x="5833" y="7237"/>
                    <a:pt x="7360" y="7237"/>
                  </a:cubicBezTo>
                  <a:cubicBezTo>
                    <a:pt x="7572" y="7237"/>
                    <a:pt x="7778" y="7216"/>
                    <a:pt x="7970" y="7169"/>
                  </a:cubicBezTo>
                  <a:cubicBezTo>
                    <a:pt x="9552" y="6781"/>
                    <a:pt x="13167" y="3493"/>
                    <a:pt x="13167" y="3493"/>
                  </a:cubicBezTo>
                  <a:lnTo>
                    <a:pt x="7728" y="353"/>
                  </a:lnTo>
                  <a:cubicBezTo>
                    <a:pt x="7321" y="118"/>
                    <a:pt x="6787" y="0"/>
                    <a:pt x="6254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9"/>
            <p:cNvSpPr/>
            <p:nvPr/>
          </p:nvSpPr>
          <p:spPr>
            <a:xfrm>
              <a:off x="6146250" y="4736650"/>
              <a:ext cx="102975" cy="80600"/>
            </a:xfrm>
            <a:custGeom>
              <a:rect b="b" l="l" r="r" t="t"/>
              <a:pathLst>
                <a:path extrusionOk="0" h="3224" w="4119">
                  <a:moveTo>
                    <a:pt x="2526" y="0"/>
                  </a:moveTo>
                  <a:lnTo>
                    <a:pt x="624" y="1140"/>
                  </a:lnTo>
                  <a:cubicBezTo>
                    <a:pt x="624" y="1140"/>
                    <a:pt x="731" y="1518"/>
                    <a:pt x="804" y="1762"/>
                  </a:cubicBezTo>
                  <a:cubicBezTo>
                    <a:pt x="876" y="2004"/>
                    <a:pt x="870" y="2136"/>
                    <a:pt x="408" y="2488"/>
                  </a:cubicBezTo>
                  <a:cubicBezTo>
                    <a:pt x="1" y="2798"/>
                    <a:pt x="961" y="3224"/>
                    <a:pt x="1743" y="3224"/>
                  </a:cubicBezTo>
                  <a:cubicBezTo>
                    <a:pt x="1849" y="3224"/>
                    <a:pt x="1951" y="3216"/>
                    <a:pt x="2047" y="3199"/>
                  </a:cubicBezTo>
                  <a:cubicBezTo>
                    <a:pt x="2848" y="3057"/>
                    <a:pt x="3709" y="2480"/>
                    <a:pt x="3906" y="1932"/>
                  </a:cubicBezTo>
                  <a:cubicBezTo>
                    <a:pt x="4118" y="1344"/>
                    <a:pt x="4051" y="716"/>
                    <a:pt x="3735" y="716"/>
                  </a:cubicBezTo>
                  <a:cubicBezTo>
                    <a:pt x="3722" y="716"/>
                    <a:pt x="3709" y="717"/>
                    <a:pt x="3696" y="719"/>
                  </a:cubicBezTo>
                  <a:cubicBezTo>
                    <a:pt x="3346" y="771"/>
                    <a:pt x="3056" y="854"/>
                    <a:pt x="2883" y="854"/>
                  </a:cubicBezTo>
                  <a:cubicBezTo>
                    <a:pt x="2804" y="854"/>
                    <a:pt x="2748" y="836"/>
                    <a:pt x="2723" y="790"/>
                  </a:cubicBezTo>
                  <a:cubicBezTo>
                    <a:pt x="2662" y="678"/>
                    <a:pt x="2526" y="0"/>
                    <a:pt x="2526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9"/>
            <p:cNvSpPr/>
            <p:nvPr/>
          </p:nvSpPr>
          <p:spPr>
            <a:xfrm>
              <a:off x="5891200" y="4985400"/>
              <a:ext cx="391900" cy="169475"/>
            </a:xfrm>
            <a:custGeom>
              <a:rect b="b" l="l" r="r" t="t"/>
              <a:pathLst>
                <a:path extrusionOk="0" h="6779" w="15676">
                  <a:moveTo>
                    <a:pt x="1962" y="0"/>
                  </a:moveTo>
                  <a:cubicBezTo>
                    <a:pt x="1040" y="0"/>
                    <a:pt x="1" y="674"/>
                    <a:pt x="117" y="1832"/>
                  </a:cubicBezTo>
                  <a:lnTo>
                    <a:pt x="2715" y="3287"/>
                  </a:lnTo>
                  <a:lnTo>
                    <a:pt x="2715" y="3287"/>
                  </a:lnTo>
                  <a:lnTo>
                    <a:pt x="7961" y="6316"/>
                  </a:lnTo>
                  <a:cubicBezTo>
                    <a:pt x="8547" y="6630"/>
                    <a:pt x="9193" y="6779"/>
                    <a:pt x="9880" y="6779"/>
                  </a:cubicBezTo>
                  <a:cubicBezTo>
                    <a:pt x="10714" y="6779"/>
                    <a:pt x="11608" y="6560"/>
                    <a:pt x="12530" y="6155"/>
                  </a:cubicBezTo>
                  <a:cubicBezTo>
                    <a:pt x="14213" y="5415"/>
                    <a:pt x="15675" y="4449"/>
                    <a:pt x="15528" y="2193"/>
                  </a:cubicBezTo>
                  <a:lnTo>
                    <a:pt x="15528" y="2193"/>
                  </a:lnTo>
                  <a:lnTo>
                    <a:pt x="9499" y="2702"/>
                  </a:lnTo>
                  <a:cubicBezTo>
                    <a:pt x="9499" y="2702"/>
                    <a:pt x="3424" y="422"/>
                    <a:pt x="2524" y="94"/>
                  </a:cubicBezTo>
                  <a:cubicBezTo>
                    <a:pt x="2350" y="31"/>
                    <a:pt x="2159" y="0"/>
                    <a:pt x="1962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9"/>
            <p:cNvSpPr/>
            <p:nvPr/>
          </p:nvSpPr>
          <p:spPr>
            <a:xfrm>
              <a:off x="6111825" y="4614975"/>
              <a:ext cx="124825" cy="151350"/>
            </a:xfrm>
            <a:custGeom>
              <a:rect b="b" l="l" r="r" t="t"/>
              <a:pathLst>
                <a:path extrusionOk="0" h="6054" w="4993">
                  <a:moveTo>
                    <a:pt x="2448" y="1"/>
                  </a:moveTo>
                  <a:cubicBezTo>
                    <a:pt x="1139" y="1"/>
                    <a:pt x="275" y="1010"/>
                    <a:pt x="144" y="2291"/>
                  </a:cubicBezTo>
                  <a:cubicBezTo>
                    <a:pt x="69" y="2926"/>
                    <a:pt x="0" y="4270"/>
                    <a:pt x="487" y="5248"/>
                  </a:cubicBezTo>
                  <a:cubicBezTo>
                    <a:pt x="762" y="5802"/>
                    <a:pt x="1055" y="6003"/>
                    <a:pt x="1576" y="6051"/>
                  </a:cubicBezTo>
                  <a:cubicBezTo>
                    <a:pt x="1593" y="6053"/>
                    <a:pt x="1612" y="6053"/>
                    <a:pt x="1632" y="6053"/>
                  </a:cubicBezTo>
                  <a:cubicBezTo>
                    <a:pt x="2098" y="6053"/>
                    <a:pt x="3389" y="5658"/>
                    <a:pt x="3808" y="5114"/>
                  </a:cubicBezTo>
                  <a:cubicBezTo>
                    <a:pt x="3885" y="5013"/>
                    <a:pt x="3982" y="4547"/>
                    <a:pt x="3982" y="4547"/>
                  </a:cubicBezTo>
                  <a:cubicBezTo>
                    <a:pt x="4587" y="4085"/>
                    <a:pt x="4982" y="3370"/>
                    <a:pt x="4986" y="2550"/>
                  </a:cubicBezTo>
                  <a:cubicBezTo>
                    <a:pt x="4992" y="1148"/>
                    <a:pt x="3862" y="7"/>
                    <a:pt x="2460" y="1"/>
                  </a:cubicBezTo>
                  <a:cubicBezTo>
                    <a:pt x="2456" y="1"/>
                    <a:pt x="2452" y="1"/>
                    <a:pt x="2448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9"/>
            <p:cNvSpPr/>
            <p:nvPr/>
          </p:nvSpPr>
          <p:spPr>
            <a:xfrm>
              <a:off x="6109300" y="4607575"/>
              <a:ext cx="131750" cy="152925"/>
            </a:xfrm>
            <a:custGeom>
              <a:rect b="b" l="l" r="r" t="t"/>
              <a:pathLst>
                <a:path extrusionOk="0" h="6117" w="5270">
                  <a:moveTo>
                    <a:pt x="2439" y="1"/>
                  </a:moveTo>
                  <a:cubicBezTo>
                    <a:pt x="1919" y="1"/>
                    <a:pt x="1397" y="73"/>
                    <a:pt x="874" y="73"/>
                  </a:cubicBezTo>
                  <a:cubicBezTo>
                    <a:pt x="785" y="73"/>
                    <a:pt x="696" y="71"/>
                    <a:pt x="607" y="66"/>
                  </a:cubicBezTo>
                  <a:cubicBezTo>
                    <a:pt x="572" y="64"/>
                    <a:pt x="535" y="62"/>
                    <a:pt x="497" y="62"/>
                  </a:cubicBezTo>
                  <a:cubicBezTo>
                    <a:pt x="342" y="62"/>
                    <a:pt x="181" y="87"/>
                    <a:pt x="97" y="209"/>
                  </a:cubicBezTo>
                  <a:cubicBezTo>
                    <a:pt x="53" y="275"/>
                    <a:pt x="41" y="348"/>
                    <a:pt x="33" y="419"/>
                  </a:cubicBezTo>
                  <a:cubicBezTo>
                    <a:pt x="1" y="703"/>
                    <a:pt x="34" y="1000"/>
                    <a:pt x="160" y="1257"/>
                  </a:cubicBezTo>
                  <a:cubicBezTo>
                    <a:pt x="275" y="1489"/>
                    <a:pt x="542" y="1796"/>
                    <a:pt x="827" y="1796"/>
                  </a:cubicBezTo>
                  <a:cubicBezTo>
                    <a:pt x="833" y="1796"/>
                    <a:pt x="838" y="1796"/>
                    <a:pt x="844" y="1795"/>
                  </a:cubicBezTo>
                  <a:lnTo>
                    <a:pt x="844" y="1795"/>
                  </a:lnTo>
                  <a:cubicBezTo>
                    <a:pt x="798" y="1983"/>
                    <a:pt x="841" y="2204"/>
                    <a:pt x="987" y="2337"/>
                  </a:cubicBezTo>
                  <a:cubicBezTo>
                    <a:pt x="1149" y="2487"/>
                    <a:pt x="1215" y="2714"/>
                    <a:pt x="1204" y="2936"/>
                  </a:cubicBezTo>
                  <a:cubicBezTo>
                    <a:pt x="1192" y="3175"/>
                    <a:pt x="1193" y="3470"/>
                    <a:pt x="1245" y="3727"/>
                  </a:cubicBezTo>
                  <a:cubicBezTo>
                    <a:pt x="1317" y="4089"/>
                    <a:pt x="1678" y="4221"/>
                    <a:pt x="1678" y="4221"/>
                  </a:cubicBezTo>
                  <a:cubicBezTo>
                    <a:pt x="1678" y="4221"/>
                    <a:pt x="1672" y="3658"/>
                    <a:pt x="1781" y="3340"/>
                  </a:cubicBezTo>
                  <a:cubicBezTo>
                    <a:pt x="1841" y="3163"/>
                    <a:pt x="2030" y="3044"/>
                    <a:pt x="2227" y="3044"/>
                  </a:cubicBezTo>
                  <a:cubicBezTo>
                    <a:pt x="2382" y="3044"/>
                    <a:pt x="2541" y="3118"/>
                    <a:pt x="2644" y="3298"/>
                  </a:cubicBezTo>
                  <a:cubicBezTo>
                    <a:pt x="2877" y="3703"/>
                    <a:pt x="2776" y="3973"/>
                    <a:pt x="2697" y="4331"/>
                  </a:cubicBezTo>
                  <a:cubicBezTo>
                    <a:pt x="2617" y="4691"/>
                    <a:pt x="2272" y="4589"/>
                    <a:pt x="2173" y="4684"/>
                  </a:cubicBezTo>
                  <a:cubicBezTo>
                    <a:pt x="2104" y="4750"/>
                    <a:pt x="2112" y="5065"/>
                    <a:pt x="2320" y="5279"/>
                  </a:cubicBezTo>
                  <a:cubicBezTo>
                    <a:pt x="2411" y="5582"/>
                    <a:pt x="2748" y="6116"/>
                    <a:pt x="3190" y="6116"/>
                  </a:cubicBezTo>
                  <a:cubicBezTo>
                    <a:pt x="3222" y="6116"/>
                    <a:pt x="3255" y="6113"/>
                    <a:pt x="3288" y="6107"/>
                  </a:cubicBezTo>
                  <a:cubicBezTo>
                    <a:pt x="3777" y="6021"/>
                    <a:pt x="4129" y="5725"/>
                    <a:pt x="4129" y="5725"/>
                  </a:cubicBezTo>
                  <a:cubicBezTo>
                    <a:pt x="4129" y="5725"/>
                    <a:pt x="4291" y="5332"/>
                    <a:pt x="4780" y="4466"/>
                  </a:cubicBezTo>
                  <a:cubicBezTo>
                    <a:pt x="5269" y="3600"/>
                    <a:pt x="5269" y="2961"/>
                    <a:pt x="5088" y="2095"/>
                  </a:cubicBezTo>
                  <a:cubicBezTo>
                    <a:pt x="4906" y="1230"/>
                    <a:pt x="4318" y="1015"/>
                    <a:pt x="4318" y="1015"/>
                  </a:cubicBezTo>
                  <a:cubicBezTo>
                    <a:pt x="4282" y="1003"/>
                    <a:pt x="4172" y="685"/>
                    <a:pt x="4134" y="631"/>
                  </a:cubicBezTo>
                  <a:cubicBezTo>
                    <a:pt x="4055" y="517"/>
                    <a:pt x="3957" y="418"/>
                    <a:pt x="3844" y="336"/>
                  </a:cubicBezTo>
                  <a:cubicBezTo>
                    <a:pt x="3602" y="162"/>
                    <a:pt x="3307" y="79"/>
                    <a:pt x="3016" y="38"/>
                  </a:cubicBezTo>
                  <a:cubicBezTo>
                    <a:pt x="2824" y="11"/>
                    <a:pt x="2632" y="1"/>
                    <a:pt x="2439" y="1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9"/>
            <p:cNvSpPr/>
            <p:nvPr/>
          </p:nvSpPr>
          <p:spPr>
            <a:xfrm>
              <a:off x="6102975" y="4753875"/>
              <a:ext cx="188350" cy="344925"/>
            </a:xfrm>
            <a:custGeom>
              <a:rect b="b" l="l" r="r" t="t"/>
              <a:pathLst>
                <a:path extrusionOk="0" h="13797" w="7534">
                  <a:moveTo>
                    <a:pt x="5549" y="0"/>
                  </a:moveTo>
                  <a:cubicBezTo>
                    <a:pt x="5458" y="0"/>
                    <a:pt x="5367" y="9"/>
                    <a:pt x="5276" y="22"/>
                  </a:cubicBezTo>
                  <a:cubicBezTo>
                    <a:pt x="5090" y="47"/>
                    <a:pt x="4908" y="87"/>
                    <a:pt x="4728" y="142"/>
                  </a:cubicBezTo>
                  <a:cubicBezTo>
                    <a:pt x="4785" y="328"/>
                    <a:pt x="4627" y="632"/>
                    <a:pt x="3964" y="986"/>
                  </a:cubicBezTo>
                  <a:cubicBezTo>
                    <a:pt x="3253" y="1365"/>
                    <a:pt x="2770" y="1404"/>
                    <a:pt x="2601" y="1404"/>
                  </a:cubicBezTo>
                  <a:cubicBezTo>
                    <a:pt x="2557" y="1404"/>
                    <a:pt x="2534" y="1402"/>
                    <a:pt x="2534" y="1402"/>
                  </a:cubicBezTo>
                  <a:cubicBezTo>
                    <a:pt x="2534" y="1402"/>
                    <a:pt x="1472" y="1977"/>
                    <a:pt x="1008" y="2301"/>
                  </a:cubicBezTo>
                  <a:cubicBezTo>
                    <a:pt x="427" y="2707"/>
                    <a:pt x="169" y="3884"/>
                    <a:pt x="91" y="5870"/>
                  </a:cubicBezTo>
                  <a:cubicBezTo>
                    <a:pt x="23" y="7628"/>
                    <a:pt x="1" y="10417"/>
                    <a:pt x="29" y="11896"/>
                  </a:cubicBezTo>
                  <a:cubicBezTo>
                    <a:pt x="40" y="12572"/>
                    <a:pt x="432" y="13186"/>
                    <a:pt x="1043" y="13481"/>
                  </a:cubicBezTo>
                  <a:cubicBezTo>
                    <a:pt x="1406" y="13655"/>
                    <a:pt x="1852" y="13797"/>
                    <a:pt x="2342" y="13797"/>
                  </a:cubicBezTo>
                  <a:cubicBezTo>
                    <a:pt x="2410" y="13797"/>
                    <a:pt x="2478" y="13794"/>
                    <a:pt x="2547" y="13788"/>
                  </a:cubicBezTo>
                  <a:cubicBezTo>
                    <a:pt x="3938" y="13673"/>
                    <a:pt x="6491" y="12405"/>
                    <a:pt x="7059" y="11454"/>
                  </a:cubicBezTo>
                  <a:cubicBezTo>
                    <a:pt x="7044" y="9438"/>
                    <a:pt x="6874" y="8214"/>
                    <a:pt x="6945" y="7010"/>
                  </a:cubicBezTo>
                  <a:cubicBezTo>
                    <a:pt x="7068" y="4887"/>
                    <a:pt x="7533" y="3202"/>
                    <a:pt x="6947" y="1498"/>
                  </a:cubicBezTo>
                  <a:cubicBezTo>
                    <a:pt x="6518" y="249"/>
                    <a:pt x="6032" y="0"/>
                    <a:pt x="5549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9"/>
            <p:cNvSpPr/>
            <p:nvPr/>
          </p:nvSpPr>
          <p:spPr>
            <a:xfrm>
              <a:off x="5852750" y="4814750"/>
              <a:ext cx="304625" cy="196325"/>
            </a:xfrm>
            <a:custGeom>
              <a:rect b="b" l="l" r="r" t="t"/>
              <a:pathLst>
                <a:path extrusionOk="0" h="7853" w="12185">
                  <a:moveTo>
                    <a:pt x="11168" y="1"/>
                  </a:moveTo>
                  <a:cubicBezTo>
                    <a:pt x="10838" y="1"/>
                    <a:pt x="10472" y="246"/>
                    <a:pt x="10284" y="786"/>
                  </a:cubicBezTo>
                  <a:cubicBezTo>
                    <a:pt x="9879" y="1948"/>
                    <a:pt x="9884" y="3507"/>
                    <a:pt x="8916" y="4787"/>
                  </a:cubicBezTo>
                  <a:cubicBezTo>
                    <a:pt x="8474" y="5373"/>
                    <a:pt x="7696" y="5884"/>
                    <a:pt x="6392" y="6006"/>
                  </a:cubicBezTo>
                  <a:cubicBezTo>
                    <a:pt x="5613" y="6079"/>
                    <a:pt x="4968" y="6122"/>
                    <a:pt x="4489" y="6122"/>
                  </a:cubicBezTo>
                  <a:cubicBezTo>
                    <a:pt x="4164" y="6122"/>
                    <a:pt x="3915" y="6102"/>
                    <a:pt x="3755" y="6059"/>
                  </a:cubicBezTo>
                  <a:cubicBezTo>
                    <a:pt x="3389" y="5962"/>
                    <a:pt x="3254" y="5866"/>
                    <a:pt x="2931" y="5619"/>
                  </a:cubicBezTo>
                  <a:cubicBezTo>
                    <a:pt x="2566" y="5339"/>
                    <a:pt x="2268" y="5266"/>
                    <a:pt x="1995" y="5089"/>
                  </a:cubicBezTo>
                  <a:cubicBezTo>
                    <a:pt x="1832" y="4984"/>
                    <a:pt x="1774" y="4932"/>
                    <a:pt x="1727" y="4932"/>
                  </a:cubicBezTo>
                  <a:cubicBezTo>
                    <a:pt x="1695" y="4932"/>
                    <a:pt x="1667" y="4956"/>
                    <a:pt x="1616" y="5006"/>
                  </a:cubicBezTo>
                  <a:cubicBezTo>
                    <a:pt x="1488" y="5128"/>
                    <a:pt x="1592" y="5472"/>
                    <a:pt x="1826" y="5681"/>
                  </a:cubicBezTo>
                  <a:cubicBezTo>
                    <a:pt x="2071" y="5900"/>
                    <a:pt x="2290" y="5939"/>
                    <a:pt x="2323" y="6006"/>
                  </a:cubicBezTo>
                  <a:cubicBezTo>
                    <a:pt x="2337" y="6034"/>
                    <a:pt x="2299" y="6048"/>
                    <a:pt x="2225" y="6048"/>
                  </a:cubicBezTo>
                  <a:cubicBezTo>
                    <a:pt x="2119" y="6048"/>
                    <a:pt x="1937" y="6020"/>
                    <a:pt x="1722" y="5965"/>
                  </a:cubicBezTo>
                  <a:cubicBezTo>
                    <a:pt x="1222" y="5836"/>
                    <a:pt x="955" y="5597"/>
                    <a:pt x="709" y="5490"/>
                  </a:cubicBezTo>
                  <a:cubicBezTo>
                    <a:pt x="655" y="5467"/>
                    <a:pt x="609" y="5457"/>
                    <a:pt x="570" y="5457"/>
                  </a:cubicBezTo>
                  <a:cubicBezTo>
                    <a:pt x="411" y="5457"/>
                    <a:pt x="373" y="5621"/>
                    <a:pt x="422" y="5713"/>
                  </a:cubicBezTo>
                  <a:cubicBezTo>
                    <a:pt x="483" y="5827"/>
                    <a:pt x="586" y="5995"/>
                    <a:pt x="945" y="6223"/>
                  </a:cubicBezTo>
                  <a:cubicBezTo>
                    <a:pt x="1305" y="6451"/>
                    <a:pt x="1771" y="6634"/>
                    <a:pt x="1771" y="6634"/>
                  </a:cubicBezTo>
                  <a:cubicBezTo>
                    <a:pt x="1771" y="6634"/>
                    <a:pt x="1453" y="6614"/>
                    <a:pt x="1055" y="6482"/>
                  </a:cubicBezTo>
                  <a:cubicBezTo>
                    <a:pt x="619" y="6336"/>
                    <a:pt x="458" y="6223"/>
                    <a:pt x="228" y="6159"/>
                  </a:cubicBezTo>
                  <a:cubicBezTo>
                    <a:pt x="211" y="6155"/>
                    <a:pt x="196" y="6152"/>
                    <a:pt x="181" y="6152"/>
                  </a:cubicBezTo>
                  <a:cubicBezTo>
                    <a:pt x="0" y="6152"/>
                    <a:pt x="11" y="6503"/>
                    <a:pt x="211" y="6647"/>
                  </a:cubicBezTo>
                  <a:cubicBezTo>
                    <a:pt x="387" y="6773"/>
                    <a:pt x="657" y="6918"/>
                    <a:pt x="950" y="7021"/>
                  </a:cubicBezTo>
                  <a:cubicBezTo>
                    <a:pt x="1242" y="7123"/>
                    <a:pt x="1745" y="7251"/>
                    <a:pt x="1745" y="7251"/>
                  </a:cubicBezTo>
                  <a:cubicBezTo>
                    <a:pt x="1731" y="7251"/>
                    <a:pt x="1718" y="7251"/>
                    <a:pt x="1704" y="7251"/>
                  </a:cubicBezTo>
                  <a:cubicBezTo>
                    <a:pt x="1217" y="7251"/>
                    <a:pt x="867" y="7104"/>
                    <a:pt x="647" y="7036"/>
                  </a:cubicBezTo>
                  <a:cubicBezTo>
                    <a:pt x="578" y="7015"/>
                    <a:pt x="518" y="7005"/>
                    <a:pt x="468" y="7005"/>
                  </a:cubicBezTo>
                  <a:cubicBezTo>
                    <a:pt x="355" y="7005"/>
                    <a:pt x="293" y="7058"/>
                    <a:pt x="293" y="7156"/>
                  </a:cubicBezTo>
                  <a:cubicBezTo>
                    <a:pt x="293" y="7270"/>
                    <a:pt x="431" y="7418"/>
                    <a:pt x="902" y="7625"/>
                  </a:cubicBezTo>
                  <a:cubicBezTo>
                    <a:pt x="1250" y="7777"/>
                    <a:pt x="1735" y="7853"/>
                    <a:pt x="2210" y="7853"/>
                  </a:cubicBezTo>
                  <a:cubicBezTo>
                    <a:pt x="2379" y="7853"/>
                    <a:pt x="2547" y="7843"/>
                    <a:pt x="2707" y="7824"/>
                  </a:cubicBezTo>
                  <a:cubicBezTo>
                    <a:pt x="3317" y="7752"/>
                    <a:pt x="3556" y="7673"/>
                    <a:pt x="3876" y="7673"/>
                  </a:cubicBezTo>
                  <a:cubicBezTo>
                    <a:pt x="4189" y="7673"/>
                    <a:pt x="4486" y="7675"/>
                    <a:pt x="4778" y="7675"/>
                  </a:cubicBezTo>
                  <a:cubicBezTo>
                    <a:pt x="5582" y="7675"/>
                    <a:pt x="6338" y="7658"/>
                    <a:pt x="7229" y="7534"/>
                  </a:cubicBezTo>
                  <a:cubicBezTo>
                    <a:pt x="7973" y="7433"/>
                    <a:pt x="8951" y="7103"/>
                    <a:pt x="9635" y="6647"/>
                  </a:cubicBezTo>
                  <a:cubicBezTo>
                    <a:pt x="10706" y="5938"/>
                    <a:pt x="11497" y="4317"/>
                    <a:pt x="11797" y="3111"/>
                  </a:cubicBezTo>
                  <a:cubicBezTo>
                    <a:pt x="12184" y="1554"/>
                    <a:pt x="11893" y="464"/>
                    <a:pt x="11614" y="185"/>
                  </a:cubicBezTo>
                  <a:cubicBezTo>
                    <a:pt x="11494" y="64"/>
                    <a:pt x="11336" y="1"/>
                    <a:pt x="11168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9"/>
            <p:cNvSpPr/>
            <p:nvPr/>
          </p:nvSpPr>
          <p:spPr>
            <a:xfrm>
              <a:off x="6089150" y="4812350"/>
              <a:ext cx="66425" cy="110900"/>
            </a:xfrm>
            <a:custGeom>
              <a:rect b="b" l="l" r="r" t="t"/>
              <a:pathLst>
                <a:path extrusionOk="0" h="4436" w="2657">
                  <a:moveTo>
                    <a:pt x="1615" y="0"/>
                  </a:moveTo>
                  <a:cubicBezTo>
                    <a:pt x="999" y="0"/>
                    <a:pt x="770" y="709"/>
                    <a:pt x="643" y="1186"/>
                  </a:cubicBezTo>
                  <a:cubicBezTo>
                    <a:pt x="505" y="1710"/>
                    <a:pt x="1" y="3710"/>
                    <a:pt x="1" y="3710"/>
                  </a:cubicBezTo>
                  <a:cubicBezTo>
                    <a:pt x="770" y="4378"/>
                    <a:pt x="2177" y="4435"/>
                    <a:pt x="2177" y="4435"/>
                  </a:cubicBezTo>
                  <a:cubicBezTo>
                    <a:pt x="2177" y="4435"/>
                    <a:pt x="2473" y="3420"/>
                    <a:pt x="2529" y="2965"/>
                  </a:cubicBezTo>
                  <a:cubicBezTo>
                    <a:pt x="2620" y="2233"/>
                    <a:pt x="2656" y="1310"/>
                    <a:pt x="2529" y="839"/>
                  </a:cubicBezTo>
                  <a:cubicBezTo>
                    <a:pt x="2402" y="369"/>
                    <a:pt x="2100" y="82"/>
                    <a:pt x="1802" y="20"/>
                  </a:cubicBezTo>
                  <a:cubicBezTo>
                    <a:pt x="1736" y="7"/>
                    <a:pt x="1674" y="0"/>
                    <a:pt x="1615" y="0"/>
                  </a:cubicBezTo>
                  <a:close/>
                </a:path>
              </a:pathLst>
            </a:custGeom>
            <a:solidFill>
              <a:srgbClr val="679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9"/>
            <p:cNvSpPr/>
            <p:nvPr/>
          </p:nvSpPr>
          <p:spPr>
            <a:xfrm>
              <a:off x="6041300" y="4855825"/>
              <a:ext cx="342425" cy="352650"/>
            </a:xfrm>
            <a:custGeom>
              <a:rect b="b" l="l" r="r" t="t"/>
              <a:pathLst>
                <a:path extrusionOk="0" h="14106" w="13697">
                  <a:moveTo>
                    <a:pt x="11220" y="3917"/>
                  </a:moveTo>
                  <a:cubicBezTo>
                    <a:pt x="11231" y="3984"/>
                    <a:pt x="11226" y="4059"/>
                    <a:pt x="11214" y="4143"/>
                  </a:cubicBezTo>
                  <a:lnTo>
                    <a:pt x="11028" y="5272"/>
                  </a:lnTo>
                  <a:lnTo>
                    <a:pt x="8026" y="7008"/>
                  </a:lnTo>
                  <a:cubicBezTo>
                    <a:pt x="8055" y="6866"/>
                    <a:pt x="8077" y="6707"/>
                    <a:pt x="8106" y="6543"/>
                  </a:cubicBezTo>
                  <a:cubicBezTo>
                    <a:pt x="8208" y="5919"/>
                    <a:pt x="8951" y="5034"/>
                    <a:pt x="9762" y="4563"/>
                  </a:cubicBezTo>
                  <a:lnTo>
                    <a:pt x="10409" y="4195"/>
                  </a:lnTo>
                  <a:cubicBezTo>
                    <a:pt x="10727" y="4012"/>
                    <a:pt x="11005" y="3922"/>
                    <a:pt x="11220" y="3917"/>
                  </a:cubicBezTo>
                  <a:close/>
                  <a:moveTo>
                    <a:pt x="12619" y="0"/>
                  </a:moveTo>
                  <a:cubicBezTo>
                    <a:pt x="12326" y="0"/>
                    <a:pt x="11973" y="105"/>
                    <a:pt x="11577" y="325"/>
                  </a:cubicBezTo>
                  <a:lnTo>
                    <a:pt x="9383" y="1550"/>
                  </a:lnTo>
                  <a:cubicBezTo>
                    <a:pt x="8015" y="2316"/>
                    <a:pt x="6636" y="4176"/>
                    <a:pt x="6302" y="5708"/>
                  </a:cubicBezTo>
                  <a:lnTo>
                    <a:pt x="5202" y="10803"/>
                  </a:lnTo>
                  <a:cubicBezTo>
                    <a:pt x="4915" y="12111"/>
                    <a:pt x="3926" y="12992"/>
                    <a:pt x="2851" y="12992"/>
                  </a:cubicBezTo>
                  <a:cubicBezTo>
                    <a:pt x="2668" y="12992"/>
                    <a:pt x="2482" y="12967"/>
                    <a:pt x="2296" y="12913"/>
                  </a:cubicBezTo>
                  <a:lnTo>
                    <a:pt x="0" y="12255"/>
                  </a:lnTo>
                  <a:lnTo>
                    <a:pt x="0" y="12255"/>
                  </a:lnTo>
                  <a:cubicBezTo>
                    <a:pt x="119" y="12323"/>
                    <a:pt x="1101" y="12891"/>
                    <a:pt x="2298" y="13577"/>
                  </a:cubicBezTo>
                  <a:cubicBezTo>
                    <a:pt x="2906" y="13931"/>
                    <a:pt x="3713" y="14105"/>
                    <a:pt x="4538" y="14105"/>
                  </a:cubicBezTo>
                  <a:cubicBezTo>
                    <a:pt x="5434" y="14105"/>
                    <a:pt x="6350" y="13899"/>
                    <a:pt x="7056" y="13491"/>
                  </a:cubicBezTo>
                  <a:lnTo>
                    <a:pt x="9054" y="12334"/>
                  </a:lnTo>
                  <a:cubicBezTo>
                    <a:pt x="10414" y="11551"/>
                    <a:pt x="11776" y="9674"/>
                    <a:pt x="12099" y="8142"/>
                  </a:cubicBezTo>
                  <a:lnTo>
                    <a:pt x="13467" y="1720"/>
                  </a:lnTo>
                  <a:cubicBezTo>
                    <a:pt x="13696" y="629"/>
                    <a:pt x="13336" y="0"/>
                    <a:pt x="12619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9"/>
            <p:cNvSpPr/>
            <p:nvPr/>
          </p:nvSpPr>
          <p:spPr>
            <a:xfrm>
              <a:off x="6239250" y="4953675"/>
              <a:ext cx="95975" cy="93950"/>
            </a:xfrm>
            <a:custGeom>
              <a:rect b="b" l="l" r="r" t="t"/>
              <a:pathLst>
                <a:path extrusionOk="0" h="3758" w="3839">
                  <a:moveTo>
                    <a:pt x="3354" y="0"/>
                  </a:moveTo>
                  <a:cubicBezTo>
                    <a:pt x="3337" y="0"/>
                    <a:pt x="3320" y="1"/>
                    <a:pt x="3302" y="2"/>
                  </a:cubicBezTo>
                  <a:cubicBezTo>
                    <a:pt x="3313" y="70"/>
                    <a:pt x="3308" y="144"/>
                    <a:pt x="3296" y="229"/>
                  </a:cubicBezTo>
                  <a:lnTo>
                    <a:pt x="3110" y="1358"/>
                  </a:lnTo>
                  <a:lnTo>
                    <a:pt x="108" y="3094"/>
                  </a:lnTo>
                  <a:cubicBezTo>
                    <a:pt x="46" y="3486"/>
                    <a:pt x="0" y="3757"/>
                    <a:pt x="0" y="3757"/>
                  </a:cubicBezTo>
                  <a:lnTo>
                    <a:pt x="3592" y="1681"/>
                  </a:lnTo>
                  <a:lnTo>
                    <a:pt x="3779" y="552"/>
                  </a:lnTo>
                  <a:cubicBezTo>
                    <a:pt x="3838" y="192"/>
                    <a:pt x="3667" y="0"/>
                    <a:pt x="3354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9"/>
            <p:cNvSpPr/>
            <p:nvPr/>
          </p:nvSpPr>
          <p:spPr>
            <a:xfrm>
              <a:off x="6004375" y="5204875"/>
              <a:ext cx="303875" cy="98375"/>
            </a:xfrm>
            <a:custGeom>
              <a:rect b="b" l="l" r="r" t="t"/>
              <a:pathLst>
                <a:path extrusionOk="0" h="3935" w="12155">
                  <a:moveTo>
                    <a:pt x="324" y="0"/>
                  </a:moveTo>
                  <a:cubicBezTo>
                    <a:pt x="226" y="0"/>
                    <a:pt x="131" y="51"/>
                    <a:pt x="79" y="142"/>
                  </a:cubicBezTo>
                  <a:cubicBezTo>
                    <a:pt x="1" y="276"/>
                    <a:pt x="45" y="447"/>
                    <a:pt x="178" y="526"/>
                  </a:cubicBezTo>
                  <a:lnTo>
                    <a:pt x="6077" y="3934"/>
                  </a:lnTo>
                  <a:lnTo>
                    <a:pt x="11979" y="526"/>
                  </a:lnTo>
                  <a:cubicBezTo>
                    <a:pt x="12111" y="447"/>
                    <a:pt x="12155" y="276"/>
                    <a:pt x="12078" y="142"/>
                  </a:cubicBezTo>
                  <a:cubicBezTo>
                    <a:pt x="12026" y="51"/>
                    <a:pt x="11930" y="0"/>
                    <a:pt x="11832" y="0"/>
                  </a:cubicBezTo>
                  <a:cubicBezTo>
                    <a:pt x="11786" y="0"/>
                    <a:pt x="11738" y="12"/>
                    <a:pt x="11695" y="36"/>
                  </a:cubicBezTo>
                  <a:lnTo>
                    <a:pt x="6077" y="3279"/>
                  </a:lnTo>
                  <a:lnTo>
                    <a:pt x="462" y="36"/>
                  </a:lnTo>
                  <a:cubicBezTo>
                    <a:pt x="418" y="12"/>
                    <a:pt x="371" y="0"/>
                    <a:pt x="324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9"/>
            <p:cNvSpPr/>
            <p:nvPr/>
          </p:nvSpPr>
          <p:spPr>
            <a:xfrm>
              <a:off x="6004375" y="5204875"/>
              <a:ext cx="303875" cy="98375"/>
            </a:xfrm>
            <a:custGeom>
              <a:rect b="b" l="l" r="r" t="t"/>
              <a:pathLst>
                <a:path extrusionOk="0" h="3935" w="12155">
                  <a:moveTo>
                    <a:pt x="324" y="0"/>
                  </a:moveTo>
                  <a:cubicBezTo>
                    <a:pt x="226" y="0"/>
                    <a:pt x="131" y="51"/>
                    <a:pt x="79" y="142"/>
                  </a:cubicBezTo>
                  <a:cubicBezTo>
                    <a:pt x="1" y="276"/>
                    <a:pt x="45" y="447"/>
                    <a:pt x="178" y="526"/>
                  </a:cubicBezTo>
                  <a:lnTo>
                    <a:pt x="6077" y="3934"/>
                  </a:lnTo>
                  <a:lnTo>
                    <a:pt x="11979" y="526"/>
                  </a:lnTo>
                  <a:cubicBezTo>
                    <a:pt x="12111" y="447"/>
                    <a:pt x="12155" y="276"/>
                    <a:pt x="12078" y="142"/>
                  </a:cubicBezTo>
                  <a:cubicBezTo>
                    <a:pt x="12026" y="51"/>
                    <a:pt x="11930" y="0"/>
                    <a:pt x="11832" y="0"/>
                  </a:cubicBezTo>
                  <a:cubicBezTo>
                    <a:pt x="11786" y="0"/>
                    <a:pt x="11738" y="12"/>
                    <a:pt x="11695" y="36"/>
                  </a:cubicBezTo>
                  <a:lnTo>
                    <a:pt x="6077" y="3279"/>
                  </a:lnTo>
                  <a:lnTo>
                    <a:pt x="462" y="36"/>
                  </a:lnTo>
                  <a:cubicBezTo>
                    <a:pt x="418" y="12"/>
                    <a:pt x="371" y="0"/>
                    <a:pt x="324" y="0"/>
                  </a:cubicBezTo>
                  <a:close/>
                </a:path>
              </a:pathLst>
            </a:custGeom>
            <a:solidFill>
              <a:srgbClr val="223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2" name="Google Shape;872;p9"/>
          <p:cNvGrpSpPr/>
          <p:nvPr/>
        </p:nvGrpSpPr>
        <p:grpSpPr>
          <a:xfrm>
            <a:off x="390140" y="2511956"/>
            <a:ext cx="653553" cy="742590"/>
            <a:chOff x="2239625" y="3831850"/>
            <a:chExt cx="633432" cy="861850"/>
          </a:xfrm>
        </p:grpSpPr>
        <p:sp>
          <p:nvSpPr>
            <p:cNvPr id="873" name="Google Shape;873;p9"/>
            <p:cNvSpPr/>
            <p:nvPr/>
          </p:nvSpPr>
          <p:spPr>
            <a:xfrm>
              <a:off x="2264813" y="4319800"/>
              <a:ext cx="608244" cy="350992"/>
            </a:xfrm>
            <a:custGeom>
              <a:rect b="b" l="l" r="r" t="t"/>
              <a:pathLst>
                <a:path extrusionOk="0" h="12768" w="22126">
                  <a:moveTo>
                    <a:pt x="11064" y="0"/>
                  </a:moveTo>
                  <a:cubicBezTo>
                    <a:pt x="8129" y="0"/>
                    <a:pt x="5316" y="673"/>
                    <a:pt x="3241" y="1871"/>
                  </a:cubicBezTo>
                  <a:cubicBezTo>
                    <a:pt x="1166" y="3067"/>
                    <a:pt x="1" y="4690"/>
                    <a:pt x="1" y="6383"/>
                  </a:cubicBezTo>
                  <a:cubicBezTo>
                    <a:pt x="1" y="8076"/>
                    <a:pt x="1166" y="9701"/>
                    <a:pt x="3241" y="10897"/>
                  </a:cubicBezTo>
                  <a:cubicBezTo>
                    <a:pt x="5316" y="12095"/>
                    <a:pt x="8129" y="12767"/>
                    <a:pt x="11064" y="12767"/>
                  </a:cubicBezTo>
                  <a:cubicBezTo>
                    <a:pt x="13997" y="12767"/>
                    <a:pt x="16811" y="12095"/>
                    <a:pt x="18885" y="10897"/>
                  </a:cubicBezTo>
                  <a:cubicBezTo>
                    <a:pt x="20960" y="9701"/>
                    <a:pt x="22126" y="8076"/>
                    <a:pt x="22126" y="6383"/>
                  </a:cubicBezTo>
                  <a:cubicBezTo>
                    <a:pt x="22126" y="4690"/>
                    <a:pt x="20960" y="3067"/>
                    <a:pt x="18885" y="1871"/>
                  </a:cubicBezTo>
                  <a:cubicBezTo>
                    <a:pt x="16811" y="673"/>
                    <a:pt x="13997" y="0"/>
                    <a:pt x="11064" y="0"/>
                  </a:cubicBezTo>
                  <a:close/>
                </a:path>
              </a:pathLst>
            </a:custGeom>
            <a:solidFill>
              <a:srgbClr val="EAEC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9"/>
            <p:cNvSpPr/>
            <p:nvPr/>
          </p:nvSpPr>
          <p:spPr>
            <a:xfrm>
              <a:off x="2525550" y="3852725"/>
              <a:ext cx="264300" cy="316900"/>
            </a:xfrm>
            <a:custGeom>
              <a:rect b="b" l="l" r="r" t="t"/>
              <a:pathLst>
                <a:path extrusionOk="0" h="12676" w="10572">
                  <a:moveTo>
                    <a:pt x="6777" y="0"/>
                  </a:moveTo>
                  <a:cubicBezTo>
                    <a:pt x="6704" y="0"/>
                    <a:pt x="6661" y="9"/>
                    <a:pt x="6661" y="9"/>
                  </a:cubicBezTo>
                  <a:lnTo>
                    <a:pt x="2087" y="778"/>
                  </a:lnTo>
                  <a:cubicBezTo>
                    <a:pt x="2087" y="778"/>
                    <a:pt x="2282" y="3167"/>
                    <a:pt x="2032" y="4880"/>
                  </a:cubicBezTo>
                  <a:cubicBezTo>
                    <a:pt x="1781" y="6592"/>
                    <a:pt x="485" y="6701"/>
                    <a:pt x="242" y="8411"/>
                  </a:cubicBezTo>
                  <a:cubicBezTo>
                    <a:pt x="0" y="10121"/>
                    <a:pt x="941" y="11455"/>
                    <a:pt x="3716" y="12339"/>
                  </a:cubicBezTo>
                  <a:cubicBezTo>
                    <a:pt x="4440" y="12569"/>
                    <a:pt x="5166" y="12676"/>
                    <a:pt x="5855" y="12676"/>
                  </a:cubicBezTo>
                  <a:cubicBezTo>
                    <a:pt x="7805" y="12676"/>
                    <a:pt x="9459" y="11825"/>
                    <a:pt x="9932" y="10541"/>
                  </a:cubicBezTo>
                  <a:cubicBezTo>
                    <a:pt x="10571" y="8804"/>
                    <a:pt x="9505" y="7707"/>
                    <a:pt x="8956" y="6565"/>
                  </a:cubicBezTo>
                  <a:cubicBezTo>
                    <a:pt x="8408" y="5424"/>
                    <a:pt x="8590" y="2861"/>
                    <a:pt x="8134" y="1336"/>
                  </a:cubicBezTo>
                  <a:cubicBezTo>
                    <a:pt x="7770" y="125"/>
                    <a:pt x="7056" y="0"/>
                    <a:pt x="6777" y="0"/>
                  </a:cubicBezTo>
                  <a:close/>
                </a:path>
              </a:pathLst>
            </a:custGeom>
            <a:solidFill>
              <a:srgbClr val="FFD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9"/>
            <p:cNvSpPr/>
            <p:nvPr/>
          </p:nvSpPr>
          <p:spPr>
            <a:xfrm>
              <a:off x="2536525" y="3834325"/>
              <a:ext cx="106750" cy="103575"/>
            </a:xfrm>
            <a:custGeom>
              <a:rect b="b" l="l" r="r" t="t"/>
              <a:pathLst>
                <a:path extrusionOk="0" h="4143" w="4270">
                  <a:moveTo>
                    <a:pt x="2889" y="0"/>
                  </a:moveTo>
                  <a:cubicBezTo>
                    <a:pt x="2604" y="0"/>
                    <a:pt x="2216" y="66"/>
                    <a:pt x="1792" y="320"/>
                  </a:cubicBezTo>
                  <a:cubicBezTo>
                    <a:pt x="925" y="841"/>
                    <a:pt x="0" y="2560"/>
                    <a:pt x="1236" y="3869"/>
                  </a:cubicBezTo>
                  <a:cubicBezTo>
                    <a:pt x="1415" y="4059"/>
                    <a:pt x="1609" y="4142"/>
                    <a:pt x="1807" y="4142"/>
                  </a:cubicBezTo>
                  <a:cubicBezTo>
                    <a:pt x="2974" y="4142"/>
                    <a:pt x="4269" y="1235"/>
                    <a:pt x="3375" y="72"/>
                  </a:cubicBezTo>
                  <a:cubicBezTo>
                    <a:pt x="3375" y="72"/>
                    <a:pt x="3188" y="0"/>
                    <a:pt x="2889" y="0"/>
                  </a:cubicBezTo>
                  <a:close/>
                </a:path>
              </a:pathLst>
            </a:custGeom>
            <a:solidFill>
              <a:srgbClr val="FFD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9"/>
            <p:cNvSpPr/>
            <p:nvPr/>
          </p:nvSpPr>
          <p:spPr>
            <a:xfrm>
              <a:off x="2239625" y="4028475"/>
              <a:ext cx="386650" cy="248325"/>
            </a:xfrm>
            <a:custGeom>
              <a:rect b="b" l="l" r="r" t="t"/>
              <a:pathLst>
                <a:path extrusionOk="0" h="9933" w="15466">
                  <a:moveTo>
                    <a:pt x="14139" y="0"/>
                  </a:moveTo>
                  <a:cubicBezTo>
                    <a:pt x="13699" y="0"/>
                    <a:pt x="13283" y="205"/>
                    <a:pt x="12733" y="964"/>
                  </a:cubicBezTo>
                  <a:cubicBezTo>
                    <a:pt x="12210" y="1685"/>
                    <a:pt x="10834" y="3825"/>
                    <a:pt x="9552" y="5184"/>
                  </a:cubicBezTo>
                  <a:cubicBezTo>
                    <a:pt x="8958" y="5814"/>
                    <a:pt x="7126" y="7340"/>
                    <a:pt x="4476" y="7593"/>
                  </a:cubicBezTo>
                  <a:cubicBezTo>
                    <a:pt x="4443" y="7596"/>
                    <a:pt x="4412" y="7597"/>
                    <a:pt x="4381" y="7597"/>
                  </a:cubicBezTo>
                  <a:cubicBezTo>
                    <a:pt x="3990" y="7597"/>
                    <a:pt x="3721" y="7363"/>
                    <a:pt x="3325" y="7162"/>
                  </a:cubicBezTo>
                  <a:cubicBezTo>
                    <a:pt x="2839" y="6916"/>
                    <a:pt x="2476" y="6923"/>
                    <a:pt x="2118" y="6777"/>
                  </a:cubicBezTo>
                  <a:cubicBezTo>
                    <a:pt x="1882" y="6679"/>
                    <a:pt x="1800" y="6589"/>
                    <a:pt x="1736" y="6589"/>
                  </a:cubicBezTo>
                  <a:cubicBezTo>
                    <a:pt x="1704" y="6589"/>
                    <a:pt x="1677" y="6612"/>
                    <a:pt x="1636" y="6668"/>
                  </a:cubicBezTo>
                  <a:cubicBezTo>
                    <a:pt x="1515" y="6838"/>
                    <a:pt x="1711" y="7215"/>
                    <a:pt x="2028" y="7406"/>
                  </a:cubicBezTo>
                  <a:cubicBezTo>
                    <a:pt x="2359" y="7606"/>
                    <a:pt x="2621" y="7606"/>
                    <a:pt x="2676" y="7677"/>
                  </a:cubicBezTo>
                  <a:cubicBezTo>
                    <a:pt x="2718" y="7731"/>
                    <a:pt x="2536" y="7768"/>
                    <a:pt x="2247" y="7768"/>
                  </a:cubicBezTo>
                  <a:cubicBezTo>
                    <a:pt x="2162" y="7768"/>
                    <a:pt x="2069" y="7765"/>
                    <a:pt x="1969" y="7758"/>
                  </a:cubicBezTo>
                  <a:cubicBezTo>
                    <a:pt x="1359" y="7718"/>
                    <a:pt x="998" y="7496"/>
                    <a:pt x="688" y="7428"/>
                  </a:cubicBezTo>
                  <a:cubicBezTo>
                    <a:pt x="648" y="7419"/>
                    <a:pt x="611" y="7414"/>
                    <a:pt x="579" y="7414"/>
                  </a:cubicBezTo>
                  <a:cubicBezTo>
                    <a:pt x="338" y="7414"/>
                    <a:pt x="318" y="7643"/>
                    <a:pt x="403" y="7748"/>
                  </a:cubicBezTo>
                  <a:cubicBezTo>
                    <a:pt x="499" y="7868"/>
                    <a:pt x="653" y="8041"/>
                    <a:pt x="1121" y="8227"/>
                  </a:cubicBezTo>
                  <a:cubicBezTo>
                    <a:pt x="1590" y="8412"/>
                    <a:pt x="2171" y="8525"/>
                    <a:pt x="2171" y="8525"/>
                  </a:cubicBezTo>
                  <a:cubicBezTo>
                    <a:pt x="2171" y="8525"/>
                    <a:pt x="2045" y="8541"/>
                    <a:pt x="1844" y="8541"/>
                  </a:cubicBezTo>
                  <a:cubicBezTo>
                    <a:pt x="1699" y="8541"/>
                    <a:pt x="1513" y="8532"/>
                    <a:pt x="1307" y="8504"/>
                  </a:cubicBezTo>
                  <a:cubicBezTo>
                    <a:pt x="768" y="8430"/>
                    <a:pt x="558" y="8334"/>
                    <a:pt x="276" y="8308"/>
                  </a:cubicBezTo>
                  <a:cubicBezTo>
                    <a:pt x="269" y="8308"/>
                    <a:pt x="261" y="8307"/>
                    <a:pt x="254" y="8307"/>
                  </a:cubicBezTo>
                  <a:cubicBezTo>
                    <a:pt x="1" y="8307"/>
                    <a:pt x="84" y="8749"/>
                    <a:pt x="363" y="8879"/>
                  </a:cubicBezTo>
                  <a:cubicBezTo>
                    <a:pt x="594" y="8987"/>
                    <a:pt x="938" y="9096"/>
                    <a:pt x="1301" y="9153"/>
                  </a:cubicBezTo>
                  <a:cubicBezTo>
                    <a:pt x="1665" y="9209"/>
                    <a:pt x="2276" y="9248"/>
                    <a:pt x="2276" y="9248"/>
                  </a:cubicBezTo>
                  <a:cubicBezTo>
                    <a:pt x="2066" y="9290"/>
                    <a:pt x="1872" y="9305"/>
                    <a:pt x="1697" y="9305"/>
                  </a:cubicBezTo>
                  <a:cubicBezTo>
                    <a:pt x="1383" y="9305"/>
                    <a:pt x="1132" y="9257"/>
                    <a:pt x="954" y="9237"/>
                  </a:cubicBezTo>
                  <a:cubicBezTo>
                    <a:pt x="914" y="9232"/>
                    <a:pt x="877" y="9230"/>
                    <a:pt x="843" y="9230"/>
                  </a:cubicBezTo>
                  <a:cubicBezTo>
                    <a:pt x="640" y="9230"/>
                    <a:pt x="544" y="9310"/>
                    <a:pt x="570" y="9452"/>
                  </a:cubicBezTo>
                  <a:cubicBezTo>
                    <a:pt x="594" y="9584"/>
                    <a:pt x="785" y="9727"/>
                    <a:pt x="1378" y="9864"/>
                  </a:cubicBezTo>
                  <a:cubicBezTo>
                    <a:pt x="1576" y="9911"/>
                    <a:pt x="1803" y="9932"/>
                    <a:pt x="2044" y="9932"/>
                  </a:cubicBezTo>
                  <a:cubicBezTo>
                    <a:pt x="2523" y="9932"/>
                    <a:pt x="3055" y="9847"/>
                    <a:pt x="3518" y="9703"/>
                  </a:cubicBezTo>
                  <a:cubicBezTo>
                    <a:pt x="4211" y="9488"/>
                    <a:pt x="4636" y="9483"/>
                    <a:pt x="5008" y="9414"/>
                  </a:cubicBezTo>
                  <a:cubicBezTo>
                    <a:pt x="8095" y="8842"/>
                    <a:pt x="10090" y="7270"/>
                    <a:pt x="10806" y="6614"/>
                  </a:cubicBezTo>
                  <a:cubicBezTo>
                    <a:pt x="12282" y="5261"/>
                    <a:pt x="13878" y="3066"/>
                    <a:pt x="14671" y="1829"/>
                  </a:cubicBezTo>
                  <a:cubicBezTo>
                    <a:pt x="15465" y="593"/>
                    <a:pt x="15188" y="163"/>
                    <a:pt x="14498" y="37"/>
                  </a:cubicBezTo>
                  <a:cubicBezTo>
                    <a:pt x="14375" y="15"/>
                    <a:pt x="14256" y="0"/>
                    <a:pt x="1413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9"/>
            <p:cNvSpPr/>
            <p:nvPr/>
          </p:nvSpPr>
          <p:spPr>
            <a:xfrm>
              <a:off x="2314100" y="4288900"/>
              <a:ext cx="525875" cy="260150"/>
            </a:xfrm>
            <a:custGeom>
              <a:rect b="b" l="l" r="r" t="t"/>
              <a:pathLst>
                <a:path extrusionOk="0" h="10406" w="21035">
                  <a:moveTo>
                    <a:pt x="9115" y="0"/>
                  </a:moveTo>
                  <a:cubicBezTo>
                    <a:pt x="7642" y="0"/>
                    <a:pt x="1338" y="85"/>
                    <a:pt x="637" y="1526"/>
                  </a:cubicBezTo>
                  <a:cubicBezTo>
                    <a:pt x="1" y="2832"/>
                    <a:pt x="3938" y="4175"/>
                    <a:pt x="4746" y="4254"/>
                  </a:cubicBezTo>
                  <a:lnTo>
                    <a:pt x="10303" y="4804"/>
                  </a:lnTo>
                  <a:lnTo>
                    <a:pt x="12133" y="5391"/>
                  </a:lnTo>
                  <a:lnTo>
                    <a:pt x="17277" y="9802"/>
                  </a:lnTo>
                  <a:lnTo>
                    <a:pt x="19958" y="10405"/>
                  </a:lnTo>
                  <a:cubicBezTo>
                    <a:pt x="21034" y="9745"/>
                    <a:pt x="20598" y="8381"/>
                    <a:pt x="19809" y="6717"/>
                  </a:cubicBezTo>
                  <a:cubicBezTo>
                    <a:pt x="18742" y="4469"/>
                    <a:pt x="16894" y="1980"/>
                    <a:pt x="16894" y="1980"/>
                  </a:cubicBezTo>
                  <a:lnTo>
                    <a:pt x="9422" y="2"/>
                  </a:lnTo>
                  <a:cubicBezTo>
                    <a:pt x="9422" y="2"/>
                    <a:pt x="9311" y="0"/>
                    <a:pt x="9115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9"/>
            <p:cNvSpPr/>
            <p:nvPr/>
          </p:nvSpPr>
          <p:spPr>
            <a:xfrm>
              <a:off x="2573100" y="4523275"/>
              <a:ext cx="82700" cy="170425"/>
            </a:xfrm>
            <a:custGeom>
              <a:rect b="b" l="l" r="r" t="t"/>
              <a:pathLst>
                <a:path extrusionOk="0" h="6817" w="3308">
                  <a:moveTo>
                    <a:pt x="1389" y="0"/>
                  </a:moveTo>
                  <a:lnTo>
                    <a:pt x="0" y="1247"/>
                  </a:lnTo>
                  <a:cubicBezTo>
                    <a:pt x="625" y="2195"/>
                    <a:pt x="734" y="3051"/>
                    <a:pt x="868" y="3938"/>
                  </a:cubicBezTo>
                  <a:cubicBezTo>
                    <a:pt x="986" y="4727"/>
                    <a:pt x="1009" y="5526"/>
                    <a:pt x="1077" y="6319"/>
                  </a:cubicBezTo>
                  <a:cubicBezTo>
                    <a:pt x="1088" y="6438"/>
                    <a:pt x="1101" y="6567"/>
                    <a:pt x="1176" y="6661"/>
                  </a:cubicBezTo>
                  <a:cubicBezTo>
                    <a:pt x="1265" y="6773"/>
                    <a:pt x="1386" y="6817"/>
                    <a:pt x="1515" y="6817"/>
                  </a:cubicBezTo>
                  <a:cubicBezTo>
                    <a:pt x="1727" y="6817"/>
                    <a:pt x="1960" y="6698"/>
                    <a:pt x="2101" y="6572"/>
                  </a:cubicBezTo>
                  <a:cubicBezTo>
                    <a:pt x="2315" y="6380"/>
                    <a:pt x="2530" y="6188"/>
                    <a:pt x="2712" y="5965"/>
                  </a:cubicBezTo>
                  <a:cubicBezTo>
                    <a:pt x="3057" y="5543"/>
                    <a:pt x="3308" y="5028"/>
                    <a:pt x="3235" y="4481"/>
                  </a:cubicBezTo>
                  <a:cubicBezTo>
                    <a:pt x="3151" y="3866"/>
                    <a:pt x="2961" y="3252"/>
                    <a:pt x="3046" y="2635"/>
                  </a:cubicBezTo>
                  <a:cubicBezTo>
                    <a:pt x="3091" y="2314"/>
                    <a:pt x="3211" y="1987"/>
                    <a:pt x="3133" y="1670"/>
                  </a:cubicBezTo>
                  <a:cubicBezTo>
                    <a:pt x="3029" y="1248"/>
                    <a:pt x="2695" y="978"/>
                    <a:pt x="2354" y="743"/>
                  </a:cubicBezTo>
                  <a:cubicBezTo>
                    <a:pt x="2181" y="623"/>
                    <a:pt x="2002" y="511"/>
                    <a:pt x="1840" y="377"/>
                  </a:cubicBezTo>
                  <a:cubicBezTo>
                    <a:pt x="1680" y="244"/>
                    <a:pt x="1500" y="112"/>
                    <a:pt x="1389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9"/>
            <p:cNvSpPr/>
            <p:nvPr/>
          </p:nvSpPr>
          <p:spPr>
            <a:xfrm>
              <a:off x="2309050" y="4315850"/>
              <a:ext cx="300425" cy="241850"/>
            </a:xfrm>
            <a:custGeom>
              <a:rect b="b" l="l" r="r" t="t"/>
              <a:pathLst>
                <a:path extrusionOk="0" h="9674" w="12017">
                  <a:moveTo>
                    <a:pt x="2221" y="1"/>
                  </a:moveTo>
                  <a:cubicBezTo>
                    <a:pt x="2005" y="1"/>
                    <a:pt x="1793" y="17"/>
                    <a:pt x="1589" y="53"/>
                  </a:cubicBezTo>
                  <a:cubicBezTo>
                    <a:pt x="1" y="328"/>
                    <a:pt x="886" y="1875"/>
                    <a:pt x="1902" y="2771"/>
                  </a:cubicBezTo>
                  <a:cubicBezTo>
                    <a:pt x="2570" y="3360"/>
                    <a:pt x="10674" y="9674"/>
                    <a:pt x="10674" y="9674"/>
                  </a:cubicBezTo>
                  <a:cubicBezTo>
                    <a:pt x="11764" y="9627"/>
                    <a:pt x="12017" y="8441"/>
                    <a:pt x="12017" y="8441"/>
                  </a:cubicBezTo>
                  <a:cubicBezTo>
                    <a:pt x="12017" y="8441"/>
                    <a:pt x="9415" y="5008"/>
                    <a:pt x="7795" y="3121"/>
                  </a:cubicBezTo>
                  <a:cubicBezTo>
                    <a:pt x="7058" y="2262"/>
                    <a:pt x="5888" y="1272"/>
                    <a:pt x="5888" y="1272"/>
                  </a:cubicBezTo>
                  <a:cubicBezTo>
                    <a:pt x="5293" y="744"/>
                    <a:pt x="3677" y="1"/>
                    <a:pt x="2221" y="1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9"/>
            <p:cNvSpPr/>
            <p:nvPr/>
          </p:nvSpPr>
          <p:spPr>
            <a:xfrm>
              <a:off x="2330575" y="4441850"/>
              <a:ext cx="154375" cy="103900"/>
            </a:xfrm>
            <a:custGeom>
              <a:rect b="b" l="l" r="r" t="t"/>
              <a:pathLst>
                <a:path extrusionOk="0" h="4156" w="6175">
                  <a:moveTo>
                    <a:pt x="4155" y="0"/>
                  </a:moveTo>
                  <a:cubicBezTo>
                    <a:pt x="4062" y="0"/>
                    <a:pt x="3968" y="11"/>
                    <a:pt x="3873" y="37"/>
                  </a:cubicBezTo>
                  <a:cubicBezTo>
                    <a:pt x="3558" y="120"/>
                    <a:pt x="3329" y="383"/>
                    <a:pt x="3068" y="576"/>
                  </a:cubicBezTo>
                  <a:cubicBezTo>
                    <a:pt x="2570" y="947"/>
                    <a:pt x="1939" y="1075"/>
                    <a:pt x="1360" y="1298"/>
                  </a:cubicBezTo>
                  <a:cubicBezTo>
                    <a:pt x="845" y="1496"/>
                    <a:pt x="513" y="1963"/>
                    <a:pt x="309" y="2468"/>
                  </a:cubicBezTo>
                  <a:cubicBezTo>
                    <a:pt x="200" y="2735"/>
                    <a:pt x="135" y="3016"/>
                    <a:pt x="71" y="3297"/>
                  </a:cubicBezTo>
                  <a:cubicBezTo>
                    <a:pt x="1" y="3593"/>
                    <a:pt x="62" y="4088"/>
                    <a:pt x="436" y="4150"/>
                  </a:cubicBezTo>
                  <a:cubicBezTo>
                    <a:pt x="455" y="4154"/>
                    <a:pt x="474" y="4155"/>
                    <a:pt x="493" y="4155"/>
                  </a:cubicBezTo>
                  <a:cubicBezTo>
                    <a:pt x="593" y="4155"/>
                    <a:pt x="691" y="4113"/>
                    <a:pt x="784" y="4072"/>
                  </a:cubicBezTo>
                  <a:cubicBezTo>
                    <a:pt x="1512" y="3752"/>
                    <a:pt x="2224" y="3387"/>
                    <a:pt x="2972" y="3113"/>
                  </a:cubicBezTo>
                  <a:cubicBezTo>
                    <a:pt x="3713" y="2841"/>
                    <a:pt x="4422" y="2564"/>
                    <a:pt x="5351" y="2564"/>
                  </a:cubicBezTo>
                  <a:cubicBezTo>
                    <a:pt x="5479" y="2564"/>
                    <a:pt x="5612" y="2570"/>
                    <a:pt x="5749" y="2581"/>
                  </a:cubicBezTo>
                  <a:lnTo>
                    <a:pt x="6175" y="764"/>
                  </a:lnTo>
                  <a:cubicBezTo>
                    <a:pt x="6024" y="720"/>
                    <a:pt x="5821" y="626"/>
                    <a:pt x="5628" y="549"/>
                  </a:cubicBezTo>
                  <a:cubicBezTo>
                    <a:pt x="5435" y="472"/>
                    <a:pt x="5249" y="369"/>
                    <a:pt x="5062" y="275"/>
                  </a:cubicBezTo>
                  <a:cubicBezTo>
                    <a:pt x="4774" y="130"/>
                    <a:pt x="4472" y="0"/>
                    <a:pt x="4155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9"/>
            <p:cNvSpPr/>
            <p:nvPr/>
          </p:nvSpPr>
          <p:spPr>
            <a:xfrm>
              <a:off x="2466975" y="4460675"/>
              <a:ext cx="377375" cy="109350"/>
            </a:xfrm>
            <a:custGeom>
              <a:rect b="b" l="l" r="r" t="t"/>
              <a:pathLst>
                <a:path extrusionOk="0" h="4374" w="15095">
                  <a:moveTo>
                    <a:pt x="699" y="0"/>
                  </a:moveTo>
                  <a:cubicBezTo>
                    <a:pt x="1" y="736"/>
                    <a:pt x="293" y="1828"/>
                    <a:pt x="293" y="1828"/>
                  </a:cubicBezTo>
                  <a:cubicBezTo>
                    <a:pt x="293" y="1828"/>
                    <a:pt x="6068" y="4013"/>
                    <a:pt x="7891" y="4185"/>
                  </a:cubicBezTo>
                  <a:cubicBezTo>
                    <a:pt x="9108" y="4301"/>
                    <a:pt x="10010" y="4374"/>
                    <a:pt x="10748" y="4374"/>
                  </a:cubicBezTo>
                  <a:cubicBezTo>
                    <a:pt x="11763" y="4374"/>
                    <a:pt x="12469" y="4236"/>
                    <a:pt x="13261" y="3881"/>
                  </a:cubicBezTo>
                  <a:cubicBezTo>
                    <a:pt x="14628" y="3267"/>
                    <a:pt x="15094" y="1949"/>
                    <a:pt x="12872" y="1373"/>
                  </a:cubicBezTo>
                  <a:cubicBezTo>
                    <a:pt x="12201" y="1199"/>
                    <a:pt x="11310" y="556"/>
                    <a:pt x="8165" y="534"/>
                  </a:cubicBezTo>
                  <a:cubicBezTo>
                    <a:pt x="4990" y="513"/>
                    <a:pt x="699" y="0"/>
                    <a:pt x="699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9"/>
            <p:cNvSpPr/>
            <p:nvPr/>
          </p:nvSpPr>
          <p:spPr>
            <a:xfrm>
              <a:off x="2568750" y="3974675"/>
              <a:ext cx="149825" cy="157450"/>
            </a:xfrm>
            <a:custGeom>
              <a:rect b="b" l="l" r="r" t="t"/>
              <a:pathLst>
                <a:path extrusionOk="0" h="6298" w="5993">
                  <a:moveTo>
                    <a:pt x="4617" y="0"/>
                  </a:moveTo>
                  <a:cubicBezTo>
                    <a:pt x="4617" y="0"/>
                    <a:pt x="3039" y="547"/>
                    <a:pt x="1954" y="896"/>
                  </a:cubicBezTo>
                  <a:lnTo>
                    <a:pt x="1886" y="2074"/>
                  </a:lnTo>
                  <a:cubicBezTo>
                    <a:pt x="1867" y="2077"/>
                    <a:pt x="1843" y="2077"/>
                    <a:pt x="1817" y="2077"/>
                  </a:cubicBezTo>
                  <a:cubicBezTo>
                    <a:pt x="1774" y="2077"/>
                    <a:pt x="1722" y="2075"/>
                    <a:pt x="1662" y="2075"/>
                  </a:cubicBezTo>
                  <a:cubicBezTo>
                    <a:pt x="1563" y="2075"/>
                    <a:pt x="1444" y="2081"/>
                    <a:pt x="1312" y="2114"/>
                  </a:cubicBezTo>
                  <a:cubicBezTo>
                    <a:pt x="979" y="2424"/>
                    <a:pt x="1" y="3289"/>
                    <a:pt x="163" y="4425"/>
                  </a:cubicBezTo>
                  <a:cubicBezTo>
                    <a:pt x="313" y="5473"/>
                    <a:pt x="2126" y="6297"/>
                    <a:pt x="3160" y="6297"/>
                  </a:cubicBezTo>
                  <a:cubicBezTo>
                    <a:pt x="3343" y="6297"/>
                    <a:pt x="3502" y="6271"/>
                    <a:pt x="3623" y="6216"/>
                  </a:cubicBezTo>
                  <a:cubicBezTo>
                    <a:pt x="4424" y="5849"/>
                    <a:pt x="5992" y="3380"/>
                    <a:pt x="5736" y="3169"/>
                  </a:cubicBezTo>
                  <a:cubicBezTo>
                    <a:pt x="5481" y="2957"/>
                    <a:pt x="4571" y="2787"/>
                    <a:pt x="4525" y="2608"/>
                  </a:cubicBezTo>
                  <a:cubicBezTo>
                    <a:pt x="4481" y="2431"/>
                    <a:pt x="4617" y="1"/>
                    <a:pt x="461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9"/>
            <p:cNvSpPr/>
            <p:nvPr/>
          </p:nvSpPr>
          <p:spPr>
            <a:xfrm>
              <a:off x="2504925" y="4026375"/>
              <a:ext cx="237175" cy="229175"/>
            </a:xfrm>
            <a:custGeom>
              <a:rect b="b" l="l" r="r" t="t"/>
              <a:pathLst>
                <a:path extrusionOk="0" h="9167" w="9487">
                  <a:moveTo>
                    <a:pt x="4093" y="0"/>
                  </a:moveTo>
                  <a:cubicBezTo>
                    <a:pt x="3770" y="0"/>
                    <a:pt x="3463" y="139"/>
                    <a:pt x="3239" y="373"/>
                  </a:cubicBezTo>
                  <a:cubicBezTo>
                    <a:pt x="1513" y="2158"/>
                    <a:pt x="1" y="4350"/>
                    <a:pt x="2064" y="6140"/>
                  </a:cubicBezTo>
                  <a:cubicBezTo>
                    <a:pt x="2078" y="7036"/>
                    <a:pt x="2320" y="8308"/>
                    <a:pt x="2320" y="8308"/>
                  </a:cubicBezTo>
                  <a:cubicBezTo>
                    <a:pt x="3416" y="8984"/>
                    <a:pt x="4638" y="9166"/>
                    <a:pt x="5638" y="9166"/>
                  </a:cubicBezTo>
                  <a:cubicBezTo>
                    <a:pt x="6815" y="9166"/>
                    <a:pt x="7685" y="8914"/>
                    <a:pt x="7685" y="8914"/>
                  </a:cubicBezTo>
                  <a:cubicBezTo>
                    <a:pt x="7746" y="7712"/>
                    <a:pt x="8314" y="7234"/>
                    <a:pt x="8901" y="5670"/>
                  </a:cubicBezTo>
                  <a:cubicBezTo>
                    <a:pt x="9487" y="4104"/>
                    <a:pt x="9211" y="2050"/>
                    <a:pt x="9085" y="1614"/>
                  </a:cubicBezTo>
                  <a:cubicBezTo>
                    <a:pt x="8976" y="1240"/>
                    <a:pt x="8194" y="878"/>
                    <a:pt x="7511" y="775"/>
                  </a:cubicBezTo>
                  <a:cubicBezTo>
                    <a:pt x="6722" y="1221"/>
                    <a:pt x="6506" y="1738"/>
                    <a:pt x="6008" y="2275"/>
                  </a:cubicBezTo>
                  <a:cubicBezTo>
                    <a:pt x="5432" y="2896"/>
                    <a:pt x="4947" y="3340"/>
                    <a:pt x="4268" y="3340"/>
                  </a:cubicBezTo>
                  <a:cubicBezTo>
                    <a:pt x="4086" y="3340"/>
                    <a:pt x="3890" y="3308"/>
                    <a:pt x="3674" y="3239"/>
                  </a:cubicBezTo>
                  <a:cubicBezTo>
                    <a:pt x="3055" y="3041"/>
                    <a:pt x="3014" y="2203"/>
                    <a:pt x="3323" y="1496"/>
                  </a:cubicBezTo>
                  <a:cubicBezTo>
                    <a:pt x="3659" y="725"/>
                    <a:pt x="4260" y="7"/>
                    <a:pt x="4260" y="7"/>
                  </a:cubicBezTo>
                  <a:cubicBezTo>
                    <a:pt x="4223" y="5"/>
                    <a:pt x="4181" y="2"/>
                    <a:pt x="4134" y="1"/>
                  </a:cubicBezTo>
                  <a:cubicBezTo>
                    <a:pt x="4120" y="0"/>
                    <a:pt x="4107" y="0"/>
                    <a:pt x="4093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9"/>
            <p:cNvSpPr/>
            <p:nvPr/>
          </p:nvSpPr>
          <p:spPr>
            <a:xfrm>
              <a:off x="2616175" y="3974675"/>
              <a:ext cx="68025" cy="58125"/>
            </a:xfrm>
            <a:custGeom>
              <a:rect b="b" l="l" r="r" t="t"/>
              <a:pathLst>
                <a:path extrusionOk="0" h="2325" w="2721">
                  <a:moveTo>
                    <a:pt x="2720" y="0"/>
                  </a:moveTo>
                  <a:lnTo>
                    <a:pt x="830" y="643"/>
                  </a:lnTo>
                  <a:lnTo>
                    <a:pt x="57" y="896"/>
                  </a:lnTo>
                  <a:lnTo>
                    <a:pt x="1" y="1850"/>
                  </a:lnTo>
                  <a:cubicBezTo>
                    <a:pt x="49" y="2218"/>
                    <a:pt x="420" y="2325"/>
                    <a:pt x="753" y="2325"/>
                  </a:cubicBezTo>
                  <a:cubicBezTo>
                    <a:pt x="956" y="2325"/>
                    <a:pt x="1145" y="2285"/>
                    <a:pt x="1236" y="2241"/>
                  </a:cubicBezTo>
                  <a:cubicBezTo>
                    <a:pt x="2608" y="1593"/>
                    <a:pt x="2685" y="763"/>
                    <a:pt x="2685" y="763"/>
                  </a:cubicBezTo>
                  <a:cubicBezTo>
                    <a:pt x="2698" y="440"/>
                    <a:pt x="2720" y="0"/>
                    <a:pt x="2720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9"/>
            <p:cNvSpPr/>
            <p:nvPr/>
          </p:nvSpPr>
          <p:spPr>
            <a:xfrm>
              <a:off x="2567150" y="3833300"/>
              <a:ext cx="153275" cy="185950"/>
            </a:xfrm>
            <a:custGeom>
              <a:rect b="b" l="l" r="r" t="t"/>
              <a:pathLst>
                <a:path extrusionOk="0" h="7438" w="6131">
                  <a:moveTo>
                    <a:pt x="2937" y="0"/>
                  </a:moveTo>
                  <a:cubicBezTo>
                    <a:pt x="1418" y="0"/>
                    <a:pt x="364" y="1153"/>
                    <a:pt x="133" y="2660"/>
                  </a:cubicBezTo>
                  <a:cubicBezTo>
                    <a:pt x="1" y="3430"/>
                    <a:pt x="11" y="5023"/>
                    <a:pt x="641" y="6372"/>
                  </a:cubicBezTo>
                  <a:cubicBezTo>
                    <a:pt x="969" y="7076"/>
                    <a:pt x="1414" y="7438"/>
                    <a:pt x="1842" y="7438"/>
                  </a:cubicBezTo>
                  <a:cubicBezTo>
                    <a:pt x="1846" y="7438"/>
                    <a:pt x="1849" y="7438"/>
                    <a:pt x="1853" y="7438"/>
                  </a:cubicBezTo>
                  <a:cubicBezTo>
                    <a:pt x="2353" y="7430"/>
                    <a:pt x="3722" y="7252"/>
                    <a:pt x="4308" y="6469"/>
                  </a:cubicBezTo>
                  <a:cubicBezTo>
                    <a:pt x="4401" y="6343"/>
                    <a:pt x="4681" y="5655"/>
                    <a:pt x="4681" y="5655"/>
                  </a:cubicBezTo>
                  <a:cubicBezTo>
                    <a:pt x="5449" y="5129"/>
                    <a:pt x="5980" y="4279"/>
                    <a:pt x="6035" y="3277"/>
                  </a:cubicBezTo>
                  <a:cubicBezTo>
                    <a:pt x="6131" y="1565"/>
                    <a:pt x="4819" y="101"/>
                    <a:pt x="3107" y="5"/>
                  </a:cubicBezTo>
                  <a:cubicBezTo>
                    <a:pt x="3050" y="2"/>
                    <a:pt x="2993" y="0"/>
                    <a:pt x="293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9"/>
            <p:cNvSpPr/>
            <p:nvPr/>
          </p:nvSpPr>
          <p:spPr>
            <a:xfrm>
              <a:off x="2572350" y="3831850"/>
              <a:ext cx="149275" cy="142850"/>
            </a:xfrm>
            <a:custGeom>
              <a:rect b="b" l="l" r="r" t="t"/>
              <a:pathLst>
                <a:path extrusionOk="0" h="5714" w="5971">
                  <a:moveTo>
                    <a:pt x="2698" y="1"/>
                  </a:moveTo>
                  <a:cubicBezTo>
                    <a:pt x="1536" y="1"/>
                    <a:pt x="573" y="535"/>
                    <a:pt x="1" y="2116"/>
                  </a:cubicBezTo>
                  <a:cubicBezTo>
                    <a:pt x="588" y="2063"/>
                    <a:pt x="1179" y="2011"/>
                    <a:pt x="1755" y="1351"/>
                  </a:cubicBezTo>
                  <a:cubicBezTo>
                    <a:pt x="2337" y="2428"/>
                    <a:pt x="3361" y="2082"/>
                    <a:pt x="3826" y="2791"/>
                  </a:cubicBezTo>
                  <a:cubicBezTo>
                    <a:pt x="4036" y="3112"/>
                    <a:pt x="4138" y="3490"/>
                    <a:pt x="4063" y="3868"/>
                  </a:cubicBezTo>
                  <a:cubicBezTo>
                    <a:pt x="4041" y="3979"/>
                    <a:pt x="4017" y="4104"/>
                    <a:pt x="3991" y="4238"/>
                  </a:cubicBezTo>
                  <a:cubicBezTo>
                    <a:pt x="3898" y="4724"/>
                    <a:pt x="4312" y="4763"/>
                    <a:pt x="4312" y="4763"/>
                  </a:cubicBezTo>
                  <a:cubicBezTo>
                    <a:pt x="4318" y="4517"/>
                    <a:pt x="4353" y="4281"/>
                    <a:pt x="4485" y="4127"/>
                  </a:cubicBezTo>
                  <a:lnTo>
                    <a:pt x="4485" y="4127"/>
                  </a:lnTo>
                  <a:cubicBezTo>
                    <a:pt x="5322" y="4395"/>
                    <a:pt x="4507" y="5608"/>
                    <a:pt x="4473" y="5713"/>
                  </a:cubicBezTo>
                  <a:cubicBezTo>
                    <a:pt x="5355" y="5107"/>
                    <a:pt x="5970" y="4078"/>
                    <a:pt x="5862" y="2879"/>
                  </a:cubicBezTo>
                  <a:cubicBezTo>
                    <a:pt x="5739" y="1546"/>
                    <a:pt x="4725" y="261"/>
                    <a:pt x="3402" y="58"/>
                  </a:cubicBezTo>
                  <a:cubicBezTo>
                    <a:pt x="3161" y="21"/>
                    <a:pt x="2926" y="1"/>
                    <a:pt x="2698" y="1"/>
                  </a:cubicBezTo>
                  <a:close/>
                </a:path>
              </a:pathLst>
            </a:custGeom>
            <a:solidFill>
              <a:srgbClr val="FFD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9"/>
            <p:cNvSpPr/>
            <p:nvPr/>
          </p:nvSpPr>
          <p:spPr>
            <a:xfrm>
              <a:off x="2684175" y="3928575"/>
              <a:ext cx="39925" cy="50375"/>
            </a:xfrm>
            <a:custGeom>
              <a:rect b="b" l="l" r="r" t="t"/>
              <a:pathLst>
                <a:path extrusionOk="0" h="2015" w="1597">
                  <a:moveTo>
                    <a:pt x="612" y="1"/>
                  </a:moveTo>
                  <a:cubicBezTo>
                    <a:pt x="368" y="1"/>
                    <a:pt x="126" y="113"/>
                    <a:pt x="12" y="258"/>
                  </a:cubicBezTo>
                  <a:lnTo>
                    <a:pt x="0" y="1844"/>
                  </a:lnTo>
                  <a:cubicBezTo>
                    <a:pt x="0" y="1844"/>
                    <a:pt x="75" y="2000"/>
                    <a:pt x="377" y="2014"/>
                  </a:cubicBezTo>
                  <a:cubicBezTo>
                    <a:pt x="384" y="2015"/>
                    <a:pt x="392" y="2015"/>
                    <a:pt x="399" y="2015"/>
                  </a:cubicBezTo>
                  <a:cubicBezTo>
                    <a:pt x="959" y="2015"/>
                    <a:pt x="1597" y="984"/>
                    <a:pt x="1148" y="281"/>
                  </a:cubicBezTo>
                  <a:cubicBezTo>
                    <a:pt x="1018" y="79"/>
                    <a:pt x="815" y="1"/>
                    <a:pt x="61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9"/>
            <p:cNvSpPr/>
            <p:nvPr/>
          </p:nvSpPr>
          <p:spPr>
            <a:xfrm>
              <a:off x="2540750" y="4223625"/>
              <a:ext cx="195725" cy="158025"/>
            </a:xfrm>
            <a:custGeom>
              <a:rect b="b" l="l" r="r" t="t"/>
              <a:pathLst>
                <a:path extrusionOk="0" h="6321" w="7829">
                  <a:moveTo>
                    <a:pt x="2224" y="0"/>
                  </a:moveTo>
                  <a:cubicBezTo>
                    <a:pt x="1481" y="0"/>
                    <a:pt x="925" y="107"/>
                    <a:pt x="888" y="418"/>
                  </a:cubicBezTo>
                  <a:cubicBezTo>
                    <a:pt x="771" y="1403"/>
                    <a:pt x="399" y="2187"/>
                    <a:pt x="240" y="3184"/>
                  </a:cubicBezTo>
                  <a:cubicBezTo>
                    <a:pt x="1" y="4907"/>
                    <a:pt x="2476" y="6320"/>
                    <a:pt x="4713" y="6320"/>
                  </a:cubicBezTo>
                  <a:cubicBezTo>
                    <a:pt x="4905" y="6320"/>
                    <a:pt x="5095" y="6310"/>
                    <a:pt x="5281" y="6288"/>
                  </a:cubicBezTo>
                  <a:cubicBezTo>
                    <a:pt x="7214" y="6066"/>
                    <a:pt x="7782" y="4785"/>
                    <a:pt x="7829" y="4591"/>
                  </a:cubicBezTo>
                  <a:cubicBezTo>
                    <a:pt x="7236" y="3224"/>
                    <a:pt x="6876" y="2615"/>
                    <a:pt x="6651" y="2094"/>
                  </a:cubicBezTo>
                  <a:cubicBezTo>
                    <a:pt x="6360" y="1417"/>
                    <a:pt x="6244" y="918"/>
                    <a:pt x="6318" y="499"/>
                  </a:cubicBezTo>
                  <a:cubicBezTo>
                    <a:pt x="6318" y="499"/>
                    <a:pt x="3833" y="0"/>
                    <a:pt x="2224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9"/>
            <p:cNvSpPr/>
            <p:nvPr/>
          </p:nvSpPr>
          <p:spPr>
            <a:xfrm>
              <a:off x="2422350" y="4328325"/>
              <a:ext cx="109275" cy="76725"/>
            </a:xfrm>
            <a:custGeom>
              <a:rect b="b" l="l" r="r" t="t"/>
              <a:pathLst>
                <a:path extrusionOk="0" h="3069" w="4371">
                  <a:moveTo>
                    <a:pt x="1" y="0"/>
                  </a:moveTo>
                  <a:lnTo>
                    <a:pt x="1" y="0"/>
                  </a:lnTo>
                  <a:cubicBezTo>
                    <a:pt x="1564" y="584"/>
                    <a:pt x="3574" y="2990"/>
                    <a:pt x="3574" y="2990"/>
                  </a:cubicBezTo>
                  <a:lnTo>
                    <a:pt x="4370" y="3068"/>
                  </a:lnTo>
                  <a:cubicBezTo>
                    <a:pt x="4370" y="3068"/>
                    <a:pt x="3323" y="1647"/>
                    <a:pt x="2175" y="909"/>
                  </a:cubicBezTo>
                  <a:cubicBezTo>
                    <a:pt x="1025" y="17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9"/>
            <p:cNvSpPr/>
            <p:nvPr/>
          </p:nvSpPr>
          <p:spPr>
            <a:xfrm>
              <a:off x="2540800" y="4530300"/>
              <a:ext cx="56275" cy="27425"/>
            </a:xfrm>
            <a:custGeom>
              <a:rect b="b" l="l" r="r" t="t"/>
              <a:pathLst>
                <a:path extrusionOk="0" h="1097" w="2251">
                  <a:moveTo>
                    <a:pt x="1" y="1"/>
                  </a:moveTo>
                  <a:lnTo>
                    <a:pt x="1404" y="1096"/>
                  </a:lnTo>
                  <a:cubicBezTo>
                    <a:pt x="1404" y="1096"/>
                    <a:pt x="1416" y="1097"/>
                    <a:pt x="1437" y="1097"/>
                  </a:cubicBezTo>
                  <a:cubicBezTo>
                    <a:pt x="1504" y="1097"/>
                    <a:pt x="1662" y="1086"/>
                    <a:pt x="1850" y="1001"/>
                  </a:cubicBezTo>
                  <a:cubicBezTo>
                    <a:pt x="2160" y="862"/>
                    <a:pt x="2250" y="741"/>
                    <a:pt x="2250" y="74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9"/>
            <p:cNvSpPr/>
            <p:nvPr/>
          </p:nvSpPr>
          <p:spPr>
            <a:xfrm>
              <a:off x="2278650" y="4193200"/>
              <a:ext cx="257625" cy="103025"/>
            </a:xfrm>
            <a:custGeom>
              <a:rect b="b" l="l" r="r" t="t"/>
              <a:pathLst>
                <a:path extrusionOk="0" h="4121" w="10305">
                  <a:moveTo>
                    <a:pt x="3486" y="1"/>
                  </a:moveTo>
                  <a:lnTo>
                    <a:pt x="1" y="3989"/>
                  </a:lnTo>
                  <a:lnTo>
                    <a:pt x="230" y="4121"/>
                  </a:lnTo>
                  <a:lnTo>
                    <a:pt x="10304" y="4121"/>
                  </a:lnTo>
                  <a:lnTo>
                    <a:pt x="10135" y="3795"/>
                  </a:lnTo>
                  <a:lnTo>
                    <a:pt x="3486" y="1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9"/>
            <p:cNvSpPr/>
            <p:nvPr/>
          </p:nvSpPr>
          <p:spPr>
            <a:xfrm>
              <a:off x="2284375" y="4199275"/>
              <a:ext cx="251900" cy="169675"/>
            </a:xfrm>
            <a:custGeom>
              <a:rect b="b" l="l" r="r" t="t"/>
              <a:pathLst>
                <a:path extrusionOk="0" h="6787" w="10076">
                  <a:moveTo>
                    <a:pt x="3357" y="0"/>
                  </a:moveTo>
                  <a:lnTo>
                    <a:pt x="1" y="3878"/>
                  </a:lnTo>
                  <a:lnTo>
                    <a:pt x="6366" y="6787"/>
                  </a:lnTo>
                  <a:lnTo>
                    <a:pt x="10075" y="3878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2257900" y="4154850"/>
              <a:ext cx="26475" cy="141375"/>
            </a:xfrm>
            <a:custGeom>
              <a:rect b="b" l="l" r="r" t="t"/>
              <a:pathLst>
                <a:path extrusionOk="0" h="5655" w="1059">
                  <a:moveTo>
                    <a:pt x="219" y="1"/>
                  </a:moveTo>
                  <a:lnTo>
                    <a:pt x="0" y="128"/>
                  </a:lnTo>
                  <a:lnTo>
                    <a:pt x="104" y="4787"/>
                  </a:lnTo>
                  <a:cubicBezTo>
                    <a:pt x="109" y="4987"/>
                    <a:pt x="218" y="5169"/>
                    <a:pt x="390" y="5269"/>
                  </a:cubicBezTo>
                  <a:lnTo>
                    <a:pt x="1058" y="5655"/>
                  </a:lnTo>
                  <a:lnTo>
                    <a:pt x="1058" y="5413"/>
                  </a:lnTo>
                  <a:lnTo>
                    <a:pt x="339" y="5006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9"/>
            <p:cNvSpPr/>
            <p:nvPr/>
          </p:nvSpPr>
          <p:spPr>
            <a:xfrm>
              <a:off x="2263375" y="4154850"/>
              <a:ext cx="89200" cy="134075"/>
            </a:xfrm>
            <a:custGeom>
              <a:rect b="b" l="l" r="r" t="t"/>
              <a:pathLst>
                <a:path extrusionOk="0" h="5363" w="3568">
                  <a:moveTo>
                    <a:pt x="0" y="1"/>
                  </a:moveTo>
                  <a:lnTo>
                    <a:pt x="120" y="5006"/>
                  </a:lnTo>
                  <a:lnTo>
                    <a:pt x="751" y="5362"/>
                  </a:lnTo>
                  <a:lnTo>
                    <a:pt x="3567" y="21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9"/>
            <p:cNvSpPr/>
            <p:nvPr/>
          </p:nvSpPr>
          <p:spPr>
            <a:xfrm>
              <a:off x="2267775" y="4168950"/>
              <a:ext cx="64600" cy="117475"/>
            </a:xfrm>
            <a:custGeom>
              <a:rect b="b" l="l" r="r" t="t"/>
              <a:pathLst>
                <a:path extrusionOk="0" h="4699" w="2584">
                  <a:moveTo>
                    <a:pt x="0" y="1"/>
                  </a:moveTo>
                  <a:lnTo>
                    <a:pt x="108" y="4364"/>
                  </a:lnTo>
                  <a:lnTo>
                    <a:pt x="665" y="4698"/>
                  </a:lnTo>
                  <a:lnTo>
                    <a:pt x="2584" y="25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E2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9"/>
            <p:cNvSpPr/>
            <p:nvPr/>
          </p:nvSpPr>
          <p:spPr>
            <a:xfrm>
              <a:off x="2267775" y="4168950"/>
              <a:ext cx="79600" cy="104925"/>
            </a:xfrm>
            <a:custGeom>
              <a:rect b="b" l="l" r="r" t="t"/>
              <a:pathLst>
                <a:path extrusionOk="0" h="4197" w="3184">
                  <a:moveTo>
                    <a:pt x="0" y="1"/>
                  </a:moveTo>
                  <a:cubicBezTo>
                    <a:pt x="0" y="1"/>
                    <a:pt x="132" y="555"/>
                    <a:pt x="464" y="1798"/>
                  </a:cubicBezTo>
                  <a:cubicBezTo>
                    <a:pt x="795" y="3042"/>
                    <a:pt x="519" y="4197"/>
                    <a:pt x="519" y="4197"/>
                  </a:cubicBezTo>
                  <a:cubicBezTo>
                    <a:pt x="687" y="3837"/>
                    <a:pt x="1083" y="3357"/>
                    <a:pt x="2584" y="2501"/>
                  </a:cubicBezTo>
                  <a:lnTo>
                    <a:pt x="3183" y="18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BFB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2418900" y="4053825"/>
              <a:ext cx="330775" cy="308025"/>
            </a:xfrm>
            <a:custGeom>
              <a:rect b="b" l="l" r="r" t="t"/>
              <a:pathLst>
                <a:path extrusionOk="0" h="12321" w="13231">
                  <a:moveTo>
                    <a:pt x="11991" y="1"/>
                  </a:moveTo>
                  <a:cubicBezTo>
                    <a:pt x="11592" y="1"/>
                    <a:pt x="11283" y="479"/>
                    <a:pt x="10998" y="1308"/>
                  </a:cubicBezTo>
                  <a:cubicBezTo>
                    <a:pt x="10707" y="2149"/>
                    <a:pt x="9715" y="4493"/>
                    <a:pt x="8735" y="6083"/>
                  </a:cubicBezTo>
                  <a:cubicBezTo>
                    <a:pt x="8280" y="6821"/>
                    <a:pt x="6793" y="8684"/>
                    <a:pt x="4249" y="9467"/>
                  </a:cubicBezTo>
                  <a:cubicBezTo>
                    <a:pt x="4148" y="9498"/>
                    <a:pt x="4053" y="9511"/>
                    <a:pt x="3961" y="9511"/>
                  </a:cubicBezTo>
                  <a:cubicBezTo>
                    <a:pt x="3661" y="9511"/>
                    <a:pt x="3388" y="9375"/>
                    <a:pt x="3034" y="9279"/>
                  </a:cubicBezTo>
                  <a:cubicBezTo>
                    <a:pt x="2510" y="9135"/>
                    <a:pt x="2154" y="9216"/>
                    <a:pt x="1776" y="9144"/>
                  </a:cubicBezTo>
                  <a:cubicBezTo>
                    <a:pt x="1545" y="9101"/>
                    <a:pt x="1443" y="9037"/>
                    <a:pt x="1380" y="9037"/>
                  </a:cubicBezTo>
                  <a:cubicBezTo>
                    <a:pt x="1339" y="9037"/>
                    <a:pt x="1314" y="9063"/>
                    <a:pt x="1281" y="9138"/>
                  </a:cubicBezTo>
                  <a:cubicBezTo>
                    <a:pt x="1196" y="9328"/>
                    <a:pt x="1465" y="9657"/>
                    <a:pt x="1814" y="9781"/>
                  </a:cubicBezTo>
                  <a:cubicBezTo>
                    <a:pt x="2179" y="9911"/>
                    <a:pt x="2436" y="9857"/>
                    <a:pt x="2503" y="9916"/>
                  </a:cubicBezTo>
                  <a:cubicBezTo>
                    <a:pt x="2569" y="9973"/>
                    <a:pt x="2267" y="10076"/>
                    <a:pt x="1827" y="10137"/>
                  </a:cubicBezTo>
                  <a:cubicBezTo>
                    <a:pt x="1691" y="10156"/>
                    <a:pt x="1566" y="10163"/>
                    <a:pt x="1449" y="10163"/>
                  </a:cubicBezTo>
                  <a:cubicBezTo>
                    <a:pt x="1047" y="10163"/>
                    <a:pt x="752" y="10076"/>
                    <a:pt x="506" y="10072"/>
                  </a:cubicBezTo>
                  <a:cubicBezTo>
                    <a:pt x="502" y="10072"/>
                    <a:pt x="498" y="10072"/>
                    <a:pt x="495" y="10072"/>
                  </a:cubicBezTo>
                  <a:cubicBezTo>
                    <a:pt x="154" y="10072"/>
                    <a:pt x="174" y="10348"/>
                    <a:pt x="291" y="10444"/>
                  </a:cubicBezTo>
                  <a:cubicBezTo>
                    <a:pt x="409" y="10541"/>
                    <a:pt x="595" y="10679"/>
                    <a:pt x="1092" y="10767"/>
                  </a:cubicBezTo>
                  <a:cubicBezTo>
                    <a:pt x="1517" y="10842"/>
                    <a:pt x="2010" y="10847"/>
                    <a:pt x="2144" y="10847"/>
                  </a:cubicBezTo>
                  <a:cubicBezTo>
                    <a:pt x="2167" y="10847"/>
                    <a:pt x="2179" y="10847"/>
                    <a:pt x="2179" y="10847"/>
                  </a:cubicBezTo>
                  <a:lnTo>
                    <a:pt x="2179" y="10847"/>
                  </a:lnTo>
                  <a:cubicBezTo>
                    <a:pt x="2179" y="10847"/>
                    <a:pt x="1825" y="10968"/>
                    <a:pt x="1329" y="11001"/>
                  </a:cubicBezTo>
                  <a:cubicBezTo>
                    <a:pt x="1175" y="11011"/>
                    <a:pt x="1047" y="11014"/>
                    <a:pt x="935" y="11014"/>
                  </a:cubicBezTo>
                  <a:cubicBezTo>
                    <a:pt x="759" y="11014"/>
                    <a:pt x="626" y="11006"/>
                    <a:pt x="502" y="11006"/>
                  </a:cubicBezTo>
                  <a:cubicBezTo>
                    <a:pt x="427" y="11006"/>
                    <a:pt x="356" y="11009"/>
                    <a:pt x="281" y="11018"/>
                  </a:cubicBezTo>
                  <a:cubicBezTo>
                    <a:pt x="1" y="11050"/>
                    <a:pt x="173" y="11487"/>
                    <a:pt x="480" y="11559"/>
                  </a:cubicBezTo>
                  <a:cubicBezTo>
                    <a:pt x="684" y="11608"/>
                    <a:pt x="962" y="11642"/>
                    <a:pt x="1258" y="11642"/>
                  </a:cubicBezTo>
                  <a:cubicBezTo>
                    <a:pt x="1323" y="11642"/>
                    <a:pt x="1389" y="11641"/>
                    <a:pt x="1455" y="11637"/>
                  </a:cubicBezTo>
                  <a:cubicBezTo>
                    <a:pt x="1822" y="11619"/>
                    <a:pt x="2429" y="11534"/>
                    <a:pt x="2429" y="11534"/>
                  </a:cubicBezTo>
                  <a:lnTo>
                    <a:pt x="2429" y="11534"/>
                  </a:lnTo>
                  <a:cubicBezTo>
                    <a:pt x="1875" y="11770"/>
                    <a:pt x="1410" y="11765"/>
                    <a:pt x="1131" y="11790"/>
                  </a:cubicBezTo>
                  <a:cubicBezTo>
                    <a:pt x="852" y="11814"/>
                    <a:pt x="735" y="11923"/>
                    <a:pt x="798" y="12079"/>
                  </a:cubicBezTo>
                  <a:cubicBezTo>
                    <a:pt x="848" y="12202"/>
                    <a:pt x="1066" y="12304"/>
                    <a:pt x="1674" y="12320"/>
                  </a:cubicBezTo>
                  <a:cubicBezTo>
                    <a:pt x="1691" y="12320"/>
                    <a:pt x="1708" y="12320"/>
                    <a:pt x="1725" y="12320"/>
                  </a:cubicBezTo>
                  <a:cubicBezTo>
                    <a:pt x="2326" y="12320"/>
                    <a:pt x="3117" y="12071"/>
                    <a:pt x="3736" y="11729"/>
                  </a:cubicBezTo>
                  <a:cubicBezTo>
                    <a:pt x="4373" y="11376"/>
                    <a:pt x="4787" y="11287"/>
                    <a:pt x="5137" y="11144"/>
                  </a:cubicBezTo>
                  <a:cubicBezTo>
                    <a:pt x="8046" y="9960"/>
                    <a:pt x="9681" y="8019"/>
                    <a:pt x="10250" y="7231"/>
                  </a:cubicBezTo>
                  <a:cubicBezTo>
                    <a:pt x="11423" y="5608"/>
                    <a:pt x="12174" y="4134"/>
                    <a:pt x="12703" y="2762"/>
                  </a:cubicBezTo>
                  <a:cubicBezTo>
                    <a:pt x="13230" y="1392"/>
                    <a:pt x="12982" y="415"/>
                    <a:pt x="12265" y="70"/>
                  </a:cubicBezTo>
                  <a:cubicBezTo>
                    <a:pt x="12169" y="23"/>
                    <a:pt x="12078" y="1"/>
                    <a:pt x="11991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8" name="Google Shape;898;p9"/>
          <p:cNvGrpSpPr/>
          <p:nvPr/>
        </p:nvGrpSpPr>
        <p:grpSpPr>
          <a:xfrm>
            <a:off x="8509205" y="847654"/>
            <a:ext cx="451292" cy="989683"/>
            <a:chOff x="2704400" y="238125"/>
            <a:chExt cx="2176925" cy="5237575"/>
          </a:xfrm>
        </p:grpSpPr>
        <p:sp>
          <p:nvSpPr>
            <p:cNvPr id="899" name="Google Shape;899;p9"/>
            <p:cNvSpPr/>
            <p:nvPr/>
          </p:nvSpPr>
          <p:spPr>
            <a:xfrm>
              <a:off x="2964150" y="4503800"/>
              <a:ext cx="1684275" cy="971900"/>
            </a:xfrm>
            <a:custGeom>
              <a:rect b="b" l="l" r="r" t="t"/>
              <a:pathLst>
                <a:path extrusionOk="0" h="38876" w="67371">
                  <a:moveTo>
                    <a:pt x="33685" y="0"/>
                  </a:moveTo>
                  <a:cubicBezTo>
                    <a:pt x="24752" y="0"/>
                    <a:pt x="16184" y="2048"/>
                    <a:pt x="9866" y="5694"/>
                  </a:cubicBezTo>
                  <a:cubicBezTo>
                    <a:pt x="3549" y="9338"/>
                    <a:pt x="0" y="14282"/>
                    <a:pt x="0" y="19438"/>
                  </a:cubicBezTo>
                  <a:cubicBezTo>
                    <a:pt x="0" y="24593"/>
                    <a:pt x="3549" y="29537"/>
                    <a:pt x="9866" y="33182"/>
                  </a:cubicBezTo>
                  <a:cubicBezTo>
                    <a:pt x="16184" y="36827"/>
                    <a:pt x="24752" y="38875"/>
                    <a:pt x="33685" y="38875"/>
                  </a:cubicBezTo>
                  <a:cubicBezTo>
                    <a:pt x="42619" y="38875"/>
                    <a:pt x="51188" y="36827"/>
                    <a:pt x="57505" y="33182"/>
                  </a:cubicBezTo>
                  <a:cubicBezTo>
                    <a:pt x="63822" y="29537"/>
                    <a:pt x="67370" y="24593"/>
                    <a:pt x="67370" y="19438"/>
                  </a:cubicBezTo>
                  <a:cubicBezTo>
                    <a:pt x="67370" y="14282"/>
                    <a:pt x="63822" y="9338"/>
                    <a:pt x="57505" y="5694"/>
                  </a:cubicBezTo>
                  <a:cubicBezTo>
                    <a:pt x="51188" y="2048"/>
                    <a:pt x="42619" y="0"/>
                    <a:pt x="33685" y="0"/>
                  </a:cubicBezTo>
                  <a:close/>
                </a:path>
              </a:pathLst>
            </a:custGeom>
            <a:solidFill>
              <a:srgbClr val="EAEC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9"/>
            <p:cNvSpPr/>
            <p:nvPr/>
          </p:nvSpPr>
          <p:spPr>
            <a:xfrm>
              <a:off x="3949725" y="880600"/>
              <a:ext cx="931600" cy="1742875"/>
            </a:xfrm>
            <a:custGeom>
              <a:rect b="b" l="l" r="r" t="t"/>
              <a:pathLst>
                <a:path extrusionOk="0" h="69715" w="37264">
                  <a:moveTo>
                    <a:pt x="3307" y="1"/>
                  </a:moveTo>
                  <a:cubicBezTo>
                    <a:pt x="1719" y="1"/>
                    <a:pt x="582" y="1433"/>
                    <a:pt x="388" y="5710"/>
                  </a:cubicBezTo>
                  <a:cubicBezTo>
                    <a:pt x="126" y="11563"/>
                    <a:pt x="0" y="22851"/>
                    <a:pt x="1691" y="30655"/>
                  </a:cubicBezTo>
                  <a:cubicBezTo>
                    <a:pt x="2509" y="34439"/>
                    <a:pt x="4339" y="40369"/>
                    <a:pt x="8443" y="47152"/>
                  </a:cubicBezTo>
                  <a:cubicBezTo>
                    <a:pt x="11312" y="51890"/>
                    <a:pt x="14338" y="55071"/>
                    <a:pt x="18194" y="59047"/>
                  </a:cubicBezTo>
                  <a:cubicBezTo>
                    <a:pt x="19245" y="60131"/>
                    <a:pt x="19756" y="61196"/>
                    <a:pt x="21516" y="63498"/>
                  </a:cubicBezTo>
                  <a:cubicBezTo>
                    <a:pt x="23277" y="65801"/>
                    <a:pt x="25862" y="68036"/>
                    <a:pt x="28108" y="68952"/>
                  </a:cubicBezTo>
                  <a:cubicBezTo>
                    <a:pt x="29457" y="69503"/>
                    <a:pt x="30340" y="69715"/>
                    <a:pt x="30913" y="69715"/>
                  </a:cubicBezTo>
                  <a:cubicBezTo>
                    <a:pt x="31293" y="69715"/>
                    <a:pt x="31536" y="69622"/>
                    <a:pt x="31689" y="69473"/>
                  </a:cubicBezTo>
                  <a:cubicBezTo>
                    <a:pt x="32172" y="69006"/>
                    <a:pt x="31913" y="68424"/>
                    <a:pt x="30936" y="67888"/>
                  </a:cubicBezTo>
                  <a:cubicBezTo>
                    <a:pt x="29959" y="67351"/>
                    <a:pt x="28250" y="66625"/>
                    <a:pt x="26606" y="64877"/>
                  </a:cubicBezTo>
                  <a:lnTo>
                    <a:pt x="26606" y="64877"/>
                  </a:lnTo>
                  <a:cubicBezTo>
                    <a:pt x="26606" y="64877"/>
                    <a:pt x="28684" y="66157"/>
                    <a:pt x="29996" y="66812"/>
                  </a:cubicBezTo>
                  <a:cubicBezTo>
                    <a:pt x="31307" y="67467"/>
                    <a:pt x="32681" y="67903"/>
                    <a:pt x="33681" y="68085"/>
                  </a:cubicBezTo>
                  <a:cubicBezTo>
                    <a:pt x="33776" y="68103"/>
                    <a:pt x="33873" y="68111"/>
                    <a:pt x="33968" y="68111"/>
                  </a:cubicBezTo>
                  <a:cubicBezTo>
                    <a:pt x="35113" y="68111"/>
                    <a:pt x="36173" y="66948"/>
                    <a:pt x="35277" y="66425"/>
                  </a:cubicBezTo>
                  <a:cubicBezTo>
                    <a:pt x="34301" y="65858"/>
                    <a:pt x="33400" y="65687"/>
                    <a:pt x="31471" y="64687"/>
                  </a:cubicBezTo>
                  <a:cubicBezTo>
                    <a:pt x="29717" y="63778"/>
                    <a:pt x="28613" y="62766"/>
                    <a:pt x="28613" y="62766"/>
                  </a:cubicBezTo>
                  <a:lnTo>
                    <a:pt x="28613" y="62766"/>
                  </a:lnTo>
                  <a:cubicBezTo>
                    <a:pt x="28614" y="62766"/>
                    <a:pt x="30762" y="63739"/>
                    <a:pt x="32715" y="64214"/>
                  </a:cubicBezTo>
                  <a:cubicBezTo>
                    <a:pt x="33613" y="64432"/>
                    <a:pt x="34289" y="64506"/>
                    <a:pt x="34815" y="64506"/>
                  </a:cubicBezTo>
                  <a:cubicBezTo>
                    <a:pt x="35431" y="64506"/>
                    <a:pt x="35840" y="64404"/>
                    <a:pt x="36157" y="64314"/>
                  </a:cubicBezTo>
                  <a:cubicBezTo>
                    <a:pt x="36744" y="64146"/>
                    <a:pt x="37263" y="63154"/>
                    <a:pt x="35965" y="62611"/>
                  </a:cubicBezTo>
                  <a:cubicBezTo>
                    <a:pt x="34798" y="62126"/>
                    <a:pt x="33117" y="62013"/>
                    <a:pt x="31035" y="60740"/>
                  </a:cubicBezTo>
                  <a:cubicBezTo>
                    <a:pt x="29523" y="59814"/>
                    <a:pt x="28584" y="58952"/>
                    <a:pt x="28922" y="58846"/>
                  </a:cubicBezTo>
                  <a:cubicBezTo>
                    <a:pt x="28949" y="58838"/>
                    <a:pt x="28980" y="58834"/>
                    <a:pt x="29014" y="58834"/>
                  </a:cubicBezTo>
                  <a:cubicBezTo>
                    <a:pt x="29402" y="58834"/>
                    <a:pt x="30236" y="59355"/>
                    <a:pt x="31653" y="59457"/>
                  </a:cubicBezTo>
                  <a:cubicBezTo>
                    <a:pt x="31744" y="59463"/>
                    <a:pt x="31835" y="59467"/>
                    <a:pt x="31926" y="59467"/>
                  </a:cubicBezTo>
                  <a:cubicBezTo>
                    <a:pt x="33306" y="59467"/>
                    <a:pt x="34634" y="58738"/>
                    <a:pt x="34628" y="57958"/>
                  </a:cubicBezTo>
                  <a:cubicBezTo>
                    <a:pt x="34622" y="57128"/>
                    <a:pt x="34307" y="57536"/>
                    <a:pt x="32809" y="57193"/>
                  </a:cubicBezTo>
                  <a:cubicBezTo>
                    <a:pt x="31312" y="56848"/>
                    <a:pt x="30143" y="55987"/>
                    <a:pt x="27997" y="55670"/>
                  </a:cubicBezTo>
                  <a:cubicBezTo>
                    <a:pt x="26105" y="55391"/>
                    <a:pt x="24882" y="55147"/>
                    <a:pt x="23258" y="54417"/>
                  </a:cubicBezTo>
                  <a:cubicBezTo>
                    <a:pt x="21634" y="53688"/>
                    <a:pt x="18075" y="48744"/>
                    <a:pt x="15350" y="44280"/>
                  </a:cubicBezTo>
                  <a:cubicBezTo>
                    <a:pt x="12134" y="39015"/>
                    <a:pt x="9958" y="31870"/>
                    <a:pt x="9742" y="28422"/>
                  </a:cubicBezTo>
                  <a:cubicBezTo>
                    <a:pt x="9372" y="22588"/>
                    <a:pt x="9643" y="10878"/>
                    <a:pt x="9329" y="6826"/>
                  </a:cubicBezTo>
                  <a:cubicBezTo>
                    <a:pt x="9015" y="2775"/>
                    <a:pt x="7379" y="1517"/>
                    <a:pt x="5219" y="512"/>
                  </a:cubicBezTo>
                  <a:cubicBezTo>
                    <a:pt x="4537" y="195"/>
                    <a:pt x="3891" y="1"/>
                    <a:pt x="3307" y="1"/>
                  </a:cubicBezTo>
                  <a:close/>
                </a:path>
              </a:pathLst>
            </a:custGeom>
            <a:solidFill>
              <a:srgbClr val="F49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9"/>
            <p:cNvSpPr/>
            <p:nvPr/>
          </p:nvSpPr>
          <p:spPr>
            <a:xfrm>
              <a:off x="3935000" y="880250"/>
              <a:ext cx="267325" cy="509900"/>
            </a:xfrm>
            <a:custGeom>
              <a:rect b="b" l="l" r="r" t="t"/>
              <a:pathLst>
                <a:path extrusionOk="0" h="20396" w="10693">
                  <a:moveTo>
                    <a:pt x="4121" y="0"/>
                  </a:moveTo>
                  <a:cubicBezTo>
                    <a:pt x="4062" y="0"/>
                    <a:pt x="4031" y="2"/>
                    <a:pt x="4031" y="2"/>
                  </a:cubicBezTo>
                  <a:lnTo>
                    <a:pt x="1" y="17823"/>
                  </a:lnTo>
                  <a:cubicBezTo>
                    <a:pt x="2770" y="19906"/>
                    <a:pt x="5604" y="20396"/>
                    <a:pt x="7658" y="20396"/>
                  </a:cubicBezTo>
                  <a:cubicBezTo>
                    <a:pt x="9483" y="20396"/>
                    <a:pt x="10692" y="20009"/>
                    <a:pt x="10692" y="20009"/>
                  </a:cubicBezTo>
                  <a:cubicBezTo>
                    <a:pt x="10692" y="20009"/>
                    <a:pt x="10630" y="10080"/>
                    <a:pt x="10255" y="7099"/>
                  </a:cubicBezTo>
                  <a:cubicBezTo>
                    <a:pt x="9881" y="4118"/>
                    <a:pt x="9380" y="2525"/>
                    <a:pt x="7507" y="1209"/>
                  </a:cubicBezTo>
                  <a:cubicBezTo>
                    <a:pt x="5895" y="79"/>
                    <a:pt x="4484" y="0"/>
                    <a:pt x="4121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9"/>
            <p:cNvSpPr/>
            <p:nvPr/>
          </p:nvSpPr>
          <p:spPr>
            <a:xfrm>
              <a:off x="3900500" y="4542000"/>
              <a:ext cx="570725" cy="390975"/>
            </a:xfrm>
            <a:custGeom>
              <a:rect b="b" l="l" r="r" t="t"/>
              <a:pathLst>
                <a:path extrusionOk="0" h="15639" w="22829">
                  <a:moveTo>
                    <a:pt x="7586" y="1"/>
                  </a:moveTo>
                  <a:lnTo>
                    <a:pt x="1079" y="45"/>
                  </a:lnTo>
                  <a:cubicBezTo>
                    <a:pt x="1079" y="45"/>
                    <a:pt x="919" y="1605"/>
                    <a:pt x="592" y="2884"/>
                  </a:cubicBezTo>
                  <a:cubicBezTo>
                    <a:pt x="266" y="4163"/>
                    <a:pt x="1" y="6274"/>
                    <a:pt x="248" y="7305"/>
                  </a:cubicBezTo>
                  <a:cubicBezTo>
                    <a:pt x="494" y="8337"/>
                    <a:pt x="2949" y="9768"/>
                    <a:pt x="4587" y="9960"/>
                  </a:cubicBezTo>
                  <a:cubicBezTo>
                    <a:pt x="6227" y="10151"/>
                    <a:pt x="8782" y="11858"/>
                    <a:pt x="9726" y="13023"/>
                  </a:cubicBezTo>
                  <a:cubicBezTo>
                    <a:pt x="10938" y="14519"/>
                    <a:pt x="13928" y="15638"/>
                    <a:pt x="16175" y="15638"/>
                  </a:cubicBezTo>
                  <a:cubicBezTo>
                    <a:pt x="16432" y="15638"/>
                    <a:pt x="16680" y="15623"/>
                    <a:pt x="16914" y="15593"/>
                  </a:cubicBezTo>
                  <a:cubicBezTo>
                    <a:pt x="19192" y="15298"/>
                    <a:pt x="21756" y="14721"/>
                    <a:pt x="22292" y="13791"/>
                  </a:cubicBezTo>
                  <a:cubicBezTo>
                    <a:pt x="22829" y="12861"/>
                    <a:pt x="22048" y="11841"/>
                    <a:pt x="17211" y="8501"/>
                  </a:cubicBezTo>
                  <a:cubicBezTo>
                    <a:pt x="12374" y="5161"/>
                    <a:pt x="9137" y="3141"/>
                    <a:pt x="7586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9"/>
            <p:cNvSpPr/>
            <p:nvPr/>
          </p:nvSpPr>
          <p:spPr>
            <a:xfrm>
              <a:off x="3347000" y="4707450"/>
              <a:ext cx="256325" cy="564575"/>
            </a:xfrm>
            <a:custGeom>
              <a:rect b="b" l="l" r="r" t="t"/>
              <a:pathLst>
                <a:path extrusionOk="0" h="22583" w="10253">
                  <a:moveTo>
                    <a:pt x="1890" y="0"/>
                  </a:moveTo>
                  <a:cubicBezTo>
                    <a:pt x="1393" y="1289"/>
                    <a:pt x="442" y="2013"/>
                    <a:pt x="706" y="5399"/>
                  </a:cubicBezTo>
                  <a:cubicBezTo>
                    <a:pt x="969" y="8785"/>
                    <a:pt x="671" y="10137"/>
                    <a:pt x="336" y="12905"/>
                  </a:cubicBezTo>
                  <a:cubicBezTo>
                    <a:pt x="0" y="15673"/>
                    <a:pt x="1413" y="19470"/>
                    <a:pt x="2737" y="21235"/>
                  </a:cubicBezTo>
                  <a:cubicBezTo>
                    <a:pt x="3356" y="22061"/>
                    <a:pt x="4477" y="22582"/>
                    <a:pt x="5613" y="22582"/>
                  </a:cubicBezTo>
                  <a:cubicBezTo>
                    <a:pt x="6906" y="22582"/>
                    <a:pt x="8219" y="21906"/>
                    <a:pt x="8829" y="20231"/>
                  </a:cubicBezTo>
                  <a:cubicBezTo>
                    <a:pt x="9978" y="17087"/>
                    <a:pt x="10253" y="14435"/>
                    <a:pt x="9448" y="11272"/>
                  </a:cubicBezTo>
                  <a:cubicBezTo>
                    <a:pt x="8644" y="8108"/>
                    <a:pt x="9713" y="5694"/>
                    <a:pt x="9183" y="3575"/>
                  </a:cubicBezTo>
                  <a:cubicBezTo>
                    <a:pt x="8653" y="1456"/>
                    <a:pt x="7904" y="2"/>
                    <a:pt x="7904" y="2"/>
                  </a:cubicBezTo>
                  <a:lnTo>
                    <a:pt x="1890" y="0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9"/>
            <p:cNvSpPr/>
            <p:nvPr/>
          </p:nvSpPr>
          <p:spPr>
            <a:xfrm>
              <a:off x="3371500" y="2316000"/>
              <a:ext cx="886750" cy="2413275"/>
            </a:xfrm>
            <a:custGeom>
              <a:rect b="b" l="l" r="r" t="t"/>
              <a:pathLst>
                <a:path extrusionOk="0" h="96531" w="35470">
                  <a:moveTo>
                    <a:pt x="33594" y="1"/>
                  </a:moveTo>
                  <a:lnTo>
                    <a:pt x="910" y="8376"/>
                  </a:lnTo>
                  <a:cubicBezTo>
                    <a:pt x="1025" y="11927"/>
                    <a:pt x="2130" y="27344"/>
                    <a:pt x="2624" y="35508"/>
                  </a:cubicBezTo>
                  <a:cubicBezTo>
                    <a:pt x="3119" y="43673"/>
                    <a:pt x="3847" y="53173"/>
                    <a:pt x="3847" y="53173"/>
                  </a:cubicBezTo>
                  <a:cubicBezTo>
                    <a:pt x="3847" y="53173"/>
                    <a:pt x="1822" y="59619"/>
                    <a:pt x="910" y="66611"/>
                  </a:cubicBezTo>
                  <a:cubicBezTo>
                    <a:pt x="0" y="73603"/>
                    <a:pt x="910" y="95658"/>
                    <a:pt x="910" y="95658"/>
                  </a:cubicBezTo>
                  <a:cubicBezTo>
                    <a:pt x="910" y="95658"/>
                    <a:pt x="2082" y="96531"/>
                    <a:pt x="3864" y="96531"/>
                  </a:cubicBezTo>
                  <a:cubicBezTo>
                    <a:pt x="4755" y="96531"/>
                    <a:pt x="5798" y="96313"/>
                    <a:pt x="6924" y="95658"/>
                  </a:cubicBezTo>
                  <a:cubicBezTo>
                    <a:pt x="6924" y="95658"/>
                    <a:pt x="11070" y="76221"/>
                    <a:pt x="12812" y="68268"/>
                  </a:cubicBezTo>
                  <a:cubicBezTo>
                    <a:pt x="14555" y="60315"/>
                    <a:pt x="16354" y="56548"/>
                    <a:pt x="16703" y="51549"/>
                  </a:cubicBezTo>
                  <a:cubicBezTo>
                    <a:pt x="17053" y="46548"/>
                    <a:pt x="18815" y="18783"/>
                    <a:pt x="18815" y="18783"/>
                  </a:cubicBezTo>
                  <a:lnTo>
                    <a:pt x="19759" y="18836"/>
                  </a:lnTo>
                  <a:lnTo>
                    <a:pt x="21929" y="46637"/>
                  </a:lnTo>
                  <a:cubicBezTo>
                    <a:pt x="21929" y="46637"/>
                    <a:pt x="20790" y="51663"/>
                    <a:pt x="20409" y="56501"/>
                  </a:cubicBezTo>
                  <a:cubicBezTo>
                    <a:pt x="20003" y="61649"/>
                    <a:pt x="22241" y="89085"/>
                    <a:pt x="22241" y="89085"/>
                  </a:cubicBezTo>
                  <a:cubicBezTo>
                    <a:pt x="22241" y="89085"/>
                    <a:pt x="23519" y="90021"/>
                    <a:pt x="25425" y="90021"/>
                  </a:cubicBezTo>
                  <a:cubicBezTo>
                    <a:pt x="26398" y="90021"/>
                    <a:pt x="27534" y="89777"/>
                    <a:pt x="28747" y="89041"/>
                  </a:cubicBezTo>
                  <a:cubicBezTo>
                    <a:pt x="28747" y="89041"/>
                    <a:pt x="32897" y="51875"/>
                    <a:pt x="34183" y="48693"/>
                  </a:cubicBezTo>
                  <a:cubicBezTo>
                    <a:pt x="35470" y="45512"/>
                    <a:pt x="33594" y="1"/>
                    <a:pt x="33594" y="1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9"/>
            <p:cNvSpPr/>
            <p:nvPr/>
          </p:nvSpPr>
          <p:spPr>
            <a:xfrm>
              <a:off x="3371450" y="2478050"/>
              <a:ext cx="235675" cy="2251125"/>
            </a:xfrm>
            <a:custGeom>
              <a:rect b="b" l="l" r="r" t="t"/>
              <a:pathLst>
                <a:path extrusionOk="0" h="90045" w="9427">
                  <a:moveTo>
                    <a:pt x="8300" y="1"/>
                  </a:moveTo>
                  <a:lnTo>
                    <a:pt x="912" y="1894"/>
                  </a:lnTo>
                  <a:cubicBezTo>
                    <a:pt x="1027" y="5445"/>
                    <a:pt x="2132" y="20863"/>
                    <a:pt x="2626" y="29026"/>
                  </a:cubicBezTo>
                  <a:cubicBezTo>
                    <a:pt x="3121" y="37191"/>
                    <a:pt x="3849" y="46691"/>
                    <a:pt x="3849" y="46691"/>
                  </a:cubicBezTo>
                  <a:cubicBezTo>
                    <a:pt x="3849" y="46691"/>
                    <a:pt x="1824" y="53137"/>
                    <a:pt x="912" y="60129"/>
                  </a:cubicBezTo>
                  <a:cubicBezTo>
                    <a:pt x="0" y="67121"/>
                    <a:pt x="912" y="89176"/>
                    <a:pt x="912" y="89176"/>
                  </a:cubicBezTo>
                  <a:cubicBezTo>
                    <a:pt x="912" y="89176"/>
                    <a:pt x="2084" y="90044"/>
                    <a:pt x="3863" y="90044"/>
                  </a:cubicBezTo>
                  <a:cubicBezTo>
                    <a:pt x="3946" y="90044"/>
                    <a:pt x="4029" y="90043"/>
                    <a:pt x="4114" y="90039"/>
                  </a:cubicBezTo>
                  <a:cubicBezTo>
                    <a:pt x="4080" y="89946"/>
                    <a:pt x="2459" y="85529"/>
                    <a:pt x="3064" y="72028"/>
                  </a:cubicBezTo>
                  <a:cubicBezTo>
                    <a:pt x="3677" y="58381"/>
                    <a:pt x="7137" y="52270"/>
                    <a:pt x="7443" y="46771"/>
                  </a:cubicBezTo>
                  <a:cubicBezTo>
                    <a:pt x="7749" y="41273"/>
                    <a:pt x="7341" y="16016"/>
                    <a:pt x="7443" y="5608"/>
                  </a:cubicBezTo>
                  <a:lnTo>
                    <a:pt x="9426" y="3809"/>
                  </a:lnTo>
                  <a:lnTo>
                    <a:pt x="8300" y="1"/>
                  </a:lnTo>
                  <a:close/>
                </a:path>
              </a:pathLst>
            </a:custGeom>
            <a:solidFill>
              <a:srgbClr val="679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9"/>
            <p:cNvSpPr/>
            <p:nvPr/>
          </p:nvSpPr>
          <p:spPr>
            <a:xfrm>
              <a:off x="3841850" y="2676650"/>
              <a:ext cx="205300" cy="664925"/>
            </a:xfrm>
            <a:custGeom>
              <a:rect b="b" l="l" r="r" t="t"/>
              <a:pathLst>
                <a:path extrusionOk="0" h="26597" w="8212">
                  <a:moveTo>
                    <a:pt x="8212" y="0"/>
                  </a:moveTo>
                  <a:cubicBezTo>
                    <a:pt x="5340" y="2207"/>
                    <a:pt x="1" y="4357"/>
                    <a:pt x="1" y="4357"/>
                  </a:cubicBezTo>
                  <a:lnTo>
                    <a:pt x="945" y="4411"/>
                  </a:lnTo>
                  <a:lnTo>
                    <a:pt x="2677" y="26597"/>
                  </a:lnTo>
                  <a:cubicBezTo>
                    <a:pt x="2677" y="26597"/>
                    <a:pt x="2515" y="4770"/>
                    <a:pt x="3928" y="3886"/>
                  </a:cubicBezTo>
                  <a:cubicBezTo>
                    <a:pt x="5340" y="3002"/>
                    <a:pt x="8211" y="1"/>
                    <a:pt x="8212" y="0"/>
                  </a:cubicBezTo>
                  <a:close/>
                </a:path>
              </a:pathLst>
            </a:custGeom>
            <a:solidFill>
              <a:srgbClr val="679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9"/>
            <p:cNvSpPr/>
            <p:nvPr/>
          </p:nvSpPr>
          <p:spPr>
            <a:xfrm>
              <a:off x="3474650" y="809750"/>
              <a:ext cx="565150" cy="524450"/>
            </a:xfrm>
            <a:custGeom>
              <a:rect b="b" l="l" r="r" t="t"/>
              <a:pathLst>
                <a:path extrusionOk="0" h="20978" w="22606">
                  <a:moveTo>
                    <a:pt x="5297" y="0"/>
                  </a:moveTo>
                  <a:cubicBezTo>
                    <a:pt x="5297" y="1"/>
                    <a:pt x="5694" y="7745"/>
                    <a:pt x="5522" y="8429"/>
                  </a:cubicBezTo>
                  <a:cubicBezTo>
                    <a:pt x="5352" y="9114"/>
                    <a:pt x="1969" y="11384"/>
                    <a:pt x="985" y="12196"/>
                  </a:cubicBezTo>
                  <a:cubicBezTo>
                    <a:pt x="0" y="13009"/>
                    <a:pt x="6335" y="19260"/>
                    <a:pt x="9420" y="20674"/>
                  </a:cubicBezTo>
                  <a:cubicBezTo>
                    <a:pt x="9870" y="20880"/>
                    <a:pt x="10462" y="20977"/>
                    <a:pt x="11146" y="20977"/>
                  </a:cubicBezTo>
                  <a:cubicBezTo>
                    <a:pt x="15148" y="20977"/>
                    <a:pt x="22289" y="17662"/>
                    <a:pt x="22434" y="13567"/>
                  </a:cubicBezTo>
                  <a:cubicBezTo>
                    <a:pt x="22606" y="8771"/>
                    <a:pt x="20765" y="4747"/>
                    <a:pt x="19266" y="4533"/>
                  </a:cubicBezTo>
                  <a:cubicBezTo>
                    <a:pt x="17769" y="4318"/>
                    <a:pt x="5297" y="1"/>
                    <a:pt x="5297" y="0"/>
                  </a:cubicBezTo>
                  <a:close/>
                </a:path>
              </a:pathLst>
            </a:custGeom>
            <a:solidFill>
              <a:srgbClr val="F49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9"/>
            <p:cNvSpPr/>
            <p:nvPr/>
          </p:nvSpPr>
          <p:spPr>
            <a:xfrm>
              <a:off x="3607050" y="809750"/>
              <a:ext cx="343500" cy="247975"/>
            </a:xfrm>
            <a:custGeom>
              <a:rect b="b" l="l" r="r" t="t"/>
              <a:pathLst>
                <a:path extrusionOk="0" h="9919" w="13740">
                  <a:moveTo>
                    <a:pt x="1" y="0"/>
                  </a:moveTo>
                  <a:cubicBezTo>
                    <a:pt x="1" y="0"/>
                    <a:pt x="87" y="1785"/>
                    <a:pt x="141" y="3030"/>
                  </a:cubicBezTo>
                  <a:cubicBezTo>
                    <a:pt x="141" y="4482"/>
                    <a:pt x="1056" y="5966"/>
                    <a:pt x="2212" y="6845"/>
                  </a:cubicBezTo>
                  <a:cubicBezTo>
                    <a:pt x="3079" y="7507"/>
                    <a:pt x="4224" y="8298"/>
                    <a:pt x="5665" y="8858"/>
                  </a:cubicBezTo>
                  <a:cubicBezTo>
                    <a:pt x="6461" y="9166"/>
                    <a:pt x="8105" y="9919"/>
                    <a:pt x="9800" y="9919"/>
                  </a:cubicBezTo>
                  <a:cubicBezTo>
                    <a:pt x="10811" y="9919"/>
                    <a:pt x="11841" y="9651"/>
                    <a:pt x="12720" y="8861"/>
                  </a:cubicBezTo>
                  <a:cubicBezTo>
                    <a:pt x="13740" y="7943"/>
                    <a:pt x="12564" y="5910"/>
                    <a:pt x="11859" y="4496"/>
                  </a:cubicBezTo>
                  <a:cubicBezTo>
                    <a:pt x="8662" y="353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E07C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9"/>
            <p:cNvSpPr/>
            <p:nvPr/>
          </p:nvSpPr>
          <p:spPr>
            <a:xfrm>
              <a:off x="3344100" y="878725"/>
              <a:ext cx="885075" cy="1762025"/>
            </a:xfrm>
            <a:custGeom>
              <a:rect b="b" l="l" r="r" t="t"/>
              <a:pathLst>
                <a:path extrusionOk="0" h="70481" w="35403">
                  <a:moveTo>
                    <a:pt x="27076" y="0"/>
                  </a:moveTo>
                  <a:cubicBezTo>
                    <a:pt x="24985" y="0"/>
                    <a:pt x="22374" y="2107"/>
                    <a:pt x="22374" y="2107"/>
                  </a:cubicBezTo>
                  <a:cubicBezTo>
                    <a:pt x="25796" y="4878"/>
                    <a:pt x="27996" y="10355"/>
                    <a:pt x="21716" y="13419"/>
                  </a:cubicBezTo>
                  <a:cubicBezTo>
                    <a:pt x="20808" y="13862"/>
                    <a:pt x="19918" y="14053"/>
                    <a:pt x="19059" y="14053"/>
                  </a:cubicBezTo>
                  <a:cubicBezTo>
                    <a:pt x="13768" y="14053"/>
                    <a:pt x="9642" y="6825"/>
                    <a:pt x="9642" y="6825"/>
                  </a:cubicBezTo>
                  <a:cubicBezTo>
                    <a:pt x="9642" y="6825"/>
                    <a:pt x="8048" y="7593"/>
                    <a:pt x="4100" y="10396"/>
                  </a:cubicBezTo>
                  <a:cubicBezTo>
                    <a:pt x="1166" y="12483"/>
                    <a:pt x="0" y="12364"/>
                    <a:pt x="394" y="18218"/>
                  </a:cubicBezTo>
                  <a:cubicBezTo>
                    <a:pt x="790" y="24071"/>
                    <a:pt x="2320" y="29475"/>
                    <a:pt x="3280" y="36714"/>
                  </a:cubicBezTo>
                  <a:cubicBezTo>
                    <a:pt x="4239" y="43952"/>
                    <a:pt x="1669" y="58976"/>
                    <a:pt x="1314" y="64732"/>
                  </a:cubicBezTo>
                  <a:cubicBezTo>
                    <a:pt x="2682" y="67612"/>
                    <a:pt x="5960" y="69009"/>
                    <a:pt x="9927" y="69935"/>
                  </a:cubicBezTo>
                  <a:cubicBezTo>
                    <a:pt x="11405" y="70279"/>
                    <a:pt x="12926" y="70481"/>
                    <a:pt x="14530" y="70481"/>
                  </a:cubicBezTo>
                  <a:cubicBezTo>
                    <a:pt x="18146" y="70481"/>
                    <a:pt x="22183" y="69455"/>
                    <a:pt x="27091" y="66720"/>
                  </a:cubicBezTo>
                  <a:cubicBezTo>
                    <a:pt x="34175" y="62773"/>
                    <a:pt x="35279" y="57464"/>
                    <a:pt x="35279" y="57464"/>
                  </a:cubicBezTo>
                  <a:cubicBezTo>
                    <a:pt x="35279" y="57464"/>
                    <a:pt x="35140" y="32372"/>
                    <a:pt x="35271" y="24157"/>
                  </a:cubicBezTo>
                  <a:cubicBezTo>
                    <a:pt x="35402" y="15943"/>
                    <a:pt x="33954" y="10655"/>
                    <a:pt x="32508" y="6238"/>
                  </a:cubicBezTo>
                  <a:cubicBezTo>
                    <a:pt x="31060" y="1821"/>
                    <a:pt x="27667" y="63"/>
                    <a:pt x="27667" y="63"/>
                  </a:cubicBezTo>
                  <a:cubicBezTo>
                    <a:pt x="27477" y="20"/>
                    <a:pt x="27279" y="0"/>
                    <a:pt x="27076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9"/>
            <p:cNvSpPr/>
            <p:nvPr/>
          </p:nvSpPr>
          <p:spPr>
            <a:xfrm>
              <a:off x="3353225" y="1304150"/>
              <a:ext cx="262000" cy="1314075"/>
            </a:xfrm>
            <a:custGeom>
              <a:rect b="b" l="l" r="r" t="t"/>
              <a:pathLst>
                <a:path extrusionOk="0" h="52563" w="10480">
                  <a:moveTo>
                    <a:pt x="7106" y="0"/>
                  </a:moveTo>
                  <a:lnTo>
                    <a:pt x="0" y="634"/>
                  </a:lnTo>
                  <a:cubicBezTo>
                    <a:pt x="9" y="823"/>
                    <a:pt x="17" y="1000"/>
                    <a:pt x="29" y="1201"/>
                  </a:cubicBezTo>
                  <a:cubicBezTo>
                    <a:pt x="425" y="7054"/>
                    <a:pt x="1955" y="12458"/>
                    <a:pt x="2915" y="19697"/>
                  </a:cubicBezTo>
                  <a:cubicBezTo>
                    <a:pt x="3874" y="26935"/>
                    <a:pt x="1304" y="41959"/>
                    <a:pt x="949" y="47715"/>
                  </a:cubicBezTo>
                  <a:cubicBezTo>
                    <a:pt x="2153" y="50252"/>
                    <a:pt x="4840" y="51636"/>
                    <a:pt x="8172" y="52562"/>
                  </a:cubicBezTo>
                  <a:cubicBezTo>
                    <a:pt x="8729" y="44073"/>
                    <a:pt x="9896" y="38124"/>
                    <a:pt x="10155" y="32778"/>
                  </a:cubicBezTo>
                  <a:cubicBezTo>
                    <a:pt x="10480" y="26048"/>
                    <a:pt x="8101" y="19135"/>
                    <a:pt x="7658" y="13475"/>
                  </a:cubicBezTo>
                  <a:cubicBezTo>
                    <a:pt x="7341" y="9432"/>
                    <a:pt x="7743" y="2472"/>
                    <a:pt x="7106" y="0"/>
                  </a:cubicBezTo>
                  <a:close/>
                </a:path>
              </a:pathLst>
            </a:custGeom>
            <a:solidFill>
              <a:srgbClr val="E8E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9"/>
            <p:cNvSpPr/>
            <p:nvPr/>
          </p:nvSpPr>
          <p:spPr>
            <a:xfrm>
              <a:off x="3467800" y="265325"/>
              <a:ext cx="606175" cy="707700"/>
            </a:xfrm>
            <a:custGeom>
              <a:rect b="b" l="l" r="r" t="t"/>
              <a:pathLst>
                <a:path extrusionOk="0" h="28308" w="24247">
                  <a:moveTo>
                    <a:pt x="12294" y="0"/>
                  </a:moveTo>
                  <a:cubicBezTo>
                    <a:pt x="12079" y="0"/>
                    <a:pt x="11861" y="6"/>
                    <a:pt x="11641" y="19"/>
                  </a:cubicBezTo>
                  <a:cubicBezTo>
                    <a:pt x="5048" y="386"/>
                    <a:pt x="1" y="6027"/>
                    <a:pt x="367" y="12620"/>
                  </a:cubicBezTo>
                  <a:cubicBezTo>
                    <a:pt x="580" y="16476"/>
                    <a:pt x="2611" y="19751"/>
                    <a:pt x="5571" y="21776"/>
                  </a:cubicBezTo>
                  <a:cubicBezTo>
                    <a:pt x="5571" y="21776"/>
                    <a:pt x="6138" y="23946"/>
                    <a:pt x="6529" y="24403"/>
                  </a:cubicBezTo>
                  <a:cubicBezTo>
                    <a:pt x="8558" y="26776"/>
                    <a:pt x="14386" y="28308"/>
                    <a:pt x="16753" y="28308"/>
                  </a:cubicBezTo>
                  <a:cubicBezTo>
                    <a:pt x="16944" y="28308"/>
                    <a:pt x="17112" y="28298"/>
                    <a:pt x="17254" y="28278"/>
                  </a:cubicBezTo>
                  <a:cubicBezTo>
                    <a:pt x="19699" y="27928"/>
                    <a:pt x="21024" y="26908"/>
                    <a:pt x="22189" y="24236"/>
                  </a:cubicBezTo>
                  <a:cubicBezTo>
                    <a:pt x="24246" y="19518"/>
                    <a:pt x="23600" y="13209"/>
                    <a:pt x="23092" y="10239"/>
                  </a:cubicBezTo>
                  <a:cubicBezTo>
                    <a:pt x="22200" y="4442"/>
                    <a:pt x="18142" y="0"/>
                    <a:pt x="12294" y="0"/>
                  </a:cubicBezTo>
                  <a:close/>
                </a:path>
              </a:pathLst>
            </a:custGeom>
            <a:solidFill>
              <a:srgbClr val="F49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9"/>
            <p:cNvSpPr/>
            <p:nvPr/>
          </p:nvSpPr>
          <p:spPr>
            <a:xfrm>
              <a:off x="3467225" y="265350"/>
              <a:ext cx="555350" cy="544375"/>
            </a:xfrm>
            <a:custGeom>
              <a:rect b="b" l="l" r="r" t="t"/>
              <a:pathLst>
                <a:path extrusionOk="0" h="21775" w="22214">
                  <a:moveTo>
                    <a:pt x="12326" y="0"/>
                  </a:moveTo>
                  <a:cubicBezTo>
                    <a:pt x="11511" y="0"/>
                    <a:pt x="10676" y="84"/>
                    <a:pt x="9830" y="260"/>
                  </a:cubicBezTo>
                  <a:cubicBezTo>
                    <a:pt x="4782" y="1310"/>
                    <a:pt x="891" y="5685"/>
                    <a:pt x="423" y="10819"/>
                  </a:cubicBezTo>
                  <a:cubicBezTo>
                    <a:pt x="1" y="15437"/>
                    <a:pt x="2194" y="19440"/>
                    <a:pt x="5592" y="21775"/>
                  </a:cubicBezTo>
                  <a:cubicBezTo>
                    <a:pt x="5461" y="21370"/>
                    <a:pt x="2337" y="16698"/>
                    <a:pt x="5555" y="15666"/>
                  </a:cubicBezTo>
                  <a:lnTo>
                    <a:pt x="5555" y="15666"/>
                  </a:lnTo>
                  <a:cubicBezTo>
                    <a:pt x="6067" y="16259"/>
                    <a:pt x="6201" y="17169"/>
                    <a:pt x="6224" y="18115"/>
                  </a:cubicBezTo>
                  <a:cubicBezTo>
                    <a:pt x="6224" y="18115"/>
                    <a:pt x="7819" y="17965"/>
                    <a:pt x="7461" y="16095"/>
                  </a:cubicBezTo>
                  <a:cubicBezTo>
                    <a:pt x="7360" y="15574"/>
                    <a:pt x="7267" y="15095"/>
                    <a:pt x="7182" y="14666"/>
                  </a:cubicBezTo>
                  <a:cubicBezTo>
                    <a:pt x="6897" y="13214"/>
                    <a:pt x="7271" y="11749"/>
                    <a:pt x="8097" y="10521"/>
                  </a:cubicBezTo>
                  <a:cubicBezTo>
                    <a:pt x="8765" y="9532"/>
                    <a:pt x="9334" y="8158"/>
                    <a:pt x="8943" y="6618"/>
                  </a:cubicBezTo>
                  <a:lnTo>
                    <a:pt x="8943" y="6618"/>
                  </a:lnTo>
                  <a:cubicBezTo>
                    <a:pt x="8943" y="6618"/>
                    <a:pt x="11289" y="7668"/>
                    <a:pt x="14682" y="7668"/>
                  </a:cubicBezTo>
                  <a:cubicBezTo>
                    <a:pt x="15708" y="7668"/>
                    <a:pt x="16831" y="7572"/>
                    <a:pt x="18013" y="7321"/>
                  </a:cubicBezTo>
                  <a:cubicBezTo>
                    <a:pt x="20160" y="6867"/>
                    <a:pt x="21617" y="6059"/>
                    <a:pt x="22214" y="5393"/>
                  </a:cubicBezTo>
                  <a:cubicBezTo>
                    <a:pt x="20075" y="2143"/>
                    <a:pt x="16446" y="0"/>
                    <a:pt x="12326" y="0"/>
                  </a:cubicBezTo>
                  <a:close/>
                </a:path>
              </a:pathLst>
            </a:custGeom>
            <a:solidFill>
              <a:srgbClr val="6D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9"/>
            <p:cNvSpPr/>
            <p:nvPr/>
          </p:nvSpPr>
          <p:spPr>
            <a:xfrm>
              <a:off x="3506800" y="238125"/>
              <a:ext cx="647100" cy="258150"/>
            </a:xfrm>
            <a:custGeom>
              <a:rect b="b" l="l" r="r" t="t"/>
              <a:pathLst>
                <a:path extrusionOk="0" h="10326" w="25884">
                  <a:moveTo>
                    <a:pt x="8989" y="0"/>
                  </a:moveTo>
                  <a:cubicBezTo>
                    <a:pt x="6767" y="0"/>
                    <a:pt x="4745" y="550"/>
                    <a:pt x="3046" y="1838"/>
                  </a:cubicBezTo>
                  <a:cubicBezTo>
                    <a:pt x="0" y="4147"/>
                    <a:pt x="742" y="6510"/>
                    <a:pt x="742" y="6510"/>
                  </a:cubicBezTo>
                  <a:cubicBezTo>
                    <a:pt x="1163" y="6415"/>
                    <a:pt x="1601" y="6375"/>
                    <a:pt x="2043" y="6375"/>
                  </a:cubicBezTo>
                  <a:cubicBezTo>
                    <a:pt x="4498" y="6375"/>
                    <a:pt x="7066" y="7614"/>
                    <a:pt x="7360" y="7707"/>
                  </a:cubicBezTo>
                  <a:cubicBezTo>
                    <a:pt x="9440" y="9433"/>
                    <a:pt x="12682" y="10326"/>
                    <a:pt x="15824" y="10326"/>
                  </a:cubicBezTo>
                  <a:cubicBezTo>
                    <a:pt x="19995" y="10326"/>
                    <a:pt x="23989" y="8752"/>
                    <a:pt x="24851" y="5463"/>
                  </a:cubicBezTo>
                  <a:cubicBezTo>
                    <a:pt x="25884" y="1528"/>
                    <a:pt x="20561" y="3202"/>
                    <a:pt x="17129" y="1838"/>
                  </a:cubicBezTo>
                  <a:cubicBezTo>
                    <a:pt x="14278" y="704"/>
                    <a:pt x="11505" y="0"/>
                    <a:pt x="8989" y="0"/>
                  </a:cubicBezTo>
                  <a:close/>
                </a:path>
              </a:pathLst>
            </a:custGeom>
            <a:solidFill>
              <a:srgbClr val="6D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9"/>
            <p:cNvSpPr/>
            <p:nvPr/>
          </p:nvSpPr>
          <p:spPr>
            <a:xfrm>
              <a:off x="3014025" y="1186050"/>
              <a:ext cx="508875" cy="1805075"/>
            </a:xfrm>
            <a:custGeom>
              <a:rect b="b" l="l" r="r" t="t"/>
              <a:pathLst>
                <a:path extrusionOk="0" h="72203" w="20355">
                  <a:moveTo>
                    <a:pt x="15350" y="1"/>
                  </a:moveTo>
                  <a:cubicBezTo>
                    <a:pt x="13772" y="1"/>
                    <a:pt x="11936" y="1270"/>
                    <a:pt x="10241" y="4459"/>
                  </a:cubicBezTo>
                  <a:cubicBezTo>
                    <a:pt x="7493" y="9631"/>
                    <a:pt x="3598" y="19256"/>
                    <a:pt x="1776" y="27032"/>
                  </a:cubicBezTo>
                  <a:cubicBezTo>
                    <a:pt x="892" y="30800"/>
                    <a:pt x="0" y="36941"/>
                    <a:pt x="798" y="44830"/>
                  </a:cubicBezTo>
                  <a:cubicBezTo>
                    <a:pt x="1356" y="50341"/>
                    <a:pt x="2725" y="54512"/>
                    <a:pt x="4501" y="59757"/>
                  </a:cubicBezTo>
                  <a:cubicBezTo>
                    <a:pt x="5388" y="62377"/>
                    <a:pt x="5097" y="65326"/>
                    <a:pt x="6635" y="67696"/>
                  </a:cubicBezTo>
                  <a:cubicBezTo>
                    <a:pt x="7074" y="68372"/>
                    <a:pt x="7525" y="69060"/>
                    <a:pt x="8151" y="69568"/>
                  </a:cubicBezTo>
                  <a:cubicBezTo>
                    <a:pt x="8901" y="70177"/>
                    <a:pt x="9845" y="70483"/>
                    <a:pt x="10765" y="70777"/>
                  </a:cubicBezTo>
                  <a:cubicBezTo>
                    <a:pt x="12645" y="71376"/>
                    <a:pt x="14556" y="71984"/>
                    <a:pt x="16531" y="72160"/>
                  </a:cubicBezTo>
                  <a:cubicBezTo>
                    <a:pt x="16754" y="72180"/>
                    <a:pt x="17095" y="72202"/>
                    <a:pt x="17467" y="72202"/>
                  </a:cubicBezTo>
                  <a:cubicBezTo>
                    <a:pt x="18690" y="72202"/>
                    <a:pt x="20244" y="71960"/>
                    <a:pt x="19024" y="70602"/>
                  </a:cubicBezTo>
                  <a:cubicBezTo>
                    <a:pt x="18178" y="69662"/>
                    <a:pt x="16707" y="68839"/>
                    <a:pt x="15375" y="66795"/>
                  </a:cubicBezTo>
                  <a:cubicBezTo>
                    <a:pt x="14425" y="65340"/>
                    <a:pt x="13946" y="64177"/>
                    <a:pt x="14257" y="64177"/>
                  </a:cubicBezTo>
                  <a:cubicBezTo>
                    <a:pt x="14264" y="64177"/>
                    <a:pt x="14270" y="64178"/>
                    <a:pt x="14277" y="64179"/>
                  </a:cubicBezTo>
                  <a:cubicBezTo>
                    <a:pt x="14628" y="64228"/>
                    <a:pt x="15138" y="65140"/>
                    <a:pt x="16483" y="65902"/>
                  </a:cubicBezTo>
                  <a:cubicBezTo>
                    <a:pt x="17097" y="66250"/>
                    <a:pt x="17804" y="66420"/>
                    <a:pt x="18414" y="66420"/>
                  </a:cubicBezTo>
                  <a:cubicBezTo>
                    <a:pt x="19080" y="66420"/>
                    <a:pt x="19629" y="66218"/>
                    <a:pt x="19813" y="65825"/>
                  </a:cubicBezTo>
                  <a:cubicBezTo>
                    <a:pt x="20164" y="65071"/>
                    <a:pt x="20084" y="65208"/>
                    <a:pt x="18878" y="64255"/>
                  </a:cubicBezTo>
                  <a:cubicBezTo>
                    <a:pt x="17674" y="63301"/>
                    <a:pt x="16902" y="62083"/>
                    <a:pt x="15098" y="60876"/>
                  </a:cubicBezTo>
                  <a:cubicBezTo>
                    <a:pt x="13509" y="59811"/>
                    <a:pt x="12873" y="59345"/>
                    <a:pt x="11885" y="57864"/>
                  </a:cubicBezTo>
                  <a:cubicBezTo>
                    <a:pt x="10814" y="56258"/>
                    <a:pt x="9667" y="50800"/>
                    <a:pt x="9122" y="45598"/>
                  </a:cubicBezTo>
                  <a:cubicBezTo>
                    <a:pt x="8477" y="39462"/>
                    <a:pt x="9806" y="31589"/>
                    <a:pt x="10848" y="28296"/>
                  </a:cubicBezTo>
                  <a:cubicBezTo>
                    <a:pt x="12964" y="21610"/>
                    <a:pt x="17444" y="12578"/>
                    <a:pt x="18900" y="8784"/>
                  </a:cubicBezTo>
                  <a:cubicBezTo>
                    <a:pt x="20354" y="4989"/>
                    <a:pt x="19416" y="3153"/>
                    <a:pt x="17897" y="1318"/>
                  </a:cubicBezTo>
                  <a:cubicBezTo>
                    <a:pt x="17212" y="492"/>
                    <a:pt x="16331" y="1"/>
                    <a:pt x="15350" y="1"/>
                  </a:cubicBezTo>
                  <a:close/>
                </a:path>
              </a:pathLst>
            </a:custGeom>
            <a:solidFill>
              <a:srgbClr val="F49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9"/>
            <p:cNvSpPr/>
            <p:nvPr/>
          </p:nvSpPr>
          <p:spPr>
            <a:xfrm>
              <a:off x="2704400" y="2869775"/>
              <a:ext cx="866050" cy="1111925"/>
            </a:xfrm>
            <a:custGeom>
              <a:rect b="b" l="l" r="r" t="t"/>
              <a:pathLst>
                <a:path extrusionOk="0" h="44477" w="34642">
                  <a:moveTo>
                    <a:pt x="14527" y="0"/>
                  </a:moveTo>
                  <a:cubicBezTo>
                    <a:pt x="3146" y="0"/>
                    <a:pt x="0" y="29570"/>
                    <a:pt x="2722" y="34538"/>
                  </a:cubicBezTo>
                  <a:cubicBezTo>
                    <a:pt x="5590" y="39777"/>
                    <a:pt x="16371" y="44343"/>
                    <a:pt x="20045" y="44468"/>
                  </a:cubicBezTo>
                  <a:cubicBezTo>
                    <a:pt x="20213" y="44474"/>
                    <a:pt x="20382" y="44476"/>
                    <a:pt x="20552" y="44476"/>
                  </a:cubicBezTo>
                  <a:cubicBezTo>
                    <a:pt x="24094" y="44476"/>
                    <a:pt x="27993" y="43190"/>
                    <a:pt x="31240" y="38904"/>
                  </a:cubicBezTo>
                  <a:cubicBezTo>
                    <a:pt x="34642" y="34413"/>
                    <a:pt x="31878" y="11492"/>
                    <a:pt x="30405" y="7874"/>
                  </a:cubicBezTo>
                  <a:cubicBezTo>
                    <a:pt x="28931" y="4256"/>
                    <a:pt x="22094" y="1826"/>
                    <a:pt x="16464" y="273"/>
                  </a:cubicBezTo>
                  <a:cubicBezTo>
                    <a:pt x="15793" y="88"/>
                    <a:pt x="15148" y="0"/>
                    <a:pt x="14527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9"/>
            <p:cNvSpPr/>
            <p:nvPr/>
          </p:nvSpPr>
          <p:spPr>
            <a:xfrm>
              <a:off x="2781925" y="3431150"/>
              <a:ext cx="383500" cy="424400"/>
            </a:xfrm>
            <a:custGeom>
              <a:rect b="b" l="l" r="r" t="t"/>
              <a:pathLst>
                <a:path extrusionOk="0" h="16976" w="15340">
                  <a:moveTo>
                    <a:pt x="1975" y="1"/>
                  </a:moveTo>
                  <a:cubicBezTo>
                    <a:pt x="1689" y="1"/>
                    <a:pt x="1510" y="70"/>
                    <a:pt x="1467" y="222"/>
                  </a:cubicBezTo>
                  <a:cubicBezTo>
                    <a:pt x="1067" y="1636"/>
                    <a:pt x="1" y="8273"/>
                    <a:pt x="1418" y="10412"/>
                  </a:cubicBezTo>
                  <a:cubicBezTo>
                    <a:pt x="3266" y="13204"/>
                    <a:pt x="11161" y="16976"/>
                    <a:pt x="13677" y="16976"/>
                  </a:cubicBezTo>
                  <a:cubicBezTo>
                    <a:pt x="14140" y="16976"/>
                    <a:pt x="14421" y="16848"/>
                    <a:pt x="14448" y="16562"/>
                  </a:cubicBezTo>
                  <a:cubicBezTo>
                    <a:pt x="14619" y="14724"/>
                    <a:pt x="15339" y="6952"/>
                    <a:pt x="15339" y="6952"/>
                  </a:cubicBezTo>
                  <a:cubicBezTo>
                    <a:pt x="14207" y="4807"/>
                    <a:pt x="4358" y="1"/>
                    <a:pt x="1975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9"/>
            <p:cNvSpPr/>
            <p:nvPr/>
          </p:nvSpPr>
          <p:spPr>
            <a:xfrm>
              <a:off x="3213700" y="3043250"/>
              <a:ext cx="356800" cy="926100"/>
            </a:xfrm>
            <a:custGeom>
              <a:rect b="b" l="l" r="r" t="t"/>
              <a:pathLst>
                <a:path extrusionOk="0" h="37044" w="14272">
                  <a:moveTo>
                    <a:pt x="8603" y="1"/>
                  </a:moveTo>
                  <a:cubicBezTo>
                    <a:pt x="6707" y="1"/>
                    <a:pt x="4482" y="1998"/>
                    <a:pt x="3204" y="8378"/>
                  </a:cubicBezTo>
                  <a:cubicBezTo>
                    <a:pt x="1680" y="15980"/>
                    <a:pt x="241" y="28577"/>
                    <a:pt x="113" y="31965"/>
                  </a:cubicBezTo>
                  <a:cubicBezTo>
                    <a:pt x="1" y="34943"/>
                    <a:pt x="1107" y="37043"/>
                    <a:pt x="3355" y="37043"/>
                  </a:cubicBezTo>
                  <a:cubicBezTo>
                    <a:pt x="3551" y="37043"/>
                    <a:pt x="3757" y="37027"/>
                    <a:pt x="3971" y="36994"/>
                  </a:cubicBezTo>
                  <a:cubicBezTo>
                    <a:pt x="6360" y="36274"/>
                    <a:pt x="8752" y="34758"/>
                    <a:pt x="10868" y="31965"/>
                  </a:cubicBezTo>
                  <a:cubicBezTo>
                    <a:pt x="14271" y="27474"/>
                    <a:pt x="11506" y="4553"/>
                    <a:pt x="10033" y="935"/>
                  </a:cubicBezTo>
                  <a:cubicBezTo>
                    <a:pt x="9927" y="680"/>
                    <a:pt x="9797" y="436"/>
                    <a:pt x="9647" y="204"/>
                  </a:cubicBezTo>
                  <a:cubicBezTo>
                    <a:pt x="9317" y="74"/>
                    <a:pt x="8966" y="1"/>
                    <a:pt x="8603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9"/>
            <p:cNvSpPr/>
            <p:nvPr/>
          </p:nvSpPr>
          <p:spPr>
            <a:xfrm>
              <a:off x="2830150" y="3197050"/>
              <a:ext cx="463625" cy="183650"/>
            </a:xfrm>
            <a:custGeom>
              <a:rect b="b" l="l" r="r" t="t"/>
              <a:pathLst>
                <a:path extrusionOk="0" h="7346" w="18545">
                  <a:moveTo>
                    <a:pt x="0" y="0"/>
                  </a:moveTo>
                  <a:cubicBezTo>
                    <a:pt x="1" y="1"/>
                    <a:pt x="866" y="3279"/>
                    <a:pt x="7388" y="5836"/>
                  </a:cubicBezTo>
                  <a:cubicBezTo>
                    <a:pt x="9840" y="6799"/>
                    <a:pt x="11966" y="7345"/>
                    <a:pt x="13686" y="7345"/>
                  </a:cubicBezTo>
                  <a:cubicBezTo>
                    <a:pt x="16541" y="7345"/>
                    <a:pt x="18280" y="5839"/>
                    <a:pt x="18545" y="2226"/>
                  </a:cubicBezTo>
                  <a:lnTo>
                    <a:pt x="18545" y="2226"/>
                  </a:lnTo>
                  <a:cubicBezTo>
                    <a:pt x="18397" y="3589"/>
                    <a:pt x="17458" y="5633"/>
                    <a:pt x="14090" y="5633"/>
                  </a:cubicBezTo>
                  <a:cubicBezTo>
                    <a:pt x="13397" y="5633"/>
                    <a:pt x="12601" y="5546"/>
                    <a:pt x="11689" y="5349"/>
                  </a:cubicBezTo>
                  <a:cubicBezTo>
                    <a:pt x="6340" y="4198"/>
                    <a:pt x="1436" y="1925"/>
                    <a:pt x="0" y="0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9"/>
            <p:cNvSpPr/>
            <p:nvPr/>
          </p:nvSpPr>
          <p:spPr>
            <a:xfrm>
              <a:off x="3326175" y="2818125"/>
              <a:ext cx="122500" cy="190975"/>
            </a:xfrm>
            <a:custGeom>
              <a:rect b="b" l="l" r="r" t="t"/>
              <a:pathLst>
                <a:path extrusionOk="0" h="7639" w="4900">
                  <a:moveTo>
                    <a:pt x="2014" y="1"/>
                  </a:moveTo>
                  <a:cubicBezTo>
                    <a:pt x="2014" y="1"/>
                    <a:pt x="995" y="4183"/>
                    <a:pt x="0" y="5308"/>
                  </a:cubicBezTo>
                  <a:cubicBezTo>
                    <a:pt x="2" y="5308"/>
                    <a:pt x="2474" y="7045"/>
                    <a:pt x="3753" y="7639"/>
                  </a:cubicBezTo>
                  <a:cubicBezTo>
                    <a:pt x="3753" y="7639"/>
                    <a:pt x="4899" y="5065"/>
                    <a:pt x="4731" y="3676"/>
                  </a:cubicBezTo>
                  <a:cubicBezTo>
                    <a:pt x="4562" y="2285"/>
                    <a:pt x="2014" y="1"/>
                    <a:pt x="2014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9"/>
            <p:cNvSpPr/>
            <p:nvPr/>
          </p:nvSpPr>
          <p:spPr>
            <a:xfrm>
              <a:off x="3090375" y="1138675"/>
              <a:ext cx="456625" cy="621200"/>
            </a:xfrm>
            <a:custGeom>
              <a:rect b="b" l="l" r="r" t="t"/>
              <a:pathLst>
                <a:path extrusionOk="0" h="24848" w="18265">
                  <a:moveTo>
                    <a:pt x="14249" y="0"/>
                  </a:moveTo>
                  <a:cubicBezTo>
                    <a:pt x="10069" y="776"/>
                    <a:pt x="7629" y="2672"/>
                    <a:pt x="5018" y="7820"/>
                  </a:cubicBezTo>
                  <a:cubicBezTo>
                    <a:pt x="2459" y="12868"/>
                    <a:pt x="0" y="19353"/>
                    <a:pt x="0" y="19353"/>
                  </a:cubicBezTo>
                  <a:cubicBezTo>
                    <a:pt x="0" y="19353"/>
                    <a:pt x="3689" y="24847"/>
                    <a:pt x="10646" y="24847"/>
                  </a:cubicBezTo>
                  <a:cubicBezTo>
                    <a:pt x="10769" y="24847"/>
                    <a:pt x="10893" y="24846"/>
                    <a:pt x="11018" y="24842"/>
                  </a:cubicBezTo>
                  <a:cubicBezTo>
                    <a:pt x="11018" y="24842"/>
                    <a:pt x="15813" y="13129"/>
                    <a:pt x="16940" y="10016"/>
                  </a:cubicBezTo>
                  <a:cubicBezTo>
                    <a:pt x="18068" y="6905"/>
                    <a:pt x="18265" y="1114"/>
                    <a:pt x="14249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9"/>
            <p:cNvSpPr/>
            <p:nvPr/>
          </p:nvSpPr>
          <p:spPr>
            <a:xfrm>
              <a:off x="3453625" y="632200"/>
              <a:ext cx="153450" cy="193975"/>
            </a:xfrm>
            <a:custGeom>
              <a:rect b="b" l="l" r="r" t="t"/>
              <a:pathLst>
                <a:path extrusionOk="0" h="7759" w="6138">
                  <a:moveTo>
                    <a:pt x="3792" y="1"/>
                  </a:moveTo>
                  <a:cubicBezTo>
                    <a:pt x="3011" y="1"/>
                    <a:pt x="2228" y="301"/>
                    <a:pt x="1730" y="1081"/>
                  </a:cubicBezTo>
                  <a:cubicBezTo>
                    <a:pt x="1" y="3787"/>
                    <a:pt x="2458" y="7758"/>
                    <a:pt x="4611" y="7758"/>
                  </a:cubicBezTo>
                  <a:cubicBezTo>
                    <a:pt x="4640" y="7758"/>
                    <a:pt x="4669" y="7758"/>
                    <a:pt x="4697" y="7756"/>
                  </a:cubicBezTo>
                  <a:cubicBezTo>
                    <a:pt x="5861" y="7697"/>
                    <a:pt x="6138" y="7061"/>
                    <a:pt x="6138" y="7061"/>
                  </a:cubicBezTo>
                  <a:lnTo>
                    <a:pt x="6101" y="992"/>
                  </a:lnTo>
                  <a:cubicBezTo>
                    <a:pt x="5663" y="434"/>
                    <a:pt x="4729" y="1"/>
                    <a:pt x="3792" y="1"/>
                  </a:cubicBezTo>
                  <a:close/>
                </a:path>
              </a:pathLst>
            </a:custGeom>
            <a:solidFill>
              <a:srgbClr val="F49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9"/>
            <p:cNvSpPr/>
            <p:nvPr/>
          </p:nvSpPr>
          <p:spPr>
            <a:xfrm>
              <a:off x="3978275" y="612900"/>
              <a:ext cx="45425" cy="47225"/>
            </a:xfrm>
            <a:custGeom>
              <a:rect b="b" l="l" r="r" t="t"/>
              <a:pathLst>
                <a:path extrusionOk="0" h="1889" w="1817">
                  <a:moveTo>
                    <a:pt x="909" y="0"/>
                  </a:moveTo>
                  <a:cubicBezTo>
                    <a:pt x="407" y="0"/>
                    <a:pt x="1" y="424"/>
                    <a:pt x="1" y="944"/>
                  </a:cubicBezTo>
                  <a:cubicBezTo>
                    <a:pt x="1" y="1467"/>
                    <a:pt x="407" y="1889"/>
                    <a:pt x="909" y="1889"/>
                  </a:cubicBezTo>
                  <a:cubicBezTo>
                    <a:pt x="1412" y="1889"/>
                    <a:pt x="1816" y="1467"/>
                    <a:pt x="1816" y="944"/>
                  </a:cubicBezTo>
                  <a:cubicBezTo>
                    <a:pt x="1816" y="424"/>
                    <a:pt x="1410" y="0"/>
                    <a:pt x="909" y="0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9"/>
            <p:cNvSpPr/>
            <p:nvPr/>
          </p:nvSpPr>
          <p:spPr>
            <a:xfrm>
              <a:off x="3788000" y="625175"/>
              <a:ext cx="45425" cy="47250"/>
            </a:xfrm>
            <a:custGeom>
              <a:rect b="b" l="l" r="r" t="t"/>
              <a:pathLst>
                <a:path extrusionOk="0" h="1890" w="1817">
                  <a:moveTo>
                    <a:pt x="909" y="1"/>
                  </a:moveTo>
                  <a:cubicBezTo>
                    <a:pt x="407" y="1"/>
                    <a:pt x="0" y="424"/>
                    <a:pt x="0" y="945"/>
                  </a:cubicBezTo>
                  <a:cubicBezTo>
                    <a:pt x="0" y="1467"/>
                    <a:pt x="407" y="1889"/>
                    <a:pt x="909" y="1889"/>
                  </a:cubicBezTo>
                  <a:cubicBezTo>
                    <a:pt x="1411" y="1889"/>
                    <a:pt x="1816" y="1467"/>
                    <a:pt x="1816" y="945"/>
                  </a:cubicBezTo>
                  <a:cubicBezTo>
                    <a:pt x="1816" y="424"/>
                    <a:pt x="1411" y="1"/>
                    <a:pt x="909" y="1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9"/>
            <p:cNvSpPr/>
            <p:nvPr/>
          </p:nvSpPr>
          <p:spPr>
            <a:xfrm>
              <a:off x="3896725" y="634175"/>
              <a:ext cx="90900" cy="154500"/>
            </a:xfrm>
            <a:custGeom>
              <a:rect b="b" l="l" r="r" t="t"/>
              <a:pathLst>
                <a:path extrusionOk="0" h="6180" w="3636">
                  <a:moveTo>
                    <a:pt x="640" y="0"/>
                  </a:moveTo>
                  <a:cubicBezTo>
                    <a:pt x="350" y="0"/>
                    <a:pt x="114" y="780"/>
                    <a:pt x="139" y="2005"/>
                  </a:cubicBezTo>
                  <a:cubicBezTo>
                    <a:pt x="162" y="3076"/>
                    <a:pt x="0" y="6000"/>
                    <a:pt x="699" y="6158"/>
                  </a:cubicBezTo>
                  <a:cubicBezTo>
                    <a:pt x="759" y="6172"/>
                    <a:pt x="851" y="6179"/>
                    <a:pt x="966" y="6179"/>
                  </a:cubicBezTo>
                  <a:cubicBezTo>
                    <a:pt x="1522" y="6179"/>
                    <a:pt x="2604" y="6000"/>
                    <a:pt x="3130" y="5464"/>
                  </a:cubicBezTo>
                  <a:cubicBezTo>
                    <a:pt x="3635" y="4948"/>
                    <a:pt x="2964" y="3895"/>
                    <a:pt x="2269" y="2429"/>
                  </a:cubicBezTo>
                  <a:cubicBezTo>
                    <a:pt x="1496" y="798"/>
                    <a:pt x="1005" y="152"/>
                    <a:pt x="716" y="18"/>
                  </a:cubicBezTo>
                  <a:cubicBezTo>
                    <a:pt x="690" y="6"/>
                    <a:pt x="665" y="0"/>
                    <a:pt x="640" y="0"/>
                  </a:cubicBezTo>
                  <a:close/>
                </a:path>
              </a:pathLst>
            </a:custGeom>
            <a:solidFill>
              <a:srgbClr val="E07C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9"/>
            <p:cNvSpPr/>
            <p:nvPr/>
          </p:nvSpPr>
          <p:spPr>
            <a:xfrm>
              <a:off x="3806075" y="811350"/>
              <a:ext cx="137525" cy="62775"/>
            </a:xfrm>
            <a:custGeom>
              <a:rect b="b" l="l" r="r" t="t"/>
              <a:pathLst>
                <a:path extrusionOk="0" h="2511" w="5501">
                  <a:moveTo>
                    <a:pt x="52" y="0"/>
                  </a:moveTo>
                  <a:cubicBezTo>
                    <a:pt x="21" y="0"/>
                    <a:pt x="0" y="14"/>
                    <a:pt x="11" y="54"/>
                  </a:cubicBezTo>
                  <a:cubicBezTo>
                    <a:pt x="496" y="1753"/>
                    <a:pt x="2045" y="2511"/>
                    <a:pt x="3461" y="2511"/>
                  </a:cubicBezTo>
                  <a:cubicBezTo>
                    <a:pt x="3930" y="2511"/>
                    <a:pt x="4386" y="2427"/>
                    <a:pt x="4782" y="2267"/>
                  </a:cubicBezTo>
                  <a:cubicBezTo>
                    <a:pt x="5408" y="2014"/>
                    <a:pt x="5501" y="1446"/>
                    <a:pt x="4956" y="1446"/>
                  </a:cubicBezTo>
                  <a:cubicBezTo>
                    <a:pt x="4895" y="1446"/>
                    <a:pt x="4827" y="1453"/>
                    <a:pt x="4751" y="1468"/>
                  </a:cubicBezTo>
                  <a:cubicBezTo>
                    <a:pt x="4317" y="1554"/>
                    <a:pt x="3914" y="1595"/>
                    <a:pt x="3539" y="1595"/>
                  </a:cubicBezTo>
                  <a:cubicBezTo>
                    <a:pt x="2113" y="1595"/>
                    <a:pt x="1083" y="1003"/>
                    <a:pt x="174" y="46"/>
                  </a:cubicBezTo>
                  <a:cubicBezTo>
                    <a:pt x="154" y="26"/>
                    <a:pt x="94" y="0"/>
                    <a:pt x="52" y="0"/>
                  </a:cubicBezTo>
                  <a:close/>
                </a:path>
              </a:pathLst>
            </a:custGeom>
            <a:solidFill>
              <a:srgbClr val="CC6D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9"/>
            <p:cNvSpPr/>
            <p:nvPr/>
          </p:nvSpPr>
          <p:spPr>
            <a:xfrm>
              <a:off x="3723900" y="554125"/>
              <a:ext cx="128300" cy="49225"/>
            </a:xfrm>
            <a:custGeom>
              <a:rect b="b" l="l" r="r" t="t"/>
              <a:pathLst>
                <a:path extrusionOk="0" h="1969" w="5132">
                  <a:moveTo>
                    <a:pt x="3813" y="1"/>
                  </a:moveTo>
                  <a:cubicBezTo>
                    <a:pt x="3471" y="1"/>
                    <a:pt x="3130" y="46"/>
                    <a:pt x="2887" y="82"/>
                  </a:cubicBezTo>
                  <a:cubicBezTo>
                    <a:pt x="1958" y="221"/>
                    <a:pt x="655" y="897"/>
                    <a:pt x="125" y="1688"/>
                  </a:cubicBezTo>
                  <a:cubicBezTo>
                    <a:pt x="1" y="1873"/>
                    <a:pt x="281" y="1969"/>
                    <a:pt x="455" y="1969"/>
                  </a:cubicBezTo>
                  <a:cubicBezTo>
                    <a:pt x="490" y="1969"/>
                    <a:pt x="520" y="1965"/>
                    <a:pt x="543" y="1957"/>
                  </a:cubicBezTo>
                  <a:cubicBezTo>
                    <a:pt x="1079" y="1770"/>
                    <a:pt x="1549" y="1379"/>
                    <a:pt x="2090" y="1228"/>
                  </a:cubicBezTo>
                  <a:cubicBezTo>
                    <a:pt x="2354" y="1154"/>
                    <a:pt x="2623" y="1128"/>
                    <a:pt x="2894" y="1128"/>
                  </a:cubicBezTo>
                  <a:cubicBezTo>
                    <a:pt x="3496" y="1128"/>
                    <a:pt x="4107" y="1256"/>
                    <a:pt x="4697" y="1272"/>
                  </a:cubicBezTo>
                  <a:cubicBezTo>
                    <a:pt x="4707" y="1273"/>
                    <a:pt x="4716" y="1273"/>
                    <a:pt x="4726" y="1273"/>
                  </a:cubicBezTo>
                  <a:cubicBezTo>
                    <a:pt x="4797" y="1273"/>
                    <a:pt x="4869" y="1266"/>
                    <a:pt x="4932" y="1234"/>
                  </a:cubicBezTo>
                  <a:cubicBezTo>
                    <a:pt x="5054" y="1173"/>
                    <a:pt x="5119" y="1030"/>
                    <a:pt x="5120" y="894"/>
                  </a:cubicBezTo>
                  <a:cubicBezTo>
                    <a:pt x="5132" y="169"/>
                    <a:pt x="4470" y="1"/>
                    <a:pt x="3813" y="1"/>
                  </a:cubicBezTo>
                  <a:close/>
                </a:path>
              </a:pathLst>
            </a:custGeom>
            <a:solidFill>
              <a:srgbClr val="432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9"/>
            <p:cNvSpPr/>
            <p:nvPr/>
          </p:nvSpPr>
          <p:spPr>
            <a:xfrm>
              <a:off x="3947875" y="529525"/>
              <a:ext cx="112025" cy="57375"/>
            </a:xfrm>
            <a:custGeom>
              <a:rect b="b" l="l" r="r" t="t"/>
              <a:pathLst>
                <a:path extrusionOk="0" h="2295" w="4481">
                  <a:moveTo>
                    <a:pt x="1098" y="0"/>
                  </a:moveTo>
                  <a:cubicBezTo>
                    <a:pt x="916" y="0"/>
                    <a:pt x="739" y="28"/>
                    <a:pt x="577" y="97"/>
                  </a:cubicBezTo>
                  <a:cubicBezTo>
                    <a:pt x="320" y="207"/>
                    <a:pt x="0" y="556"/>
                    <a:pt x="175" y="848"/>
                  </a:cubicBezTo>
                  <a:cubicBezTo>
                    <a:pt x="388" y="1210"/>
                    <a:pt x="1111" y="1250"/>
                    <a:pt x="1465" y="1290"/>
                  </a:cubicBezTo>
                  <a:cubicBezTo>
                    <a:pt x="2493" y="1406"/>
                    <a:pt x="3304" y="1793"/>
                    <a:pt x="4209" y="2261"/>
                  </a:cubicBezTo>
                  <a:cubicBezTo>
                    <a:pt x="4254" y="2284"/>
                    <a:pt x="4291" y="2295"/>
                    <a:pt x="4320" y="2295"/>
                  </a:cubicBezTo>
                  <a:cubicBezTo>
                    <a:pt x="4481" y="2295"/>
                    <a:pt x="4419" y="1988"/>
                    <a:pt x="4377" y="1872"/>
                  </a:cubicBezTo>
                  <a:cubicBezTo>
                    <a:pt x="4102" y="1105"/>
                    <a:pt x="3206" y="575"/>
                    <a:pt x="2459" y="317"/>
                  </a:cubicBezTo>
                  <a:cubicBezTo>
                    <a:pt x="2063" y="180"/>
                    <a:pt x="1562" y="0"/>
                    <a:pt x="1098" y="0"/>
                  </a:cubicBezTo>
                  <a:close/>
                </a:path>
              </a:pathLst>
            </a:custGeom>
            <a:solidFill>
              <a:srgbClr val="432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8" name="Google Shape;928;p9"/>
          <p:cNvGrpSpPr/>
          <p:nvPr/>
        </p:nvGrpSpPr>
        <p:grpSpPr>
          <a:xfrm>
            <a:off x="549062" y="3811159"/>
            <a:ext cx="515467" cy="995532"/>
            <a:chOff x="5154286" y="1764293"/>
            <a:chExt cx="878274" cy="1814762"/>
          </a:xfrm>
        </p:grpSpPr>
        <p:sp>
          <p:nvSpPr>
            <p:cNvPr id="929" name="Google Shape;929;p9"/>
            <p:cNvSpPr/>
            <p:nvPr/>
          </p:nvSpPr>
          <p:spPr>
            <a:xfrm>
              <a:off x="5154286" y="2535786"/>
              <a:ext cx="674684" cy="389288"/>
            </a:xfrm>
            <a:custGeom>
              <a:rect b="b" l="l" r="r" t="t"/>
              <a:pathLst>
                <a:path extrusionOk="0" h="9866" w="17099">
                  <a:moveTo>
                    <a:pt x="8550" y="0"/>
                  </a:moveTo>
                  <a:cubicBezTo>
                    <a:pt x="6282" y="0"/>
                    <a:pt x="4108" y="520"/>
                    <a:pt x="2505" y="1445"/>
                  </a:cubicBezTo>
                  <a:cubicBezTo>
                    <a:pt x="901" y="2370"/>
                    <a:pt x="1" y="3625"/>
                    <a:pt x="1" y="4933"/>
                  </a:cubicBezTo>
                  <a:cubicBezTo>
                    <a:pt x="1" y="6241"/>
                    <a:pt x="901" y="7497"/>
                    <a:pt x="2505" y="8421"/>
                  </a:cubicBezTo>
                  <a:cubicBezTo>
                    <a:pt x="4108" y="9346"/>
                    <a:pt x="6282" y="9866"/>
                    <a:pt x="8550" y="9866"/>
                  </a:cubicBezTo>
                  <a:cubicBezTo>
                    <a:pt x="10817" y="9866"/>
                    <a:pt x="12992" y="9346"/>
                    <a:pt x="14595" y="8421"/>
                  </a:cubicBezTo>
                  <a:cubicBezTo>
                    <a:pt x="16198" y="7497"/>
                    <a:pt x="17098" y="6241"/>
                    <a:pt x="17098" y="4933"/>
                  </a:cubicBezTo>
                  <a:cubicBezTo>
                    <a:pt x="17098" y="3625"/>
                    <a:pt x="16198" y="2370"/>
                    <a:pt x="14595" y="1445"/>
                  </a:cubicBezTo>
                  <a:cubicBezTo>
                    <a:pt x="12992" y="520"/>
                    <a:pt x="10817" y="0"/>
                    <a:pt x="8550" y="0"/>
                  </a:cubicBezTo>
                  <a:close/>
                </a:path>
              </a:pathLst>
            </a:custGeom>
            <a:solidFill>
              <a:srgbClr val="EAEC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0" name="Google Shape;930;p9"/>
            <p:cNvGrpSpPr/>
            <p:nvPr/>
          </p:nvGrpSpPr>
          <p:grpSpPr>
            <a:xfrm>
              <a:off x="5179256" y="1764293"/>
              <a:ext cx="853304" cy="1814762"/>
              <a:chOff x="5187161" y="2224162"/>
              <a:chExt cx="543471" cy="1155899"/>
            </a:xfrm>
          </p:grpSpPr>
          <p:sp>
            <p:nvSpPr>
              <p:cNvPr id="931" name="Google Shape;931;p9"/>
              <p:cNvSpPr/>
              <p:nvPr/>
            </p:nvSpPr>
            <p:spPr>
              <a:xfrm>
                <a:off x="5413632" y="2389796"/>
                <a:ext cx="255932" cy="439776"/>
              </a:xfrm>
              <a:custGeom>
                <a:rect b="b" l="l" r="r" t="t"/>
                <a:pathLst>
                  <a:path extrusionOk="0" h="7583" w="4413">
                    <a:moveTo>
                      <a:pt x="378" y="0"/>
                    </a:moveTo>
                    <a:cubicBezTo>
                      <a:pt x="128" y="0"/>
                      <a:pt x="1" y="341"/>
                      <a:pt x="51" y="672"/>
                    </a:cubicBezTo>
                    <a:cubicBezTo>
                      <a:pt x="147" y="1305"/>
                      <a:pt x="641" y="3754"/>
                      <a:pt x="1370" y="4994"/>
                    </a:cubicBezTo>
                    <a:cubicBezTo>
                      <a:pt x="1654" y="5528"/>
                      <a:pt x="1964" y="5891"/>
                      <a:pt x="2361" y="6347"/>
                    </a:cubicBezTo>
                    <a:cubicBezTo>
                      <a:pt x="2470" y="6470"/>
                      <a:pt x="2519" y="6590"/>
                      <a:pt x="2698" y="6850"/>
                    </a:cubicBezTo>
                    <a:cubicBezTo>
                      <a:pt x="2875" y="7111"/>
                      <a:pt x="3144" y="7369"/>
                      <a:pt x="3383" y="7482"/>
                    </a:cubicBezTo>
                    <a:cubicBezTo>
                      <a:pt x="3536" y="7555"/>
                      <a:pt x="3634" y="7582"/>
                      <a:pt x="3696" y="7582"/>
                    </a:cubicBezTo>
                    <a:cubicBezTo>
                      <a:pt x="3731" y="7582"/>
                      <a:pt x="3755" y="7574"/>
                      <a:pt x="3771" y="7560"/>
                    </a:cubicBezTo>
                    <a:cubicBezTo>
                      <a:pt x="3826" y="7511"/>
                      <a:pt x="3801" y="7446"/>
                      <a:pt x="3697" y="7382"/>
                    </a:cubicBezTo>
                    <a:cubicBezTo>
                      <a:pt x="3595" y="7318"/>
                      <a:pt x="3412" y="7230"/>
                      <a:pt x="3243" y="7030"/>
                    </a:cubicBezTo>
                    <a:lnTo>
                      <a:pt x="3243" y="7030"/>
                    </a:lnTo>
                    <a:cubicBezTo>
                      <a:pt x="3243" y="7030"/>
                      <a:pt x="3463" y="7181"/>
                      <a:pt x="3602" y="7260"/>
                    </a:cubicBezTo>
                    <a:cubicBezTo>
                      <a:pt x="3725" y="7332"/>
                      <a:pt x="3858" y="7385"/>
                      <a:pt x="3995" y="7421"/>
                    </a:cubicBezTo>
                    <a:cubicBezTo>
                      <a:pt x="4009" y="7424"/>
                      <a:pt x="4022" y="7426"/>
                      <a:pt x="4036" y="7426"/>
                    </a:cubicBezTo>
                    <a:cubicBezTo>
                      <a:pt x="4157" y="7426"/>
                      <a:pt x="4271" y="7309"/>
                      <a:pt x="4179" y="7250"/>
                    </a:cubicBezTo>
                    <a:cubicBezTo>
                      <a:pt x="4076" y="7182"/>
                      <a:pt x="3978" y="7158"/>
                      <a:pt x="3774" y="7038"/>
                    </a:cubicBezTo>
                    <a:cubicBezTo>
                      <a:pt x="3666" y="6975"/>
                      <a:pt x="3566" y="6898"/>
                      <a:pt x="3474" y="6812"/>
                    </a:cubicBezTo>
                    <a:lnTo>
                      <a:pt x="3474" y="6812"/>
                    </a:lnTo>
                    <a:cubicBezTo>
                      <a:pt x="3474" y="6812"/>
                      <a:pt x="3703" y="6930"/>
                      <a:pt x="3912" y="6993"/>
                    </a:cubicBezTo>
                    <a:cubicBezTo>
                      <a:pt x="4026" y="7027"/>
                      <a:pt x="4107" y="7037"/>
                      <a:pt x="4168" y="7037"/>
                    </a:cubicBezTo>
                    <a:cubicBezTo>
                      <a:pt x="4219" y="7037"/>
                      <a:pt x="4256" y="7030"/>
                      <a:pt x="4286" y="7023"/>
                    </a:cubicBezTo>
                    <a:cubicBezTo>
                      <a:pt x="4351" y="7008"/>
                      <a:pt x="4413" y="6902"/>
                      <a:pt x="4275" y="6837"/>
                    </a:cubicBezTo>
                    <a:cubicBezTo>
                      <a:pt x="4151" y="6777"/>
                      <a:pt x="3969" y="6755"/>
                      <a:pt x="3749" y="6604"/>
                    </a:cubicBezTo>
                    <a:cubicBezTo>
                      <a:pt x="3590" y="6494"/>
                      <a:pt x="3493" y="6395"/>
                      <a:pt x="3531" y="6386"/>
                    </a:cubicBezTo>
                    <a:cubicBezTo>
                      <a:pt x="3533" y="6385"/>
                      <a:pt x="3535" y="6385"/>
                      <a:pt x="3538" y="6385"/>
                    </a:cubicBezTo>
                    <a:cubicBezTo>
                      <a:pt x="3580" y="6385"/>
                      <a:pt x="3668" y="6449"/>
                      <a:pt x="3824" y="6468"/>
                    </a:cubicBezTo>
                    <a:cubicBezTo>
                      <a:pt x="3842" y="6470"/>
                      <a:pt x="3859" y="6471"/>
                      <a:pt x="3877" y="6471"/>
                    </a:cubicBezTo>
                    <a:cubicBezTo>
                      <a:pt x="4019" y="6471"/>
                      <a:pt x="4152" y="6402"/>
                      <a:pt x="4156" y="6322"/>
                    </a:cubicBezTo>
                    <a:cubicBezTo>
                      <a:pt x="4159" y="6231"/>
                      <a:pt x="4123" y="6275"/>
                      <a:pt x="3963" y="6228"/>
                    </a:cubicBezTo>
                    <a:cubicBezTo>
                      <a:pt x="3801" y="6182"/>
                      <a:pt x="3679" y="6082"/>
                      <a:pt x="3447" y="6035"/>
                    </a:cubicBezTo>
                    <a:cubicBezTo>
                      <a:pt x="3242" y="5994"/>
                      <a:pt x="3111" y="5959"/>
                      <a:pt x="2938" y="5870"/>
                    </a:cubicBezTo>
                    <a:cubicBezTo>
                      <a:pt x="2766" y="5782"/>
                      <a:pt x="2407" y="5221"/>
                      <a:pt x="2136" y="4721"/>
                    </a:cubicBezTo>
                    <a:cubicBezTo>
                      <a:pt x="1899" y="4165"/>
                      <a:pt x="1659" y="3247"/>
                      <a:pt x="1558" y="2885"/>
                    </a:cubicBezTo>
                    <a:cubicBezTo>
                      <a:pt x="1388" y="2271"/>
                      <a:pt x="1154" y="1015"/>
                      <a:pt x="1029" y="590"/>
                    </a:cubicBezTo>
                    <a:cubicBezTo>
                      <a:pt x="905" y="166"/>
                      <a:pt x="702" y="67"/>
                      <a:pt x="449" y="9"/>
                    </a:cubicBezTo>
                    <a:cubicBezTo>
                      <a:pt x="424" y="3"/>
                      <a:pt x="401" y="0"/>
                      <a:pt x="378" y="0"/>
                    </a:cubicBezTo>
                    <a:close/>
                  </a:path>
                </a:pathLst>
              </a:custGeom>
              <a:solidFill>
                <a:srgbClr val="B44C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9"/>
              <p:cNvSpPr/>
              <p:nvPr/>
            </p:nvSpPr>
            <p:spPr>
              <a:xfrm>
                <a:off x="5406672" y="2386258"/>
                <a:ext cx="102941" cy="191499"/>
              </a:xfrm>
              <a:custGeom>
                <a:rect b="b" l="l" r="r" t="t"/>
                <a:pathLst>
                  <a:path extrusionOk="0" h="3302" w="1775">
                    <a:moveTo>
                      <a:pt x="610" y="1"/>
                    </a:moveTo>
                    <a:cubicBezTo>
                      <a:pt x="588" y="1"/>
                      <a:pt x="567" y="2"/>
                      <a:pt x="545" y="6"/>
                    </a:cubicBezTo>
                    <a:cubicBezTo>
                      <a:pt x="1" y="91"/>
                      <a:pt x="61" y="621"/>
                      <a:pt x="202" y="1452"/>
                    </a:cubicBezTo>
                    <a:cubicBezTo>
                      <a:pt x="343" y="2284"/>
                      <a:pt x="682" y="3276"/>
                      <a:pt x="682" y="3276"/>
                    </a:cubicBezTo>
                    <a:cubicBezTo>
                      <a:pt x="760" y="3294"/>
                      <a:pt x="837" y="3302"/>
                      <a:pt x="912" y="3302"/>
                    </a:cubicBezTo>
                    <a:cubicBezTo>
                      <a:pt x="1383" y="3302"/>
                      <a:pt x="1774" y="2991"/>
                      <a:pt x="1774" y="2991"/>
                    </a:cubicBezTo>
                    <a:cubicBezTo>
                      <a:pt x="1745" y="2787"/>
                      <a:pt x="1698" y="2588"/>
                      <a:pt x="1632" y="2394"/>
                    </a:cubicBezTo>
                    <a:cubicBezTo>
                      <a:pt x="1520" y="2064"/>
                      <a:pt x="1354" y="1118"/>
                      <a:pt x="1225" y="679"/>
                    </a:cubicBezTo>
                    <a:cubicBezTo>
                      <a:pt x="1107" y="273"/>
                      <a:pt x="882" y="1"/>
                      <a:pt x="610" y="1"/>
                    </a:cubicBezTo>
                    <a:close/>
                  </a:path>
                </a:pathLst>
              </a:custGeom>
              <a:solidFill>
                <a:srgbClr val="AACA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9"/>
              <p:cNvSpPr/>
              <p:nvPr/>
            </p:nvSpPr>
            <p:spPr>
              <a:xfrm>
                <a:off x="5437816" y="2544063"/>
                <a:ext cx="82991" cy="63389"/>
              </a:xfrm>
              <a:custGeom>
                <a:rect b="b" l="l" r="r" t="t"/>
                <a:pathLst>
                  <a:path extrusionOk="0" h="1093" w="1431">
                    <a:moveTo>
                      <a:pt x="1188" y="1"/>
                    </a:moveTo>
                    <a:lnTo>
                      <a:pt x="1211" y="111"/>
                    </a:lnTo>
                    <a:cubicBezTo>
                      <a:pt x="1074" y="251"/>
                      <a:pt x="903" y="352"/>
                      <a:pt x="715" y="404"/>
                    </a:cubicBezTo>
                    <a:cubicBezTo>
                      <a:pt x="516" y="459"/>
                      <a:pt x="361" y="472"/>
                      <a:pt x="260" y="472"/>
                    </a:cubicBezTo>
                    <a:cubicBezTo>
                      <a:pt x="166" y="472"/>
                      <a:pt x="116" y="461"/>
                      <a:pt x="116" y="461"/>
                    </a:cubicBezTo>
                    <a:lnTo>
                      <a:pt x="75" y="340"/>
                    </a:lnTo>
                    <a:lnTo>
                      <a:pt x="75" y="340"/>
                    </a:lnTo>
                    <a:cubicBezTo>
                      <a:pt x="1" y="502"/>
                      <a:pt x="214" y="872"/>
                      <a:pt x="305" y="1005"/>
                    </a:cubicBezTo>
                    <a:cubicBezTo>
                      <a:pt x="345" y="1065"/>
                      <a:pt x="444" y="1093"/>
                      <a:pt x="569" y="1093"/>
                    </a:cubicBezTo>
                    <a:cubicBezTo>
                      <a:pt x="836" y="1093"/>
                      <a:pt x="1219" y="963"/>
                      <a:pt x="1388" y="738"/>
                    </a:cubicBezTo>
                    <a:cubicBezTo>
                      <a:pt x="1430" y="683"/>
                      <a:pt x="1416" y="514"/>
                      <a:pt x="1331" y="259"/>
                    </a:cubicBezTo>
                    <a:cubicBezTo>
                      <a:pt x="1247" y="3"/>
                      <a:pt x="1188" y="1"/>
                      <a:pt x="1188" y="1"/>
                    </a:cubicBezTo>
                    <a:close/>
                  </a:path>
                </a:pathLst>
              </a:custGeom>
              <a:solidFill>
                <a:srgbClr val="C4D9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9"/>
              <p:cNvSpPr/>
              <p:nvPr/>
            </p:nvSpPr>
            <p:spPr>
              <a:xfrm>
                <a:off x="5583731" y="3156432"/>
                <a:ext cx="146901" cy="100099"/>
              </a:xfrm>
              <a:custGeom>
                <a:rect b="b" l="l" r="r" t="t"/>
                <a:pathLst>
                  <a:path extrusionOk="0" h="1726" w="2533">
                    <a:moveTo>
                      <a:pt x="127" y="1"/>
                    </a:moveTo>
                    <a:cubicBezTo>
                      <a:pt x="115" y="105"/>
                      <a:pt x="96" y="207"/>
                      <a:pt x="70" y="310"/>
                    </a:cubicBezTo>
                    <a:cubicBezTo>
                      <a:pt x="33" y="449"/>
                      <a:pt x="0" y="678"/>
                      <a:pt x="24" y="791"/>
                    </a:cubicBezTo>
                    <a:cubicBezTo>
                      <a:pt x="50" y="904"/>
                      <a:pt x="372" y="1064"/>
                      <a:pt x="549" y="1087"/>
                    </a:cubicBezTo>
                    <a:cubicBezTo>
                      <a:pt x="727" y="1111"/>
                      <a:pt x="1003" y="1301"/>
                      <a:pt x="1104" y="1430"/>
                    </a:cubicBezTo>
                    <a:cubicBezTo>
                      <a:pt x="1236" y="1597"/>
                      <a:pt x="1568" y="1725"/>
                      <a:pt x="1814" y="1725"/>
                    </a:cubicBezTo>
                    <a:cubicBezTo>
                      <a:pt x="1838" y="1725"/>
                      <a:pt x="1861" y="1724"/>
                      <a:pt x="1884" y="1722"/>
                    </a:cubicBezTo>
                    <a:cubicBezTo>
                      <a:pt x="2132" y="1693"/>
                      <a:pt x="2414" y="1635"/>
                      <a:pt x="2473" y="1533"/>
                    </a:cubicBezTo>
                    <a:cubicBezTo>
                      <a:pt x="2533" y="1433"/>
                      <a:pt x="2450" y="1321"/>
                      <a:pt x="1928" y="948"/>
                    </a:cubicBezTo>
                    <a:cubicBezTo>
                      <a:pt x="1406" y="577"/>
                      <a:pt x="1056" y="351"/>
                      <a:pt x="892" y="6"/>
                    </a:cubicBezTo>
                    <a:lnTo>
                      <a:pt x="127" y="1"/>
                    </a:lnTo>
                    <a:close/>
                  </a:path>
                </a:pathLst>
              </a:custGeom>
              <a:solidFill>
                <a:srgbClr val="2D29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9"/>
              <p:cNvSpPr/>
              <p:nvPr/>
            </p:nvSpPr>
            <p:spPr>
              <a:xfrm>
                <a:off x="5431784" y="3249862"/>
                <a:ext cx="123181" cy="130199"/>
              </a:xfrm>
              <a:custGeom>
                <a:rect b="b" l="l" r="r" t="t"/>
                <a:pathLst>
                  <a:path extrusionOk="0" h="2245" w="2124">
                    <a:moveTo>
                      <a:pt x="937" y="1"/>
                    </a:moveTo>
                    <a:lnTo>
                      <a:pt x="154" y="10"/>
                    </a:lnTo>
                    <a:cubicBezTo>
                      <a:pt x="152" y="76"/>
                      <a:pt x="133" y="169"/>
                      <a:pt x="121" y="255"/>
                    </a:cubicBezTo>
                    <a:cubicBezTo>
                      <a:pt x="109" y="341"/>
                      <a:pt x="86" y="428"/>
                      <a:pt x="67" y="514"/>
                    </a:cubicBezTo>
                    <a:cubicBezTo>
                      <a:pt x="28" y="684"/>
                      <a:pt x="1" y="861"/>
                      <a:pt x="89" y="1022"/>
                    </a:cubicBezTo>
                    <a:cubicBezTo>
                      <a:pt x="155" y="1142"/>
                      <a:pt x="286" y="1209"/>
                      <a:pt x="390" y="1296"/>
                    </a:cubicBezTo>
                    <a:cubicBezTo>
                      <a:pt x="591" y="1461"/>
                      <a:pt x="707" y="1706"/>
                      <a:pt x="855" y="1919"/>
                    </a:cubicBezTo>
                    <a:cubicBezTo>
                      <a:pt x="988" y="2109"/>
                      <a:pt x="1211" y="2197"/>
                      <a:pt x="1438" y="2229"/>
                    </a:cubicBezTo>
                    <a:cubicBezTo>
                      <a:pt x="1522" y="2242"/>
                      <a:pt x="1607" y="2245"/>
                      <a:pt x="1692" y="2245"/>
                    </a:cubicBezTo>
                    <a:cubicBezTo>
                      <a:pt x="1728" y="2245"/>
                      <a:pt x="1764" y="2244"/>
                      <a:pt x="1800" y="2244"/>
                    </a:cubicBezTo>
                    <a:cubicBezTo>
                      <a:pt x="1928" y="2243"/>
                      <a:pt x="2123" y="2168"/>
                      <a:pt x="2111" y="2009"/>
                    </a:cubicBezTo>
                    <a:cubicBezTo>
                      <a:pt x="2107" y="1958"/>
                      <a:pt x="2076" y="1915"/>
                      <a:pt x="2045" y="1875"/>
                    </a:cubicBezTo>
                    <a:cubicBezTo>
                      <a:pt x="1841" y="1610"/>
                      <a:pt x="1620" y="1357"/>
                      <a:pt x="1433" y="1080"/>
                    </a:cubicBezTo>
                    <a:cubicBezTo>
                      <a:pt x="1222" y="767"/>
                      <a:pt x="1013" y="471"/>
                      <a:pt x="937" y="1"/>
                    </a:cubicBezTo>
                    <a:close/>
                  </a:path>
                </a:pathLst>
              </a:custGeom>
              <a:solidFill>
                <a:srgbClr val="2D29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9"/>
              <p:cNvSpPr/>
              <p:nvPr/>
            </p:nvSpPr>
            <p:spPr>
              <a:xfrm>
                <a:off x="5250608" y="2707493"/>
                <a:ext cx="430497" cy="548517"/>
              </a:xfrm>
              <a:custGeom>
                <a:rect b="b" l="l" r="r" t="t"/>
                <a:pathLst>
                  <a:path extrusionOk="0" h="9458" w="7423">
                    <a:moveTo>
                      <a:pt x="3922" y="0"/>
                    </a:moveTo>
                    <a:lnTo>
                      <a:pt x="284" y="915"/>
                    </a:lnTo>
                    <a:cubicBezTo>
                      <a:pt x="1" y="2687"/>
                      <a:pt x="912" y="3204"/>
                      <a:pt x="1776" y="3870"/>
                    </a:cubicBezTo>
                    <a:cubicBezTo>
                      <a:pt x="2477" y="4409"/>
                      <a:pt x="2940" y="4791"/>
                      <a:pt x="2940" y="4791"/>
                    </a:cubicBezTo>
                    <a:cubicBezTo>
                      <a:pt x="2940" y="4791"/>
                      <a:pt x="2924" y="5180"/>
                      <a:pt x="2917" y="6053"/>
                    </a:cubicBezTo>
                    <a:cubicBezTo>
                      <a:pt x="2910" y="6823"/>
                      <a:pt x="3278" y="9362"/>
                      <a:pt x="3278" y="9362"/>
                    </a:cubicBezTo>
                    <a:cubicBezTo>
                      <a:pt x="3278" y="9362"/>
                      <a:pt x="3461" y="9457"/>
                      <a:pt x="3688" y="9457"/>
                    </a:cubicBezTo>
                    <a:cubicBezTo>
                      <a:pt x="3807" y="9457"/>
                      <a:pt x="3938" y="9431"/>
                      <a:pt x="4061" y="9353"/>
                    </a:cubicBezTo>
                    <a:cubicBezTo>
                      <a:pt x="4061" y="9353"/>
                      <a:pt x="4208" y="7469"/>
                      <a:pt x="4295" y="6500"/>
                    </a:cubicBezTo>
                    <a:cubicBezTo>
                      <a:pt x="4415" y="5185"/>
                      <a:pt x="4545" y="4511"/>
                      <a:pt x="4477" y="4227"/>
                    </a:cubicBezTo>
                    <a:cubicBezTo>
                      <a:pt x="4418" y="3979"/>
                      <a:pt x="3527" y="2747"/>
                      <a:pt x="3255" y="2329"/>
                    </a:cubicBezTo>
                    <a:lnTo>
                      <a:pt x="3255" y="2329"/>
                    </a:lnTo>
                    <a:lnTo>
                      <a:pt x="5760" y="3784"/>
                    </a:lnTo>
                    <a:cubicBezTo>
                      <a:pt x="5760" y="3784"/>
                      <a:pt x="5674" y="4421"/>
                      <a:pt x="5688" y="4897"/>
                    </a:cubicBezTo>
                    <a:cubicBezTo>
                      <a:pt x="5714" y="5940"/>
                      <a:pt x="5871" y="7742"/>
                      <a:pt x="5871" y="7742"/>
                    </a:cubicBezTo>
                    <a:cubicBezTo>
                      <a:pt x="5871" y="7742"/>
                      <a:pt x="6057" y="7876"/>
                      <a:pt x="6286" y="7876"/>
                    </a:cubicBezTo>
                    <a:cubicBezTo>
                      <a:pt x="6398" y="7876"/>
                      <a:pt x="6521" y="7843"/>
                      <a:pt x="6637" y="7747"/>
                    </a:cubicBezTo>
                    <a:cubicBezTo>
                      <a:pt x="6637" y="7747"/>
                      <a:pt x="7423" y="3502"/>
                      <a:pt x="7423" y="3128"/>
                    </a:cubicBezTo>
                    <a:cubicBezTo>
                      <a:pt x="7423" y="2560"/>
                      <a:pt x="4954" y="862"/>
                      <a:pt x="4487" y="467"/>
                    </a:cubicBezTo>
                    <a:cubicBezTo>
                      <a:pt x="4220" y="240"/>
                      <a:pt x="3922" y="0"/>
                      <a:pt x="3922" y="0"/>
                    </a:cubicBezTo>
                    <a:close/>
                  </a:path>
                </a:pathLst>
              </a:custGeom>
              <a:solidFill>
                <a:srgbClr val="7FA8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9"/>
              <p:cNvSpPr/>
              <p:nvPr/>
            </p:nvSpPr>
            <p:spPr>
              <a:xfrm>
                <a:off x="5439382" y="2795181"/>
                <a:ext cx="145393" cy="131823"/>
              </a:xfrm>
              <a:custGeom>
                <a:rect b="b" l="l" r="r" t="t"/>
                <a:pathLst>
                  <a:path extrusionOk="0" h="2273" w="2507">
                    <a:moveTo>
                      <a:pt x="573" y="0"/>
                    </a:moveTo>
                    <a:cubicBezTo>
                      <a:pt x="402" y="519"/>
                      <a:pt x="0" y="817"/>
                      <a:pt x="0" y="817"/>
                    </a:cubicBezTo>
                    <a:lnTo>
                      <a:pt x="2506" y="2272"/>
                    </a:lnTo>
                    <a:cubicBezTo>
                      <a:pt x="2506" y="2272"/>
                      <a:pt x="415" y="892"/>
                      <a:pt x="484" y="622"/>
                    </a:cubicBezTo>
                    <a:cubicBezTo>
                      <a:pt x="551" y="350"/>
                      <a:pt x="573" y="0"/>
                      <a:pt x="573" y="0"/>
                    </a:cubicBezTo>
                    <a:close/>
                  </a:path>
                </a:pathLst>
              </a:custGeom>
              <a:solidFill>
                <a:srgbClr val="6795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9"/>
              <p:cNvSpPr/>
              <p:nvPr/>
            </p:nvSpPr>
            <p:spPr>
              <a:xfrm>
                <a:off x="5293524" y="2367584"/>
                <a:ext cx="143016" cy="132693"/>
              </a:xfrm>
              <a:custGeom>
                <a:rect b="b" l="l" r="r" t="t"/>
                <a:pathLst>
                  <a:path extrusionOk="0" h="2288" w="2466">
                    <a:moveTo>
                      <a:pt x="578" y="1"/>
                    </a:moveTo>
                    <a:lnTo>
                      <a:pt x="578" y="1"/>
                    </a:lnTo>
                    <a:cubicBezTo>
                      <a:pt x="578" y="1"/>
                      <a:pt x="621" y="845"/>
                      <a:pt x="603" y="920"/>
                    </a:cubicBezTo>
                    <a:cubicBezTo>
                      <a:pt x="584" y="994"/>
                      <a:pt x="215" y="1242"/>
                      <a:pt x="108" y="1330"/>
                    </a:cubicBezTo>
                    <a:cubicBezTo>
                      <a:pt x="0" y="1420"/>
                      <a:pt x="691" y="2101"/>
                      <a:pt x="1027" y="2255"/>
                    </a:cubicBezTo>
                    <a:cubicBezTo>
                      <a:pt x="1076" y="2277"/>
                      <a:pt x="1141" y="2288"/>
                      <a:pt x="1216" y="2288"/>
                    </a:cubicBezTo>
                    <a:cubicBezTo>
                      <a:pt x="1653" y="2288"/>
                      <a:pt x="2431" y="1926"/>
                      <a:pt x="2446" y="1480"/>
                    </a:cubicBezTo>
                    <a:cubicBezTo>
                      <a:pt x="2466" y="958"/>
                      <a:pt x="2265" y="518"/>
                      <a:pt x="2101" y="495"/>
                    </a:cubicBezTo>
                    <a:cubicBezTo>
                      <a:pt x="1938" y="471"/>
                      <a:pt x="579" y="1"/>
                      <a:pt x="578" y="1"/>
                    </a:cubicBezTo>
                    <a:close/>
                  </a:path>
                </a:pathLst>
              </a:custGeom>
              <a:solidFill>
                <a:srgbClr val="B44C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9"/>
              <p:cNvSpPr/>
              <p:nvPr/>
            </p:nvSpPr>
            <p:spPr>
              <a:xfrm>
                <a:off x="5327045" y="2367584"/>
                <a:ext cx="86993" cy="62809"/>
              </a:xfrm>
              <a:custGeom>
                <a:rect b="b" l="l" r="r" t="t"/>
                <a:pathLst>
                  <a:path extrusionOk="0" h="1083" w="150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10" y="195"/>
                      <a:pt x="16" y="331"/>
                    </a:cubicBezTo>
                    <a:cubicBezTo>
                      <a:pt x="16" y="489"/>
                      <a:pt x="116" y="651"/>
                      <a:pt x="242" y="748"/>
                    </a:cubicBezTo>
                    <a:cubicBezTo>
                      <a:pt x="356" y="838"/>
                      <a:pt x="484" y="912"/>
                      <a:pt x="619" y="966"/>
                    </a:cubicBezTo>
                    <a:cubicBezTo>
                      <a:pt x="705" y="1000"/>
                      <a:pt x="884" y="1082"/>
                      <a:pt x="1069" y="1082"/>
                    </a:cubicBezTo>
                    <a:cubicBezTo>
                      <a:pt x="1180" y="1082"/>
                      <a:pt x="1292" y="1053"/>
                      <a:pt x="1388" y="967"/>
                    </a:cubicBezTo>
                    <a:cubicBezTo>
                      <a:pt x="1499" y="867"/>
                      <a:pt x="1370" y="645"/>
                      <a:pt x="1294" y="491"/>
                    </a:cubicBezTo>
                    <a:cubicBezTo>
                      <a:pt x="945" y="38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A239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9"/>
              <p:cNvSpPr/>
              <p:nvPr/>
            </p:nvSpPr>
            <p:spPr>
              <a:xfrm>
                <a:off x="5260583" y="2385041"/>
                <a:ext cx="233198" cy="419826"/>
              </a:xfrm>
              <a:custGeom>
                <a:rect b="b" l="l" r="r" t="t"/>
                <a:pathLst>
                  <a:path extrusionOk="0" h="7239" w="4021">
                    <a:moveTo>
                      <a:pt x="2950" y="0"/>
                    </a:moveTo>
                    <a:cubicBezTo>
                      <a:pt x="2723" y="0"/>
                      <a:pt x="2439" y="229"/>
                      <a:pt x="2439" y="229"/>
                    </a:cubicBezTo>
                    <a:cubicBezTo>
                      <a:pt x="2812" y="532"/>
                      <a:pt x="2818" y="1021"/>
                      <a:pt x="2576" y="1452"/>
                    </a:cubicBezTo>
                    <a:cubicBezTo>
                      <a:pt x="1413" y="1341"/>
                      <a:pt x="1051" y="745"/>
                      <a:pt x="1051" y="745"/>
                    </a:cubicBezTo>
                    <a:cubicBezTo>
                      <a:pt x="1051" y="745"/>
                      <a:pt x="876" y="828"/>
                      <a:pt x="447" y="1133"/>
                    </a:cubicBezTo>
                    <a:cubicBezTo>
                      <a:pt x="127" y="1361"/>
                      <a:pt x="0" y="1348"/>
                      <a:pt x="42" y="1986"/>
                    </a:cubicBezTo>
                    <a:cubicBezTo>
                      <a:pt x="86" y="2625"/>
                      <a:pt x="255" y="3203"/>
                      <a:pt x="319" y="3997"/>
                    </a:cubicBezTo>
                    <a:cubicBezTo>
                      <a:pt x="379" y="4747"/>
                      <a:pt x="157" y="6001"/>
                      <a:pt x="71" y="6716"/>
                    </a:cubicBezTo>
                    <a:cubicBezTo>
                      <a:pt x="164" y="6919"/>
                      <a:pt x="628" y="7083"/>
                      <a:pt x="1060" y="7184"/>
                    </a:cubicBezTo>
                    <a:cubicBezTo>
                      <a:pt x="1213" y="7220"/>
                      <a:pt x="1377" y="7238"/>
                      <a:pt x="1550" y="7238"/>
                    </a:cubicBezTo>
                    <a:cubicBezTo>
                      <a:pt x="1970" y="7238"/>
                      <a:pt x="2442" y="7131"/>
                      <a:pt x="2937" y="6904"/>
                    </a:cubicBezTo>
                    <a:cubicBezTo>
                      <a:pt x="4021" y="6409"/>
                      <a:pt x="3875" y="5753"/>
                      <a:pt x="3875" y="5753"/>
                    </a:cubicBezTo>
                    <a:cubicBezTo>
                      <a:pt x="3875" y="5753"/>
                      <a:pt x="3831" y="3530"/>
                      <a:pt x="3846" y="2634"/>
                    </a:cubicBezTo>
                    <a:cubicBezTo>
                      <a:pt x="3860" y="1738"/>
                      <a:pt x="3702" y="1161"/>
                      <a:pt x="3544" y="680"/>
                    </a:cubicBezTo>
                    <a:cubicBezTo>
                      <a:pt x="3386" y="198"/>
                      <a:pt x="3015" y="7"/>
                      <a:pt x="3015" y="7"/>
                    </a:cubicBezTo>
                    <a:cubicBezTo>
                      <a:pt x="2995" y="3"/>
                      <a:pt x="2973" y="0"/>
                      <a:pt x="2950" y="0"/>
                    </a:cubicBezTo>
                    <a:close/>
                  </a:path>
                </a:pathLst>
              </a:custGeom>
              <a:solidFill>
                <a:srgbClr val="F5FB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9"/>
              <p:cNvSpPr/>
              <p:nvPr/>
            </p:nvSpPr>
            <p:spPr>
              <a:xfrm>
                <a:off x="5401975" y="2383185"/>
                <a:ext cx="89544" cy="389030"/>
              </a:xfrm>
              <a:custGeom>
                <a:rect b="b" l="l" r="r" t="t"/>
                <a:pathLst>
                  <a:path extrusionOk="0" h="6708" w="1544">
                    <a:moveTo>
                      <a:pt x="521" y="1"/>
                    </a:moveTo>
                    <a:lnTo>
                      <a:pt x="1" y="263"/>
                    </a:lnTo>
                    <a:cubicBezTo>
                      <a:pt x="1" y="263"/>
                      <a:pt x="486" y="789"/>
                      <a:pt x="727" y="1528"/>
                    </a:cubicBezTo>
                    <a:cubicBezTo>
                      <a:pt x="967" y="2268"/>
                      <a:pt x="1037" y="3391"/>
                      <a:pt x="1060" y="4150"/>
                    </a:cubicBezTo>
                    <a:cubicBezTo>
                      <a:pt x="1083" y="4911"/>
                      <a:pt x="1164" y="6707"/>
                      <a:pt x="1164" y="6707"/>
                    </a:cubicBezTo>
                    <a:cubicBezTo>
                      <a:pt x="1164" y="6707"/>
                      <a:pt x="1544" y="6447"/>
                      <a:pt x="1538" y="5776"/>
                    </a:cubicBezTo>
                    <a:cubicBezTo>
                      <a:pt x="1538" y="5776"/>
                      <a:pt x="1478" y="4588"/>
                      <a:pt x="1443" y="3543"/>
                    </a:cubicBezTo>
                    <a:cubicBezTo>
                      <a:pt x="1408" y="2500"/>
                      <a:pt x="1473" y="1619"/>
                      <a:pt x="1217" y="876"/>
                    </a:cubicBezTo>
                    <a:cubicBezTo>
                      <a:pt x="962" y="132"/>
                      <a:pt x="521" y="1"/>
                      <a:pt x="521" y="1"/>
                    </a:cubicBezTo>
                    <a:close/>
                  </a:path>
                </a:pathLst>
              </a:custGeom>
              <a:solidFill>
                <a:srgbClr val="C4D9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9"/>
              <p:cNvSpPr/>
              <p:nvPr/>
            </p:nvSpPr>
            <p:spPr>
              <a:xfrm>
                <a:off x="5392522" y="2383127"/>
                <a:ext cx="78757" cy="177697"/>
              </a:xfrm>
              <a:custGeom>
                <a:rect b="b" l="l" r="r" t="t"/>
                <a:pathLst>
                  <a:path extrusionOk="0" h="3064" w="1358">
                    <a:moveTo>
                      <a:pt x="1" y="1"/>
                    </a:moveTo>
                    <a:cubicBezTo>
                      <a:pt x="1" y="1"/>
                      <a:pt x="247" y="289"/>
                      <a:pt x="521" y="875"/>
                    </a:cubicBezTo>
                    <a:cubicBezTo>
                      <a:pt x="795" y="1462"/>
                      <a:pt x="1049" y="2077"/>
                      <a:pt x="1160" y="3063"/>
                    </a:cubicBezTo>
                    <a:cubicBezTo>
                      <a:pt x="1160" y="3063"/>
                      <a:pt x="1357" y="2027"/>
                      <a:pt x="1306" y="1703"/>
                    </a:cubicBezTo>
                    <a:cubicBezTo>
                      <a:pt x="1256" y="1379"/>
                      <a:pt x="973" y="1251"/>
                      <a:pt x="973" y="1251"/>
                    </a:cubicBezTo>
                    <a:cubicBezTo>
                      <a:pt x="973" y="1251"/>
                      <a:pt x="768" y="423"/>
                      <a:pt x="684" y="226"/>
                    </a:cubicBezTo>
                    <a:cubicBezTo>
                      <a:pt x="598" y="3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ACA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9"/>
              <p:cNvSpPr/>
              <p:nvPr/>
            </p:nvSpPr>
            <p:spPr>
              <a:xfrm>
                <a:off x="5248752" y="2420940"/>
                <a:ext cx="130315" cy="405965"/>
              </a:xfrm>
              <a:custGeom>
                <a:rect b="b" l="l" r="r" t="t"/>
                <a:pathLst>
                  <a:path extrusionOk="0" h="7000" w="2247">
                    <a:moveTo>
                      <a:pt x="1375" y="0"/>
                    </a:moveTo>
                    <a:cubicBezTo>
                      <a:pt x="1375" y="0"/>
                      <a:pt x="669" y="363"/>
                      <a:pt x="334" y="646"/>
                    </a:cubicBezTo>
                    <a:cubicBezTo>
                      <a:pt x="0" y="928"/>
                      <a:pt x="245" y="1661"/>
                      <a:pt x="348" y="2497"/>
                    </a:cubicBezTo>
                    <a:cubicBezTo>
                      <a:pt x="450" y="3334"/>
                      <a:pt x="501" y="4509"/>
                      <a:pt x="334" y="5319"/>
                    </a:cubicBezTo>
                    <a:cubicBezTo>
                      <a:pt x="168" y="6127"/>
                      <a:pt x="104" y="6599"/>
                      <a:pt x="104" y="6599"/>
                    </a:cubicBezTo>
                    <a:cubicBezTo>
                      <a:pt x="114" y="6600"/>
                      <a:pt x="124" y="6600"/>
                      <a:pt x="134" y="6600"/>
                    </a:cubicBezTo>
                    <a:cubicBezTo>
                      <a:pt x="621" y="6600"/>
                      <a:pt x="733" y="6055"/>
                      <a:pt x="733" y="6055"/>
                    </a:cubicBezTo>
                    <a:cubicBezTo>
                      <a:pt x="785" y="6869"/>
                      <a:pt x="1972" y="7000"/>
                      <a:pt x="1972" y="7000"/>
                    </a:cubicBezTo>
                    <a:cubicBezTo>
                      <a:pt x="1972" y="7000"/>
                      <a:pt x="2247" y="3445"/>
                      <a:pt x="2161" y="1962"/>
                    </a:cubicBezTo>
                    <a:cubicBezTo>
                      <a:pt x="2074" y="479"/>
                      <a:pt x="1377" y="270"/>
                      <a:pt x="1375" y="0"/>
                    </a:cubicBezTo>
                    <a:close/>
                  </a:path>
                </a:pathLst>
              </a:custGeom>
              <a:solidFill>
                <a:srgbClr val="C4D9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9"/>
              <p:cNvSpPr/>
              <p:nvPr/>
            </p:nvSpPr>
            <p:spPr>
              <a:xfrm>
                <a:off x="5304833" y="2405687"/>
                <a:ext cx="77713" cy="189354"/>
              </a:xfrm>
              <a:custGeom>
                <a:rect b="b" l="l" r="r" t="t"/>
                <a:pathLst>
                  <a:path extrusionOk="0" h="3265" w="1340">
                    <a:moveTo>
                      <a:pt x="410" y="0"/>
                    </a:moveTo>
                    <a:cubicBezTo>
                      <a:pt x="410" y="0"/>
                      <a:pt x="294" y="63"/>
                      <a:pt x="264" y="149"/>
                    </a:cubicBezTo>
                    <a:cubicBezTo>
                      <a:pt x="233" y="234"/>
                      <a:pt x="1" y="488"/>
                      <a:pt x="1" y="488"/>
                    </a:cubicBezTo>
                    <a:cubicBezTo>
                      <a:pt x="1" y="488"/>
                      <a:pt x="103" y="790"/>
                      <a:pt x="410" y="1080"/>
                    </a:cubicBezTo>
                    <a:cubicBezTo>
                      <a:pt x="716" y="1368"/>
                      <a:pt x="920" y="1714"/>
                      <a:pt x="920" y="1714"/>
                    </a:cubicBezTo>
                    <a:cubicBezTo>
                      <a:pt x="920" y="1714"/>
                      <a:pt x="725" y="2362"/>
                      <a:pt x="701" y="2503"/>
                    </a:cubicBezTo>
                    <a:cubicBezTo>
                      <a:pt x="678" y="2644"/>
                      <a:pt x="1211" y="3264"/>
                      <a:pt x="1211" y="3264"/>
                    </a:cubicBezTo>
                    <a:cubicBezTo>
                      <a:pt x="1211" y="3264"/>
                      <a:pt x="1339" y="2120"/>
                      <a:pt x="1098" y="1424"/>
                    </a:cubicBezTo>
                    <a:cubicBezTo>
                      <a:pt x="858" y="728"/>
                      <a:pt x="434" y="327"/>
                      <a:pt x="412" y="210"/>
                    </a:cubicBez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AACA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9"/>
              <p:cNvSpPr/>
              <p:nvPr/>
            </p:nvSpPr>
            <p:spPr>
              <a:xfrm>
                <a:off x="5288073" y="2229904"/>
                <a:ext cx="157050" cy="179031"/>
              </a:xfrm>
              <a:custGeom>
                <a:rect b="b" l="l" r="r" t="t"/>
                <a:pathLst>
                  <a:path extrusionOk="0" h="3087" w="2708">
                    <a:moveTo>
                      <a:pt x="1405" y="1"/>
                    </a:moveTo>
                    <a:cubicBezTo>
                      <a:pt x="1381" y="1"/>
                      <a:pt x="1358" y="1"/>
                      <a:pt x="1334" y="3"/>
                    </a:cubicBezTo>
                    <a:cubicBezTo>
                      <a:pt x="777" y="31"/>
                      <a:pt x="301" y="413"/>
                      <a:pt x="150" y="951"/>
                    </a:cubicBezTo>
                    <a:cubicBezTo>
                      <a:pt x="0" y="1488"/>
                      <a:pt x="210" y="2061"/>
                      <a:pt x="672" y="2375"/>
                    </a:cubicBezTo>
                    <a:cubicBezTo>
                      <a:pt x="672" y="2375"/>
                      <a:pt x="734" y="2611"/>
                      <a:pt x="776" y="2661"/>
                    </a:cubicBezTo>
                    <a:cubicBezTo>
                      <a:pt x="997" y="2919"/>
                      <a:pt x="1632" y="3086"/>
                      <a:pt x="1891" y="3086"/>
                    </a:cubicBezTo>
                    <a:cubicBezTo>
                      <a:pt x="1912" y="3086"/>
                      <a:pt x="1931" y="3085"/>
                      <a:pt x="1947" y="3083"/>
                    </a:cubicBezTo>
                    <a:cubicBezTo>
                      <a:pt x="2212" y="3046"/>
                      <a:pt x="2357" y="2935"/>
                      <a:pt x="2484" y="2643"/>
                    </a:cubicBezTo>
                    <a:cubicBezTo>
                      <a:pt x="2708" y="2129"/>
                      <a:pt x="2638" y="1441"/>
                      <a:pt x="2583" y="1116"/>
                    </a:cubicBezTo>
                    <a:cubicBezTo>
                      <a:pt x="2485" y="484"/>
                      <a:pt x="2042" y="1"/>
                      <a:pt x="1405" y="1"/>
                    </a:cubicBezTo>
                    <a:close/>
                  </a:path>
                </a:pathLst>
              </a:custGeom>
              <a:solidFill>
                <a:srgbClr val="B44C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9"/>
              <p:cNvSpPr/>
              <p:nvPr/>
            </p:nvSpPr>
            <p:spPr>
              <a:xfrm>
                <a:off x="5291726" y="2229904"/>
                <a:ext cx="140464" cy="137738"/>
              </a:xfrm>
              <a:custGeom>
                <a:rect b="b" l="l" r="r" t="t"/>
                <a:pathLst>
                  <a:path extrusionOk="0" h="2375" w="2422">
                    <a:moveTo>
                      <a:pt x="1345" y="0"/>
                    </a:moveTo>
                    <a:cubicBezTo>
                      <a:pt x="1256" y="0"/>
                      <a:pt x="1164" y="10"/>
                      <a:pt x="1072" y="29"/>
                    </a:cubicBezTo>
                    <a:cubicBezTo>
                      <a:pt x="521" y="144"/>
                      <a:pt x="97" y="620"/>
                      <a:pt x="46" y="1180"/>
                    </a:cubicBezTo>
                    <a:cubicBezTo>
                      <a:pt x="0" y="1683"/>
                      <a:pt x="239" y="2120"/>
                      <a:pt x="609" y="2375"/>
                    </a:cubicBezTo>
                    <a:cubicBezTo>
                      <a:pt x="595" y="2330"/>
                      <a:pt x="255" y="1821"/>
                      <a:pt x="605" y="1709"/>
                    </a:cubicBezTo>
                    <a:lnTo>
                      <a:pt x="605" y="1709"/>
                    </a:lnTo>
                    <a:cubicBezTo>
                      <a:pt x="661" y="1773"/>
                      <a:pt x="676" y="1873"/>
                      <a:pt x="678" y="1975"/>
                    </a:cubicBezTo>
                    <a:cubicBezTo>
                      <a:pt x="678" y="1975"/>
                      <a:pt x="852" y="1960"/>
                      <a:pt x="813" y="1756"/>
                    </a:cubicBezTo>
                    <a:cubicBezTo>
                      <a:pt x="802" y="1699"/>
                      <a:pt x="792" y="1646"/>
                      <a:pt x="783" y="1599"/>
                    </a:cubicBezTo>
                    <a:cubicBezTo>
                      <a:pt x="752" y="1441"/>
                      <a:pt x="793" y="1282"/>
                      <a:pt x="882" y="1146"/>
                    </a:cubicBezTo>
                    <a:cubicBezTo>
                      <a:pt x="956" y="1039"/>
                      <a:pt x="1017" y="889"/>
                      <a:pt x="975" y="722"/>
                    </a:cubicBezTo>
                    <a:lnTo>
                      <a:pt x="975" y="722"/>
                    </a:lnTo>
                    <a:cubicBezTo>
                      <a:pt x="975" y="722"/>
                      <a:pt x="1230" y="836"/>
                      <a:pt x="1599" y="836"/>
                    </a:cubicBezTo>
                    <a:cubicBezTo>
                      <a:pt x="1711" y="836"/>
                      <a:pt x="1834" y="825"/>
                      <a:pt x="1963" y="798"/>
                    </a:cubicBezTo>
                    <a:cubicBezTo>
                      <a:pt x="2197" y="749"/>
                      <a:pt x="2357" y="661"/>
                      <a:pt x="2422" y="588"/>
                    </a:cubicBezTo>
                    <a:cubicBezTo>
                      <a:pt x="2188" y="234"/>
                      <a:pt x="1794" y="0"/>
                      <a:pt x="134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9"/>
              <p:cNvSpPr/>
              <p:nvPr/>
            </p:nvSpPr>
            <p:spPr>
              <a:xfrm>
                <a:off x="5289696" y="2224162"/>
                <a:ext cx="174449" cy="105377"/>
              </a:xfrm>
              <a:custGeom>
                <a:rect b="b" l="l" r="r" t="t"/>
                <a:pathLst>
                  <a:path extrusionOk="0" h="1817" w="3008">
                    <a:moveTo>
                      <a:pt x="1300" y="1"/>
                    </a:moveTo>
                    <a:cubicBezTo>
                      <a:pt x="976" y="1"/>
                      <a:pt x="659" y="115"/>
                      <a:pt x="456" y="468"/>
                    </a:cubicBezTo>
                    <a:cubicBezTo>
                      <a:pt x="456" y="468"/>
                      <a:pt x="174" y="514"/>
                      <a:pt x="100" y="680"/>
                    </a:cubicBezTo>
                    <a:cubicBezTo>
                      <a:pt x="25" y="846"/>
                      <a:pt x="0" y="1445"/>
                      <a:pt x="164" y="1816"/>
                    </a:cubicBezTo>
                    <a:lnTo>
                      <a:pt x="1009" y="821"/>
                    </a:lnTo>
                    <a:cubicBezTo>
                      <a:pt x="1009" y="821"/>
                      <a:pt x="1231" y="1014"/>
                      <a:pt x="1774" y="1072"/>
                    </a:cubicBezTo>
                    <a:cubicBezTo>
                      <a:pt x="1819" y="1076"/>
                      <a:pt x="1863" y="1079"/>
                      <a:pt x="1906" y="1079"/>
                    </a:cubicBezTo>
                    <a:cubicBezTo>
                      <a:pt x="2395" y="1079"/>
                      <a:pt x="2810" y="798"/>
                      <a:pt x="2915" y="594"/>
                    </a:cubicBezTo>
                    <a:cubicBezTo>
                      <a:pt x="3008" y="414"/>
                      <a:pt x="2951" y="401"/>
                      <a:pt x="2831" y="401"/>
                    </a:cubicBezTo>
                    <a:cubicBezTo>
                      <a:pt x="2809" y="401"/>
                      <a:pt x="2786" y="401"/>
                      <a:pt x="2761" y="401"/>
                    </a:cubicBezTo>
                    <a:cubicBezTo>
                      <a:pt x="2665" y="401"/>
                      <a:pt x="2546" y="395"/>
                      <a:pt x="2431" y="333"/>
                    </a:cubicBezTo>
                    <a:cubicBezTo>
                      <a:pt x="2247" y="235"/>
                      <a:pt x="1766" y="1"/>
                      <a:pt x="130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9"/>
              <p:cNvSpPr/>
              <p:nvPr/>
            </p:nvSpPr>
            <p:spPr>
              <a:xfrm>
                <a:off x="5288189" y="2322696"/>
                <a:ext cx="38915" cy="49122"/>
              </a:xfrm>
              <a:custGeom>
                <a:rect b="b" l="l" r="r" t="t"/>
                <a:pathLst>
                  <a:path extrusionOk="0" h="847" w="671">
                    <a:moveTo>
                      <a:pt x="414" y="0"/>
                    </a:moveTo>
                    <a:cubicBezTo>
                      <a:pt x="329" y="0"/>
                      <a:pt x="243" y="33"/>
                      <a:pt x="189" y="117"/>
                    </a:cubicBezTo>
                    <a:cubicBezTo>
                      <a:pt x="1" y="413"/>
                      <a:pt x="269" y="846"/>
                      <a:pt x="504" y="846"/>
                    </a:cubicBezTo>
                    <a:cubicBezTo>
                      <a:pt x="507" y="846"/>
                      <a:pt x="509" y="846"/>
                      <a:pt x="512" y="846"/>
                    </a:cubicBezTo>
                    <a:cubicBezTo>
                      <a:pt x="640" y="840"/>
                      <a:pt x="670" y="770"/>
                      <a:pt x="670" y="770"/>
                    </a:cubicBezTo>
                    <a:lnTo>
                      <a:pt x="666" y="107"/>
                    </a:lnTo>
                    <a:cubicBezTo>
                      <a:pt x="618" y="47"/>
                      <a:pt x="516" y="0"/>
                      <a:pt x="414" y="0"/>
                    </a:cubicBezTo>
                    <a:close/>
                  </a:path>
                </a:pathLst>
              </a:custGeom>
              <a:solidFill>
                <a:srgbClr val="B44C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9"/>
              <p:cNvSpPr/>
              <p:nvPr/>
            </p:nvSpPr>
            <p:spPr>
              <a:xfrm>
                <a:off x="5427435" y="2573814"/>
                <a:ext cx="109089" cy="89660"/>
              </a:xfrm>
              <a:custGeom>
                <a:rect b="b" l="l" r="r" t="t"/>
                <a:pathLst>
                  <a:path extrusionOk="0" h="1546" w="1881">
                    <a:moveTo>
                      <a:pt x="1837" y="1"/>
                    </a:moveTo>
                    <a:cubicBezTo>
                      <a:pt x="1837" y="1"/>
                      <a:pt x="884" y="91"/>
                      <a:pt x="801" y="124"/>
                    </a:cubicBezTo>
                    <a:cubicBezTo>
                      <a:pt x="685" y="168"/>
                      <a:pt x="79" y="1347"/>
                      <a:pt x="29" y="1461"/>
                    </a:cubicBezTo>
                    <a:cubicBezTo>
                      <a:pt x="0" y="1525"/>
                      <a:pt x="225" y="1546"/>
                      <a:pt x="462" y="1546"/>
                    </a:cubicBezTo>
                    <a:cubicBezTo>
                      <a:pt x="647" y="1546"/>
                      <a:pt x="840" y="1533"/>
                      <a:pt x="924" y="1519"/>
                    </a:cubicBezTo>
                    <a:cubicBezTo>
                      <a:pt x="1058" y="1497"/>
                      <a:pt x="1881" y="98"/>
                      <a:pt x="1837" y="1"/>
                    </a:cubicBezTo>
                    <a:close/>
                  </a:path>
                </a:pathLst>
              </a:custGeom>
              <a:solidFill>
                <a:srgbClr val="2D29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9"/>
              <p:cNvSpPr/>
              <p:nvPr/>
            </p:nvSpPr>
            <p:spPr>
              <a:xfrm>
                <a:off x="5187161" y="2464088"/>
                <a:ext cx="330687" cy="280812"/>
              </a:xfrm>
              <a:custGeom>
                <a:rect b="b" l="l" r="r" t="t"/>
                <a:pathLst>
                  <a:path extrusionOk="0" h="4842" w="5702">
                    <a:moveTo>
                      <a:pt x="1470" y="1"/>
                    </a:moveTo>
                    <a:cubicBezTo>
                      <a:pt x="1193" y="1"/>
                      <a:pt x="919" y="307"/>
                      <a:pt x="794" y="739"/>
                    </a:cubicBezTo>
                    <a:cubicBezTo>
                      <a:pt x="549" y="1589"/>
                      <a:pt x="420" y="1896"/>
                      <a:pt x="224" y="3026"/>
                    </a:cubicBezTo>
                    <a:cubicBezTo>
                      <a:pt x="72" y="3897"/>
                      <a:pt x="0" y="4484"/>
                      <a:pt x="267" y="4620"/>
                    </a:cubicBezTo>
                    <a:cubicBezTo>
                      <a:pt x="430" y="4703"/>
                      <a:pt x="944" y="4842"/>
                      <a:pt x="1643" y="4842"/>
                    </a:cubicBezTo>
                    <a:cubicBezTo>
                      <a:pt x="1800" y="4842"/>
                      <a:pt x="1966" y="4835"/>
                      <a:pt x="2140" y="4819"/>
                    </a:cubicBezTo>
                    <a:cubicBezTo>
                      <a:pt x="2748" y="4763"/>
                      <a:pt x="3500" y="4623"/>
                      <a:pt x="4061" y="4361"/>
                    </a:cubicBezTo>
                    <a:cubicBezTo>
                      <a:pt x="4148" y="4322"/>
                      <a:pt x="4246" y="4307"/>
                      <a:pt x="4337" y="4272"/>
                    </a:cubicBezTo>
                    <a:cubicBezTo>
                      <a:pt x="4430" y="4237"/>
                      <a:pt x="4520" y="4194"/>
                      <a:pt x="4606" y="4145"/>
                    </a:cubicBezTo>
                    <a:cubicBezTo>
                      <a:pt x="4780" y="4046"/>
                      <a:pt x="4938" y="3923"/>
                      <a:pt x="5077" y="3780"/>
                    </a:cubicBezTo>
                    <a:cubicBezTo>
                      <a:pt x="5330" y="3519"/>
                      <a:pt x="5516" y="3196"/>
                      <a:pt x="5629" y="2850"/>
                    </a:cubicBezTo>
                    <a:cubicBezTo>
                      <a:pt x="5665" y="2738"/>
                      <a:pt x="5702" y="2643"/>
                      <a:pt x="5681" y="2529"/>
                    </a:cubicBezTo>
                    <a:lnTo>
                      <a:pt x="5681" y="2529"/>
                    </a:lnTo>
                    <a:cubicBezTo>
                      <a:pt x="5518" y="2796"/>
                      <a:pt x="5226" y="2912"/>
                      <a:pt x="4900" y="3028"/>
                    </a:cubicBezTo>
                    <a:cubicBezTo>
                      <a:pt x="4831" y="3052"/>
                      <a:pt x="4665" y="3086"/>
                      <a:pt x="4566" y="3086"/>
                    </a:cubicBezTo>
                    <a:cubicBezTo>
                      <a:pt x="4534" y="3086"/>
                      <a:pt x="4510" y="3083"/>
                      <a:pt x="4496" y="3075"/>
                    </a:cubicBezTo>
                    <a:cubicBezTo>
                      <a:pt x="4487" y="3029"/>
                      <a:pt x="4542" y="2980"/>
                      <a:pt x="4566" y="2946"/>
                    </a:cubicBezTo>
                    <a:cubicBezTo>
                      <a:pt x="4608" y="2891"/>
                      <a:pt x="4643" y="2829"/>
                      <a:pt x="4671" y="2765"/>
                    </a:cubicBezTo>
                    <a:cubicBezTo>
                      <a:pt x="4740" y="2600"/>
                      <a:pt x="4730" y="2509"/>
                      <a:pt x="4686" y="2469"/>
                    </a:cubicBezTo>
                    <a:cubicBezTo>
                      <a:pt x="4670" y="2455"/>
                      <a:pt x="4655" y="2448"/>
                      <a:pt x="4640" y="2448"/>
                    </a:cubicBezTo>
                    <a:cubicBezTo>
                      <a:pt x="4592" y="2448"/>
                      <a:pt x="4547" y="2520"/>
                      <a:pt x="4467" y="2607"/>
                    </a:cubicBezTo>
                    <a:cubicBezTo>
                      <a:pt x="4343" y="2742"/>
                      <a:pt x="4215" y="2836"/>
                      <a:pt x="4098" y="3070"/>
                    </a:cubicBezTo>
                    <a:cubicBezTo>
                      <a:pt x="3996" y="3277"/>
                      <a:pt x="3919" y="3344"/>
                      <a:pt x="3781" y="3499"/>
                    </a:cubicBezTo>
                    <a:cubicBezTo>
                      <a:pt x="3643" y="3652"/>
                      <a:pt x="3228" y="3841"/>
                      <a:pt x="2562" y="3888"/>
                    </a:cubicBezTo>
                    <a:cubicBezTo>
                      <a:pt x="2492" y="3893"/>
                      <a:pt x="2420" y="3896"/>
                      <a:pt x="2348" y="3896"/>
                    </a:cubicBezTo>
                    <a:cubicBezTo>
                      <a:pt x="1778" y="3896"/>
                      <a:pt x="1205" y="3756"/>
                      <a:pt x="1205" y="3756"/>
                    </a:cubicBezTo>
                    <a:cubicBezTo>
                      <a:pt x="1265" y="2926"/>
                      <a:pt x="1488" y="2244"/>
                      <a:pt x="1664" y="1528"/>
                    </a:cubicBezTo>
                    <a:cubicBezTo>
                      <a:pt x="1877" y="661"/>
                      <a:pt x="1958" y="279"/>
                      <a:pt x="1725" y="95"/>
                    </a:cubicBezTo>
                    <a:cubicBezTo>
                      <a:pt x="1643" y="30"/>
                      <a:pt x="1556" y="1"/>
                      <a:pt x="1470" y="1"/>
                    </a:cubicBezTo>
                    <a:close/>
                  </a:path>
                </a:pathLst>
              </a:custGeom>
              <a:solidFill>
                <a:srgbClr val="B44C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9"/>
              <p:cNvSpPr/>
              <p:nvPr/>
            </p:nvSpPr>
            <p:spPr>
              <a:xfrm>
                <a:off x="5199920" y="2456664"/>
                <a:ext cx="102477" cy="189760"/>
              </a:xfrm>
              <a:custGeom>
                <a:rect b="b" l="l" r="r" t="t"/>
                <a:pathLst>
                  <a:path extrusionOk="0" h="3272" w="1767">
                    <a:moveTo>
                      <a:pt x="1191" y="1"/>
                    </a:moveTo>
                    <a:cubicBezTo>
                      <a:pt x="810" y="1"/>
                      <a:pt x="637" y="467"/>
                      <a:pt x="415" y="1162"/>
                    </a:cubicBezTo>
                    <a:cubicBezTo>
                      <a:pt x="157" y="1964"/>
                      <a:pt x="0" y="2999"/>
                      <a:pt x="0" y="2999"/>
                    </a:cubicBezTo>
                    <a:cubicBezTo>
                      <a:pt x="263" y="3226"/>
                      <a:pt x="603" y="3271"/>
                      <a:pt x="835" y="3271"/>
                    </a:cubicBezTo>
                    <a:cubicBezTo>
                      <a:pt x="993" y="3271"/>
                      <a:pt x="1100" y="3250"/>
                      <a:pt x="1100" y="3250"/>
                    </a:cubicBezTo>
                    <a:cubicBezTo>
                      <a:pt x="1169" y="3057"/>
                      <a:pt x="1219" y="2858"/>
                      <a:pt x="1249" y="2655"/>
                    </a:cubicBezTo>
                    <a:cubicBezTo>
                      <a:pt x="1302" y="2311"/>
                      <a:pt x="1590" y="1396"/>
                      <a:pt x="1678" y="947"/>
                    </a:cubicBezTo>
                    <a:cubicBezTo>
                      <a:pt x="1766" y="498"/>
                      <a:pt x="1675" y="132"/>
                      <a:pt x="1385" y="36"/>
                    </a:cubicBezTo>
                    <a:cubicBezTo>
                      <a:pt x="1315" y="12"/>
                      <a:pt x="1250" y="1"/>
                      <a:pt x="1191" y="1"/>
                    </a:cubicBezTo>
                    <a:close/>
                  </a:path>
                </a:pathLst>
              </a:custGeom>
              <a:solidFill>
                <a:srgbClr val="AACA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9"/>
              <p:cNvSpPr/>
              <p:nvPr/>
            </p:nvSpPr>
            <p:spPr>
              <a:xfrm>
                <a:off x="5193889" y="2617775"/>
                <a:ext cx="77481" cy="59445"/>
              </a:xfrm>
              <a:custGeom>
                <a:rect b="b" l="l" r="r" t="t"/>
                <a:pathLst>
                  <a:path extrusionOk="0" h="1025" w="1336">
                    <a:moveTo>
                      <a:pt x="141" y="0"/>
                    </a:moveTo>
                    <a:cubicBezTo>
                      <a:pt x="0" y="110"/>
                      <a:pt x="18" y="536"/>
                      <a:pt x="38" y="695"/>
                    </a:cubicBezTo>
                    <a:cubicBezTo>
                      <a:pt x="58" y="863"/>
                      <a:pt x="439" y="1025"/>
                      <a:pt x="786" y="1025"/>
                    </a:cubicBezTo>
                    <a:cubicBezTo>
                      <a:pt x="908" y="1025"/>
                      <a:pt x="1026" y="1005"/>
                      <a:pt x="1122" y="958"/>
                    </a:cubicBezTo>
                    <a:cubicBezTo>
                      <a:pt x="1185" y="928"/>
                      <a:pt x="1250" y="773"/>
                      <a:pt x="1294" y="506"/>
                    </a:cubicBezTo>
                    <a:cubicBezTo>
                      <a:pt x="1336" y="241"/>
                      <a:pt x="1284" y="212"/>
                      <a:pt x="1284" y="212"/>
                    </a:cubicBezTo>
                    <a:lnTo>
                      <a:pt x="1254" y="320"/>
                    </a:lnTo>
                    <a:cubicBezTo>
                      <a:pt x="1141" y="357"/>
                      <a:pt x="1025" y="375"/>
                      <a:pt x="907" y="375"/>
                    </a:cubicBezTo>
                    <a:cubicBezTo>
                      <a:pt x="831" y="375"/>
                      <a:pt x="754" y="367"/>
                      <a:pt x="678" y="352"/>
                    </a:cubicBezTo>
                    <a:cubicBezTo>
                      <a:pt x="291" y="268"/>
                      <a:pt x="122" y="127"/>
                      <a:pt x="122" y="127"/>
                    </a:cubicBez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C4D9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53" name="Google Shape;953;p9"/>
          <p:cNvGrpSpPr/>
          <p:nvPr/>
        </p:nvGrpSpPr>
        <p:grpSpPr>
          <a:xfrm>
            <a:off x="8345550" y="2142010"/>
            <a:ext cx="529930" cy="1156798"/>
            <a:chOff x="4949475" y="687300"/>
            <a:chExt cx="460850" cy="1205300"/>
          </a:xfrm>
        </p:grpSpPr>
        <p:sp>
          <p:nvSpPr>
            <p:cNvPr id="954" name="Google Shape;954;p9"/>
            <p:cNvSpPr/>
            <p:nvPr/>
          </p:nvSpPr>
          <p:spPr>
            <a:xfrm>
              <a:off x="4974525" y="1645900"/>
              <a:ext cx="427500" cy="246700"/>
            </a:xfrm>
            <a:custGeom>
              <a:rect b="b" l="l" r="r" t="t"/>
              <a:pathLst>
                <a:path extrusionOk="0" h="9868" w="17100">
                  <a:moveTo>
                    <a:pt x="8550" y="0"/>
                  </a:moveTo>
                  <a:cubicBezTo>
                    <a:pt x="6282" y="0"/>
                    <a:pt x="4108" y="520"/>
                    <a:pt x="2504" y="1445"/>
                  </a:cubicBezTo>
                  <a:cubicBezTo>
                    <a:pt x="902" y="2371"/>
                    <a:pt x="0" y="3625"/>
                    <a:pt x="0" y="4934"/>
                  </a:cubicBezTo>
                  <a:cubicBezTo>
                    <a:pt x="0" y="6243"/>
                    <a:pt x="902" y="7497"/>
                    <a:pt x="2504" y="8423"/>
                  </a:cubicBezTo>
                  <a:cubicBezTo>
                    <a:pt x="4108" y="9347"/>
                    <a:pt x="6282" y="9867"/>
                    <a:pt x="8550" y="9867"/>
                  </a:cubicBezTo>
                  <a:cubicBezTo>
                    <a:pt x="10818" y="9867"/>
                    <a:pt x="12991" y="9347"/>
                    <a:pt x="14595" y="8423"/>
                  </a:cubicBezTo>
                  <a:cubicBezTo>
                    <a:pt x="16198" y="7497"/>
                    <a:pt x="17099" y="6243"/>
                    <a:pt x="17099" y="4934"/>
                  </a:cubicBezTo>
                  <a:cubicBezTo>
                    <a:pt x="17099" y="3625"/>
                    <a:pt x="16198" y="2371"/>
                    <a:pt x="14595" y="1445"/>
                  </a:cubicBezTo>
                  <a:cubicBezTo>
                    <a:pt x="12991" y="520"/>
                    <a:pt x="10818" y="0"/>
                    <a:pt x="8550" y="0"/>
                  </a:cubicBezTo>
                  <a:close/>
                </a:path>
              </a:pathLst>
            </a:custGeom>
            <a:solidFill>
              <a:srgbClr val="EAEC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9"/>
            <p:cNvSpPr/>
            <p:nvPr/>
          </p:nvSpPr>
          <p:spPr>
            <a:xfrm>
              <a:off x="5315975" y="956275"/>
              <a:ext cx="94350" cy="196725"/>
            </a:xfrm>
            <a:custGeom>
              <a:rect b="b" l="l" r="r" t="t"/>
              <a:pathLst>
                <a:path extrusionOk="0" h="7869" w="3774">
                  <a:moveTo>
                    <a:pt x="2817" y="1"/>
                  </a:moveTo>
                  <a:lnTo>
                    <a:pt x="1207" y="1327"/>
                  </a:lnTo>
                  <a:lnTo>
                    <a:pt x="1654" y="4396"/>
                  </a:lnTo>
                  <a:lnTo>
                    <a:pt x="0" y="6017"/>
                  </a:lnTo>
                  <a:lnTo>
                    <a:pt x="415" y="7869"/>
                  </a:lnTo>
                  <a:cubicBezTo>
                    <a:pt x="415" y="7869"/>
                    <a:pt x="3400" y="6059"/>
                    <a:pt x="3587" y="4976"/>
                  </a:cubicBezTo>
                  <a:cubicBezTo>
                    <a:pt x="3774" y="3893"/>
                    <a:pt x="2900" y="734"/>
                    <a:pt x="2817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9"/>
            <p:cNvSpPr/>
            <p:nvPr/>
          </p:nvSpPr>
          <p:spPr>
            <a:xfrm>
              <a:off x="5328650" y="864675"/>
              <a:ext cx="64975" cy="124800"/>
            </a:xfrm>
            <a:custGeom>
              <a:rect b="b" l="l" r="r" t="t"/>
              <a:pathLst>
                <a:path extrusionOk="0" h="4992" w="2599">
                  <a:moveTo>
                    <a:pt x="572" y="0"/>
                  </a:moveTo>
                  <a:cubicBezTo>
                    <a:pt x="356" y="0"/>
                    <a:pt x="154" y="48"/>
                    <a:pt x="1" y="115"/>
                  </a:cubicBezTo>
                  <a:lnTo>
                    <a:pt x="1059" y="4975"/>
                  </a:lnTo>
                  <a:cubicBezTo>
                    <a:pt x="1130" y="4986"/>
                    <a:pt x="1199" y="4991"/>
                    <a:pt x="1266" y="4991"/>
                  </a:cubicBezTo>
                  <a:cubicBezTo>
                    <a:pt x="2074" y="4991"/>
                    <a:pt x="2599" y="4266"/>
                    <a:pt x="2599" y="4266"/>
                  </a:cubicBezTo>
                  <a:cubicBezTo>
                    <a:pt x="2557" y="3840"/>
                    <a:pt x="2102" y="1344"/>
                    <a:pt x="1662" y="617"/>
                  </a:cubicBezTo>
                  <a:cubicBezTo>
                    <a:pt x="1381" y="151"/>
                    <a:pt x="954" y="0"/>
                    <a:pt x="572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9"/>
            <p:cNvSpPr/>
            <p:nvPr/>
          </p:nvSpPr>
          <p:spPr>
            <a:xfrm>
              <a:off x="5260800" y="1653825"/>
              <a:ext cx="83975" cy="94125"/>
            </a:xfrm>
            <a:custGeom>
              <a:rect b="b" l="l" r="r" t="t"/>
              <a:pathLst>
                <a:path extrusionOk="0" h="3765" w="3359">
                  <a:moveTo>
                    <a:pt x="543" y="0"/>
                  </a:moveTo>
                  <a:cubicBezTo>
                    <a:pt x="506" y="0"/>
                    <a:pt x="469" y="3"/>
                    <a:pt x="435" y="8"/>
                  </a:cubicBezTo>
                  <a:cubicBezTo>
                    <a:pt x="82" y="59"/>
                    <a:pt x="0" y="382"/>
                    <a:pt x="129" y="898"/>
                  </a:cubicBezTo>
                  <a:cubicBezTo>
                    <a:pt x="272" y="1471"/>
                    <a:pt x="762" y="1877"/>
                    <a:pt x="1160" y="2235"/>
                  </a:cubicBezTo>
                  <a:cubicBezTo>
                    <a:pt x="1573" y="2608"/>
                    <a:pt x="1721" y="3089"/>
                    <a:pt x="2007" y="3474"/>
                  </a:cubicBezTo>
                  <a:cubicBezTo>
                    <a:pt x="2160" y="3680"/>
                    <a:pt x="2392" y="3765"/>
                    <a:pt x="2636" y="3765"/>
                  </a:cubicBezTo>
                  <a:cubicBezTo>
                    <a:pt x="2757" y="3765"/>
                    <a:pt x="2882" y="3743"/>
                    <a:pt x="3001" y="3705"/>
                  </a:cubicBezTo>
                  <a:cubicBezTo>
                    <a:pt x="3358" y="3592"/>
                    <a:pt x="3341" y="3177"/>
                    <a:pt x="3264" y="2860"/>
                  </a:cubicBezTo>
                  <a:cubicBezTo>
                    <a:pt x="3205" y="2619"/>
                    <a:pt x="3160" y="2376"/>
                    <a:pt x="3131" y="2130"/>
                  </a:cubicBezTo>
                  <a:cubicBezTo>
                    <a:pt x="3131" y="2130"/>
                    <a:pt x="2210" y="773"/>
                    <a:pt x="1948" y="582"/>
                  </a:cubicBezTo>
                  <a:cubicBezTo>
                    <a:pt x="1614" y="337"/>
                    <a:pt x="989" y="0"/>
                    <a:pt x="543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9"/>
            <p:cNvSpPr/>
            <p:nvPr/>
          </p:nvSpPr>
          <p:spPr>
            <a:xfrm>
              <a:off x="5099875" y="1775525"/>
              <a:ext cx="151550" cy="86450"/>
            </a:xfrm>
            <a:custGeom>
              <a:rect b="b" l="l" r="r" t="t"/>
              <a:pathLst>
                <a:path extrusionOk="0" h="3458" w="6062">
                  <a:moveTo>
                    <a:pt x="4429" y="1"/>
                  </a:moveTo>
                  <a:cubicBezTo>
                    <a:pt x="3914" y="703"/>
                    <a:pt x="2936" y="1121"/>
                    <a:pt x="1609" y="1729"/>
                  </a:cubicBezTo>
                  <a:cubicBezTo>
                    <a:pt x="282" y="2337"/>
                    <a:pt x="1" y="2461"/>
                    <a:pt x="90" y="2712"/>
                  </a:cubicBezTo>
                  <a:cubicBezTo>
                    <a:pt x="180" y="2962"/>
                    <a:pt x="783" y="3214"/>
                    <a:pt x="1328" y="3384"/>
                  </a:cubicBezTo>
                  <a:cubicBezTo>
                    <a:pt x="1485" y="3434"/>
                    <a:pt x="1674" y="3457"/>
                    <a:pt x="1873" y="3457"/>
                  </a:cubicBezTo>
                  <a:cubicBezTo>
                    <a:pt x="2361" y="3457"/>
                    <a:pt x="2910" y="3315"/>
                    <a:pt x="3196" y="3066"/>
                  </a:cubicBezTo>
                  <a:cubicBezTo>
                    <a:pt x="3475" y="2823"/>
                    <a:pt x="4263" y="2508"/>
                    <a:pt x="4675" y="2508"/>
                  </a:cubicBezTo>
                  <a:cubicBezTo>
                    <a:pt x="4677" y="2508"/>
                    <a:pt x="4680" y="2508"/>
                    <a:pt x="4682" y="2508"/>
                  </a:cubicBezTo>
                  <a:cubicBezTo>
                    <a:pt x="4690" y="2509"/>
                    <a:pt x="4699" y="2509"/>
                    <a:pt x="4707" y="2509"/>
                  </a:cubicBezTo>
                  <a:cubicBezTo>
                    <a:pt x="5330" y="2509"/>
                    <a:pt x="5854" y="2332"/>
                    <a:pt x="5958" y="2093"/>
                  </a:cubicBezTo>
                  <a:cubicBezTo>
                    <a:pt x="6062" y="1852"/>
                    <a:pt x="5946" y="1330"/>
                    <a:pt x="5921" y="1004"/>
                  </a:cubicBezTo>
                  <a:cubicBezTo>
                    <a:pt x="5897" y="677"/>
                    <a:pt x="5871" y="266"/>
                    <a:pt x="5871" y="266"/>
                  </a:cubicBezTo>
                  <a:lnTo>
                    <a:pt x="4429" y="1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9"/>
            <p:cNvSpPr/>
            <p:nvPr/>
          </p:nvSpPr>
          <p:spPr>
            <a:xfrm>
              <a:off x="5148050" y="1192350"/>
              <a:ext cx="204725" cy="595175"/>
            </a:xfrm>
            <a:custGeom>
              <a:rect b="b" l="l" r="r" t="t"/>
              <a:pathLst>
                <a:path extrusionOk="0" h="23807" w="8189">
                  <a:moveTo>
                    <a:pt x="7927" y="0"/>
                  </a:moveTo>
                  <a:lnTo>
                    <a:pt x="0" y="1764"/>
                  </a:lnTo>
                  <a:cubicBezTo>
                    <a:pt x="0" y="1764"/>
                    <a:pt x="499" y="11242"/>
                    <a:pt x="586" y="12484"/>
                  </a:cubicBezTo>
                  <a:cubicBezTo>
                    <a:pt x="672" y="13725"/>
                    <a:pt x="894" y="14896"/>
                    <a:pt x="1327" y="16870"/>
                  </a:cubicBezTo>
                  <a:cubicBezTo>
                    <a:pt x="1760" y="18846"/>
                    <a:pt x="2277" y="23588"/>
                    <a:pt x="2277" y="23588"/>
                  </a:cubicBezTo>
                  <a:cubicBezTo>
                    <a:pt x="2558" y="23752"/>
                    <a:pt x="2839" y="23807"/>
                    <a:pt x="3087" y="23807"/>
                  </a:cubicBezTo>
                  <a:cubicBezTo>
                    <a:pt x="3578" y="23807"/>
                    <a:pt x="3944" y="23593"/>
                    <a:pt x="3944" y="23593"/>
                  </a:cubicBezTo>
                  <a:cubicBezTo>
                    <a:pt x="3944" y="23593"/>
                    <a:pt x="4156" y="17824"/>
                    <a:pt x="4102" y="16392"/>
                  </a:cubicBezTo>
                  <a:cubicBezTo>
                    <a:pt x="4036" y="14643"/>
                    <a:pt x="3597" y="13265"/>
                    <a:pt x="3597" y="13265"/>
                  </a:cubicBezTo>
                  <a:cubicBezTo>
                    <a:pt x="3597" y="13265"/>
                    <a:pt x="3736" y="10934"/>
                    <a:pt x="3858" y="8907"/>
                  </a:cubicBezTo>
                  <a:cubicBezTo>
                    <a:pt x="3982" y="6880"/>
                    <a:pt x="4112" y="5906"/>
                    <a:pt x="4141" y="5024"/>
                  </a:cubicBezTo>
                  <a:lnTo>
                    <a:pt x="4299" y="4940"/>
                  </a:lnTo>
                  <a:cubicBezTo>
                    <a:pt x="4299" y="4940"/>
                    <a:pt x="4459" y="8437"/>
                    <a:pt x="4546" y="9679"/>
                  </a:cubicBezTo>
                  <a:cubicBezTo>
                    <a:pt x="4633" y="10922"/>
                    <a:pt x="4816" y="12112"/>
                    <a:pt x="5150" y="14418"/>
                  </a:cubicBezTo>
                  <a:cubicBezTo>
                    <a:pt x="5441" y="16419"/>
                    <a:pt x="6196" y="20540"/>
                    <a:pt x="6196" y="20540"/>
                  </a:cubicBezTo>
                  <a:cubicBezTo>
                    <a:pt x="6495" y="20714"/>
                    <a:pt x="6765" y="20769"/>
                    <a:pt x="6988" y="20769"/>
                  </a:cubicBezTo>
                  <a:cubicBezTo>
                    <a:pt x="7391" y="20769"/>
                    <a:pt x="7642" y="20588"/>
                    <a:pt x="7642" y="20588"/>
                  </a:cubicBezTo>
                  <a:cubicBezTo>
                    <a:pt x="7642" y="20588"/>
                    <a:pt x="8189" y="15273"/>
                    <a:pt x="7962" y="13537"/>
                  </a:cubicBezTo>
                  <a:cubicBezTo>
                    <a:pt x="7736" y="11801"/>
                    <a:pt x="7379" y="10770"/>
                    <a:pt x="7379" y="10770"/>
                  </a:cubicBezTo>
                  <a:cubicBezTo>
                    <a:pt x="7379" y="10770"/>
                    <a:pt x="7555" y="8382"/>
                    <a:pt x="7639" y="6118"/>
                  </a:cubicBezTo>
                  <a:cubicBezTo>
                    <a:pt x="7731" y="3672"/>
                    <a:pt x="7884" y="611"/>
                    <a:pt x="7927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9"/>
            <p:cNvSpPr/>
            <p:nvPr/>
          </p:nvSpPr>
          <p:spPr>
            <a:xfrm>
              <a:off x="5148050" y="1228725"/>
              <a:ext cx="98600" cy="558800"/>
            </a:xfrm>
            <a:custGeom>
              <a:rect b="b" l="l" r="r" t="t"/>
              <a:pathLst>
                <a:path extrusionOk="0" h="22352" w="3944">
                  <a:moveTo>
                    <a:pt x="1386" y="1"/>
                  </a:moveTo>
                  <a:lnTo>
                    <a:pt x="0" y="308"/>
                  </a:lnTo>
                  <a:cubicBezTo>
                    <a:pt x="0" y="308"/>
                    <a:pt x="499" y="9787"/>
                    <a:pt x="586" y="11029"/>
                  </a:cubicBezTo>
                  <a:cubicBezTo>
                    <a:pt x="673" y="12270"/>
                    <a:pt x="894" y="13441"/>
                    <a:pt x="1327" y="15415"/>
                  </a:cubicBezTo>
                  <a:cubicBezTo>
                    <a:pt x="1760" y="17391"/>
                    <a:pt x="2278" y="22133"/>
                    <a:pt x="2278" y="22133"/>
                  </a:cubicBezTo>
                  <a:cubicBezTo>
                    <a:pt x="2559" y="22297"/>
                    <a:pt x="2839" y="22352"/>
                    <a:pt x="3087" y="22352"/>
                  </a:cubicBezTo>
                  <a:cubicBezTo>
                    <a:pt x="3578" y="22352"/>
                    <a:pt x="3944" y="22138"/>
                    <a:pt x="3944" y="22138"/>
                  </a:cubicBezTo>
                  <a:lnTo>
                    <a:pt x="3944" y="22138"/>
                  </a:lnTo>
                  <a:cubicBezTo>
                    <a:pt x="3923" y="22139"/>
                    <a:pt x="3901" y="22140"/>
                    <a:pt x="3878" y="22140"/>
                  </a:cubicBezTo>
                  <a:cubicBezTo>
                    <a:pt x="3481" y="22140"/>
                    <a:pt x="2934" y="21930"/>
                    <a:pt x="2853" y="20906"/>
                  </a:cubicBezTo>
                  <a:cubicBezTo>
                    <a:pt x="2768" y="19826"/>
                    <a:pt x="2257" y="14154"/>
                    <a:pt x="2116" y="12110"/>
                  </a:cubicBezTo>
                  <a:cubicBezTo>
                    <a:pt x="1976" y="10066"/>
                    <a:pt x="1831" y="3298"/>
                    <a:pt x="1970" y="1373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9"/>
            <p:cNvSpPr/>
            <p:nvPr/>
          </p:nvSpPr>
          <p:spPr>
            <a:xfrm>
              <a:off x="5251525" y="1273100"/>
              <a:ext cx="66800" cy="151750"/>
            </a:xfrm>
            <a:custGeom>
              <a:rect b="b" l="l" r="r" t="t"/>
              <a:pathLst>
                <a:path extrusionOk="0" h="6070" w="2672">
                  <a:moveTo>
                    <a:pt x="2671" y="1"/>
                  </a:moveTo>
                  <a:lnTo>
                    <a:pt x="2671" y="1"/>
                  </a:lnTo>
                  <a:cubicBezTo>
                    <a:pt x="1781" y="851"/>
                    <a:pt x="1" y="1794"/>
                    <a:pt x="1" y="1794"/>
                  </a:cubicBezTo>
                  <a:lnTo>
                    <a:pt x="151" y="1788"/>
                  </a:lnTo>
                  <a:lnTo>
                    <a:pt x="374" y="6068"/>
                  </a:lnTo>
                  <a:cubicBezTo>
                    <a:pt x="374" y="6069"/>
                    <a:pt x="374" y="6070"/>
                    <a:pt x="374" y="6070"/>
                  </a:cubicBezTo>
                  <a:cubicBezTo>
                    <a:pt x="380" y="6070"/>
                    <a:pt x="758" y="1810"/>
                    <a:pt x="758" y="1810"/>
                  </a:cubicBezTo>
                  <a:cubicBezTo>
                    <a:pt x="1844" y="1255"/>
                    <a:pt x="2671" y="1"/>
                    <a:pt x="2671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9"/>
            <p:cNvSpPr/>
            <p:nvPr/>
          </p:nvSpPr>
          <p:spPr>
            <a:xfrm>
              <a:off x="5174625" y="699000"/>
              <a:ext cx="154400" cy="174325"/>
            </a:xfrm>
            <a:custGeom>
              <a:rect b="b" l="l" r="r" t="t"/>
              <a:pathLst>
                <a:path extrusionOk="0" h="6973" w="6176">
                  <a:moveTo>
                    <a:pt x="3062" y="1"/>
                  </a:moveTo>
                  <a:cubicBezTo>
                    <a:pt x="1682" y="1"/>
                    <a:pt x="679" y="1032"/>
                    <a:pt x="398" y="2413"/>
                  </a:cubicBezTo>
                  <a:cubicBezTo>
                    <a:pt x="236" y="3143"/>
                    <a:pt x="0" y="4700"/>
                    <a:pt x="454" y="5896"/>
                  </a:cubicBezTo>
                  <a:cubicBezTo>
                    <a:pt x="711" y="6572"/>
                    <a:pt x="1027" y="6841"/>
                    <a:pt x="1630" y="6957"/>
                  </a:cubicBezTo>
                  <a:cubicBezTo>
                    <a:pt x="1683" y="6968"/>
                    <a:pt x="1752" y="6973"/>
                    <a:pt x="1833" y="6973"/>
                  </a:cubicBezTo>
                  <a:cubicBezTo>
                    <a:pt x="2463" y="6973"/>
                    <a:pt x="3827" y="6665"/>
                    <a:pt x="4335" y="6126"/>
                  </a:cubicBezTo>
                  <a:cubicBezTo>
                    <a:pt x="4438" y="6017"/>
                    <a:pt x="4605" y="5485"/>
                    <a:pt x="4605" y="5485"/>
                  </a:cubicBezTo>
                  <a:cubicBezTo>
                    <a:pt x="5363" y="5019"/>
                    <a:pt x="5906" y="4231"/>
                    <a:pt x="6005" y="3277"/>
                  </a:cubicBezTo>
                  <a:cubicBezTo>
                    <a:pt x="6175" y="1646"/>
                    <a:pt x="4991" y="187"/>
                    <a:pt x="3361" y="17"/>
                  </a:cubicBezTo>
                  <a:cubicBezTo>
                    <a:pt x="3259" y="6"/>
                    <a:pt x="3159" y="1"/>
                    <a:pt x="3062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5203825" y="845175"/>
              <a:ext cx="125350" cy="91900"/>
            </a:xfrm>
            <a:custGeom>
              <a:rect b="b" l="l" r="r" t="t"/>
              <a:pathLst>
                <a:path extrusionOk="0" h="3676" w="5014">
                  <a:moveTo>
                    <a:pt x="3307" y="1"/>
                  </a:moveTo>
                  <a:lnTo>
                    <a:pt x="961" y="1108"/>
                  </a:lnTo>
                  <a:cubicBezTo>
                    <a:pt x="961" y="1108"/>
                    <a:pt x="1041" y="1562"/>
                    <a:pt x="1098" y="1852"/>
                  </a:cubicBezTo>
                  <a:cubicBezTo>
                    <a:pt x="1154" y="2143"/>
                    <a:pt x="1132" y="2297"/>
                    <a:pt x="552" y="2653"/>
                  </a:cubicBezTo>
                  <a:cubicBezTo>
                    <a:pt x="0" y="2992"/>
                    <a:pt x="1298" y="3676"/>
                    <a:pt x="2243" y="3676"/>
                  </a:cubicBezTo>
                  <a:cubicBezTo>
                    <a:pt x="2289" y="3676"/>
                    <a:pt x="2334" y="3674"/>
                    <a:pt x="2378" y="3671"/>
                  </a:cubicBezTo>
                  <a:cubicBezTo>
                    <a:pt x="3328" y="3598"/>
                    <a:pt x="4397" y="3025"/>
                    <a:pt x="4690" y="2411"/>
                  </a:cubicBezTo>
                  <a:cubicBezTo>
                    <a:pt x="5013" y="1734"/>
                    <a:pt x="4988" y="938"/>
                    <a:pt x="4588" y="938"/>
                  </a:cubicBezTo>
                  <a:cubicBezTo>
                    <a:pt x="4583" y="938"/>
                    <a:pt x="4578" y="938"/>
                    <a:pt x="4573" y="938"/>
                  </a:cubicBezTo>
                  <a:cubicBezTo>
                    <a:pt x="4182" y="957"/>
                    <a:pt x="3856" y="1029"/>
                    <a:pt x="3654" y="1029"/>
                  </a:cubicBezTo>
                  <a:cubicBezTo>
                    <a:pt x="3545" y="1029"/>
                    <a:pt x="3472" y="1008"/>
                    <a:pt x="3445" y="945"/>
                  </a:cubicBezTo>
                  <a:cubicBezTo>
                    <a:pt x="3386" y="806"/>
                    <a:pt x="3307" y="1"/>
                    <a:pt x="3307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9"/>
            <p:cNvSpPr/>
            <p:nvPr/>
          </p:nvSpPr>
          <p:spPr>
            <a:xfrm>
              <a:off x="5197250" y="698975"/>
              <a:ext cx="131775" cy="153300"/>
            </a:xfrm>
            <a:custGeom>
              <a:rect b="b" l="l" r="r" t="t"/>
              <a:pathLst>
                <a:path extrusionOk="0" h="6132" w="5271">
                  <a:moveTo>
                    <a:pt x="2156" y="1"/>
                  </a:moveTo>
                  <a:cubicBezTo>
                    <a:pt x="1236" y="1"/>
                    <a:pt x="483" y="459"/>
                    <a:pt x="0" y="1176"/>
                  </a:cubicBezTo>
                  <a:cubicBezTo>
                    <a:pt x="0" y="1176"/>
                    <a:pt x="109" y="1396"/>
                    <a:pt x="278" y="1561"/>
                  </a:cubicBezTo>
                  <a:cubicBezTo>
                    <a:pt x="278" y="1561"/>
                    <a:pt x="144" y="1939"/>
                    <a:pt x="383" y="2208"/>
                  </a:cubicBezTo>
                  <a:cubicBezTo>
                    <a:pt x="556" y="2402"/>
                    <a:pt x="606" y="2675"/>
                    <a:pt x="567" y="2930"/>
                  </a:cubicBezTo>
                  <a:cubicBezTo>
                    <a:pt x="525" y="3208"/>
                    <a:pt x="493" y="3552"/>
                    <a:pt x="523" y="3856"/>
                  </a:cubicBezTo>
                  <a:cubicBezTo>
                    <a:pt x="564" y="4287"/>
                    <a:pt x="969" y="4482"/>
                    <a:pt x="969" y="4482"/>
                  </a:cubicBezTo>
                  <a:cubicBezTo>
                    <a:pt x="969" y="4482"/>
                    <a:pt x="1028" y="3826"/>
                    <a:pt x="1191" y="3470"/>
                  </a:cubicBezTo>
                  <a:cubicBezTo>
                    <a:pt x="1274" y="3286"/>
                    <a:pt x="1478" y="3173"/>
                    <a:pt x="1688" y="3173"/>
                  </a:cubicBezTo>
                  <a:cubicBezTo>
                    <a:pt x="1887" y="3173"/>
                    <a:pt x="2091" y="3275"/>
                    <a:pt x="2201" y="3519"/>
                  </a:cubicBezTo>
                  <a:cubicBezTo>
                    <a:pt x="2426" y="4016"/>
                    <a:pt x="2277" y="4321"/>
                    <a:pt x="2142" y="4728"/>
                  </a:cubicBezTo>
                  <a:cubicBezTo>
                    <a:pt x="2009" y="5137"/>
                    <a:pt x="1619" y="4980"/>
                    <a:pt x="1493" y="5078"/>
                  </a:cubicBezTo>
                  <a:cubicBezTo>
                    <a:pt x="1367" y="5175"/>
                    <a:pt x="1356" y="5872"/>
                    <a:pt x="1999" y="6053"/>
                  </a:cubicBezTo>
                  <a:cubicBezTo>
                    <a:pt x="2196" y="6109"/>
                    <a:pt x="2389" y="6131"/>
                    <a:pt x="2572" y="6131"/>
                  </a:cubicBezTo>
                  <a:cubicBezTo>
                    <a:pt x="2985" y="6131"/>
                    <a:pt x="3345" y="6014"/>
                    <a:pt x="3574" y="5895"/>
                  </a:cubicBezTo>
                  <a:cubicBezTo>
                    <a:pt x="3774" y="5796"/>
                    <a:pt x="4023" y="5586"/>
                    <a:pt x="4023" y="5586"/>
                  </a:cubicBezTo>
                  <a:cubicBezTo>
                    <a:pt x="4766" y="4906"/>
                    <a:pt x="5001" y="4232"/>
                    <a:pt x="5100" y="3278"/>
                  </a:cubicBezTo>
                  <a:cubicBezTo>
                    <a:pt x="5270" y="1646"/>
                    <a:pt x="4086" y="186"/>
                    <a:pt x="2454" y="16"/>
                  </a:cubicBezTo>
                  <a:cubicBezTo>
                    <a:pt x="2353" y="6"/>
                    <a:pt x="2254" y="1"/>
                    <a:pt x="2156" y="1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9"/>
            <p:cNvSpPr/>
            <p:nvPr/>
          </p:nvSpPr>
          <p:spPr>
            <a:xfrm>
              <a:off x="5152825" y="687300"/>
              <a:ext cx="167750" cy="50775"/>
            </a:xfrm>
            <a:custGeom>
              <a:rect b="b" l="l" r="r" t="t"/>
              <a:pathLst>
                <a:path extrusionOk="0" h="2031" w="6710">
                  <a:moveTo>
                    <a:pt x="736" y="1"/>
                  </a:moveTo>
                  <a:cubicBezTo>
                    <a:pt x="174" y="1"/>
                    <a:pt x="0" y="628"/>
                    <a:pt x="584" y="1297"/>
                  </a:cubicBezTo>
                  <a:cubicBezTo>
                    <a:pt x="1179" y="1978"/>
                    <a:pt x="1822" y="2030"/>
                    <a:pt x="2005" y="2030"/>
                  </a:cubicBezTo>
                  <a:cubicBezTo>
                    <a:pt x="2037" y="2030"/>
                    <a:pt x="2055" y="2028"/>
                    <a:pt x="2055" y="2028"/>
                  </a:cubicBezTo>
                  <a:lnTo>
                    <a:pt x="6526" y="2008"/>
                  </a:lnTo>
                  <a:cubicBezTo>
                    <a:pt x="6709" y="585"/>
                    <a:pt x="5098" y="148"/>
                    <a:pt x="4288" y="148"/>
                  </a:cubicBezTo>
                  <a:cubicBezTo>
                    <a:pt x="4222" y="148"/>
                    <a:pt x="4161" y="151"/>
                    <a:pt x="4107" y="157"/>
                  </a:cubicBezTo>
                  <a:cubicBezTo>
                    <a:pt x="3701" y="198"/>
                    <a:pt x="3072" y="276"/>
                    <a:pt x="2449" y="276"/>
                  </a:cubicBezTo>
                  <a:cubicBezTo>
                    <a:pt x="1969" y="276"/>
                    <a:pt x="1493" y="230"/>
                    <a:pt x="1124" y="83"/>
                  </a:cubicBezTo>
                  <a:cubicBezTo>
                    <a:pt x="981" y="27"/>
                    <a:pt x="851" y="1"/>
                    <a:pt x="736" y="1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9"/>
            <p:cNvSpPr/>
            <p:nvPr/>
          </p:nvSpPr>
          <p:spPr>
            <a:xfrm>
              <a:off x="5145800" y="867325"/>
              <a:ext cx="236050" cy="397750"/>
            </a:xfrm>
            <a:custGeom>
              <a:rect b="b" l="l" r="r" t="t"/>
              <a:pathLst>
                <a:path extrusionOk="0" h="15910" w="9442">
                  <a:moveTo>
                    <a:pt x="7567" y="1"/>
                  </a:moveTo>
                  <a:cubicBezTo>
                    <a:pt x="7546" y="1"/>
                    <a:pt x="7525" y="1"/>
                    <a:pt x="7503" y="2"/>
                  </a:cubicBezTo>
                  <a:cubicBezTo>
                    <a:pt x="6830" y="19"/>
                    <a:pt x="6021" y="141"/>
                    <a:pt x="6021" y="141"/>
                  </a:cubicBezTo>
                  <a:cubicBezTo>
                    <a:pt x="6188" y="558"/>
                    <a:pt x="5764" y="1068"/>
                    <a:pt x="4630" y="1426"/>
                  </a:cubicBezTo>
                  <a:cubicBezTo>
                    <a:pt x="4313" y="1526"/>
                    <a:pt x="4076" y="1561"/>
                    <a:pt x="3900" y="1561"/>
                  </a:cubicBezTo>
                  <a:cubicBezTo>
                    <a:pt x="3446" y="1561"/>
                    <a:pt x="3393" y="1323"/>
                    <a:pt x="3393" y="1323"/>
                  </a:cubicBezTo>
                  <a:cubicBezTo>
                    <a:pt x="3393" y="1323"/>
                    <a:pt x="1732" y="2081"/>
                    <a:pt x="1190" y="2459"/>
                  </a:cubicBezTo>
                  <a:cubicBezTo>
                    <a:pt x="510" y="2935"/>
                    <a:pt x="208" y="4311"/>
                    <a:pt x="116" y="6635"/>
                  </a:cubicBezTo>
                  <a:cubicBezTo>
                    <a:pt x="9" y="9324"/>
                    <a:pt x="1" y="14078"/>
                    <a:pt x="90" y="14765"/>
                  </a:cubicBezTo>
                  <a:cubicBezTo>
                    <a:pt x="90" y="14765"/>
                    <a:pt x="1236" y="15909"/>
                    <a:pt x="2746" y="15909"/>
                  </a:cubicBezTo>
                  <a:cubicBezTo>
                    <a:pt x="2826" y="15909"/>
                    <a:pt x="2907" y="15906"/>
                    <a:pt x="2989" y="15899"/>
                  </a:cubicBezTo>
                  <a:cubicBezTo>
                    <a:pt x="4617" y="15766"/>
                    <a:pt x="7355" y="14326"/>
                    <a:pt x="8021" y="13213"/>
                  </a:cubicBezTo>
                  <a:cubicBezTo>
                    <a:pt x="8001" y="10856"/>
                    <a:pt x="7726" y="9708"/>
                    <a:pt x="8107" y="8350"/>
                  </a:cubicBezTo>
                  <a:cubicBezTo>
                    <a:pt x="8981" y="5241"/>
                    <a:pt x="9442" y="3968"/>
                    <a:pt x="9018" y="1901"/>
                  </a:cubicBezTo>
                  <a:cubicBezTo>
                    <a:pt x="8678" y="252"/>
                    <a:pt x="8207" y="1"/>
                    <a:pt x="7567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9"/>
            <p:cNvSpPr/>
            <p:nvPr/>
          </p:nvSpPr>
          <p:spPr>
            <a:xfrm>
              <a:off x="5145800" y="928150"/>
              <a:ext cx="91575" cy="334925"/>
            </a:xfrm>
            <a:custGeom>
              <a:rect b="b" l="l" r="r" t="t"/>
              <a:pathLst>
                <a:path extrusionOk="0" h="13397" w="3663">
                  <a:moveTo>
                    <a:pt x="2741" y="1"/>
                  </a:moveTo>
                  <a:lnTo>
                    <a:pt x="779" y="505"/>
                  </a:lnTo>
                  <a:cubicBezTo>
                    <a:pt x="384" y="1193"/>
                    <a:pt x="187" y="2414"/>
                    <a:pt x="116" y="4201"/>
                  </a:cubicBezTo>
                  <a:cubicBezTo>
                    <a:pt x="9" y="6891"/>
                    <a:pt x="1" y="11644"/>
                    <a:pt x="90" y="12332"/>
                  </a:cubicBezTo>
                  <a:cubicBezTo>
                    <a:pt x="90" y="12332"/>
                    <a:pt x="902" y="13140"/>
                    <a:pt x="2060" y="13396"/>
                  </a:cubicBezTo>
                  <a:cubicBezTo>
                    <a:pt x="2205" y="10337"/>
                    <a:pt x="2822" y="7840"/>
                    <a:pt x="3110" y="6155"/>
                  </a:cubicBezTo>
                  <a:cubicBezTo>
                    <a:pt x="3662" y="2936"/>
                    <a:pt x="3404" y="509"/>
                    <a:pt x="2741" y="1"/>
                  </a:cubicBezTo>
                  <a:close/>
                </a:path>
              </a:pathLst>
            </a:custGeom>
            <a:solidFill>
              <a:srgbClr val="E8E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9"/>
            <p:cNvSpPr/>
            <p:nvPr/>
          </p:nvSpPr>
          <p:spPr>
            <a:xfrm>
              <a:off x="5217925" y="863125"/>
              <a:ext cx="88975" cy="49675"/>
            </a:xfrm>
            <a:custGeom>
              <a:rect b="b" l="l" r="r" t="t"/>
              <a:pathLst>
                <a:path extrusionOk="0" h="1987" w="3559">
                  <a:moveTo>
                    <a:pt x="3003" y="0"/>
                  </a:moveTo>
                  <a:cubicBezTo>
                    <a:pt x="2944" y="0"/>
                    <a:pt x="2889" y="22"/>
                    <a:pt x="2844" y="79"/>
                  </a:cubicBezTo>
                  <a:cubicBezTo>
                    <a:pt x="2611" y="376"/>
                    <a:pt x="1788" y="1024"/>
                    <a:pt x="519" y="1060"/>
                  </a:cubicBezTo>
                  <a:cubicBezTo>
                    <a:pt x="509" y="1059"/>
                    <a:pt x="499" y="1058"/>
                    <a:pt x="489" y="1058"/>
                  </a:cubicBezTo>
                  <a:cubicBezTo>
                    <a:pt x="263" y="1058"/>
                    <a:pt x="134" y="1503"/>
                    <a:pt x="0" y="1728"/>
                  </a:cubicBezTo>
                  <a:cubicBezTo>
                    <a:pt x="0" y="1728"/>
                    <a:pt x="317" y="1987"/>
                    <a:pt x="1002" y="1987"/>
                  </a:cubicBezTo>
                  <a:cubicBezTo>
                    <a:pt x="1237" y="1987"/>
                    <a:pt x="1517" y="1956"/>
                    <a:pt x="1841" y="1874"/>
                  </a:cubicBezTo>
                  <a:cubicBezTo>
                    <a:pt x="3110" y="1552"/>
                    <a:pt x="3559" y="615"/>
                    <a:pt x="3450" y="266"/>
                  </a:cubicBezTo>
                  <a:cubicBezTo>
                    <a:pt x="3450" y="266"/>
                    <a:pt x="3206" y="0"/>
                    <a:pt x="3003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9"/>
            <p:cNvSpPr/>
            <p:nvPr/>
          </p:nvSpPr>
          <p:spPr>
            <a:xfrm>
              <a:off x="4949475" y="968925"/>
              <a:ext cx="115125" cy="127275"/>
            </a:xfrm>
            <a:custGeom>
              <a:rect b="b" l="l" r="r" t="t"/>
              <a:pathLst>
                <a:path extrusionOk="0" h="5091" w="4605">
                  <a:moveTo>
                    <a:pt x="2191" y="1"/>
                  </a:moveTo>
                  <a:cubicBezTo>
                    <a:pt x="1624" y="1"/>
                    <a:pt x="519" y="403"/>
                    <a:pt x="64" y="962"/>
                  </a:cubicBezTo>
                  <a:cubicBezTo>
                    <a:pt x="1" y="1040"/>
                    <a:pt x="256" y="1616"/>
                    <a:pt x="543" y="2190"/>
                  </a:cubicBezTo>
                  <a:cubicBezTo>
                    <a:pt x="678" y="2465"/>
                    <a:pt x="1991" y="5090"/>
                    <a:pt x="2394" y="5090"/>
                  </a:cubicBezTo>
                  <a:cubicBezTo>
                    <a:pt x="2394" y="5090"/>
                    <a:pt x="2395" y="5090"/>
                    <a:pt x="2396" y="5090"/>
                  </a:cubicBezTo>
                  <a:cubicBezTo>
                    <a:pt x="2795" y="5080"/>
                    <a:pt x="4370" y="4332"/>
                    <a:pt x="4605" y="3818"/>
                  </a:cubicBezTo>
                  <a:cubicBezTo>
                    <a:pt x="4576" y="3589"/>
                    <a:pt x="2741" y="404"/>
                    <a:pt x="2513" y="98"/>
                  </a:cubicBezTo>
                  <a:cubicBezTo>
                    <a:pt x="2464" y="32"/>
                    <a:pt x="2348" y="1"/>
                    <a:pt x="2191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9"/>
            <p:cNvSpPr/>
            <p:nvPr/>
          </p:nvSpPr>
          <p:spPr>
            <a:xfrm>
              <a:off x="4958250" y="925500"/>
              <a:ext cx="258350" cy="225925"/>
            </a:xfrm>
            <a:custGeom>
              <a:rect b="b" l="l" r="r" t="t"/>
              <a:pathLst>
                <a:path extrusionOk="0" h="9037" w="10334">
                  <a:moveTo>
                    <a:pt x="9467" y="0"/>
                  </a:moveTo>
                  <a:cubicBezTo>
                    <a:pt x="9371" y="0"/>
                    <a:pt x="9271" y="21"/>
                    <a:pt x="9168" y="63"/>
                  </a:cubicBezTo>
                  <a:cubicBezTo>
                    <a:pt x="8620" y="283"/>
                    <a:pt x="8228" y="463"/>
                    <a:pt x="7855" y="1593"/>
                  </a:cubicBezTo>
                  <a:cubicBezTo>
                    <a:pt x="7538" y="2551"/>
                    <a:pt x="7310" y="4076"/>
                    <a:pt x="6885" y="5764"/>
                  </a:cubicBezTo>
                  <a:cubicBezTo>
                    <a:pt x="6737" y="6352"/>
                    <a:pt x="6490" y="7043"/>
                    <a:pt x="5615" y="7043"/>
                  </a:cubicBezTo>
                  <a:cubicBezTo>
                    <a:pt x="5453" y="7043"/>
                    <a:pt x="5269" y="7019"/>
                    <a:pt x="5060" y="6967"/>
                  </a:cubicBezTo>
                  <a:cubicBezTo>
                    <a:pt x="3789" y="6647"/>
                    <a:pt x="3064" y="6262"/>
                    <a:pt x="2736" y="5912"/>
                  </a:cubicBezTo>
                  <a:cubicBezTo>
                    <a:pt x="2433" y="5590"/>
                    <a:pt x="2354" y="5411"/>
                    <a:pt x="2187" y="4967"/>
                  </a:cubicBezTo>
                  <a:cubicBezTo>
                    <a:pt x="1995" y="4463"/>
                    <a:pt x="1743" y="4208"/>
                    <a:pt x="1580" y="3863"/>
                  </a:cubicBezTo>
                  <a:cubicBezTo>
                    <a:pt x="1456" y="3603"/>
                    <a:pt x="1447" y="3533"/>
                    <a:pt x="1363" y="3533"/>
                  </a:cubicBezTo>
                  <a:cubicBezTo>
                    <a:pt x="1336" y="3533"/>
                    <a:pt x="1301" y="3540"/>
                    <a:pt x="1252" y="3550"/>
                  </a:cubicBezTo>
                  <a:cubicBezTo>
                    <a:pt x="1050" y="3593"/>
                    <a:pt x="943" y="3999"/>
                    <a:pt x="1048" y="4351"/>
                  </a:cubicBezTo>
                  <a:cubicBezTo>
                    <a:pt x="1157" y="4718"/>
                    <a:pt x="1348" y="4892"/>
                    <a:pt x="1341" y="4980"/>
                  </a:cubicBezTo>
                  <a:cubicBezTo>
                    <a:pt x="1340" y="4992"/>
                    <a:pt x="1333" y="4997"/>
                    <a:pt x="1322" y="4997"/>
                  </a:cubicBezTo>
                  <a:cubicBezTo>
                    <a:pt x="1244" y="4997"/>
                    <a:pt x="962" y="4757"/>
                    <a:pt x="944" y="4741"/>
                  </a:cubicBezTo>
                  <a:cubicBezTo>
                    <a:pt x="686" y="4516"/>
                    <a:pt x="517" y="4249"/>
                    <a:pt x="288" y="3998"/>
                  </a:cubicBezTo>
                  <a:cubicBezTo>
                    <a:pt x="260" y="3967"/>
                    <a:pt x="231" y="3937"/>
                    <a:pt x="192" y="3927"/>
                  </a:cubicBezTo>
                  <a:cubicBezTo>
                    <a:pt x="181" y="3924"/>
                    <a:pt x="171" y="3923"/>
                    <a:pt x="162" y="3923"/>
                  </a:cubicBezTo>
                  <a:cubicBezTo>
                    <a:pt x="55" y="3923"/>
                    <a:pt x="1" y="4083"/>
                    <a:pt x="1" y="4202"/>
                  </a:cubicBezTo>
                  <a:cubicBezTo>
                    <a:pt x="3" y="5299"/>
                    <a:pt x="535" y="6896"/>
                    <a:pt x="1549" y="7489"/>
                  </a:cubicBezTo>
                  <a:cubicBezTo>
                    <a:pt x="2044" y="7779"/>
                    <a:pt x="2664" y="7976"/>
                    <a:pt x="3192" y="8224"/>
                  </a:cubicBezTo>
                  <a:cubicBezTo>
                    <a:pt x="3626" y="8427"/>
                    <a:pt x="4068" y="8635"/>
                    <a:pt x="4535" y="8751"/>
                  </a:cubicBezTo>
                  <a:cubicBezTo>
                    <a:pt x="5271" y="8934"/>
                    <a:pt x="5890" y="9037"/>
                    <a:pt x="6411" y="9037"/>
                  </a:cubicBezTo>
                  <a:cubicBezTo>
                    <a:pt x="7002" y="9037"/>
                    <a:pt x="7467" y="8905"/>
                    <a:pt x="7833" y="8608"/>
                  </a:cubicBezTo>
                  <a:cubicBezTo>
                    <a:pt x="8391" y="8157"/>
                    <a:pt x="8764" y="7223"/>
                    <a:pt x="8930" y="6697"/>
                  </a:cubicBezTo>
                  <a:cubicBezTo>
                    <a:pt x="9565" y="4684"/>
                    <a:pt x="9899" y="3489"/>
                    <a:pt x="10154" y="1787"/>
                  </a:cubicBezTo>
                  <a:cubicBezTo>
                    <a:pt x="10334" y="579"/>
                    <a:pt x="9970" y="0"/>
                    <a:pt x="9467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5135175" y="920675"/>
              <a:ext cx="92250" cy="129300"/>
            </a:xfrm>
            <a:custGeom>
              <a:rect b="b" l="l" r="r" t="t"/>
              <a:pathLst>
                <a:path extrusionOk="0" h="5172" w="3690">
                  <a:moveTo>
                    <a:pt x="2281" y="1"/>
                  </a:moveTo>
                  <a:cubicBezTo>
                    <a:pt x="1549" y="1"/>
                    <a:pt x="1017" y="454"/>
                    <a:pt x="669" y="1645"/>
                  </a:cubicBezTo>
                  <a:cubicBezTo>
                    <a:pt x="275" y="2997"/>
                    <a:pt x="0" y="4106"/>
                    <a:pt x="0" y="4106"/>
                  </a:cubicBezTo>
                  <a:cubicBezTo>
                    <a:pt x="0" y="4106"/>
                    <a:pt x="427" y="4840"/>
                    <a:pt x="1495" y="5098"/>
                  </a:cubicBezTo>
                  <a:cubicBezTo>
                    <a:pt x="1711" y="5151"/>
                    <a:pt x="1899" y="5172"/>
                    <a:pt x="2062" y="5172"/>
                  </a:cubicBezTo>
                  <a:cubicBezTo>
                    <a:pt x="2702" y="5172"/>
                    <a:pt x="2946" y="4848"/>
                    <a:pt x="2946" y="4848"/>
                  </a:cubicBezTo>
                  <a:cubicBezTo>
                    <a:pt x="2946" y="4848"/>
                    <a:pt x="3242" y="3431"/>
                    <a:pt x="3427" y="2467"/>
                  </a:cubicBezTo>
                  <a:cubicBezTo>
                    <a:pt x="3611" y="1502"/>
                    <a:pt x="3690" y="188"/>
                    <a:pt x="2586" y="24"/>
                  </a:cubicBezTo>
                  <a:cubicBezTo>
                    <a:pt x="2481" y="9"/>
                    <a:pt x="2379" y="1"/>
                    <a:pt x="2281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72" name="Google Shape;97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6639" y="4254285"/>
            <a:ext cx="889215" cy="88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ollege Newsletter by Slidesgo">
  <a:themeElements>
    <a:clrScheme name="Simple Light">
      <a:dk1>
        <a:srgbClr val="324788"/>
      </a:dk1>
      <a:lt1>
        <a:srgbClr val="F5FBFB"/>
      </a:lt1>
      <a:dk2>
        <a:srgbClr val="595959"/>
      </a:dk2>
      <a:lt2>
        <a:srgbClr val="E2ECFF"/>
      </a:lt2>
      <a:accent1>
        <a:srgbClr val="FF66A7"/>
      </a:accent1>
      <a:accent2>
        <a:srgbClr val="90C4FE"/>
      </a:accent2>
      <a:accent3>
        <a:srgbClr val="706EDC"/>
      </a:accent3>
      <a:accent4>
        <a:srgbClr val="FFDB4C"/>
      </a:accent4>
      <a:accent5>
        <a:srgbClr val="FF66A7"/>
      </a:accent5>
      <a:accent6>
        <a:srgbClr val="90C4FE"/>
      </a:accent6>
      <a:hlink>
        <a:srgbClr val="32478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Simona Grieco</dc:creator>
</cp:coreProperties>
</file>